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12.fntdata" ContentType="application/x-fontdata"/>
  <Override PartName="/ppt/fonts/font13.fntdata" ContentType="application/x-fontdata"/>
  <Override PartName="/ppt/fonts/font14.fntdata" ContentType="application/x-fontdata"/>
  <Override PartName="/ppt/fonts/font15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"/>
  </p:notesMasterIdLst>
  <p:sldIdLst>
    <p:sldId id="264" r:id="rId3"/>
    <p:sldId id="256" r:id="rId5"/>
    <p:sldId id="257" r:id="rId6"/>
    <p:sldId id="309" r:id="rId7"/>
    <p:sldId id="311" r:id="rId8"/>
    <p:sldId id="313" r:id="rId9"/>
    <p:sldId id="314" r:id="rId10"/>
    <p:sldId id="315" r:id="rId11"/>
    <p:sldId id="316" r:id="rId12"/>
    <p:sldId id="317" r:id="rId13"/>
  </p:sldIdLst>
  <p:sldSz cx="9144000" cy="5143500"/>
  <p:notesSz cx="6858000" cy="9144000"/>
  <p:embeddedFontLst>
    <p:embeddedFont>
      <p:font typeface="Mali SemiBold" panose="00000800000000000000"/>
      <p:bold r:id="rId17"/>
      <p:boldItalic r:id="rId18"/>
    </p:embeddedFont>
    <p:embeddedFont>
      <p:font typeface="Nunito" panose="020B0704020202020204"/>
      <p:bold r:id="rId19"/>
      <p:boldItalic r:id="rId20"/>
    </p:embeddedFont>
    <p:embeddedFont>
      <p:font typeface="Paytone One" panose="00000500000000000000"/>
      <p:regular r:id="rId21"/>
    </p:embeddedFont>
    <p:embeddedFont>
      <p:font typeface="Raleway Thin" panose="020B0203030101060003"/>
      <p:regular r:id="rId22"/>
    </p:embeddedFont>
    <p:embeddedFont>
      <p:font typeface="Poppins Medium" panose="00000500000000000000"/>
      <p:regular r:id="rId23"/>
      <p:bold r:id="rId24"/>
      <p:boldItalic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Tahoma" panose="020B0604030504040204" charset="0"/>
      <p:regular r:id="rId30"/>
      <p:bold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550"/>
        <p:guide orient="horz" pos="1607"/>
        <p:guide orient="horz" pos="1374"/>
        <p:guide orient="horz" pos="1944"/>
        <p:guide orient="horz" pos="2284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1" Type="http://schemas.openxmlformats.org/officeDocument/2006/relationships/font" Target="fonts/font15.fntdata"/><Relationship Id="rId30" Type="http://schemas.openxmlformats.org/officeDocument/2006/relationships/font" Target="fonts/font14.fntdata"/><Relationship Id="rId3" Type="http://schemas.openxmlformats.org/officeDocument/2006/relationships/slide" Target="slides/slide1.xml"/><Relationship Id="rId29" Type="http://schemas.openxmlformats.org/officeDocument/2006/relationships/font" Target="fonts/font13.fntdata"/><Relationship Id="rId28" Type="http://schemas.openxmlformats.org/officeDocument/2006/relationships/font" Target="fonts/font12.fntdata"/><Relationship Id="rId27" Type="http://schemas.openxmlformats.org/officeDocument/2006/relationships/font" Target="fonts/font11.fntdata"/><Relationship Id="rId26" Type="http://schemas.openxmlformats.org/officeDocument/2006/relationships/font" Target="fonts/font10.fntdata"/><Relationship Id="rId25" Type="http://schemas.openxmlformats.org/officeDocument/2006/relationships/font" Target="fonts/font9.fntdata"/><Relationship Id="rId24" Type="http://schemas.openxmlformats.org/officeDocument/2006/relationships/font" Target="fonts/font8.fntdata"/><Relationship Id="rId23" Type="http://schemas.openxmlformats.org/officeDocument/2006/relationships/font" Target="fonts/font7.fntdata"/><Relationship Id="rId22" Type="http://schemas.openxmlformats.org/officeDocument/2006/relationships/font" Target="fonts/font6.fntdata"/><Relationship Id="rId21" Type="http://schemas.openxmlformats.org/officeDocument/2006/relationships/font" Target="fonts/font5.fntdata"/><Relationship Id="rId20" Type="http://schemas.openxmlformats.org/officeDocument/2006/relationships/font" Target="fonts/font4.fntdata"/><Relationship Id="rId2" Type="http://schemas.openxmlformats.org/officeDocument/2006/relationships/theme" Target="theme/theme1.xml"/><Relationship Id="rId19" Type="http://schemas.openxmlformats.org/officeDocument/2006/relationships/font" Target="fonts/font3.fntdata"/><Relationship Id="rId18" Type="http://schemas.openxmlformats.org/officeDocument/2006/relationships/font" Target="fonts/font2.fntdata"/><Relationship Id="rId17" Type="http://schemas.openxmlformats.org/officeDocument/2006/relationships/font" Target="fonts/font1.fntdata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240" name="Shape 1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1" name="Google Shape;1241;g6408f5a9af_1_457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2" name="Google Shape;1242;g6408f5a9af_1_457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006" name="Shape 10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7" name="Google Shape;1007;g7040f09d03_0_108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8" name="Google Shape;1008;g7040f09d03_0_108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086" name="Shape 10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7" name="Google Shape;1087;g63da1a4385_0_16383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8" name="Google Shape;1088;g63da1a4385_0_16383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086" name="Shape 10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7" name="Google Shape;1087;g63da1a4385_0_16383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8" name="Google Shape;1088;g63da1a4385_0_16383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086" name="Shape 10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7" name="Google Shape;1087;g63da1a4385_0_16383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8" name="Google Shape;1088;g63da1a4385_0_16383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4" Type="http://schemas.openxmlformats.org/officeDocument/2006/relationships/hyperlink" Target="http://bit.ly/2TtBDfr" TargetMode="External"/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 slid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2640350" y="3076050"/>
            <a:ext cx="7110000" cy="3093025"/>
            <a:chOff x="257575" y="1301825"/>
            <a:chExt cx="7110000" cy="3093025"/>
          </a:xfrm>
        </p:grpSpPr>
        <p:sp>
          <p:nvSpPr>
            <p:cNvPr id="10" name="Google Shape;10;p2"/>
            <p:cNvSpPr/>
            <p:nvPr/>
          </p:nvSpPr>
          <p:spPr>
            <a:xfrm>
              <a:off x="1507400" y="2041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0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2349975" y="2039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75" y="35674"/>
                  </a:lnTo>
                  <a:lnTo>
                    <a:pt x="31366" y="26326"/>
                  </a:lnTo>
                  <a:lnTo>
                    <a:pt x="30907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3193100" y="2037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035675" y="2035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73"/>
                  </a:lnTo>
                  <a:lnTo>
                    <a:pt x="16175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4452075" y="1305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4878800" y="2033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1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294650" y="130352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9"/>
                  </a:lnTo>
                  <a:lnTo>
                    <a:pt x="481" y="27173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908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5721375" y="2032100"/>
              <a:ext cx="784150" cy="891275"/>
            </a:xfrm>
            <a:custGeom>
              <a:avLst/>
              <a:gdLst/>
              <a:ahLst/>
              <a:cxnLst/>
              <a:rect l="l" t="t" r="r" b="b"/>
              <a:pathLst>
                <a:path w="31366" h="35651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6137775" y="1301825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6563925" y="2029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1" y="9348"/>
                  </a:lnTo>
                  <a:lnTo>
                    <a:pt x="482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8" y="8523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57575" y="27744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1"/>
                  </a:moveTo>
                  <a:lnTo>
                    <a:pt x="1" y="9349"/>
                  </a:lnTo>
                  <a:lnTo>
                    <a:pt x="482" y="27174"/>
                  </a:lnTo>
                  <a:lnTo>
                    <a:pt x="16153" y="35674"/>
                  </a:lnTo>
                  <a:lnTo>
                    <a:pt x="31367" y="26349"/>
                  </a:lnTo>
                  <a:lnTo>
                    <a:pt x="30885" y="8524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683750" y="3503025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75" y="35673"/>
                  </a:lnTo>
                  <a:lnTo>
                    <a:pt x="31366" y="26325"/>
                  </a:lnTo>
                  <a:lnTo>
                    <a:pt x="30907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1100150" y="2772725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526875" y="3501300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191" y="0"/>
                  </a:moveTo>
                  <a:lnTo>
                    <a:pt x="0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943300" y="277100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73"/>
                  </a:lnTo>
                  <a:lnTo>
                    <a:pt x="16152" y="35673"/>
                  </a:lnTo>
                  <a:lnTo>
                    <a:pt x="31366" y="26325"/>
                  </a:lnTo>
                  <a:lnTo>
                    <a:pt x="30884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369450" y="349900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4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2785850" y="276927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212575" y="3497275"/>
              <a:ext cx="783600" cy="891850"/>
            </a:xfrm>
            <a:custGeom>
              <a:avLst/>
              <a:gdLst/>
              <a:ahLst/>
              <a:cxnLst/>
              <a:rect l="l" t="t" r="r" b="b"/>
              <a:pathLst>
                <a:path w="31344" h="35674" extrusionOk="0">
                  <a:moveTo>
                    <a:pt x="15191" y="1"/>
                  </a:moveTo>
                  <a:lnTo>
                    <a:pt x="0" y="9326"/>
                  </a:lnTo>
                  <a:lnTo>
                    <a:pt x="459" y="27174"/>
                  </a:lnTo>
                  <a:lnTo>
                    <a:pt x="16153" y="35674"/>
                  </a:lnTo>
                  <a:lnTo>
                    <a:pt x="31343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628425" y="276700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7" y="8523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4055150" y="3495575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4471550" y="2765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4897700" y="3493850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76" y="35650"/>
                  </a:lnTo>
                  <a:lnTo>
                    <a:pt x="31366" y="26325"/>
                  </a:lnTo>
                  <a:lnTo>
                    <a:pt x="30908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5314125" y="2763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5740850" y="3491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190" y="1"/>
                  </a:moveTo>
                  <a:lnTo>
                    <a:pt x="0" y="9326"/>
                  </a:lnTo>
                  <a:lnTo>
                    <a:pt x="481" y="27174"/>
                  </a:lnTo>
                  <a:lnTo>
                    <a:pt x="16153" y="35674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0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6157250" y="2761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191" y="1"/>
                  </a:moveTo>
                  <a:lnTo>
                    <a:pt x="1" y="9326"/>
                  </a:lnTo>
                  <a:lnTo>
                    <a:pt x="459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6583400" y="3489850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3609525" y="130755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7" name="Google Shape;37;p2"/>
          <p:cNvGrpSpPr/>
          <p:nvPr/>
        </p:nvGrpSpPr>
        <p:grpSpPr>
          <a:xfrm>
            <a:off x="-484300" y="-1463825"/>
            <a:ext cx="7109975" cy="3093025"/>
            <a:chOff x="238125" y="1301825"/>
            <a:chExt cx="7109975" cy="3093025"/>
          </a:xfrm>
        </p:grpSpPr>
        <p:sp>
          <p:nvSpPr>
            <p:cNvPr id="38" name="Google Shape;38;p2"/>
            <p:cNvSpPr/>
            <p:nvPr/>
          </p:nvSpPr>
          <p:spPr>
            <a:xfrm>
              <a:off x="238125" y="131497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74"/>
                  </a:lnTo>
                  <a:lnTo>
                    <a:pt x="16152" y="35674"/>
                  </a:lnTo>
                  <a:lnTo>
                    <a:pt x="31366" y="26349"/>
                  </a:lnTo>
                  <a:lnTo>
                    <a:pt x="30884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664825" y="2043000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48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7" y="26348"/>
                  </a:lnTo>
                  <a:lnTo>
                    <a:pt x="30885" y="8523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1080675" y="131327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76" y="35650"/>
                  </a:lnTo>
                  <a:lnTo>
                    <a:pt x="31366" y="26325"/>
                  </a:lnTo>
                  <a:lnTo>
                    <a:pt x="30908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1507400" y="2041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0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1923825" y="131097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4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2349975" y="2039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75" y="35674"/>
                  </a:lnTo>
                  <a:lnTo>
                    <a:pt x="31366" y="26326"/>
                  </a:lnTo>
                  <a:lnTo>
                    <a:pt x="30907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2766375" y="1309250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74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3193100" y="2037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3609525" y="130755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4035675" y="2035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73"/>
                  </a:lnTo>
                  <a:lnTo>
                    <a:pt x="16175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4452075" y="1305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4878800" y="2033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1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5294650" y="130352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9"/>
                  </a:lnTo>
                  <a:lnTo>
                    <a:pt x="481" y="27173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908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5721375" y="2032100"/>
              <a:ext cx="784150" cy="891275"/>
            </a:xfrm>
            <a:custGeom>
              <a:avLst/>
              <a:gdLst/>
              <a:ahLst/>
              <a:cxnLst/>
              <a:rect l="l" t="t" r="r" b="b"/>
              <a:pathLst>
                <a:path w="31366" h="35651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6137775" y="1301825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6563925" y="2029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1" y="9348"/>
                  </a:lnTo>
                  <a:lnTo>
                    <a:pt x="482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8" y="8523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257575" y="27744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1"/>
                  </a:moveTo>
                  <a:lnTo>
                    <a:pt x="1" y="9349"/>
                  </a:lnTo>
                  <a:lnTo>
                    <a:pt x="482" y="27174"/>
                  </a:lnTo>
                  <a:lnTo>
                    <a:pt x="16153" y="35674"/>
                  </a:lnTo>
                  <a:lnTo>
                    <a:pt x="31367" y="26349"/>
                  </a:lnTo>
                  <a:lnTo>
                    <a:pt x="30885" y="8524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683750" y="3503025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75" y="35673"/>
                  </a:lnTo>
                  <a:lnTo>
                    <a:pt x="31366" y="26325"/>
                  </a:lnTo>
                  <a:lnTo>
                    <a:pt x="30907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1100150" y="2772725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1526875" y="3501300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191" y="0"/>
                  </a:moveTo>
                  <a:lnTo>
                    <a:pt x="0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1943300" y="277100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73"/>
                  </a:lnTo>
                  <a:lnTo>
                    <a:pt x="16152" y="35673"/>
                  </a:lnTo>
                  <a:lnTo>
                    <a:pt x="31366" y="26325"/>
                  </a:lnTo>
                  <a:lnTo>
                    <a:pt x="30884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2369450" y="349900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4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2785850" y="276927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3212575" y="3497275"/>
              <a:ext cx="783600" cy="891850"/>
            </a:xfrm>
            <a:custGeom>
              <a:avLst/>
              <a:gdLst/>
              <a:ahLst/>
              <a:cxnLst/>
              <a:rect l="l" t="t" r="r" b="b"/>
              <a:pathLst>
                <a:path w="31344" h="35674" extrusionOk="0">
                  <a:moveTo>
                    <a:pt x="15191" y="1"/>
                  </a:moveTo>
                  <a:lnTo>
                    <a:pt x="0" y="9326"/>
                  </a:lnTo>
                  <a:lnTo>
                    <a:pt x="459" y="27174"/>
                  </a:lnTo>
                  <a:lnTo>
                    <a:pt x="16153" y="35674"/>
                  </a:lnTo>
                  <a:lnTo>
                    <a:pt x="31343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3628425" y="276700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7" y="8523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4055150" y="3495575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4471550" y="2765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4897700" y="3493850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76" y="35650"/>
                  </a:lnTo>
                  <a:lnTo>
                    <a:pt x="31366" y="26325"/>
                  </a:lnTo>
                  <a:lnTo>
                    <a:pt x="30908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5314125" y="2763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67" name="Google Shape;67;p2"/>
          <p:cNvSpPr txBox="1"/>
          <p:nvPr>
            <p:ph type="ctrTitle"/>
          </p:nvPr>
        </p:nvSpPr>
        <p:spPr>
          <a:xfrm rot="780">
            <a:off x="1266975" y="1715025"/>
            <a:ext cx="6610200" cy="126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Font typeface="Paytone One" panose="00000500000000000000"/>
              <a:buNone/>
              <a:defRPr sz="7200"/>
            </a:lvl1pPr>
            <a:lvl2pPr lvl="1">
              <a:spcBef>
                <a:spcPts val="0"/>
              </a:spcBef>
              <a:spcAft>
                <a:spcPts val="0"/>
              </a:spcAft>
              <a:buSzPts val="9600"/>
              <a:buFont typeface="Paytone One" panose="00000500000000000000"/>
              <a:buNone/>
              <a:defRPr sz="9600">
                <a:latin typeface="Paytone One" panose="00000500000000000000"/>
                <a:ea typeface="Paytone One" panose="00000500000000000000"/>
                <a:cs typeface="Paytone One" panose="00000500000000000000"/>
                <a:sym typeface="Paytone One" panose="00000500000000000000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9600"/>
              <a:buFont typeface="Paytone One" panose="00000500000000000000"/>
              <a:buNone/>
              <a:defRPr sz="9600">
                <a:latin typeface="Paytone One" panose="00000500000000000000"/>
                <a:ea typeface="Paytone One" panose="00000500000000000000"/>
                <a:cs typeface="Paytone One" panose="00000500000000000000"/>
                <a:sym typeface="Paytone One" panose="00000500000000000000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9600"/>
              <a:buFont typeface="Paytone One" panose="00000500000000000000"/>
              <a:buNone/>
              <a:defRPr sz="9600">
                <a:latin typeface="Paytone One" panose="00000500000000000000"/>
                <a:ea typeface="Paytone One" panose="00000500000000000000"/>
                <a:cs typeface="Paytone One" panose="00000500000000000000"/>
                <a:sym typeface="Paytone One" panose="00000500000000000000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9600"/>
              <a:buFont typeface="Paytone One" panose="00000500000000000000"/>
              <a:buNone/>
              <a:defRPr sz="9600">
                <a:latin typeface="Paytone One" panose="00000500000000000000"/>
                <a:ea typeface="Paytone One" panose="00000500000000000000"/>
                <a:cs typeface="Paytone One" panose="00000500000000000000"/>
                <a:sym typeface="Paytone One" panose="00000500000000000000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9600"/>
              <a:buFont typeface="Paytone One" panose="00000500000000000000"/>
              <a:buNone/>
              <a:defRPr sz="9600">
                <a:latin typeface="Paytone One" panose="00000500000000000000"/>
                <a:ea typeface="Paytone One" panose="00000500000000000000"/>
                <a:cs typeface="Paytone One" panose="00000500000000000000"/>
                <a:sym typeface="Paytone One" panose="00000500000000000000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9600"/>
              <a:buFont typeface="Paytone One" panose="00000500000000000000"/>
              <a:buNone/>
              <a:defRPr sz="9600">
                <a:latin typeface="Paytone One" panose="00000500000000000000"/>
                <a:ea typeface="Paytone One" panose="00000500000000000000"/>
                <a:cs typeface="Paytone One" panose="00000500000000000000"/>
                <a:sym typeface="Paytone One" panose="00000500000000000000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9600"/>
              <a:buFont typeface="Paytone One" panose="00000500000000000000"/>
              <a:buNone/>
              <a:defRPr sz="9600">
                <a:latin typeface="Paytone One" panose="00000500000000000000"/>
                <a:ea typeface="Paytone One" panose="00000500000000000000"/>
                <a:cs typeface="Paytone One" panose="00000500000000000000"/>
                <a:sym typeface="Paytone One" panose="00000500000000000000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9600"/>
              <a:buFont typeface="Paytone One" panose="00000500000000000000"/>
              <a:buNone/>
              <a:defRPr sz="9600">
                <a:latin typeface="Paytone One" panose="00000500000000000000"/>
                <a:ea typeface="Paytone One" panose="00000500000000000000"/>
                <a:cs typeface="Paytone One" panose="00000500000000000000"/>
                <a:sym typeface="Paytone One" panose="00000500000000000000"/>
              </a:defRPr>
            </a:lvl9pPr>
          </a:lstStyle>
          <a:p/>
        </p:txBody>
      </p:sp>
      <p:sp>
        <p:nvSpPr>
          <p:cNvPr id="68" name="Google Shape;68;p2"/>
          <p:cNvSpPr txBox="1"/>
          <p:nvPr>
            <p:ph type="subTitle" idx="1"/>
          </p:nvPr>
        </p:nvSpPr>
        <p:spPr>
          <a:xfrm rot="1327">
            <a:off x="3017400" y="2861825"/>
            <a:ext cx="3109200" cy="6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Nunito" panose="020B0704020202020204"/>
              <a:buNone/>
              <a:defRPr>
                <a:latin typeface="Nunito" panose="020B0704020202020204"/>
                <a:ea typeface="Nunito" panose="020B0704020202020204"/>
                <a:cs typeface="Nunito" panose="020B0704020202020204"/>
                <a:sym typeface="Nunito" panose="020B0704020202020204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Nunito" panose="020B0704020202020204"/>
              <a:buNone/>
              <a:defRPr sz="2800">
                <a:latin typeface="Nunito" panose="020B0704020202020204"/>
                <a:ea typeface="Nunito" panose="020B0704020202020204"/>
                <a:cs typeface="Nunito" panose="020B0704020202020204"/>
                <a:sym typeface="Nunito" panose="020B0704020202020204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Nunito" panose="020B0704020202020204"/>
              <a:buNone/>
              <a:defRPr sz="2800">
                <a:latin typeface="Nunito" panose="020B0704020202020204"/>
                <a:ea typeface="Nunito" panose="020B0704020202020204"/>
                <a:cs typeface="Nunito" panose="020B0704020202020204"/>
                <a:sym typeface="Nunito" panose="020B0704020202020204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Nunito" panose="020B0704020202020204"/>
              <a:buNone/>
              <a:defRPr sz="2800">
                <a:latin typeface="Nunito" panose="020B0704020202020204"/>
                <a:ea typeface="Nunito" panose="020B0704020202020204"/>
                <a:cs typeface="Nunito" panose="020B0704020202020204"/>
                <a:sym typeface="Nunito" panose="020B0704020202020204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Nunito" panose="020B0704020202020204"/>
              <a:buNone/>
              <a:defRPr sz="2800">
                <a:latin typeface="Nunito" panose="020B0704020202020204"/>
                <a:ea typeface="Nunito" panose="020B0704020202020204"/>
                <a:cs typeface="Nunito" panose="020B0704020202020204"/>
                <a:sym typeface="Nunito" panose="020B0704020202020204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Nunito" panose="020B0704020202020204"/>
              <a:buNone/>
              <a:defRPr sz="2800">
                <a:latin typeface="Nunito" panose="020B0704020202020204"/>
                <a:ea typeface="Nunito" panose="020B0704020202020204"/>
                <a:cs typeface="Nunito" panose="020B0704020202020204"/>
                <a:sym typeface="Nunito" panose="020B0704020202020204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Nunito" panose="020B0704020202020204"/>
              <a:buNone/>
              <a:defRPr sz="2800">
                <a:latin typeface="Nunito" panose="020B0704020202020204"/>
                <a:ea typeface="Nunito" panose="020B0704020202020204"/>
                <a:cs typeface="Nunito" panose="020B0704020202020204"/>
                <a:sym typeface="Nunito" panose="020B0704020202020204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Nunito" panose="020B0704020202020204"/>
              <a:buNone/>
              <a:defRPr sz="2800">
                <a:latin typeface="Nunito" panose="020B0704020202020204"/>
                <a:ea typeface="Nunito" panose="020B0704020202020204"/>
                <a:cs typeface="Nunito" panose="020B0704020202020204"/>
                <a:sym typeface="Nunito" panose="020B0704020202020204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Nunito" panose="020B0704020202020204"/>
              <a:buNone/>
              <a:defRPr sz="2800">
                <a:latin typeface="Nunito" panose="020B0704020202020204"/>
                <a:ea typeface="Nunito" panose="020B0704020202020204"/>
                <a:cs typeface="Nunito" panose="020B0704020202020204"/>
                <a:sym typeface="Nunito" panose="020B0704020202020204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picture">
  <p:cSld name="CUSTOM_12"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1"/>
          <p:cNvSpPr txBox="1"/>
          <p:nvPr>
            <p:ph type="title"/>
          </p:nvPr>
        </p:nvSpPr>
        <p:spPr>
          <a:xfrm>
            <a:off x="2215650" y="273225"/>
            <a:ext cx="4712700" cy="118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</a:defRPr>
            </a:lvl9pPr>
          </a:lstStyle>
          <a:p/>
        </p:txBody>
      </p:sp>
      <p:grpSp>
        <p:nvGrpSpPr>
          <p:cNvPr id="231" name="Google Shape;231;p11"/>
          <p:cNvGrpSpPr/>
          <p:nvPr/>
        </p:nvGrpSpPr>
        <p:grpSpPr>
          <a:xfrm>
            <a:off x="-519964" y="217929"/>
            <a:ext cx="989634" cy="1280992"/>
            <a:chOff x="683750" y="2772725"/>
            <a:chExt cx="1200575" cy="1622125"/>
          </a:xfrm>
        </p:grpSpPr>
        <p:sp>
          <p:nvSpPr>
            <p:cNvPr id="232" name="Google Shape;232;p11"/>
            <p:cNvSpPr/>
            <p:nvPr/>
          </p:nvSpPr>
          <p:spPr>
            <a:xfrm>
              <a:off x="683750" y="3503025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75" y="35673"/>
                  </a:lnTo>
                  <a:lnTo>
                    <a:pt x="31366" y="26325"/>
                  </a:lnTo>
                  <a:lnTo>
                    <a:pt x="30907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3" name="Google Shape;233;p11"/>
            <p:cNvSpPr/>
            <p:nvPr/>
          </p:nvSpPr>
          <p:spPr>
            <a:xfrm>
              <a:off x="1100150" y="2772725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34" name="Google Shape;234;p11"/>
          <p:cNvGrpSpPr/>
          <p:nvPr/>
        </p:nvGrpSpPr>
        <p:grpSpPr>
          <a:xfrm flipH="1">
            <a:off x="-57700" y="4116675"/>
            <a:ext cx="4155000" cy="1627300"/>
            <a:chOff x="1526875" y="2765275"/>
            <a:chExt cx="4155000" cy="1627300"/>
          </a:xfrm>
        </p:grpSpPr>
        <p:sp>
          <p:nvSpPr>
            <p:cNvPr id="235" name="Google Shape;235;p11"/>
            <p:cNvSpPr/>
            <p:nvPr/>
          </p:nvSpPr>
          <p:spPr>
            <a:xfrm>
              <a:off x="1526875" y="3501300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191" y="0"/>
                  </a:moveTo>
                  <a:lnTo>
                    <a:pt x="0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6" name="Google Shape;236;p11"/>
            <p:cNvSpPr/>
            <p:nvPr/>
          </p:nvSpPr>
          <p:spPr>
            <a:xfrm>
              <a:off x="2369450" y="349900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4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7" name="Google Shape;237;p11"/>
            <p:cNvSpPr/>
            <p:nvPr/>
          </p:nvSpPr>
          <p:spPr>
            <a:xfrm>
              <a:off x="3212575" y="3497275"/>
              <a:ext cx="783600" cy="891850"/>
            </a:xfrm>
            <a:custGeom>
              <a:avLst/>
              <a:gdLst/>
              <a:ahLst/>
              <a:cxnLst/>
              <a:rect l="l" t="t" r="r" b="b"/>
              <a:pathLst>
                <a:path w="31344" h="35674" extrusionOk="0">
                  <a:moveTo>
                    <a:pt x="15191" y="1"/>
                  </a:moveTo>
                  <a:lnTo>
                    <a:pt x="0" y="9326"/>
                  </a:lnTo>
                  <a:lnTo>
                    <a:pt x="459" y="27174"/>
                  </a:lnTo>
                  <a:lnTo>
                    <a:pt x="16153" y="35674"/>
                  </a:lnTo>
                  <a:lnTo>
                    <a:pt x="31343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238;p11"/>
            <p:cNvSpPr/>
            <p:nvPr/>
          </p:nvSpPr>
          <p:spPr>
            <a:xfrm>
              <a:off x="4055150" y="3495575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239;p11"/>
            <p:cNvSpPr/>
            <p:nvPr/>
          </p:nvSpPr>
          <p:spPr>
            <a:xfrm>
              <a:off x="4471550" y="2765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240;p11"/>
            <p:cNvSpPr/>
            <p:nvPr/>
          </p:nvSpPr>
          <p:spPr>
            <a:xfrm>
              <a:off x="4897700" y="3493850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76" y="35650"/>
                  </a:lnTo>
                  <a:lnTo>
                    <a:pt x="31366" y="26325"/>
                  </a:lnTo>
                  <a:lnTo>
                    <a:pt x="30908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41" name="Google Shape;241;p11"/>
          <p:cNvGrpSpPr/>
          <p:nvPr/>
        </p:nvGrpSpPr>
        <p:grpSpPr>
          <a:xfrm>
            <a:off x="8547836" y="808479"/>
            <a:ext cx="989634" cy="1280992"/>
            <a:chOff x="683750" y="2772725"/>
            <a:chExt cx="1200575" cy="1622125"/>
          </a:xfrm>
        </p:grpSpPr>
        <p:sp>
          <p:nvSpPr>
            <p:cNvPr id="242" name="Google Shape;242;p11"/>
            <p:cNvSpPr/>
            <p:nvPr/>
          </p:nvSpPr>
          <p:spPr>
            <a:xfrm>
              <a:off x="683750" y="3503025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75" y="35673"/>
                  </a:lnTo>
                  <a:lnTo>
                    <a:pt x="31366" y="26325"/>
                  </a:lnTo>
                  <a:lnTo>
                    <a:pt x="30907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243;p11"/>
            <p:cNvSpPr/>
            <p:nvPr/>
          </p:nvSpPr>
          <p:spPr>
            <a:xfrm>
              <a:off x="1100150" y="2772725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2"/>
          <p:cNvSpPr txBox="1"/>
          <p:nvPr>
            <p:ph type="title" hasCustomPrompt="1"/>
          </p:nvPr>
        </p:nvSpPr>
        <p:spPr>
          <a:xfrm rot="152">
            <a:off x="1171575" y="1770400"/>
            <a:ext cx="6801000" cy="123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75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46" name="Google Shape;246;p12"/>
          <p:cNvSpPr txBox="1"/>
          <p:nvPr>
            <p:ph type="subTitle" idx="1"/>
          </p:nvPr>
        </p:nvSpPr>
        <p:spPr>
          <a:xfrm flipH="1">
            <a:off x="3047600" y="3003550"/>
            <a:ext cx="30489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grpSp>
        <p:nvGrpSpPr>
          <p:cNvPr id="247" name="Google Shape;247;p12"/>
          <p:cNvGrpSpPr/>
          <p:nvPr/>
        </p:nvGrpSpPr>
        <p:grpSpPr>
          <a:xfrm>
            <a:off x="2659400" y="3352275"/>
            <a:ext cx="7110000" cy="3093025"/>
            <a:chOff x="257575" y="1301825"/>
            <a:chExt cx="7110000" cy="3093025"/>
          </a:xfrm>
        </p:grpSpPr>
        <p:sp>
          <p:nvSpPr>
            <p:cNvPr id="248" name="Google Shape;248;p12"/>
            <p:cNvSpPr/>
            <p:nvPr/>
          </p:nvSpPr>
          <p:spPr>
            <a:xfrm>
              <a:off x="1507400" y="2041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0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249;p12"/>
            <p:cNvSpPr/>
            <p:nvPr/>
          </p:nvSpPr>
          <p:spPr>
            <a:xfrm>
              <a:off x="3193100" y="2037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250;p12"/>
            <p:cNvSpPr/>
            <p:nvPr/>
          </p:nvSpPr>
          <p:spPr>
            <a:xfrm>
              <a:off x="4035675" y="2035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73"/>
                  </a:lnTo>
                  <a:lnTo>
                    <a:pt x="16175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1" name="Google Shape;251;p12"/>
            <p:cNvSpPr/>
            <p:nvPr/>
          </p:nvSpPr>
          <p:spPr>
            <a:xfrm>
              <a:off x="4878800" y="2033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1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2" name="Google Shape;252;p12"/>
            <p:cNvSpPr/>
            <p:nvPr/>
          </p:nvSpPr>
          <p:spPr>
            <a:xfrm>
              <a:off x="5294650" y="130352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9"/>
                  </a:lnTo>
                  <a:lnTo>
                    <a:pt x="481" y="27173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908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3" name="Google Shape;253;p12"/>
            <p:cNvSpPr/>
            <p:nvPr/>
          </p:nvSpPr>
          <p:spPr>
            <a:xfrm>
              <a:off x="6137775" y="1301825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4" name="Google Shape;254;p12"/>
            <p:cNvSpPr/>
            <p:nvPr/>
          </p:nvSpPr>
          <p:spPr>
            <a:xfrm>
              <a:off x="6563925" y="2029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1" y="9348"/>
                  </a:lnTo>
                  <a:lnTo>
                    <a:pt x="482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8" y="8523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5" name="Google Shape;255;p12"/>
            <p:cNvSpPr/>
            <p:nvPr/>
          </p:nvSpPr>
          <p:spPr>
            <a:xfrm>
              <a:off x="257575" y="27744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1"/>
                  </a:moveTo>
                  <a:lnTo>
                    <a:pt x="1" y="9349"/>
                  </a:lnTo>
                  <a:lnTo>
                    <a:pt x="482" y="27174"/>
                  </a:lnTo>
                  <a:lnTo>
                    <a:pt x="16153" y="35674"/>
                  </a:lnTo>
                  <a:lnTo>
                    <a:pt x="31367" y="26349"/>
                  </a:lnTo>
                  <a:lnTo>
                    <a:pt x="30885" y="8524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6" name="Google Shape;256;p12"/>
            <p:cNvSpPr/>
            <p:nvPr/>
          </p:nvSpPr>
          <p:spPr>
            <a:xfrm>
              <a:off x="683750" y="3503025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75" y="35673"/>
                  </a:lnTo>
                  <a:lnTo>
                    <a:pt x="31366" y="26325"/>
                  </a:lnTo>
                  <a:lnTo>
                    <a:pt x="30907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7" name="Google Shape;257;p12"/>
            <p:cNvSpPr/>
            <p:nvPr/>
          </p:nvSpPr>
          <p:spPr>
            <a:xfrm>
              <a:off x="1526875" y="3501300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191" y="0"/>
                  </a:moveTo>
                  <a:lnTo>
                    <a:pt x="0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8" name="Google Shape;258;p12"/>
            <p:cNvSpPr/>
            <p:nvPr/>
          </p:nvSpPr>
          <p:spPr>
            <a:xfrm>
              <a:off x="1943300" y="277100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73"/>
                  </a:lnTo>
                  <a:lnTo>
                    <a:pt x="16152" y="35673"/>
                  </a:lnTo>
                  <a:lnTo>
                    <a:pt x="31366" y="26325"/>
                  </a:lnTo>
                  <a:lnTo>
                    <a:pt x="30884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9" name="Google Shape;259;p12"/>
            <p:cNvSpPr/>
            <p:nvPr/>
          </p:nvSpPr>
          <p:spPr>
            <a:xfrm>
              <a:off x="2369450" y="349900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4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0" name="Google Shape;260;p12"/>
            <p:cNvSpPr/>
            <p:nvPr/>
          </p:nvSpPr>
          <p:spPr>
            <a:xfrm>
              <a:off x="2785850" y="276927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1" name="Google Shape;261;p12"/>
            <p:cNvSpPr/>
            <p:nvPr/>
          </p:nvSpPr>
          <p:spPr>
            <a:xfrm>
              <a:off x="3212575" y="3497275"/>
              <a:ext cx="783600" cy="891850"/>
            </a:xfrm>
            <a:custGeom>
              <a:avLst/>
              <a:gdLst/>
              <a:ahLst/>
              <a:cxnLst/>
              <a:rect l="l" t="t" r="r" b="b"/>
              <a:pathLst>
                <a:path w="31344" h="35674" extrusionOk="0">
                  <a:moveTo>
                    <a:pt x="15191" y="1"/>
                  </a:moveTo>
                  <a:lnTo>
                    <a:pt x="0" y="9326"/>
                  </a:lnTo>
                  <a:lnTo>
                    <a:pt x="459" y="27174"/>
                  </a:lnTo>
                  <a:lnTo>
                    <a:pt x="16153" y="35674"/>
                  </a:lnTo>
                  <a:lnTo>
                    <a:pt x="31343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2" name="Google Shape;262;p12"/>
            <p:cNvSpPr/>
            <p:nvPr/>
          </p:nvSpPr>
          <p:spPr>
            <a:xfrm>
              <a:off x="3628425" y="276700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7" y="8523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3" name="Google Shape;263;p12"/>
            <p:cNvSpPr/>
            <p:nvPr/>
          </p:nvSpPr>
          <p:spPr>
            <a:xfrm>
              <a:off x="4055150" y="3495575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4" name="Google Shape;264;p12"/>
            <p:cNvSpPr/>
            <p:nvPr/>
          </p:nvSpPr>
          <p:spPr>
            <a:xfrm>
              <a:off x="4471550" y="2765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5" name="Google Shape;265;p12"/>
            <p:cNvSpPr/>
            <p:nvPr/>
          </p:nvSpPr>
          <p:spPr>
            <a:xfrm>
              <a:off x="4897700" y="3493850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76" y="35650"/>
                  </a:lnTo>
                  <a:lnTo>
                    <a:pt x="31366" y="26325"/>
                  </a:lnTo>
                  <a:lnTo>
                    <a:pt x="30908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6" name="Google Shape;266;p12"/>
            <p:cNvSpPr/>
            <p:nvPr/>
          </p:nvSpPr>
          <p:spPr>
            <a:xfrm>
              <a:off x="5314125" y="2763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7" name="Google Shape;267;p12"/>
            <p:cNvSpPr/>
            <p:nvPr/>
          </p:nvSpPr>
          <p:spPr>
            <a:xfrm>
              <a:off x="5740850" y="3491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190" y="1"/>
                  </a:moveTo>
                  <a:lnTo>
                    <a:pt x="0" y="9326"/>
                  </a:lnTo>
                  <a:lnTo>
                    <a:pt x="481" y="27174"/>
                  </a:lnTo>
                  <a:lnTo>
                    <a:pt x="16153" y="35674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0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8" name="Google Shape;268;p12"/>
            <p:cNvSpPr/>
            <p:nvPr/>
          </p:nvSpPr>
          <p:spPr>
            <a:xfrm>
              <a:off x="6157250" y="2761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191" y="1"/>
                  </a:moveTo>
                  <a:lnTo>
                    <a:pt x="1" y="9326"/>
                  </a:lnTo>
                  <a:lnTo>
                    <a:pt x="459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9" name="Google Shape;269;p12"/>
            <p:cNvSpPr/>
            <p:nvPr/>
          </p:nvSpPr>
          <p:spPr>
            <a:xfrm>
              <a:off x="6583400" y="3489850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70" name="Google Shape;270;p12"/>
          <p:cNvGrpSpPr/>
          <p:nvPr/>
        </p:nvGrpSpPr>
        <p:grpSpPr>
          <a:xfrm>
            <a:off x="-484300" y="-1263800"/>
            <a:ext cx="7109975" cy="3093025"/>
            <a:chOff x="238125" y="1301825"/>
            <a:chExt cx="7109975" cy="3093025"/>
          </a:xfrm>
        </p:grpSpPr>
        <p:sp>
          <p:nvSpPr>
            <p:cNvPr id="271" name="Google Shape;271;p12"/>
            <p:cNvSpPr/>
            <p:nvPr/>
          </p:nvSpPr>
          <p:spPr>
            <a:xfrm>
              <a:off x="238125" y="131497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74"/>
                  </a:lnTo>
                  <a:lnTo>
                    <a:pt x="16152" y="35674"/>
                  </a:lnTo>
                  <a:lnTo>
                    <a:pt x="31366" y="26349"/>
                  </a:lnTo>
                  <a:lnTo>
                    <a:pt x="30884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2" name="Google Shape;272;p12"/>
            <p:cNvSpPr/>
            <p:nvPr/>
          </p:nvSpPr>
          <p:spPr>
            <a:xfrm>
              <a:off x="664825" y="2043000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48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7" y="26348"/>
                  </a:lnTo>
                  <a:lnTo>
                    <a:pt x="30885" y="8523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3" name="Google Shape;273;p12"/>
            <p:cNvSpPr/>
            <p:nvPr/>
          </p:nvSpPr>
          <p:spPr>
            <a:xfrm>
              <a:off x="1080675" y="131327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76" y="35650"/>
                  </a:lnTo>
                  <a:lnTo>
                    <a:pt x="31366" y="26325"/>
                  </a:lnTo>
                  <a:lnTo>
                    <a:pt x="30908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4" name="Google Shape;274;p12"/>
            <p:cNvSpPr/>
            <p:nvPr/>
          </p:nvSpPr>
          <p:spPr>
            <a:xfrm>
              <a:off x="1507400" y="2041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0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5" name="Google Shape;275;p12"/>
            <p:cNvSpPr/>
            <p:nvPr/>
          </p:nvSpPr>
          <p:spPr>
            <a:xfrm>
              <a:off x="1923825" y="131097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4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6" name="Google Shape;276;p12"/>
            <p:cNvSpPr/>
            <p:nvPr/>
          </p:nvSpPr>
          <p:spPr>
            <a:xfrm>
              <a:off x="2349975" y="2039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75" y="35674"/>
                  </a:lnTo>
                  <a:lnTo>
                    <a:pt x="31366" y="26326"/>
                  </a:lnTo>
                  <a:lnTo>
                    <a:pt x="30907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7" name="Google Shape;277;p12"/>
            <p:cNvSpPr/>
            <p:nvPr/>
          </p:nvSpPr>
          <p:spPr>
            <a:xfrm>
              <a:off x="2766375" y="1309250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74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8" name="Google Shape;278;p12"/>
            <p:cNvSpPr/>
            <p:nvPr/>
          </p:nvSpPr>
          <p:spPr>
            <a:xfrm>
              <a:off x="3193100" y="2037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9" name="Google Shape;279;p12"/>
            <p:cNvSpPr/>
            <p:nvPr/>
          </p:nvSpPr>
          <p:spPr>
            <a:xfrm>
              <a:off x="3609525" y="130755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0" name="Google Shape;280;p12"/>
            <p:cNvSpPr/>
            <p:nvPr/>
          </p:nvSpPr>
          <p:spPr>
            <a:xfrm>
              <a:off x="4035675" y="2035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73"/>
                  </a:lnTo>
                  <a:lnTo>
                    <a:pt x="16175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1" name="Google Shape;281;p12"/>
            <p:cNvSpPr/>
            <p:nvPr/>
          </p:nvSpPr>
          <p:spPr>
            <a:xfrm>
              <a:off x="4452075" y="1305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2" name="Google Shape;282;p12"/>
            <p:cNvSpPr/>
            <p:nvPr/>
          </p:nvSpPr>
          <p:spPr>
            <a:xfrm>
              <a:off x="5294650" y="130352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9"/>
                  </a:lnTo>
                  <a:lnTo>
                    <a:pt x="481" y="27173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908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3" name="Google Shape;283;p12"/>
            <p:cNvSpPr/>
            <p:nvPr/>
          </p:nvSpPr>
          <p:spPr>
            <a:xfrm>
              <a:off x="5721375" y="2032100"/>
              <a:ext cx="784150" cy="891275"/>
            </a:xfrm>
            <a:custGeom>
              <a:avLst/>
              <a:gdLst/>
              <a:ahLst/>
              <a:cxnLst/>
              <a:rect l="l" t="t" r="r" b="b"/>
              <a:pathLst>
                <a:path w="31366" h="35651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4" name="Google Shape;284;p12"/>
            <p:cNvSpPr/>
            <p:nvPr/>
          </p:nvSpPr>
          <p:spPr>
            <a:xfrm>
              <a:off x="6137775" y="1301825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5" name="Google Shape;285;p12"/>
            <p:cNvSpPr/>
            <p:nvPr/>
          </p:nvSpPr>
          <p:spPr>
            <a:xfrm>
              <a:off x="6563925" y="2029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1" y="9348"/>
                  </a:lnTo>
                  <a:lnTo>
                    <a:pt x="482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8" y="8523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6" name="Google Shape;286;p12"/>
            <p:cNvSpPr/>
            <p:nvPr/>
          </p:nvSpPr>
          <p:spPr>
            <a:xfrm>
              <a:off x="257575" y="27744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1"/>
                  </a:moveTo>
                  <a:lnTo>
                    <a:pt x="1" y="9349"/>
                  </a:lnTo>
                  <a:lnTo>
                    <a:pt x="482" y="27174"/>
                  </a:lnTo>
                  <a:lnTo>
                    <a:pt x="16153" y="35674"/>
                  </a:lnTo>
                  <a:lnTo>
                    <a:pt x="31367" y="26349"/>
                  </a:lnTo>
                  <a:lnTo>
                    <a:pt x="30885" y="8524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7" name="Google Shape;287;p12"/>
            <p:cNvSpPr/>
            <p:nvPr/>
          </p:nvSpPr>
          <p:spPr>
            <a:xfrm>
              <a:off x="683750" y="3503025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75" y="35673"/>
                  </a:lnTo>
                  <a:lnTo>
                    <a:pt x="31366" y="26325"/>
                  </a:lnTo>
                  <a:lnTo>
                    <a:pt x="30907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8" name="Google Shape;288;p12"/>
            <p:cNvSpPr/>
            <p:nvPr/>
          </p:nvSpPr>
          <p:spPr>
            <a:xfrm>
              <a:off x="1526875" y="3501300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191" y="0"/>
                  </a:moveTo>
                  <a:lnTo>
                    <a:pt x="0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9" name="Google Shape;289;p12"/>
            <p:cNvSpPr/>
            <p:nvPr/>
          </p:nvSpPr>
          <p:spPr>
            <a:xfrm>
              <a:off x="1943300" y="277100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73"/>
                  </a:lnTo>
                  <a:lnTo>
                    <a:pt x="16152" y="35673"/>
                  </a:lnTo>
                  <a:lnTo>
                    <a:pt x="31366" y="26325"/>
                  </a:lnTo>
                  <a:lnTo>
                    <a:pt x="30884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0" name="Google Shape;290;p12"/>
            <p:cNvSpPr/>
            <p:nvPr/>
          </p:nvSpPr>
          <p:spPr>
            <a:xfrm>
              <a:off x="2785850" y="276927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1" name="Google Shape;291;p12"/>
            <p:cNvSpPr/>
            <p:nvPr/>
          </p:nvSpPr>
          <p:spPr>
            <a:xfrm>
              <a:off x="3628425" y="276700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7" y="8523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2" name="Google Shape;292;p12"/>
            <p:cNvSpPr/>
            <p:nvPr/>
          </p:nvSpPr>
          <p:spPr>
            <a:xfrm>
              <a:off x="4471550" y="2765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3" name="Google Shape;293;p12"/>
            <p:cNvSpPr/>
            <p:nvPr/>
          </p:nvSpPr>
          <p:spPr>
            <a:xfrm>
              <a:off x="4897700" y="3493850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76" y="35650"/>
                  </a:lnTo>
                  <a:lnTo>
                    <a:pt x="31366" y="26325"/>
                  </a:lnTo>
                  <a:lnTo>
                    <a:pt x="30908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4" name="Google Shape;294;p12"/>
            <p:cNvSpPr/>
            <p:nvPr/>
          </p:nvSpPr>
          <p:spPr>
            <a:xfrm>
              <a:off x="5314125" y="2763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4"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3"/>
          <p:cNvSpPr txBox="1"/>
          <p:nvPr>
            <p:ph type="title"/>
          </p:nvPr>
        </p:nvSpPr>
        <p:spPr>
          <a:xfrm>
            <a:off x="466725" y="355650"/>
            <a:ext cx="8210700" cy="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600"/>
            </a:lvl9pPr>
          </a:lstStyle>
          <a:p/>
        </p:txBody>
      </p:sp>
      <p:grpSp>
        <p:nvGrpSpPr>
          <p:cNvPr id="297" name="Google Shape;297;p13"/>
          <p:cNvGrpSpPr/>
          <p:nvPr/>
        </p:nvGrpSpPr>
        <p:grpSpPr>
          <a:xfrm>
            <a:off x="-878550" y="3834750"/>
            <a:ext cx="7110000" cy="2353575"/>
            <a:chOff x="-878550" y="3834750"/>
            <a:chExt cx="7110000" cy="2353575"/>
          </a:xfrm>
        </p:grpSpPr>
        <p:grpSp>
          <p:nvGrpSpPr>
            <p:cNvPr id="298" name="Google Shape;298;p13"/>
            <p:cNvGrpSpPr/>
            <p:nvPr/>
          </p:nvGrpSpPr>
          <p:grpSpPr>
            <a:xfrm>
              <a:off x="-878550" y="3834750"/>
              <a:ext cx="7110000" cy="2353575"/>
              <a:chOff x="257575" y="2041275"/>
              <a:chExt cx="7110000" cy="2353575"/>
            </a:xfrm>
          </p:grpSpPr>
          <p:sp>
            <p:nvSpPr>
              <p:cNvPr id="299" name="Google Shape;299;p13"/>
              <p:cNvSpPr/>
              <p:nvPr/>
            </p:nvSpPr>
            <p:spPr>
              <a:xfrm>
                <a:off x="1507400" y="2041275"/>
                <a:ext cx="784175" cy="891850"/>
              </a:xfrm>
              <a:custGeom>
                <a:avLst/>
                <a:gdLst/>
                <a:ahLst/>
                <a:cxnLst/>
                <a:rect l="l" t="t" r="r" b="b"/>
                <a:pathLst>
                  <a:path w="31367" h="35674" extrusionOk="0">
                    <a:moveTo>
                      <a:pt x="15214" y="0"/>
                    </a:moveTo>
                    <a:lnTo>
                      <a:pt x="0" y="9325"/>
                    </a:lnTo>
                    <a:lnTo>
                      <a:pt x="482" y="27173"/>
                    </a:lnTo>
                    <a:lnTo>
                      <a:pt x="16153" y="35673"/>
                    </a:lnTo>
                    <a:lnTo>
                      <a:pt x="31366" y="26348"/>
                    </a:lnTo>
                    <a:lnTo>
                      <a:pt x="30885" y="8501"/>
                    </a:lnTo>
                    <a:lnTo>
                      <a:pt x="15214" y="0"/>
                    </a:lnTo>
                    <a:close/>
                  </a:path>
                </a:pathLst>
              </a:custGeom>
              <a:solidFill>
                <a:srgbClr val="FFDB45">
                  <a:alpha val="53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00" name="Google Shape;300;p13"/>
              <p:cNvSpPr/>
              <p:nvPr/>
            </p:nvSpPr>
            <p:spPr>
              <a:xfrm>
                <a:off x="257575" y="2774425"/>
                <a:ext cx="784175" cy="891850"/>
              </a:xfrm>
              <a:custGeom>
                <a:avLst/>
                <a:gdLst/>
                <a:ahLst/>
                <a:cxnLst/>
                <a:rect l="l" t="t" r="r" b="b"/>
                <a:pathLst>
                  <a:path w="31367" h="35674" extrusionOk="0">
                    <a:moveTo>
                      <a:pt x="15214" y="1"/>
                    </a:moveTo>
                    <a:lnTo>
                      <a:pt x="1" y="9349"/>
                    </a:lnTo>
                    <a:lnTo>
                      <a:pt x="482" y="27174"/>
                    </a:lnTo>
                    <a:lnTo>
                      <a:pt x="16153" y="35674"/>
                    </a:lnTo>
                    <a:lnTo>
                      <a:pt x="31367" y="26349"/>
                    </a:lnTo>
                    <a:lnTo>
                      <a:pt x="30885" y="8524"/>
                    </a:lnTo>
                    <a:lnTo>
                      <a:pt x="15214" y="1"/>
                    </a:lnTo>
                    <a:close/>
                  </a:path>
                </a:pathLst>
              </a:custGeom>
              <a:solidFill>
                <a:srgbClr val="FFDB45">
                  <a:alpha val="53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01" name="Google Shape;301;p13"/>
              <p:cNvSpPr/>
              <p:nvPr/>
            </p:nvSpPr>
            <p:spPr>
              <a:xfrm>
                <a:off x="683750" y="3503025"/>
                <a:ext cx="784150" cy="891825"/>
              </a:xfrm>
              <a:custGeom>
                <a:avLst/>
                <a:gdLst/>
                <a:ahLst/>
                <a:cxnLst/>
                <a:rect l="l" t="t" r="r" b="b"/>
                <a:pathLst>
                  <a:path w="31366" h="35673" extrusionOk="0">
                    <a:moveTo>
                      <a:pt x="15213" y="0"/>
                    </a:moveTo>
                    <a:lnTo>
                      <a:pt x="0" y="9325"/>
                    </a:lnTo>
                    <a:lnTo>
                      <a:pt x="481" y="27150"/>
                    </a:lnTo>
                    <a:lnTo>
                      <a:pt x="16175" y="35673"/>
                    </a:lnTo>
                    <a:lnTo>
                      <a:pt x="31366" y="26325"/>
                    </a:lnTo>
                    <a:lnTo>
                      <a:pt x="30907" y="8500"/>
                    </a:lnTo>
                    <a:lnTo>
                      <a:pt x="15213" y="0"/>
                    </a:lnTo>
                    <a:close/>
                  </a:path>
                </a:pathLst>
              </a:custGeom>
              <a:solidFill>
                <a:srgbClr val="FFDB45">
                  <a:alpha val="53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02" name="Google Shape;302;p13"/>
              <p:cNvSpPr/>
              <p:nvPr/>
            </p:nvSpPr>
            <p:spPr>
              <a:xfrm>
                <a:off x="1100150" y="2772725"/>
                <a:ext cx="784175" cy="891825"/>
              </a:xfrm>
              <a:custGeom>
                <a:avLst/>
                <a:gdLst/>
                <a:ahLst/>
                <a:cxnLst/>
                <a:rect l="l" t="t" r="r" b="b"/>
                <a:pathLst>
                  <a:path w="31367" h="35673" extrusionOk="0">
                    <a:moveTo>
                      <a:pt x="15214" y="0"/>
                    </a:moveTo>
                    <a:lnTo>
                      <a:pt x="1" y="9325"/>
                    </a:lnTo>
                    <a:lnTo>
                      <a:pt x="482" y="27173"/>
                    </a:lnTo>
                    <a:lnTo>
                      <a:pt x="16153" y="35673"/>
                    </a:lnTo>
                    <a:lnTo>
                      <a:pt x="31366" y="26348"/>
                    </a:lnTo>
                    <a:lnTo>
                      <a:pt x="30885" y="8500"/>
                    </a:lnTo>
                    <a:lnTo>
                      <a:pt x="15214" y="0"/>
                    </a:lnTo>
                    <a:close/>
                  </a:path>
                </a:pathLst>
              </a:custGeom>
              <a:solidFill>
                <a:srgbClr val="FFDB45">
                  <a:alpha val="53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03" name="Google Shape;303;p13"/>
              <p:cNvSpPr/>
              <p:nvPr/>
            </p:nvSpPr>
            <p:spPr>
              <a:xfrm>
                <a:off x="1526875" y="3501300"/>
                <a:ext cx="784175" cy="891275"/>
              </a:xfrm>
              <a:custGeom>
                <a:avLst/>
                <a:gdLst/>
                <a:ahLst/>
                <a:cxnLst/>
                <a:rect l="l" t="t" r="r" b="b"/>
                <a:pathLst>
                  <a:path w="31367" h="35651" extrusionOk="0">
                    <a:moveTo>
                      <a:pt x="15191" y="0"/>
                    </a:moveTo>
                    <a:lnTo>
                      <a:pt x="0" y="9325"/>
                    </a:lnTo>
                    <a:lnTo>
                      <a:pt x="482" y="27150"/>
                    </a:lnTo>
                    <a:lnTo>
                      <a:pt x="16153" y="35650"/>
                    </a:lnTo>
                    <a:lnTo>
                      <a:pt x="31366" y="26325"/>
                    </a:lnTo>
                    <a:lnTo>
                      <a:pt x="30885" y="8500"/>
                    </a:lnTo>
                    <a:lnTo>
                      <a:pt x="15191" y="0"/>
                    </a:lnTo>
                    <a:close/>
                  </a:path>
                </a:pathLst>
              </a:custGeom>
              <a:solidFill>
                <a:srgbClr val="FFDB45">
                  <a:alpha val="53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04" name="Google Shape;304;p13"/>
              <p:cNvSpPr/>
              <p:nvPr/>
            </p:nvSpPr>
            <p:spPr>
              <a:xfrm>
                <a:off x="1943300" y="2771000"/>
                <a:ext cx="784150" cy="891850"/>
              </a:xfrm>
              <a:custGeom>
                <a:avLst/>
                <a:gdLst/>
                <a:ahLst/>
                <a:cxnLst/>
                <a:rect l="l" t="t" r="r" b="b"/>
                <a:pathLst>
                  <a:path w="31366" h="35674" extrusionOk="0">
                    <a:moveTo>
                      <a:pt x="15190" y="0"/>
                    </a:moveTo>
                    <a:lnTo>
                      <a:pt x="0" y="9325"/>
                    </a:lnTo>
                    <a:lnTo>
                      <a:pt x="458" y="27173"/>
                    </a:lnTo>
                    <a:lnTo>
                      <a:pt x="16152" y="35673"/>
                    </a:lnTo>
                    <a:lnTo>
                      <a:pt x="31366" y="26325"/>
                    </a:lnTo>
                    <a:lnTo>
                      <a:pt x="30884" y="8500"/>
                    </a:lnTo>
                    <a:lnTo>
                      <a:pt x="15190" y="0"/>
                    </a:lnTo>
                    <a:close/>
                  </a:path>
                </a:pathLst>
              </a:custGeom>
              <a:solidFill>
                <a:srgbClr val="FFDB45">
                  <a:alpha val="53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05" name="Google Shape;305;p13"/>
              <p:cNvSpPr/>
              <p:nvPr/>
            </p:nvSpPr>
            <p:spPr>
              <a:xfrm>
                <a:off x="2369450" y="3499000"/>
                <a:ext cx="784150" cy="891850"/>
              </a:xfrm>
              <a:custGeom>
                <a:avLst/>
                <a:gdLst/>
                <a:ahLst/>
                <a:cxnLst/>
                <a:rect l="l" t="t" r="r" b="b"/>
                <a:pathLst>
                  <a:path w="31366" h="35674" extrusionOk="0">
                    <a:moveTo>
                      <a:pt x="15213" y="1"/>
                    </a:moveTo>
                    <a:lnTo>
                      <a:pt x="0" y="9348"/>
                    </a:lnTo>
                    <a:lnTo>
                      <a:pt x="481" y="27173"/>
                    </a:lnTo>
                    <a:lnTo>
                      <a:pt x="16153" y="35673"/>
                    </a:lnTo>
                    <a:lnTo>
                      <a:pt x="31366" y="26349"/>
                    </a:lnTo>
                    <a:lnTo>
                      <a:pt x="30884" y="8524"/>
                    </a:lnTo>
                    <a:lnTo>
                      <a:pt x="15213" y="1"/>
                    </a:lnTo>
                    <a:close/>
                  </a:path>
                </a:pathLst>
              </a:custGeom>
              <a:solidFill>
                <a:srgbClr val="FFDB45">
                  <a:alpha val="53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06" name="Google Shape;306;p13"/>
              <p:cNvSpPr/>
              <p:nvPr/>
            </p:nvSpPr>
            <p:spPr>
              <a:xfrm>
                <a:off x="2785850" y="2769275"/>
                <a:ext cx="784175" cy="891275"/>
              </a:xfrm>
              <a:custGeom>
                <a:avLst/>
                <a:gdLst/>
                <a:ahLst/>
                <a:cxnLst/>
                <a:rect l="l" t="t" r="r" b="b"/>
                <a:pathLst>
                  <a:path w="31367" h="35651" extrusionOk="0">
                    <a:moveTo>
                      <a:pt x="15214" y="1"/>
                    </a:moveTo>
                    <a:lnTo>
                      <a:pt x="1" y="9326"/>
                    </a:lnTo>
                    <a:lnTo>
                      <a:pt x="482" y="27151"/>
                    </a:lnTo>
                    <a:lnTo>
                      <a:pt x="16153" y="35651"/>
                    </a:lnTo>
                    <a:lnTo>
                      <a:pt x="31366" y="26326"/>
                    </a:lnTo>
                    <a:lnTo>
                      <a:pt x="30885" y="8501"/>
                    </a:lnTo>
                    <a:lnTo>
                      <a:pt x="15214" y="1"/>
                    </a:lnTo>
                    <a:close/>
                  </a:path>
                </a:pathLst>
              </a:custGeom>
              <a:solidFill>
                <a:srgbClr val="FFDB45">
                  <a:alpha val="53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07" name="Google Shape;307;p13"/>
              <p:cNvSpPr/>
              <p:nvPr/>
            </p:nvSpPr>
            <p:spPr>
              <a:xfrm>
                <a:off x="3212575" y="3497275"/>
                <a:ext cx="783600" cy="891850"/>
              </a:xfrm>
              <a:custGeom>
                <a:avLst/>
                <a:gdLst/>
                <a:ahLst/>
                <a:cxnLst/>
                <a:rect l="l" t="t" r="r" b="b"/>
                <a:pathLst>
                  <a:path w="31344" h="35674" extrusionOk="0">
                    <a:moveTo>
                      <a:pt x="15191" y="1"/>
                    </a:moveTo>
                    <a:lnTo>
                      <a:pt x="0" y="9326"/>
                    </a:lnTo>
                    <a:lnTo>
                      <a:pt x="459" y="27174"/>
                    </a:lnTo>
                    <a:lnTo>
                      <a:pt x="16153" y="35674"/>
                    </a:lnTo>
                    <a:lnTo>
                      <a:pt x="31343" y="26349"/>
                    </a:lnTo>
                    <a:lnTo>
                      <a:pt x="30885" y="8501"/>
                    </a:lnTo>
                    <a:lnTo>
                      <a:pt x="15191" y="1"/>
                    </a:lnTo>
                    <a:close/>
                  </a:path>
                </a:pathLst>
              </a:custGeom>
              <a:solidFill>
                <a:srgbClr val="FFDB45">
                  <a:alpha val="53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08" name="Google Shape;308;p13"/>
              <p:cNvSpPr/>
              <p:nvPr/>
            </p:nvSpPr>
            <p:spPr>
              <a:xfrm>
                <a:off x="3628425" y="2767000"/>
                <a:ext cx="784150" cy="891825"/>
              </a:xfrm>
              <a:custGeom>
                <a:avLst/>
                <a:gdLst/>
                <a:ahLst/>
                <a:cxnLst/>
                <a:rect l="l" t="t" r="r" b="b"/>
                <a:pathLst>
                  <a:path w="31366" h="35673" extrusionOk="0">
                    <a:moveTo>
                      <a:pt x="15213" y="0"/>
                    </a:moveTo>
                    <a:lnTo>
                      <a:pt x="0" y="9348"/>
                    </a:lnTo>
                    <a:lnTo>
                      <a:pt x="481" y="27173"/>
                    </a:lnTo>
                    <a:lnTo>
                      <a:pt x="16176" y="35673"/>
                    </a:lnTo>
                    <a:lnTo>
                      <a:pt x="31366" y="26348"/>
                    </a:lnTo>
                    <a:lnTo>
                      <a:pt x="30907" y="8523"/>
                    </a:lnTo>
                    <a:lnTo>
                      <a:pt x="15213" y="0"/>
                    </a:lnTo>
                    <a:close/>
                  </a:path>
                </a:pathLst>
              </a:custGeom>
              <a:solidFill>
                <a:srgbClr val="FFDB45">
                  <a:alpha val="53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09" name="Google Shape;309;p13"/>
              <p:cNvSpPr/>
              <p:nvPr/>
            </p:nvSpPr>
            <p:spPr>
              <a:xfrm>
                <a:off x="4055150" y="3495575"/>
                <a:ext cx="784150" cy="891825"/>
              </a:xfrm>
              <a:custGeom>
                <a:avLst/>
                <a:gdLst/>
                <a:ahLst/>
                <a:cxnLst/>
                <a:rect l="l" t="t" r="r" b="b"/>
                <a:pathLst>
                  <a:path w="31366" h="35673" extrusionOk="0">
                    <a:moveTo>
                      <a:pt x="15213" y="0"/>
                    </a:moveTo>
                    <a:lnTo>
                      <a:pt x="0" y="9325"/>
                    </a:lnTo>
                    <a:lnTo>
                      <a:pt x="481" y="27150"/>
                    </a:lnTo>
                    <a:lnTo>
                      <a:pt x="16153" y="35673"/>
                    </a:lnTo>
                    <a:lnTo>
                      <a:pt x="31366" y="26325"/>
                    </a:lnTo>
                    <a:lnTo>
                      <a:pt x="30885" y="8500"/>
                    </a:lnTo>
                    <a:lnTo>
                      <a:pt x="15213" y="0"/>
                    </a:lnTo>
                    <a:close/>
                  </a:path>
                </a:pathLst>
              </a:custGeom>
              <a:solidFill>
                <a:srgbClr val="FFDB45">
                  <a:alpha val="53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10" name="Google Shape;310;p13"/>
              <p:cNvSpPr/>
              <p:nvPr/>
            </p:nvSpPr>
            <p:spPr>
              <a:xfrm>
                <a:off x="4897700" y="3493850"/>
                <a:ext cx="784175" cy="891275"/>
              </a:xfrm>
              <a:custGeom>
                <a:avLst/>
                <a:gdLst/>
                <a:ahLst/>
                <a:cxnLst/>
                <a:rect l="l" t="t" r="r" b="b"/>
                <a:pathLst>
                  <a:path w="31367" h="35651" extrusionOk="0">
                    <a:moveTo>
                      <a:pt x="15214" y="0"/>
                    </a:moveTo>
                    <a:lnTo>
                      <a:pt x="1" y="9325"/>
                    </a:lnTo>
                    <a:lnTo>
                      <a:pt x="482" y="27150"/>
                    </a:lnTo>
                    <a:lnTo>
                      <a:pt x="16176" y="35650"/>
                    </a:lnTo>
                    <a:lnTo>
                      <a:pt x="31366" y="26325"/>
                    </a:lnTo>
                    <a:lnTo>
                      <a:pt x="30908" y="8501"/>
                    </a:lnTo>
                    <a:lnTo>
                      <a:pt x="15214" y="0"/>
                    </a:lnTo>
                    <a:close/>
                  </a:path>
                </a:pathLst>
              </a:custGeom>
              <a:solidFill>
                <a:srgbClr val="FFDB45">
                  <a:alpha val="53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11" name="Google Shape;311;p13"/>
              <p:cNvSpPr/>
              <p:nvPr/>
            </p:nvSpPr>
            <p:spPr>
              <a:xfrm>
                <a:off x="5740850" y="3491550"/>
                <a:ext cx="784150" cy="891850"/>
              </a:xfrm>
              <a:custGeom>
                <a:avLst/>
                <a:gdLst/>
                <a:ahLst/>
                <a:cxnLst/>
                <a:rect l="l" t="t" r="r" b="b"/>
                <a:pathLst>
                  <a:path w="31366" h="35674" extrusionOk="0">
                    <a:moveTo>
                      <a:pt x="15190" y="1"/>
                    </a:moveTo>
                    <a:lnTo>
                      <a:pt x="0" y="9326"/>
                    </a:lnTo>
                    <a:lnTo>
                      <a:pt x="481" y="27174"/>
                    </a:lnTo>
                    <a:lnTo>
                      <a:pt x="16153" y="35674"/>
                    </a:lnTo>
                    <a:lnTo>
                      <a:pt x="31366" y="26349"/>
                    </a:lnTo>
                    <a:lnTo>
                      <a:pt x="30885" y="8501"/>
                    </a:lnTo>
                    <a:lnTo>
                      <a:pt x="15190" y="1"/>
                    </a:lnTo>
                    <a:close/>
                  </a:path>
                </a:pathLst>
              </a:custGeom>
              <a:solidFill>
                <a:srgbClr val="FFDB45">
                  <a:alpha val="53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12" name="Google Shape;312;p13"/>
              <p:cNvSpPr/>
              <p:nvPr/>
            </p:nvSpPr>
            <p:spPr>
              <a:xfrm>
                <a:off x="6583400" y="3489850"/>
                <a:ext cx="784175" cy="891825"/>
              </a:xfrm>
              <a:custGeom>
                <a:avLst/>
                <a:gdLst/>
                <a:ahLst/>
                <a:cxnLst/>
                <a:rect l="l" t="t" r="r" b="b"/>
                <a:pathLst>
                  <a:path w="31367" h="35673" extrusionOk="0">
                    <a:moveTo>
                      <a:pt x="15214" y="0"/>
                    </a:moveTo>
                    <a:lnTo>
                      <a:pt x="1" y="9325"/>
                    </a:lnTo>
                    <a:lnTo>
                      <a:pt x="482" y="27173"/>
                    </a:lnTo>
                    <a:lnTo>
                      <a:pt x="16153" y="35673"/>
                    </a:lnTo>
                    <a:lnTo>
                      <a:pt x="31366" y="26348"/>
                    </a:lnTo>
                    <a:lnTo>
                      <a:pt x="30885" y="8500"/>
                    </a:lnTo>
                    <a:lnTo>
                      <a:pt x="15214" y="0"/>
                    </a:lnTo>
                    <a:close/>
                  </a:path>
                </a:pathLst>
              </a:custGeom>
              <a:solidFill>
                <a:srgbClr val="FFDB45">
                  <a:alpha val="53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313" name="Google Shape;313;p13"/>
            <p:cNvSpPr/>
            <p:nvPr/>
          </p:nvSpPr>
          <p:spPr>
            <a:xfrm>
              <a:off x="3340313" y="4560475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7" y="8523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4" name="Google Shape;314;p13"/>
            <p:cNvSpPr/>
            <p:nvPr/>
          </p:nvSpPr>
          <p:spPr>
            <a:xfrm>
              <a:off x="4188325" y="4560475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7" y="8523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_ONLY_5"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4"/>
          <p:cNvSpPr txBox="1"/>
          <p:nvPr>
            <p:ph type="title"/>
          </p:nvPr>
        </p:nvSpPr>
        <p:spPr>
          <a:xfrm>
            <a:off x="466725" y="355650"/>
            <a:ext cx="8210700" cy="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600"/>
            </a:lvl9pPr>
          </a:lstStyle>
          <a:p/>
        </p:txBody>
      </p:sp>
      <p:grpSp>
        <p:nvGrpSpPr>
          <p:cNvPr id="317" name="Google Shape;317;p14"/>
          <p:cNvGrpSpPr/>
          <p:nvPr/>
        </p:nvGrpSpPr>
        <p:grpSpPr>
          <a:xfrm rot="10800000">
            <a:off x="7198813" y="4094575"/>
            <a:ext cx="1626725" cy="1622150"/>
            <a:chOff x="4452075" y="1303525"/>
            <a:chExt cx="1626725" cy="1622150"/>
          </a:xfrm>
        </p:grpSpPr>
        <p:sp>
          <p:nvSpPr>
            <p:cNvPr id="318" name="Google Shape;318;p14"/>
            <p:cNvSpPr/>
            <p:nvPr/>
          </p:nvSpPr>
          <p:spPr>
            <a:xfrm>
              <a:off x="4452075" y="1305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9" name="Google Shape;319;p14"/>
            <p:cNvSpPr/>
            <p:nvPr/>
          </p:nvSpPr>
          <p:spPr>
            <a:xfrm>
              <a:off x="4878800" y="2033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1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0" name="Google Shape;320;p14"/>
            <p:cNvSpPr/>
            <p:nvPr/>
          </p:nvSpPr>
          <p:spPr>
            <a:xfrm>
              <a:off x="5294650" y="130352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9"/>
                  </a:lnTo>
                  <a:lnTo>
                    <a:pt x="481" y="27173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908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21" name="Google Shape;321;p14"/>
          <p:cNvGrpSpPr/>
          <p:nvPr/>
        </p:nvGrpSpPr>
        <p:grpSpPr>
          <a:xfrm flipH="1">
            <a:off x="-695775" y="-754675"/>
            <a:ext cx="2905200" cy="2351300"/>
            <a:chOff x="7171875" y="-754675"/>
            <a:chExt cx="2905200" cy="2351300"/>
          </a:xfrm>
        </p:grpSpPr>
        <p:sp>
          <p:nvSpPr>
            <p:cNvPr id="322" name="Google Shape;322;p14"/>
            <p:cNvSpPr/>
            <p:nvPr/>
          </p:nvSpPr>
          <p:spPr>
            <a:xfrm>
              <a:off x="7171875" y="-7512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48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7" y="26348"/>
                  </a:lnTo>
                  <a:lnTo>
                    <a:pt x="30885" y="8523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3" name="Google Shape;323;p14"/>
            <p:cNvSpPr/>
            <p:nvPr/>
          </p:nvSpPr>
          <p:spPr>
            <a:xfrm>
              <a:off x="8857025" y="-75467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75" y="35674"/>
                  </a:lnTo>
                  <a:lnTo>
                    <a:pt x="31366" y="26326"/>
                  </a:lnTo>
                  <a:lnTo>
                    <a:pt x="30907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4" name="Google Shape;324;p14"/>
            <p:cNvSpPr/>
            <p:nvPr/>
          </p:nvSpPr>
          <p:spPr>
            <a:xfrm>
              <a:off x="8450350" y="-2322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73"/>
                  </a:lnTo>
                  <a:lnTo>
                    <a:pt x="16152" y="35673"/>
                  </a:lnTo>
                  <a:lnTo>
                    <a:pt x="31366" y="26325"/>
                  </a:lnTo>
                  <a:lnTo>
                    <a:pt x="30884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5" name="Google Shape;325;p14"/>
            <p:cNvSpPr/>
            <p:nvPr/>
          </p:nvSpPr>
          <p:spPr>
            <a:xfrm>
              <a:off x="8876500" y="70477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4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6" name="Google Shape;326;p14"/>
            <p:cNvSpPr/>
            <p:nvPr/>
          </p:nvSpPr>
          <p:spPr>
            <a:xfrm>
              <a:off x="9292900" y="-24950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9"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15"/>
          <p:cNvSpPr txBox="1"/>
          <p:nvPr>
            <p:ph type="title" hasCustomPrompt="1"/>
          </p:nvPr>
        </p:nvSpPr>
        <p:spPr>
          <a:xfrm flipH="1">
            <a:off x="3620539" y="3509901"/>
            <a:ext cx="12096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4800">
                <a:solidFill>
                  <a:schemeClr val="dk2"/>
                </a:solidFill>
                <a:latin typeface="Poppins Medium" panose="00000500000000000000"/>
                <a:ea typeface="Poppins Medium" panose="00000500000000000000"/>
                <a:cs typeface="Poppins Medium" panose="00000500000000000000"/>
                <a:sym typeface="Poppins Medium" panose="0000050000000000000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329" name="Google Shape;329;p15"/>
          <p:cNvSpPr txBox="1"/>
          <p:nvPr>
            <p:ph type="subTitle" idx="1"/>
          </p:nvPr>
        </p:nvSpPr>
        <p:spPr>
          <a:xfrm flipH="1">
            <a:off x="5346175" y="2057588"/>
            <a:ext cx="2409900" cy="7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330" name="Google Shape;330;p15"/>
          <p:cNvSpPr txBox="1"/>
          <p:nvPr>
            <p:ph type="subTitle" idx="2"/>
          </p:nvPr>
        </p:nvSpPr>
        <p:spPr>
          <a:xfrm>
            <a:off x="6035925" y="3205226"/>
            <a:ext cx="2409900" cy="7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331" name="Google Shape;331;p15"/>
          <p:cNvSpPr txBox="1"/>
          <p:nvPr>
            <p:ph type="subTitle" idx="3"/>
          </p:nvPr>
        </p:nvSpPr>
        <p:spPr>
          <a:xfrm flipH="1">
            <a:off x="673600" y="3147867"/>
            <a:ext cx="2409900" cy="7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332" name="Google Shape;332;p15"/>
          <p:cNvSpPr txBox="1"/>
          <p:nvPr>
            <p:ph type="subTitle" idx="4"/>
          </p:nvPr>
        </p:nvSpPr>
        <p:spPr>
          <a:xfrm flipH="1">
            <a:off x="5346175" y="1475063"/>
            <a:ext cx="2634000" cy="74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aytone One" panose="00000500000000000000"/>
              <a:buNone/>
              <a:defRPr sz="2400">
                <a:latin typeface="Mali SemiBold" panose="00000800000000000000"/>
                <a:ea typeface="Mali SemiBold" panose="00000800000000000000"/>
                <a:cs typeface="Mali SemiBold" panose="00000800000000000000"/>
                <a:sym typeface="Mali SemiBold" panose="0000080000000000000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aytone One" panose="00000500000000000000"/>
              <a:buNone/>
              <a:defRPr>
                <a:solidFill>
                  <a:schemeClr val="lt1"/>
                </a:solidFill>
                <a:latin typeface="Paytone One" panose="00000500000000000000"/>
                <a:ea typeface="Paytone One" panose="00000500000000000000"/>
                <a:cs typeface="Paytone One" panose="00000500000000000000"/>
                <a:sym typeface="Paytone One" panose="00000500000000000000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 panose="00000500000000000000"/>
              <a:buNone/>
              <a:defRPr>
                <a:solidFill>
                  <a:schemeClr val="lt1"/>
                </a:solidFill>
                <a:latin typeface="Paytone One" panose="00000500000000000000"/>
                <a:ea typeface="Paytone One" panose="00000500000000000000"/>
                <a:cs typeface="Paytone One" panose="00000500000000000000"/>
                <a:sym typeface="Paytone One" panose="00000500000000000000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 panose="00000500000000000000"/>
              <a:buNone/>
              <a:defRPr>
                <a:solidFill>
                  <a:schemeClr val="lt1"/>
                </a:solidFill>
                <a:latin typeface="Paytone One" panose="00000500000000000000"/>
                <a:ea typeface="Paytone One" panose="00000500000000000000"/>
                <a:cs typeface="Paytone One" panose="00000500000000000000"/>
                <a:sym typeface="Paytone One" panose="00000500000000000000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 panose="00000500000000000000"/>
              <a:buNone/>
              <a:defRPr>
                <a:solidFill>
                  <a:schemeClr val="lt1"/>
                </a:solidFill>
                <a:latin typeface="Paytone One" panose="00000500000000000000"/>
                <a:ea typeface="Paytone One" panose="00000500000000000000"/>
                <a:cs typeface="Paytone One" panose="00000500000000000000"/>
                <a:sym typeface="Paytone One" panose="00000500000000000000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 panose="00000500000000000000"/>
              <a:buNone/>
              <a:defRPr>
                <a:solidFill>
                  <a:schemeClr val="lt1"/>
                </a:solidFill>
                <a:latin typeface="Paytone One" panose="00000500000000000000"/>
                <a:ea typeface="Paytone One" panose="00000500000000000000"/>
                <a:cs typeface="Paytone One" panose="00000500000000000000"/>
                <a:sym typeface="Paytone One" panose="00000500000000000000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 panose="00000500000000000000"/>
              <a:buNone/>
              <a:defRPr>
                <a:solidFill>
                  <a:schemeClr val="lt1"/>
                </a:solidFill>
                <a:latin typeface="Paytone One" panose="00000500000000000000"/>
                <a:ea typeface="Paytone One" panose="00000500000000000000"/>
                <a:cs typeface="Paytone One" panose="00000500000000000000"/>
                <a:sym typeface="Paytone One" panose="00000500000000000000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 panose="00000500000000000000"/>
              <a:buNone/>
              <a:defRPr>
                <a:solidFill>
                  <a:schemeClr val="lt1"/>
                </a:solidFill>
                <a:latin typeface="Paytone One" panose="00000500000000000000"/>
                <a:ea typeface="Paytone One" panose="00000500000000000000"/>
                <a:cs typeface="Paytone One" panose="00000500000000000000"/>
                <a:sym typeface="Paytone One" panose="00000500000000000000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 panose="00000500000000000000"/>
              <a:buNone/>
              <a:defRPr>
                <a:solidFill>
                  <a:schemeClr val="lt1"/>
                </a:solidFill>
                <a:latin typeface="Paytone One" panose="00000500000000000000"/>
                <a:ea typeface="Paytone One" panose="00000500000000000000"/>
                <a:cs typeface="Paytone One" panose="00000500000000000000"/>
                <a:sym typeface="Paytone One" panose="00000500000000000000"/>
              </a:defRPr>
            </a:lvl9pPr>
          </a:lstStyle>
          <a:p/>
        </p:txBody>
      </p:sp>
      <p:sp>
        <p:nvSpPr>
          <p:cNvPr id="333" name="Google Shape;333;p15"/>
          <p:cNvSpPr txBox="1"/>
          <p:nvPr>
            <p:ph type="subTitle" idx="5"/>
          </p:nvPr>
        </p:nvSpPr>
        <p:spPr>
          <a:xfrm>
            <a:off x="6035925" y="2603651"/>
            <a:ext cx="2409900" cy="74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aytone One" panose="00000500000000000000"/>
              <a:buNone/>
              <a:defRPr sz="2400">
                <a:latin typeface="Mali SemiBold" panose="00000800000000000000"/>
                <a:ea typeface="Mali SemiBold" panose="00000800000000000000"/>
                <a:cs typeface="Mali SemiBold" panose="00000800000000000000"/>
                <a:sym typeface="Mali SemiBold" panose="0000080000000000000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aytone One" panose="00000500000000000000"/>
              <a:buNone/>
              <a:defRPr>
                <a:solidFill>
                  <a:schemeClr val="lt1"/>
                </a:solidFill>
                <a:latin typeface="Paytone One" panose="00000500000000000000"/>
                <a:ea typeface="Paytone One" panose="00000500000000000000"/>
                <a:cs typeface="Paytone One" panose="00000500000000000000"/>
                <a:sym typeface="Paytone One" panose="00000500000000000000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 panose="00000500000000000000"/>
              <a:buNone/>
              <a:defRPr>
                <a:solidFill>
                  <a:schemeClr val="lt1"/>
                </a:solidFill>
                <a:latin typeface="Paytone One" panose="00000500000000000000"/>
                <a:ea typeface="Paytone One" panose="00000500000000000000"/>
                <a:cs typeface="Paytone One" panose="00000500000000000000"/>
                <a:sym typeface="Paytone One" panose="00000500000000000000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 panose="00000500000000000000"/>
              <a:buNone/>
              <a:defRPr>
                <a:solidFill>
                  <a:schemeClr val="lt1"/>
                </a:solidFill>
                <a:latin typeface="Paytone One" panose="00000500000000000000"/>
                <a:ea typeface="Paytone One" panose="00000500000000000000"/>
                <a:cs typeface="Paytone One" panose="00000500000000000000"/>
                <a:sym typeface="Paytone One" panose="00000500000000000000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 panose="00000500000000000000"/>
              <a:buNone/>
              <a:defRPr>
                <a:solidFill>
                  <a:schemeClr val="lt1"/>
                </a:solidFill>
                <a:latin typeface="Paytone One" panose="00000500000000000000"/>
                <a:ea typeface="Paytone One" panose="00000500000000000000"/>
                <a:cs typeface="Paytone One" panose="00000500000000000000"/>
                <a:sym typeface="Paytone One" panose="00000500000000000000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 panose="00000500000000000000"/>
              <a:buNone/>
              <a:defRPr>
                <a:solidFill>
                  <a:schemeClr val="lt1"/>
                </a:solidFill>
                <a:latin typeface="Paytone One" panose="00000500000000000000"/>
                <a:ea typeface="Paytone One" panose="00000500000000000000"/>
                <a:cs typeface="Paytone One" panose="00000500000000000000"/>
                <a:sym typeface="Paytone One" panose="00000500000000000000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 panose="00000500000000000000"/>
              <a:buNone/>
              <a:defRPr>
                <a:solidFill>
                  <a:schemeClr val="lt1"/>
                </a:solidFill>
                <a:latin typeface="Paytone One" panose="00000500000000000000"/>
                <a:ea typeface="Paytone One" panose="00000500000000000000"/>
                <a:cs typeface="Paytone One" panose="00000500000000000000"/>
                <a:sym typeface="Paytone One" panose="00000500000000000000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 panose="00000500000000000000"/>
              <a:buNone/>
              <a:defRPr>
                <a:solidFill>
                  <a:schemeClr val="lt1"/>
                </a:solidFill>
                <a:latin typeface="Paytone One" panose="00000500000000000000"/>
                <a:ea typeface="Paytone One" panose="00000500000000000000"/>
                <a:cs typeface="Paytone One" panose="00000500000000000000"/>
                <a:sym typeface="Paytone One" panose="00000500000000000000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 panose="00000500000000000000"/>
              <a:buNone/>
              <a:defRPr>
                <a:solidFill>
                  <a:schemeClr val="lt1"/>
                </a:solidFill>
                <a:latin typeface="Paytone One" panose="00000500000000000000"/>
                <a:ea typeface="Paytone One" panose="00000500000000000000"/>
                <a:cs typeface="Paytone One" panose="00000500000000000000"/>
                <a:sym typeface="Paytone One" panose="00000500000000000000"/>
              </a:defRPr>
            </a:lvl9pPr>
          </a:lstStyle>
          <a:p/>
        </p:txBody>
      </p:sp>
      <p:sp>
        <p:nvSpPr>
          <p:cNvPr id="334" name="Google Shape;334;p15"/>
          <p:cNvSpPr txBox="1"/>
          <p:nvPr>
            <p:ph type="subTitle" idx="6"/>
          </p:nvPr>
        </p:nvSpPr>
        <p:spPr>
          <a:xfrm flipH="1">
            <a:off x="402700" y="2661042"/>
            <a:ext cx="2680800" cy="65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aytone One" panose="00000500000000000000"/>
              <a:buNone/>
              <a:defRPr sz="2400">
                <a:latin typeface="Mali SemiBold" panose="00000800000000000000"/>
                <a:ea typeface="Mali SemiBold" panose="00000800000000000000"/>
                <a:cs typeface="Mali SemiBold" panose="00000800000000000000"/>
                <a:sym typeface="Mali SemiBold" panose="0000080000000000000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aytone One" panose="00000500000000000000"/>
              <a:buNone/>
              <a:defRPr>
                <a:solidFill>
                  <a:schemeClr val="lt1"/>
                </a:solidFill>
                <a:latin typeface="Paytone One" panose="00000500000000000000"/>
                <a:ea typeface="Paytone One" panose="00000500000000000000"/>
                <a:cs typeface="Paytone One" panose="00000500000000000000"/>
                <a:sym typeface="Paytone One" panose="00000500000000000000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 panose="00000500000000000000"/>
              <a:buNone/>
              <a:defRPr>
                <a:solidFill>
                  <a:schemeClr val="lt1"/>
                </a:solidFill>
                <a:latin typeface="Paytone One" panose="00000500000000000000"/>
                <a:ea typeface="Paytone One" panose="00000500000000000000"/>
                <a:cs typeface="Paytone One" panose="00000500000000000000"/>
                <a:sym typeface="Paytone One" panose="00000500000000000000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 panose="00000500000000000000"/>
              <a:buNone/>
              <a:defRPr>
                <a:solidFill>
                  <a:schemeClr val="lt1"/>
                </a:solidFill>
                <a:latin typeface="Paytone One" panose="00000500000000000000"/>
                <a:ea typeface="Paytone One" panose="00000500000000000000"/>
                <a:cs typeface="Paytone One" panose="00000500000000000000"/>
                <a:sym typeface="Paytone One" panose="00000500000000000000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 panose="00000500000000000000"/>
              <a:buNone/>
              <a:defRPr>
                <a:solidFill>
                  <a:schemeClr val="lt1"/>
                </a:solidFill>
                <a:latin typeface="Paytone One" panose="00000500000000000000"/>
                <a:ea typeface="Paytone One" panose="00000500000000000000"/>
                <a:cs typeface="Paytone One" panose="00000500000000000000"/>
                <a:sym typeface="Paytone One" panose="00000500000000000000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 panose="00000500000000000000"/>
              <a:buNone/>
              <a:defRPr>
                <a:solidFill>
                  <a:schemeClr val="lt1"/>
                </a:solidFill>
                <a:latin typeface="Paytone One" panose="00000500000000000000"/>
                <a:ea typeface="Paytone One" panose="00000500000000000000"/>
                <a:cs typeface="Paytone One" panose="00000500000000000000"/>
                <a:sym typeface="Paytone One" panose="00000500000000000000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 panose="00000500000000000000"/>
              <a:buNone/>
              <a:defRPr>
                <a:solidFill>
                  <a:schemeClr val="lt1"/>
                </a:solidFill>
                <a:latin typeface="Paytone One" panose="00000500000000000000"/>
                <a:ea typeface="Paytone One" panose="00000500000000000000"/>
                <a:cs typeface="Paytone One" panose="00000500000000000000"/>
                <a:sym typeface="Paytone One" panose="00000500000000000000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 panose="00000500000000000000"/>
              <a:buNone/>
              <a:defRPr>
                <a:solidFill>
                  <a:schemeClr val="lt1"/>
                </a:solidFill>
                <a:latin typeface="Paytone One" panose="00000500000000000000"/>
                <a:ea typeface="Paytone One" panose="00000500000000000000"/>
                <a:cs typeface="Paytone One" panose="00000500000000000000"/>
                <a:sym typeface="Paytone One" panose="00000500000000000000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 panose="00000500000000000000"/>
              <a:buNone/>
              <a:defRPr>
                <a:solidFill>
                  <a:schemeClr val="lt1"/>
                </a:solidFill>
                <a:latin typeface="Paytone One" panose="00000500000000000000"/>
                <a:ea typeface="Paytone One" panose="00000500000000000000"/>
                <a:cs typeface="Paytone One" panose="00000500000000000000"/>
                <a:sym typeface="Paytone One" panose="00000500000000000000"/>
              </a:defRPr>
            </a:lvl9pPr>
          </a:lstStyle>
          <a:p/>
        </p:txBody>
      </p:sp>
      <p:sp>
        <p:nvSpPr>
          <p:cNvPr id="335" name="Google Shape;335;p15"/>
          <p:cNvSpPr txBox="1"/>
          <p:nvPr>
            <p:ph type="title" idx="7" hasCustomPrompt="1"/>
          </p:nvPr>
        </p:nvSpPr>
        <p:spPr>
          <a:xfrm>
            <a:off x="3563539" y="2295381"/>
            <a:ext cx="13236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None/>
              <a:defRPr sz="4800">
                <a:solidFill>
                  <a:schemeClr val="accent1"/>
                </a:solidFill>
                <a:latin typeface="Poppins Medium" panose="00000500000000000000"/>
                <a:ea typeface="Poppins Medium" panose="00000500000000000000"/>
                <a:cs typeface="Poppins Medium" panose="00000500000000000000"/>
                <a:sym typeface="Poppins Medium" panose="000005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336" name="Google Shape;336;p15"/>
          <p:cNvSpPr txBox="1"/>
          <p:nvPr>
            <p:ph type="title" idx="8" hasCustomPrompt="1"/>
          </p:nvPr>
        </p:nvSpPr>
        <p:spPr>
          <a:xfrm>
            <a:off x="3563539" y="1090481"/>
            <a:ext cx="13236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None/>
              <a:defRPr sz="4800">
                <a:solidFill>
                  <a:schemeClr val="accent3"/>
                </a:solidFill>
                <a:latin typeface="Poppins Medium" panose="00000500000000000000"/>
                <a:ea typeface="Poppins Medium" panose="00000500000000000000"/>
                <a:cs typeface="Poppins Medium" panose="00000500000000000000"/>
                <a:sym typeface="Poppins Medium" panose="000005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337" name="Google Shape;337;p15"/>
          <p:cNvSpPr txBox="1"/>
          <p:nvPr>
            <p:ph type="title" idx="9"/>
          </p:nvPr>
        </p:nvSpPr>
        <p:spPr>
          <a:xfrm>
            <a:off x="466725" y="355650"/>
            <a:ext cx="8210700" cy="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600"/>
            </a:lvl9pPr>
          </a:lstStyle>
          <a:p/>
        </p:txBody>
      </p:sp>
      <p:grpSp>
        <p:nvGrpSpPr>
          <p:cNvPr id="338" name="Google Shape;338;p15"/>
          <p:cNvGrpSpPr/>
          <p:nvPr/>
        </p:nvGrpSpPr>
        <p:grpSpPr>
          <a:xfrm flipH="1">
            <a:off x="-472385" y="3293973"/>
            <a:ext cx="2284874" cy="2619058"/>
            <a:chOff x="5314125" y="2029825"/>
            <a:chExt cx="2053450" cy="2353575"/>
          </a:xfrm>
        </p:grpSpPr>
        <p:sp>
          <p:nvSpPr>
            <p:cNvPr id="339" name="Google Shape;339;p15"/>
            <p:cNvSpPr/>
            <p:nvPr/>
          </p:nvSpPr>
          <p:spPr>
            <a:xfrm>
              <a:off x="6563925" y="2029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1" y="9348"/>
                  </a:lnTo>
                  <a:lnTo>
                    <a:pt x="482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8" y="8523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0" name="Google Shape;340;p15"/>
            <p:cNvSpPr/>
            <p:nvPr/>
          </p:nvSpPr>
          <p:spPr>
            <a:xfrm>
              <a:off x="5314125" y="2763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1" name="Google Shape;341;p15"/>
            <p:cNvSpPr/>
            <p:nvPr/>
          </p:nvSpPr>
          <p:spPr>
            <a:xfrm>
              <a:off x="5740850" y="3491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190" y="1"/>
                  </a:moveTo>
                  <a:lnTo>
                    <a:pt x="0" y="9326"/>
                  </a:lnTo>
                  <a:lnTo>
                    <a:pt x="481" y="27174"/>
                  </a:lnTo>
                  <a:lnTo>
                    <a:pt x="16153" y="35674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0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2" name="Google Shape;342;p15"/>
            <p:cNvSpPr/>
            <p:nvPr/>
          </p:nvSpPr>
          <p:spPr>
            <a:xfrm>
              <a:off x="6157250" y="2761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191" y="1"/>
                  </a:moveTo>
                  <a:lnTo>
                    <a:pt x="1" y="9326"/>
                  </a:lnTo>
                  <a:lnTo>
                    <a:pt x="459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3" name="Google Shape;343;p15"/>
            <p:cNvSpPr/>
            <p:nvPr/>
          </p:nvSpPr>
          <p:spPr>
            <a:xfrm>
              <a:off x="6583400" y="3489850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44" name="Google Shape;344;p15"/>
          <p:cNvGrpSpPr/>
          <p:nvPr/>
        </p:nvGrpSpPr>
        <p:grpSpPr>
          <a:xfrm>
            <a:off x="7444707" y="-1786348"/>
            <a:ext cx="2268036" cy="2599759"/>
            <a:chOff x="5314125" y="2029825"/>
            <a:chExt cx="2053450" cy="2353575"/>
          </a:xfrm>
        </p:grpSpPr>
        <p:sp>
          <p:nvSpPr>
            <p:cNvPr id="345" name="Google Shape;345;p15"/>
            <p:cNvSpPr/>
            <p:nvPr/>
          </p:nvSpPr>
          <p:spPr>
            <a:xfrm>
              <a:off x="6563925" y="2029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1" y="9348"/>
                  </a:lnTo>
                  <a:lnTo>
                    <a:pt x="482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8" y="8523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6" name="Google Shape;346;p15"/>
            <p:cNvSpPr/>
            <p:nvPr/>
          </p:nvSpPr>
          <p:spPr>
            <a:xfrm>
              <a:off x="5314125" y="2763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7" name="Google Shape;347;p15"/>
            <p:cNvSpPr/>
            <p:nvPr/>
          </p:nvSpPr>
          <p:spPr>
            <a:xfrm>
              <a:off x="5740850" y="3491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190" y="1"/>
                  </a:moveTo>
                  <a:lnTo>
                    <a:pt x="0" y="9326"/>
                  </a:lnTo>
                  <a:lnTo>
                    <a:pt x="481" y="27174"/>
                  </a:lnTo>
                  <a:lnTo>
                    <a:pt x="16153" y="35674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0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8" name="Google Shape;348;p15"/>
            <p:cNvSpPr/>
            <p:nvPr/>
          </p:nvSpPr>
          <p:spPr>
            <a:xfrm>
              <a:off x="6157250" y="2761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191" y="1"/>
                  </a:moveTo>
                  <a:lnTo>
                    <a:pt x="1" y="9326"/>
                  </a:lnTo>
                  <a:lnTo>
                    <a:pt x="459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9" name="Google Shape;349;p15"/>
            <p:cNvSpPr/>
            <p:nvPr/>
          </p:nvSpPr>
          <p:spPr>
            <a:xfrm>
              <a:off x="6583400" y="3489850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50" name="Google Shape;350;p15"/>
          <p:cNvGrpSpPr/>
          <p:nvPr/>
        </p:nvGrpSpPr>
        <p:grpSpPr>
          <a:xfrm>
            <a:off x="-1358363" y="875948"/>
            <a:ext cx="2287412" cy="1827506"/>
            <a:chOff x="3450663" y="-567051"/>
            <a:chExt cx="1890580" cy="1510461"/>
          </a:xfrm>
        </p:grpSpPr>
        <p:sp>
          <p:nvSpPr>
            <p:cNvPr id="351" name="Google Shape;351;p15"/>
            <p:cNvSpPr/>
            <p:nvPr/>
          </p:nvSpPr>
          <p:spPr>
            <a:xfrm>
              <a:off x="3829202" y="-565448"/>
              <a:ext cx="728891" cy="828975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1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2" name="Google Shape;352;p15"/>
            <p:cNvSpPr/>
            <p:nvPr/>
          </p:nvSpPr>
          <p:spPr>
            <a:xfrm>
              <a:off x="4612376" y="-567051"/>
              <a:ext cx="728867" cy="828440"/>
            </a:xfrm>
            <a:custGeom>
              <a:avLst/>
              <a:gdLst/>
              <a:ahLst/>
              <a:cxnLst/>
              <a:rect l="l" t="t" r="r" b="b"/>
              <a:pathLst>
                <a:path w="31366" h="35651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3" name="Google Shape;353;p15"/>
            <p:cNvSpPr/>
            <p:nvPr/>
          </p:nvSpPr>
          <p:spPr>
            <a:xfrm>
              <a:off x="3450663" y="114435"/>
              <a:ext cx="728891" cy="828975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4" name="Google Shape;354;p15"/>
            <p:cNvSpPr/>
            <p:nvPr/>
          </p:nvSpPr>
          <p:spPr>
            <a:xfrm>
              <a:off x="4233837" y="112831"/>
              <a:ext cx="728867" cy="828975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1"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16"/>
          <p:cNvSpPr txBox="1"/>
          <p:nvPr>
            <p:ph type="ctrTitle"/>
          </p:nvPr>
        </p:nvSpPr>
        <p:spPr>
          <a:xfrm flipH="1">
            <a:off x="1048312" y="3142694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57" name="Google Shape;357;p16"/>
          <p:cNvSpPr txBox="1"/>
          <p:nvPr>
            <p:ph type="subTitle" idx="1"/>
          </p:nvPr>
        </p:nvSpPr>
        <p:spPr>
          <a:xfrm flipH="1">
            <a:off x="826912" y="2257188"/>
            <a:ext cx="20034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358" name="Google Shape;358;p16"/>
          <p:cNvSpPr txBox="1"/>
          <p:nvPr>
            <p:ph type="ctrTitle" idx="2"/>
          </p:nvPr>
        </p:nvSpPr>
        <p:spPr>
          <a:xfrm flipH="1">
            <a:off x="3795652" y="3142694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59" name="Google Shape;359;p16"/>
          <p:cNvSpPr txBox="1"/>
          <p:nvPr>
            <p:ph type="subTitle" idx="3"/>
          </p:nvPr>
        </p:nvSpPr>
        <p:spPr>
          <a:xfrm flipH="1">
            <a:off x="3510352" y="2257188"/>
            <a:ext cx="21312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360" name="Google Shape;360;p16"/>
          <p:cNvSpPr txBox="1"/>
          <p:nvPr>
            <p:ph type="ctrTitle" idx="4"/>
          </p:nvPr>
        </p:nvSpPr>
        <p:spPr>
          <a:xfrm flipH="1">
            <a:off x="6547777" y="3142694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61" name="Google Shape;361;p16"/>
          <p:cNvSpPr txBox="1"/>
          <p:nvPr>
            <p:ph type="subTitle" idx="5"/>
          </p:nvPr>
        </p:nvSpPr>
        <p:spPr>
          <a:xfrm flipH="1">
            <a:off x="6262477" y="2257188"/>
            <a:ext cx="21312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362" name="Google Shape;362;p16"/>
          <p:cNvSpPr txBox="1"/>
          <p:nvPr>
            <p:ph type="title" idx="6"/>
          </p:nvPr>
        </p:nvSpPr>
        <p:spPr>
          <a:xfrm>
            <a:off x="466725" y="355650"/>
            <a:ext cx="8210700" cy="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600"/>
            </a:lvl9pPr>
          </a:lstStyle>
          <a:p/>
        </p:txBody>
      </p:sp>
      <p:grpSp>
        <p:nvGrpSpPr>
          <p:cNvPr id="363" name="Google Shape;363;p16"/>
          <p:cNvGrpSpPr/>
          <p:nvPr/>
        </p:nvGrpSpPr>
        <p:grpSpPr>
          <a:xfrm>
            <a:off x="-777338" y="3942998"/>
            <a:ext cx="2287412" cy="1827506"/>
            <a:chOff x="3450663" y="-567051"/>
            <a:chExt cx="1890580" cy="1510461"/>
          </a:xfrm>
        </p:grpSpPr>
        <p:sp>
          <p:nvSpPr>
            <p:cNvPr id="364" name="Google Shape;364;p16"/>
            <p:cNvSpPr/>
            <p:nvPr/>
          </p:nvSpPr>
          <p:spPr>
            <a:xfrm>
              <a:off x="3829202" y="-565448"/>
              <a:ext cx="728891" cy="828975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1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5" name="Google Shape;365;p16"/>
            <p:cNvSpPr/>
            <p:nvPr/>
          </p:nvSpPr>
          <p:spPr>
            <a:xfrm>
              <a:off x="4612376" y="-567051"/>
              <a:ext cx="728867" cy="828440"/>
            </a:xfrm>
            <a:custGeom>
              <a:avLst/>
              <a:gdLst/>
              <a:ahLst/>
              <a:cxnLst/>
              <a:rect l="l" t="t" r="r" b="b"/>
              <a:pathLst>
                <a:path w="31366" h="35651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6" name="Google Shape;366;p16"/>
            <p:cNvSpPr/>
            <p:nvPr/>
          </p:nvSpPr>
          <p:spPr>
            <a:xfrm>
              <a:off x="3450663" y="114435"/>
              <a:ext cx="728891" cy="828975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7" name="Google Shape;367;p16"/>
            <p:cNvSpPr/>
            <p:nvPr/>
          </p:nvSpPr>
          <p:spPr>
            <a:xfrm>
              <a:off x="4233837" y="112831"/>
              <a:ext cx="728867" cy="828975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68" name="Google Shape;368;p16"/>
          <p:cNvGrpSpPr/>
          <p:nvPr/>
        </p:nvGrpSpPr>
        <p:grpSpPr>
          <a:xfrm>
            <a:off x="7171875" y="-751225"/>
            <a:ext cx="1219500" cy="1621550"/>
            <a:chOff x="7171875" y="-751225"/>
            <a:chExt cx="1219500" cy="1621550"/>
          </a:xfrm>
        </p:grpSpPr>
        <p:sp>
          <p:nvSpPr>
            <p:cNvPr id="369" name="Google Shape;369;p16"/>
            <p:cNvSpPr/>
            <p:nvPr/>
          </p:nvSpPr>
          <p:spPr>
            <a:xfrm>
              <a:off x="7171875" y="-7512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48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7" y="26348"/>
                  </a:lnTo>
                  <a:lnTo>
                    <a:pt x="30885" y="8523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0" name="Google Shape;370;p16"/>
            <p:cNvSpPr/>
            <p:nvPr/>
          </p:nvSpPr>
          <p:spPr>
            <a:xfrm>
              <a:off x="7607200" y="-21500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CUSTOM_1_1_1"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17"/>
          <p:cNvSpPr txBox="1"/>
          <p:nvPr>
            <p:ph type="subTitle" idx="1"/>
          </p:nvPr>
        </p:nvSpPr>
        <p:spPr>
          <a:xfrm flipH="1">
            <a:off x="6346625" y="2130402"/>
            <a:ext cx="1417500" cy="88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 panose="00000500000000000000"/>
              <a:buNone/>
              <a:defRPr sz="2400">
                <a:latin typeface="Mali SemiBold" panose="00000800000000000000"/>
                <a:ea typeface="Mali SemiBold" panose="00000800000000000000"/>
                <a:cs typeface="Mali SemiBold" panose="00000800000000000000"/>
                <a:sym typeface="Mali SemiBold" panose="0000080000000000000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 panose="00000500000000000000"/>
              <a:buNone/>
              <a:defRPr sz="3000">
                <a:solidFill>
                  <a:schemeClr val="lt1"/>
                </a:solidFill>
                <a:latin typeface="Paytone One" panose="00000500000000000000"/>
                <a:ea typeface="Paytone One" panose="00000500000000000000"/>
                <a:cs typeface="Paytone One" panose="00000500000000000000"/>
                <a:sym typeface="Paytone One" panose="00000500000000000000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 panose="00000500000000000000"/>
              <a:buNone/>
              <a:defRPr sz="3000">
                <a:solidFill>
                  <a:schemeClr val="lt1"/>
                </a:solidFill>
                <a:latin typeface="Paytone One" panose="00000500000000000000"/>
                <a:ea typeface="Paytone One" panose="00000500000000000000"/>
                <a:cs typeface="Paytone One" panose="00000500000000000000"/>
                <a:sym typeface="Paytone One" panose="00000500000000000000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 panose="00000500000000000000"/>
              <a:buNone/>
              <a:defRPr sz="3000">
                <a:solidFill>
                  <a:schemeClr val="lt1"/>
                </a:solidFill>
                <a:latin typeface="Paytone One" panose="00000500000000000000"/>
                <a:ea typeface="Paytone One" panose="00000500000000000000"/>
                <a:cs typeface="Paytone One" panose="00000500000000000000"/>
                <a:sym typeface="Paytone One" panose="00000500000000000000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 panose="00000500000000000000"/>
              <a:buNone/>
              <a:defRPr sz="3000">
                <a:solidFill>
                  <a:schemeClr val="lt1"/>
                </a:solidFill>
                <a:latin typeface="Paytone One" panose="00000500000000000000"/>
                <a:ea typeface="Paytone One" panose="00000500000000000000"/>
                <a:cs typeface="Paytone One" panose="00000500000000000000"/>
                <a:sym typeface="Paytone One" panose="00000500000000000000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 panose="00000500000000000000"/>
              <a:buNone/>
              <a:defRPr sz="3000">
                <a:solidFill>
                  <a:schemeClr val="lt1"/>
                </a:solidFill>
                <a:latin typeface="Paytone One" panose="00000500000000000000"/>
                <a:ea typeface="Paytone One" panose="00000500000000000000"/>
                <a:cs typeface="Paytone One" panose="00000500000000000000"/>
                <a:sym typeface="Paytone One" panose="00000500000000000000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 panose="00000500000000000000"/>
              <a:buNone/>
              <a:defRPr sz="3000">
                <a:solidFill>
                  <a:schemeClr val="lt1"/>
                </a:solidFill>
                <a:latin typeface="Paytone One" panose="00000500000000000000"/>
                <a:ea typeface="Paytone One" panose="00000500000000000000"/>
                <a:cs typeface="Paytone One" panose="00000500000000000000"/>
                <a:sym typeface="Paytone One" panose="00000500000000000000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 panose="00000500000000000000"/>
              <a:buNone/>
              <a:defRPr sz="3000">
                <a:solidFill>
                  <a:schemeClr val="lt1"/>
                </a:solidFill>
                <a:latin typeface="Paytone One" panose="00000500000000000000"/>
                <a:ea typeface="Paytone One" panose="00000500000000000000"/>
                <a:cs typeface="Paytone One" panose="00000500000000000000"/>
                <a:sym typeface="Paytone One" panose="00000500000000000000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 panose="00000500000000000000"/>
              <a:buNone/>
              <a:defRPr sz="3000">
                <a:solidFill>
                  <a:schemeClr val="lt1"/>
                </a:solidFill>
                <a:latin typeface="Paytone One" panose="00000500000000000000"/>
                <a:ea typeface="Paytone One" panose="00000500000000000000"/>
                <a:cs typeface="Paytone One" panose="00000500000000000000"/>
                <a:sym typeface="Paytone One" panose="00000500000000000000"/>
              </a:defRPr>
            </a:lvl9pPr>
          </a:lstStyle>
          <a:p/>
        </p:txBody>
      </p:sp>
      <p:sp>
        <p:nvSpPr>
          <p:cNvPr id="373" name="Google Shape;373;p17"/>
          <p:cNvSpPr txBox="1"/>
          <p:nvPr>
            <p:ph type="subTitle" idx="2"/>
          </p:nvPr>
        </p:nvSpPr>
        <p:spPr>
          <a:xfrm flipH="1">
            <a:off x="1122475" y="2130402"/>
            <a:ext cx="1958100" cy="88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 panose="00000500000000000000"/>
              <a:buNone/>
              <a:defRPr sz="2400">
                <a:latin typeface="Mali SemiBold" panose="00000800000000000000"/>
                <a:ea typeface="Mali SemiBold" panose="00000800000000000000"/>
                <a:cs typeface="Mali SemiBold" panose="00000800000000000000"/>
                <a:sym typeface="Mali SemiBold" panose="0000080000000000000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 panose="00000500000000000000"/>
              <a:buNone/>
              <a:defRPr sz="3000">
                <a:solidFill>
                  <a:schemeClr val="lt1"/>
                </a:solidFill>
                <a:latin typeface="Paytone One" panose="00000500000000000000"/>
                <a:ea typeface="Paytone One" panose="00000500000000000000"/>
                <a:cs typeface="Paytone One" panose="00000500000000000000"/>
                <a:sym typeface="Paytone One" panose="00000500000000000000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 panose="00000500000000000000"/>
              <a:buNone/>
              <a:defRPr sz="3000">
                <a:solidFill>
                  <a:schemeClr val="lt1"/>
                </a:solidFill>
                <a:latin typeface="Paytone One" panose="00000500000000000000"/>
                <a:ea typeface="Paytone One" panose="00000500000000000000"/>
                <a:cs typeface="Paytone One" panose="00000500000000000000"/>
                <a:sym typeface="Paytone One" panose="00000500000000000000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 panose="00000500000000000000"/>
              <a:buNone/>
              <a:defRPr sz="3000">
                <a:solidFill>
                  <a:schemeClr val="lt1"/>
                </a:solidFill>
                <a:latin typeface="Paytone One" panose="00000500000000000000"/>
                <a:ea typeface="Paytone One" panose="00000500000000000000"/>
                <a:cs typeface="Paytone One" panose="00000500000000000000"/>
                <a:sym typeface="Paytone One" panose="00000500000000000000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 panose="00000500000000000000"/>
              <a:buNone/>
              <a:defRPr sz="3000">
                <a:solidFill>
                  <a:schemeClr val="lt1"/>
                </a:solidFill>
                <a:latin typeface="Paytone One" panose="00000500000000000000"/>
                <a:ea typeface="Paytone One" panose="00000500000000000000"/>
                <a:cs typeface="Paytone One" panose="00000500000000000000"/>
                <a:sym typeface="Paytone One" panose="00000500000000000000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 panose="00000500000000000000"/>
              <a:buNone/>
              <a:defRPr sz="3000">
                <a:solidFill>
                  <a:schemeClr val="lt1"/>
                </a:solidFill>
                <a:latin typeface="Paytone One" panose="00000500000000000000"/>
                <a:ea typeface="Paytone One" panose="00000500000000000000"/>
                <a:cs typeface="Paytone One" panose="00000500000000000000"/>
                <a:sym typeface="Paytone One" panose="00000500000000000000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 panose="00000500000000000000"/>
              <a:buNone/>
              <a:defRPr sz="3000">
                <a:solidFill>
                  <a:schemeClr val="lt1"/>
                </a:solidFill>
                <a:latin typeface="Paytone One" panose="00000500000000000000"/>
                <a:ea typeface="Paytone One" panose="00000500000000000000"/>
                <a:cs typeface="Paytone One" panose="00000500000000000000"/>
                <a:sym typeface="Paytone One" panose="00000500000000000000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 panose="00000500000000000000"/>
              <a:buNone/>
              <a:defRPr sz="3000">
                <a:solidFill>
                  <a:schemeClr val="lt1"/>
                </a:solidFill>
                <a:latin typeface="Paytone One" panose="00000500000000000000"/>
                <a:ea typeface="Paytone One" panose="00000500000000000000"/>
                <a:cs typeface="Paytone One" panose="00000500000000000000"/>
                <a:sym typeface="Paytone One" panose="00000500000000000000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 panose="00000500000000000000"/>
              <a:buNone/>
              <a:defRPr sz="3000">
                <a:solidFill>
                  <a:schemeClr val="lt1"/>
                </a:solidFill>
                <a:latin typeface="Paytone One" panose="00000500000000000000"/>
                <a:ea typeface="Paytone One" panose="00000500000000000000"/>
                <a:cs typeface="Paytone One" panose="00000500000000000000"/>
                <a:sym typeface="Paytone One" panose="00000500000000000000"/>
              </a:defRPr>
            </a:lvl9pPr>
          </a:lstStyle>
          <a:p/>
        </p:txBody>
      </p:sp>
      <p:sp>
        <p:nvSpPr>
          <p:cNvPr id="374" name="Google Shape;374;p17"/>
          <p:cNvSpPr txBox="1"/>
          <p:nvPr>
            <p:ph type="subTitle" idx="3"/>
          </p:nvPr>
        </p:nvSpPr>
        <p:spPr>
          <a:xfrm flipH="1">
            <a:off x="1122475" y="3439301"/>
            <a:ext cx="1958100" cy="75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375" name="Google Shape;375;p17"/>
          <p:cNvSpPr txBox="1"/>
          <p:nvPr>
            <p:ph type="subTitle" idx="4"/>
          </p:nvPr>
        </p:nvSpPr>
        <p:spPr>
          <a:xfrm flipH="1">
            <a:off x="6076325" y="3439301"/>
            <a:ext cx="1958100" cy="75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376" name="Google Shape;376;p17"/>
          <p:cNvSpPr txBox="1"/>
          <p:nvPr>
            <p:ph type="subTitle" idx="5"/>
          </p:nvPr>
        </p:nvSpPr>
        <p:spPr>
          <a:xfrm flipH="1">
            <a:off x="3593025" y="2130402"/>
            <a:ext cx="1958100" cy="88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 panose="00000500000000000000"/>
              <a:buNone/>
              <a:defRPr sz="2400">
                <a:latin typeface="Mali SemiBold" panose="00000800000000000000"/>
                <a:ea typeface="Mali SemiBold" panose="00000800000000000000"/>
                <a:cs typeface="Mali SemiBold" panose="00000800000000000000"/>
                <a:sym typeface="Mali SemiBold" panose="00000800000000000000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 panose="00000500000000000000"/>
              <a:buNone/>
              <a:defRPr sz="3000">
                <a:solidFill>
                  <a:schemeClr val="lt1"/>
                </a:solidFill>
                <a:latin typeface="Paytone One" panose="00000500000000000000"/>
                <a:ea typeface="Paytone One" panose="00000500000000000000"/>
                <a:cs typeface="Paytone One" panose="00000500000000000000"/>
                <a:sym typeface="Paytone One" panose="00000500000000000000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 panose="00000500000000000000"/>
              <a:buNone/>
              <a:defRPr sz="3000">
                <a:solidFill>
                  <a:schemeClr val="lt1"/>
                </a:solidFill>
                <a:latin typeface="Paytone One" panose="00000500000000000000"/>
                <a:ea typeface="Paytone One" panose="00000500000000000000"/>
                <a:cs typeface="Paytone One" panose="00000500000000000000"/>
                <a:sym typeface="Paytone One" panose="00000500000000000000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 panose="00000500000000000000"/>
              <a:buNone/>
              <a:defRPr sz="3000">
                <a:solidFill>
                  <a:schemeClr val="lt1"/>
                </a:solidFill>
                <a:latin typeface="Paytone One" panose="00000500000000000000"/>
                <a:ea typeface="Paytone One" panose="00000500000000000000"/>
                <a:cs typeface="Paytone One" panose="00000500000000000000"/>
                <a:sym typeface="Paytone One" panose="00000500000000000000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 panose="00000500000000000000"/>
              <a:buNone/>
              <a:defRPr sz="3000">
                <a:solidFill>
                  <a:schemeClr val="lt1"/>
                </a:solidFill>
                <a:latin typeface="Paytone One" panose="00000500000000000000"/>
                <a:ea typeface="Paytone One" panose="00000500000000000000"/>
                <a:cs typeface="Paytone One" panose="00000500000000000000"/>
                <a:sym typeface="Paytone One" panose="00000500000000000000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 panose="00000500000000000000"/>
              <a:buNone/>
              <a:defRPr sz="3000">
                <a:solidFill>
                  <a:schemeClr val="lt1"/>
                </a:solidFill>
                <a:latin typeface="Paytone One" panose="00000500000000000000"/>
                <a:ea typeface="Paytone One" panose="00000500000000000000"/>
                <a:cs typeface="Paytone One" panose="00000500000000000000"/>
                <a:sym typeface="Paytone One" panose="00000500000000000000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 panose="00000500000000000000"/>
              <a:buNone/>
              <a:defRPr sz="3000">
                <a:solidFill>
                  <a:schemeClr val="lt1"/>
                </a:solidFill>
                <a:latin typeface="Paytone One" panose="00000500000000000000"/>
                <a:ea typeface="Paytone One" panose="00000500000000000000"/>
                <a:cs typeface="Paytone One" panose="00000500000000000000"/>
                <a:sym typeface="Paytone One" panose="00000500000000000000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 panose="00000500000000000000"/>
              <a:buNone/>
              <a:defRPr sz="3000">
                <a:solidFill>
                  <a:schemeClr val="lt1"/>
                </a:solidFill>
                <a:latin typeface="Paytone One" panose="00000500000000000000"/>
                <a:ea typeface="Paytone One" panose="00000500000000000000"/>
                <a:cs typeface="Paytone One" panose="00000500000000000000"/>
                <a:sym typeface="Paytone One" panose="00000500000000000000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 panose="00000500000000000000"/>
              <a:buNone/>
              <a:defRPr sz="3000">
                <a:solidFill>
                  <a:schemeClr val="lt1"/>
                </a:solidFill>
                <a:latin typeface="Paytone One" panose="00000500000000000000"/>
                <a:ea typeface="Paytone One" panose="00000500000000000000"/>
                <a:cs typeface="Paytone One" panose="00000500000000000000"/>
                <a:sym typeface="Paytone One" panose="00000500000000000000"/>
              </a:defRPr>
            </a:lvl9pPr>
          </a:lstStyle>
          <a:p/>
        </p:txBody>
      </p:sp>
      <p:sp>
        <p:nvSpPr>
          <p:cNvPr id="377" name="Google Shape;377;p17"/>
          <p:cNvSpPr txBox="1"/>
          <p:nvPr>
            <p:ph type="subTitle" idx="6"/>
          </p:nvPr>
        </p:nvSpPr>
        <p:spPr>
          <a:xfrm flipH="1">
            <a:off x="3593025" y="3439298"/>
            <a:ext cx="1958100" cy="75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378" name="Google Shape;378;p17"/>
          <p:cNvSpPr txBox="1"/>
          <p:nvPr>
            <p:ph type="title"/>
          </p:nvPr>
        </p:nvSpPr>
        <p:spPr>
          <a:xfrm>
            <a:off x="466725" y="355650"/>
            <a:ext cx="8210700" cy="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600"/>
            </a:lvl9pPr>
          </a:lstStyle>
          <a:p/>
        </p:txBody>
      </p:sp>
      <p:grpSp>
        <p:nvGrpSpPr>
          <p:cNvPr id="379" name="Google Shape;379;p17"/>
          <p:cNvGrpSpPr/>
          <p:nvPr/>
        </p:nvGrpSpPr>
        <p:grpSpPr>
          <a:xfrm>
            <a:off x="7937975" y="-696587"/>
            <a:ext cx="2469850" cy="3083875"/>
            <a:chOff x="4035675" y="1303525"/>
            <a:chExt cx="2469850" cy="3083875"/>
          </a:xfrm>
        </p:grpSpPr>
        <p:sp>
          <p:nvSpPr>
            <p:cNvPr id="380" name="Google Shape;380;p17"/>
            <p:cNvSpPr/>
            <p:nvPr/>
          </p:nvSpPr>
          <p:spPr>
            <a:xfrm>
              <a:off x="4035675" y="2035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73"/>
                  </a:lnTo>
                  <a:lnTo>
                    <a:pt x="16175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1" name="Google Shape;381;p17"/>
            <p:cNvSpPr/>
            <p:nvPr/>
          </p:nvSpPr>
          <p:spPr>
            <a:xfrm>
              <a:off x="4452075" y="1305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2" name="Google Shape;382;p17"/>
            <p:cNvSpPr/>
            <p:nvPr/>
          </p:nvSpPr>
          <p:spPr>
            <a:xfrm>
              <a:off x="4878800" y="2033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1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3" name="Google Shape;383;p17"/>
            <p:cNvSpPr/>
            <p:nvPr/>
          </p:nvSpPr>
          <p:spPr>
            <a:xfrm>
              <a:off x="5294650" y="130352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9"/>
                  </a:lnTo>
                  <a:lnTo>
                    <a:pt x="481" y="27173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908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4" name="Google Shape;384;p17"/>
            <p:cNvSpPr/>
            <p:nvPr/>
          </p:nvSpPr>
          <p:spPr>
            <a:xfrm>
              <a:off x="5721375" y="2032100"/>
              <a:ext cx="784150" cy="891275"/>
            </a:xfrm>
            <a:custGeom>
              <a:avLst/>
              <a:gdLst/>
              <a:ahLst/>
              <a:cxnLst/>
              <a:rect l="l" t="t" r="r" b="b"/>
              <a:pathLst>
                <a:path w="31366" h="35651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5" name="Google Shape;385;p17"/>
            <p:cNvSpPr/>
            <p:nvPr/>
          </p:nvSpPr>
          <p:spPr>
            <a:xfrm>
              <a:off x="4878813" y="3495575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6" name="Google Shape;386;p17"/>
            <p:cNvSpPr/>
            <p:nvPr/>
          </p:nvSpPr>
          <p:spPr>
            <a:xfrm>
              <a:off x="5314125" y="2763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87" name="Google Shape;387;p17"/>
          <p:cNvGrpSpPr/>
          <p:nvPr/>
        </p:nvGrpSpPr>
        <p:grpSpPr>
          <a:xfrm flipH="1">
            <a:off x="-1620675" y="2987338"/>
            <a:ext cx="2469850" cy="2353575"/>
            <a:chOff x="-354000" y="2968288"/>
            <a:chExt cx="2469850" cy="2353575"/>
          </a:xfrm>
        </p:grpSpPr>
        <p:sp>
          <p:nvSpPr>
            <p:cNvPr id="388" name="Google Shape;388;p17"/>
            <p:cNvSpPr/>
            <p:nvPr/>
          </p:nvSpPr>
          <p:spPr>
            <a:xfrm>
              <a:off x="53250" y="2970013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73"/>
                  </a:lnTo>
                  <a:lnTo>
                    <a:pt x="16175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9" name="Google Shape;389;p17"/>
            <p:cNvSpPr/>
            <p:nvPr/>
          </p:nvSpPr>
          <p:spPr>
            <a:xfrm>
              <a:off x="896375" y="2968288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1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0" name="Google Shape;390;p17"/>
            <p:cNvSpPr/>
            <p:nvPr/>
          </p:nvSpPr>
          <p:spPr>
            <a:xfrm>
              <a:off x="-354000" y="3701463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7" y="8523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1" name="Google Shape;391;p17"/>
            <p:cNvSpPr/>
            <p:nvPr/>
          </p:nvSpPr>
          <p:spPr>
            <a:xfrm>
              <a:off x="72725" y="4430038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2" name="Google Shape;392;p17"/>
            <p:cNvSpPr/>
            <p:nvPr/>
          </p:nvSpPr>
          <p:spPr>
            <a:xfrm>
              <a:off x="489125" y="3699738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3" name="Google Shape;393;p17"/>
            <p:cNvSpPr/>
            <p:nvPr/>
          </p:nvSpPr>
          <p:spPr>
            <a:xfrm>
              <a:off x="915275" y="4428313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76" y="35650"/>
                  </a:lnTo>
                  <a:lnTo>
                    <a:pt x="31366" y="26325"/>
                  </a:lnTo>
                  <a:lnTo>
                    <a:pt x="30908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4" name="Google Shape;394;p17"/>
            <p:cNvSpPr/>
            <p:nvPr/>
          </p:nvSpPr>
          <p:spPr>
            <a:xfrm>
              <a:off x="1331700" y="3698013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>
  <p:cSld name="CUSTOM_2"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18"/>
          <p:cNvSpPr txBox="1"/>
          <p:nvPr>
            <p:ph type="ctrTitle"/>
          </p:nvPr>
        </p:nvSpPr>
        <p:spPr>
          <a:xfrm flipH="1">
            <a:off x="3785847" y="1594221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97" name="Google Shape;397;p18"/>
          <p:cNvSpPr txBox="1"/>
          <p:nvPr>
            <p:ph type="subTitle" idx="1"/>
          </p:nvPr>
        </p:nvSpPr>
        <p:spPr>
          <a:xfrm flipH="1">
            <a:off x="3518726" y="2016500"/>
            <a:ext cx="20949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398" name="Google Shape;398;p18"/>
          <p:cNvSpPr txBox="1"/>
          <p:nvPr>
            <p:ph type="ctrTitle" idx="2"/>
          </p:nvPr>
        </p:nvSpPr>
        <p:spPr>
          <a:xfrm flipH="1">
            <a:off x="6297645" y="1594221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99" name="Google Shape;399;p18"/>
          <p:cNvSpPr txBox="1"/>
          <p:nvPr>
            <p:ph type="subTitle" idx="3"/>
          </p:nvPr>
        </p:nvSpPr>
        <p:spPr>
          <a:xfrm flipH="1">
            <a:off x="6030500" y="2018850"/>
            <a:ext cx="20949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400" name="Google Shape;400;p18"/>
          <p:cNvSpPr txBox="1"/>
          <p:nvPr>
            <p:ph type="ctrTitle" idx="4"/>
          </p:nvPr>
        </p:nvSpPr>
        <p:spPr>
          <a:xfrm flipH="1">
            <a:off x="1381680" y="3061811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01" name="Google Shape;401;p18"/>
          <p:cNvSpPr txBox="1"/>
          <p:nvPr>
            <p:ph type="subTitle" idx="5"/>
          </p:nvPr>
        </p:nvSpPr>
        <p:spPr>
          <a:xfrm flipH="1">
            <a:off x="1114525" y="3502050"/>
            <a:ext cx="20949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402" name="Google Shape;402;p18"/>
          <p:cNvSpPr txBox="1"/>
          <p:nvPr>
            <p:ph type="ctrTitle" idx="6"/>
          </p:nvPr>
        </p:nvSpPr>
        <p:spPr>
          <a:xfrm flipH="1">
            <a:off x="3658497" y="3061811"/>
            <a:ext cx="18153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03" name="Google Shape;403;p18"/>
          <p:cNvSpPr txBox="1"/>
          <p:nvPr>
            <p:ph type="subTitle" idx="7"/>
          </p:nvPr>
        </p:nvSpPr>
        <p:spPr>
          <a:xfrm flipH="1">
            <a:off x="3518726" y="3502050"/>
            <a:ext cx="20949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404" name="Google Shape;404;p18"/>
          <p:cNvSpPr txBox="1"/>
          <p:nvPr>
            <p:ph type="title" idx="8"/>
          </p:nvPr>
        </p:nvSpPr>
        <p:spPr>
          <a:xfrm>
            <a:off x="466725" y="355650"/>
            <a:ext cx="8210700" cy="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600"/>
            </a:lvl9pPr>
          </a:lstStyle>
          <a:p/>
        </p:txBody>
      </p:sp>
      <p:grpSp>
        <p:nvGrpSpPr>
          <p:cNvPr id="405" name="Google Shape;405;p18"/>
          <p:cNvGrpSpPr/>
          <p:nvPr/>
        </p:nvGrpSpPr>
        <p:grpSpPr>
          <a:xfrm rot="10800000">
            <a:off x="7198813" y="3361425"/>
            <a:ext cx="2450375" cy="2355300"/>
            <a:chOff x="3628425" y="1303525"/>
            <a:chExt cx="2450375" cy="2355300"/>
          </a:xfrm>
        </p:grpSpPr>
        <p:sp>
          <p:nvSpPr>
            <p:cNvPr id="406" name="Google Shape;406;p18"/>
            <p:cNvSpPr/>
            <p:nvPr/>
          </p:nvSpPr>
          <p:spPr>
            <a:xfrm>
              <a:off x="4035675" y="2035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73"/>
                  </a:lnTo>
                  <a:lnTo>
                    <a:pt x="16175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7" name="Google Shape;407;p18"/>
            <p:cNvSpPr/>
            <p:nvPr/>
          </p:nvSpPr>
          <p:spPr>
            <a:xfrm>
              <a:off x="4452075" y="1305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8" name="Google Shape;408;p18"/>
            <p:cNvSpPr/>
            <p:nvPr/>
          </p:nvSpPr>
          <p:spPr>
            <a:xfrm>
              <a:off x="4878800" y="2033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1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9" name="Google Shape;409;p18"/>
            <p:cNvSpPr/>
            <p:nvPr/>
          </p:nvSpPr>
          <p:spPr>
            <a:xfrm>
              <a:off x="5294650" y="130352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9"/>
                  </a:lnTo>
                  <a:lnTo>
                    <a:pt x="481" y="27173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908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0" name="Google Shape;410;p18"/>
            <p:cNvSpPr/>
            <p:nvPr/>
          </p:nvSpPr>
          <p:spPr>
            <a:xfrm>
              <a:off x="3628425" y="276700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7" y="8523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1" name="Google Shape;411;p18"/>
            <p:cNvSpPr/>
            <p:nvPr/>
          </p:nvSpPr>
          <p:spPr>
            <a:xfrm>
              <a:off x="4471550" y="2765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12" name="Google Shape;412;p18"/>
          <p:cNvGrpSpPr/>
          <p:nvPr/>
        </p:nvGrpSpPr>
        <p:grpSpPr>
          <a:xfrm>
            <a:off x="-716000" y="-844337"/>
            <a:ext cx="1646200" cy="3081575"/>
            <a:chOff x="5721375" y="1301825"/>
            <a:chExt cx="1646200" cy="3081575"/>
          </a:xfrm>
        </p:grpSpPr>
        <p:sp>
          <p:nvSpPr>
            <p:cNvPr id="413" name="Google Shape;413;p18"/>
            <p:cNvSpPr/>
            <p:nvPr/>
          </p:nvSpPr>
          <p:spPr>
            <a:xfrm>
              <a:off x="5721375" y="2032100"/>
              <a:ext cx="784150" cy="891275"/>
            </a:xfrm>
            <a:custGeom>
              <a:avLst/>
              <a:gdLst/>
              <a:ahLst/>
              <a:cxnLst/>
              <a:rect l="l" t="t" r="r" b="b"/>
              <a:pathLst>
                <a:path w="31366" h="35651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4" name="Google Shape;414;p18"/>
            <p:cNvSpPr/>
            <p:nvPr/>
          </p:nvSpPr>
          <p:spPr>
            <a:xfrm>
              <a:off x="6137775" y="1301825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5" name="Google Shape;415;p18"/>
            <p:cNvSpPr/>
            <p:nvPr/>
          </p:nvSpPr>
          <p:spPr>
            <a:xfrm>
              <a:off x="6563925" y="2029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1" y="9348"/>
                  </a:lnTo>
                  <a:lnTo>
                    <a:pt x="482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8" y="8523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6" name="Google Shape;416;p18"/>
            <p:cNvSpPr/>
            <p:nvPr/>
          </p:nvSpPr>
          <p:spPr>
            <a:xfrm>
              <a:off x="5740850" y="3491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190" y="1"/>
                  </a:moveTo>
                  <a:lnTo>
                    <a:pt x="0" y="9326"/>
                  </a:lnTo>
                  <a:lnTo>
                    <a:pt x="481" y="27174"/>
                  </a:lnTo>
                  <a:lnTo>
                    <a:pt x="16153" y="35674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0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7" name="Google Shape;417;p18"/>
            <p:cNvSpPr/>
            <p:nvPr/>
          </p:nvSpPr>
          <p:spPr>
            <a:xfrm>
              <a:off x="6157250" y="2761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191" y="1"/>
                  </a:moveTo>
                  <a:lnTo>
                    <a:pt x="1" y="9326"/>
                  </a:lnTo>
                  <a:lnTo>
                    <a:pt x="459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8" name="Google Shape;418;p18"/>
            <p:cNvSpPr/>
            <p:nvPr/>
          </p:nvSpPr>
          <p:spPr>
            <a:xfrm>
              <a:off x="6583400" y="3489850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3"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19"/>
          <p:cNvSpPr txBox="1"/>
          <p:nvPr>
            <p:ph type="ctrTitle"/>
          </p:nvPr>
        </p:nvSpPr>
        <p:spPr>
          <a:xfrm flipH="1">
            <a:off x="1086411" y="1723603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421" name="Google Shape;421;p19"/>
          <p:cNvSpPr txBox="1"/>
          <p:nvPr>
            <p:ph type="subTitle" idx="1"/>
          </p:nvPr>
        </p:nvSpPr>
        <p:spPr>
          <a:xfrm flipH="1">
            <a:off x="809361" y="2157926"/>
            <a:ext cx="21147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422" name="Google Shape;422;p19"/>
          <p:cNvSpPr txBox="1"/>
          <p:nvPr>
            <p:ph type="ctrTitle" idx="2"/>
          </p:nvPr>
        </p:nvSpPr>
        <p:spPr>
          <a:xfrm flipH="1">
            <a:off x="3791709" y="1723603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423" name="Google Shape;423;p19"/>
          <p:cNvSpPr txBox="1"/>
          <p:nvPr>
            <p:ph type="subTitle" idx="3"/>
          </p:nvPr>
        </p:nvSpPr>
        <p:spPr>
          <a:xfrm flipH="1">
            <a:off x="3514659" y="2157926"/>
            <a:ext cx="21147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424" name="Google Shape;424;p19"/>
          <p:cNvSpPr txBox="1"/>
          <p:nvPr>
            <p:ph type="ctrTitle" idx="4"/>
          </p:nvPr>
        </p:nvSpPr>
        <p:spPr>
          <a:xfrm flipH="1">
            <a:off x="6586357" y="1723603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425" name="Google Shape;425;p19"/>
          <p:cNvSpPr txBox="1"/>
          <p:nvPr>
            <p:ph type="subTitle" idx="5"/>
          </p:nvPr>
        </p:nvSpPr>
        <p:spPr>
          <a:xfrm flipH="1">
            <a:off x="6309307" y="2157926"/>
            <a:ext cx="21147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426" name="Google Shape;426;p19"/>
          <p:cNvSpPr txBox="1"/>
          <p:nvPr>
            <p:ph type="ctrTitle" idx="6"/>
          </p:nvPr>
        </p:nvSpPr>
        <p:spPr>
          <a:xfrm flipH="1">
            <a:off x="1086411" y="3394003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427" name="Google Shape;427;p19"/>
          <p:cNvSpPr txBox="1"/>
          <p:nvPr>
            <p:ph type="subTitle" idx="7"/>
          </p:nvPr>
        </p:nvSpPr>
        <p:spPr>
          <a:xfrm flipH="1">
            <a:off x="809361" y="3815862"/>
            <a:ext cx="21147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428" name="Google Shape;428;p19"/>
          <p:cNvSpPr txBox="1"/>
          <p:nvPr>
            <p:ph type="ctrTitle" idx="8"/>
          </p:nvPr>
        </p:nvSpPr>
        <p:spPr>
          <a:xfrm flipH="1">
            <a:off x="3791709" y="3394003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429" name="Google Shape;429;p19"/>
          <p:cNvSpPr txBox="1"/>
          <p:nvPr>
            <p:ph type="subTitle" idx="9"/>
          </p:nvPr>
        </p:nvSpPr>
        <p:spPr>
          <a:xfrm flipH="1">
            <a:off x="3514659" y="3815862"/>
            <a:ext cx="21147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430" name="Google Shape;430;p19"/>
          <p:cNvSpPr txBox="1"/>
          <p:nvPr>
            <p:ph type="ctrTitle" idx="13"/>
          </p:nvPr>
        </p:nvSpPr>
        <p:spPr>
          <a:xfrm flipH="1">
            <a:off x="6586357" y="3394003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431" name="Google Shape;431;p19"/>
          <p:cNvSpPr txBox="1"/>
          <p:nvPr>
            <p:ph type="subTitle" idx="14"/>
          </p:nvPr>
        </p:nvSpPr>
        <p:spPr>
          <a:xfrm flipH="1">
            <a:off x="6309307" y="3815862"/>
            <a:ext cx="21147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432" name="Google Shape;432;p19"/>
          <p:cNvSpPr txBox="1"/>
          <p:nvPr>
            <p:ph type="title" idx="15"/>
          </p:nvPr>
        </p:nvSpPr>
        <p:spPr>
          <a:xfrm>
            <a:off x="466725" y="355650"/>
            <a:ext cx="8210700" cy="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600"/>
            </a:lvl9pPr>
          </a:lstStyle>
          <a:p/>
        </p:txBody>
      </p:sp>
      <p:grpSp>
        <p:nvGrpSpPr>
          <p:cNvPr id="433" name="Google Shape;433;p19"/>
          <p:cNvGrpSpPr/>
          <p:nvPr/>
        </p:nvGrpSpPr>
        <p:grpSpPr>
          <a:xfrm flipH="1">
            <a:off x="-1641025" y="-697925"/>
            <a:ext cx="2450375" cy="2355300"/>
            <a:chOff x="3628425" y="1303525"/>
            <a:chExt cx="2450375" cy="2355300"/>
          </a:xfrm>
        </p:grpSpPr>
        <p:sp>
          <p:nvSpPr>
            <p:cNvPr id="434" name="Google Shape;434;p19"/>
            <p:cNvSpPr/>
            <p:nvPr/>
          </p:nvSpPr>
          <p:spPr>
            <a:xfrm>
              <a:off x="4035675" y="2035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73"/>
                  </a:lnTo>
                  <a:lnTo>
                    <a:pt x="16175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5" name="Google Shape;435;p19"/>
            <p:cNvSpPr/>
            <p:nvPr/>
          </p:nvSpPr>
          <p:spPr>
            <a:xfrm>
              <a:off x="4452075" y="1305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6" name="Google Shape;436;p19"/>
            <p:cNvSpPr/>
            <p:nvPr/>
          </p:nvSpPr>
          <p:spPr>
            <a:xfrm>
              <a:off x="4878800" y="2033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1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7" name="Google Shape;437;p19"/>
            <p:cNvSpPr/>
            <p:nvPr/>
          </p:nvSpPr>
          <p:spPr>
            <a:xfrm>
              <a:off x="5294650" y="130352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9"/>
                  </a:lnTo>
                  <a:lnTo>
                    <a:pt x="481" y="27173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908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8" name="Google Shape;438;p19"/>
            <p:cNvSpPr/>
            <p:nvPr/>
          </p:nvSpPr>
          <p:spPr>
            <a:xfrm>
              <a:off x="3628425" y="276700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7" y="8523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9" name="Google Shape;439;p19"/>
            <p:cNvSpPr/>
            <p:nvPr/>
          </p:nvSpPr>
          <p:spPr>
            <a:xfrm>
              <a:off x="4471550" y="2765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40" name="Google Shape;440;p19"/>
          <p:cNvGrpSpPr/>
          <p:nvPr/>
        </p:nvGrpSpPr>
        <p:grpSpPr>
          <a:xfrm flipH="1">
            <a:off x="6716917" y="4573667"/>
            <a:ext cx="1810697" cy="994370"/>
            <a:chOff x="5314125" y="2761825"/>
            <a:chExt cx="1627300" cy="893575"/>
          </a:xfrm>
        </p:grpSpPr>
        <p:sp>
          <p:nvSpPr>
            <p:cNvPr id="441" name="Google Shape;441;p19"/>
            <p:cNvSpPr/>
            <p:nvPr/>
          </p:nvSpPr>
          <p:spPr>
            <a:xfrm>
              <a:off x="5314125" y="2763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2" name="Google Shape;442;p19"/>
            <p:cNvSpPr/>
            <p:nvPr/>
          </p:nvSpPr>
          <p:spPr>
            <a:xfrm>
              <a:off x="6157250" y="2761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191" y="1"/>
                  </a:moveTo>
                  <a:lnTo>
                    <a:pt x="1" y="9326"/>
                  </a:lnTo>
                  <a:lnTo>
                    <a:pt x="459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mall numbers">
  <p:cSld name="CUSTOM_4"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20"/>
          <p:cNvSpPr txBox="1"/>
          <p:nvPr>
            <p:ph type="title" hasCustomPrompt="1"/>
          </p:nvPr>
        </p:nvSpPr>
        <p:spPr>
          <a:xfrm>
            <a:off x="2278500" y="1855056"/>
            <a:ext cx="4587000" cy="96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445" name="Google Shape;445;p20"/>
          <p:cNvSpPr txBox="1"/>
          <p:nvPr>
            <p:ph type="subTitle" idx="1"/>
          </p:nvPr>
        </p:nvSpPr>
        <p:spPr>
          <a:xfrm flipH="1">
            <a:off x="2749650" y="2618777"/>
            <a:ext cx="3644700" cy="57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446" name="Google Shape;446;p20"/>
          <p:cNvSpPr txBox="1"/>
          <p:nvPr>
            <p:ph type="title" idx="2" hasCustomPrompt="1"/>
          </p:nvPr>
        </p:nvSpPr>
        <p:spPr>
          <a:xfrm>
            <a:off x="2278500" y="447165"/>
            <a:ext cx="4587000" cy="96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6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447" name="Google Shape;447;p20"/>
          <p:cNvSpPr txBox="1"/>
          <p:nvPr>
            <p:ph type="subTitle" idx="3"/>
          </p:nvPr>
        </p:nvSpPr>
        <p:spPr>
          <a:xfrm flipH="1">
            <a:off x="2749650" y="1205860"/>
            <a:ext cx="3644700" cy="4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448" name="Google Shape;448;p20"/>
          <p:cNvSpPr txBox="1"/>
          <p:nvPr>
            <p:ph type="title" idx="4" hasCustomPrompt="1"/>
          </p:nvPr>
        </p:nvSpPr>
        <p:spPr>
          <a:xfrm>
            <a:off x="2278500" y="3288654"/>
            <a:ext cx="4587000" cy="96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6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449" name="Google Shape;449;p20"/>
          <p:cNvSpPr txBox="1"/>
          <p:nvPr>
            <p:ph type="subTitle" idx="5"/>
          </p:nvPr>
        </p:nvSpPr>
        <p:spPr>
          <a:xfrm flipH="1">
            <a:off x="2995650" y="4049830"/>
            <a:ext cx="3152700" cy="57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grpSp>
        <p:nvGrpSpPr>
          <p:cNvPr id="450" name="Google Shape;450;p20"/>
          <p:cNvGrpSpPr/>
          <p:nvPr/>
        </p:nvGrpSpPr>
        <p:grpSpPr>
          <a:xfrm flipH="1">
            <a:off x="-490900" y="3353975"/>
            <a:ext cx="3312425" cy="2357025"/>
            <a:chOff x="2785850" y="1303525"/>
            <a:chExt cx="3312425" cy="2357025"/>
          </a:xfrm>
        </p:grpSpPr>
        <p:sp>
          <p:nvSpPr>
            <p:cNvPr id="451" name="Google Shape;451;p20"/>
            <p:cNvSpPr/>
            <p:nvPr/>
          </p:nvSpPr>
          <p:spPr>
            <a:xfrm>
              <a:off x="4035675" y="2035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73"/>
                  </a:lnTo>
                  <a:lnTo>
                    <a:pt x="16175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2" name="Google Shape;452;p20"/>
            <p:cNvSpPr/>
            <p:nvPr/>
          </p:nvSpPr>
          <p:spPr>
            <a:xfrm>
              <a:off x="4878800" y="2033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1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3" name="Google Shape;453;p20"/>
            <p:cNvSpPr/>
            <p:nvPr/>
          </p:nvSpPr>
          <p:spPr>
            <a:xfrm>
              <a:off x="5294650" y="130352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9"/>
                  </a:lnTo>
                  <a:lnTo>
                    <a:pt x="481" y="27173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908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4" name="Google Shape;454;p20"/>
            <p:cNvSpPr/>
            <p:nvPr/>
          </p:nvSpPr>
          <p:spPr>
            <a:xfrm>
              <a:off x="2785850" y="276927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5" name="Google Shape;455;p20"/>
            <p:cNvSpPr/>
            <p:nvPr/>
          </p:nvSpPr>
          <p:spPr>
            <a:xfrm>
              <a:off x="3628425" y="276700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7" y="8523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6" name="Google Shape;456;p20"/>
            <p:cNvSpPr/>
            <p:nvPr/>
          </p:nvSpPr>
          <p:spPr>
            <a:xfrm>
              <a:off x="4471550" y="2765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7" name="Google Shape;457;p20"/>
            <p:cNvSpPr/>
            <p:nvPr/>
          </p:nvSpPr>
          <p:spPr>
            <a:xfrm>
              <a:off x="5314125" y="2763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58" name="Google Shape;458;p20"/>
          <p:cNvGrpSpPr/>
          <p:nvPr/>
        </p:nvGrpSpPr>
        <p:grpSpPr>
          <a:xfrm>
            <a:off x="5886025" y="-698287"/>
            <a:ext cx="2896025" cy="1621550"/>
            <a:chOff x="4452075" y="1301825"/>
            <a:chExt cx="2896025" cy="1621550"/>
          </a:xfrm>
        </p:grpSpPr>
        <p:sp>
          <p:nvSpPr>
            <p:cNvPr id="459" name="Google Shape;459;p20"/>
            <p:cNvSpPr/>
            <p:nvPr/>
          </p:nvSpPr>
          <p:spPr>
            <a:xfrm>
              <a:off x="4452075" y="1305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0" name="Google Shape;460;p20"/>
            <p:cNvSpPr/>
            <p:nvPr/>
          </p:nvSpPr>
          <p:spPr>
            <a:xfrm>
              <a:off x="5294650" y="130352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9"/>
                  </a:lnTo>
                  <a:lnTo>
                    <a:pt x="481" y="27173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908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1" name="Google Shape;461;p20"/>
            <p:cNvSpPr/>
            <p:nvPr/>
          </p:nvSpPr>
          <p:spPr>
            <a:xfrm>
              <a:off x="5721375" y="2032100"/>
              <a:ext cx="784150" cy="891275"/>
            </a:xfrm>
            <a:custGeom>
              <a:avLst/>
              <a:gdLst/>
              <a:ahLst/>
              <a:cxnLst/>
              <a:rect l="l" t="t" r="r" b="b"/>
              <a:pathLst>
                <a:path w="31366" h="35651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2" name="Google Shape;462;p20"/>
            <p:cNvSpPr/>
            <p:nvPr/>
          </p:nvSpPr>
          <p:spPr>
            <a:xfrm>
              <a:off x="6137775" y="1301825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3" name="Google Shape;463;p20"/>
            <p:cNvSpPr/>
            <p:nvPr/>
          </p:nvSpPr>
          <p:spPr>
            <a:xfrm>
              <a:off x="6563925" y="2029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1" y="9348"/>
                  </a:lnTo>
                  <a:lnTo>
                    <a:pt x="482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8" y="8523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64" name="Google Shape;464;p20"/>
          <p:cNvGrpSpPr/>
          <p:nvPr/>
        </p:nvGrpSpPr>
        <p:grpSpPr>
          <a:xfrm>
            <a:off x="426125" y="-696587"/>
            <a:ext cx="1626725" cy="2351875"/>
            <a:chOff x="4878800" y="1303525"/>
            <a:chExt cx="1626725" cy="2351875"/>
          </a:xfrm>
        </p:grpSpPr>
        <p:sp>
          <p:nvSpPr>
            <p:cNvPr id="465" name="Google Shape;465;p20"/>
            <p:cNvSpPr/>
            <p:nvPr/>
          </p:nvSpPr>
          <p:spPr>
            <a:xfrm>
              <a:off x="4878800" y="2033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1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6" name="Google Shape;466;p20"/>
            <p:cNvSpPr/>
            <p:nvPr/>
          </p:nvSpPr>
          <p:spPr>
            <a:xfrm>
              <a:off x="5294650" y="130352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9"/>
                  </a:lnTo>
                  <a:lnTo>
                    <a:pt x="481" y="27173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908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7" name="Google Shape;467;p20"/>
            <p:cNvSpPr/>
            <p:nvPr/>
          </p:nvSpPr>
          <p:spPr>
            <a:xfrm>
              <a:off x="5721375" y="2032100"/>
              <a:ext cx="784150" cy="891275"/>
            </a:xfrm>
            <a:custGeom>
              <a:avLst/>
              <a:gdLst/>
              <a:ahLst/>
              <a:cxnLst/>
              <a:rect l="l" t="t" r="r" b="b"/>
              <a:pathLst>
                <a:path w="31366" h="35651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8" name="Google Shape;468;p20"/>
            <p:cNvSpPr/>
            <p:nvPr/>
          </p:nvSpPr>
          <p:spPr>
            <a:xfrm>
              <a:off x="5314125" y="2763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69" name="Google Shape;469;p20"/>
          <p:cNvGrpSpPr/>
          <p:nvPr/>
        </p:nvGrpSpPr>
        <p:grpSpPr>
          <a:xfrm flipH="1">
            <a:off x="7399500" y="2987338"/>
            <a:ext cx="2469850" cy="2353575"/>
            <a:chOff x="-354000" y="2968288"/>
            <a:chExt cx="2469850" cy="2353575"/>
          </a:xfrm>
        </p:grpSpPr>
        <p:sp>
          <p:nvSpPr>
            <p:cNvPr id="470" name="Google Shape;470;p20"/>
            <p:cNvSpPr/>
            <p:nvPr/>
          </p:nvSpPr>
          <p:spPr>
            <a:xfrm>
              <a:off x="53250" y="2970013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73"/>
                  </a:lnTo>
                  <a:lnTo>
                    <a:pt x="16175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1" name="Google Shape;471;p20"/>
            <p:cNvSpPr/>
            <p:nvPr/>
          </p:nvSpPr>
          <p:spPr>
            <a:xfrm>
              <a:off x="896375" y="2968288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1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2" name="Google Shape;472;p20"/>
            <p:cNvSpPr/>
            <p:nvPr/>
          </p:nvSpPr>
          <p:spPr>
            <a:xfrm>
              <a:off x="-354000" y="3701463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7" y="8523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3" name="Google Shape;473;p20"/>
            <p:cNvSpPr/>
            <p:nvPr/>
          </p:nvSpPr>
          <p:spPr>
            <a:xfrm>
              <a:off x="72725" y="4430038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4" name="Google Shape;474;p20"/>
            <p:cNvSpPr/>
            <p:nvPr/>
          </p:nvSpPr>
          <p:spPr>
            <a:xfrm>
              <a:off x="489125" y="3699738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5" name="Google Shape;475;p20"/>
            <p:cNvSpPr/>
            <p:nvPr/>
          </p:nvSpPr>
          <p:spPr>
            <a:xfrm>
              <a:off x="915275" y="4428313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76" y="35650"/>
                  </a:lnTo>
                  <a:lnTo>
                    <a:pt x="31366" y="26325"/>
                  </a:lnTo>
                  <a:lnTo>
                    <a:pt x="30908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6" name="Google Shape;476;p20"/>
            <p:cNvSpPr/>
            <p:nvPr/>
          </p:nvSpPr>
          <p:spPr>
            <a:xfrm>
              <a:off x="1331700" y="3698013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Section header">
  <p:cSld name="SECTION_HEADER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"/>
          <p:cNvSpPr txBox="1"/>
          <p:nvPr>
            <p:ph type="ctrTitle"/>
          </p:nvPr>
        </p:nvSpPr>
        <p:spPr>
          <a:xfrm>
            <a:off x="763600" y="1500738"/>
            <a:ext cx="3620400" cy="192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71" name="Google Shape;71;p3"/>
          <p:cNvSpPr txBox="1"/>
          <p:nvPr>
            <p:ph type="subTitle" idx="1"/>
          </p:nvPr>
        </p:nvSpPr>
        <p:spPr>
          <a:xfrm>
            <a:off x="1769825" y="3274500"/>
            <a:ext cx="26142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grpSp>
        <p:nvGrpSpPr>
          <p:cNvPr id="72" name="Google Shape;72;p3"/>
          <p:cNvGrpSpPr/>
          <p:nvPr/>
        </p:nvGrpSpPr>
        <p:grpSpPr>
          <a:xfrm>
            <a:off x="4204500" y="-844337"/>
            <a:ext cx="5860175" cy="3081575"/>
            <a:chOff x="1507400" y="1301825"/>
            <a:chExt cx="5860175" cy="3081575"/>
          </a:xfrm>
        </p:grpSpPr>
        <p:sp>
          <p:nvSpPr>
            <p:cNvPr id="73" name="Google Shape;73;p3"/>
            <p:cNvSpPr/>
            <p:nvPr/>
          </p:nvSpPr>
          <p:spPr>
            <a:xfrm>
              <a:off x="1507400" y="2041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0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2349975" y="2039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75" y="35674"/>
                  </a:lnTo>
                  <a:lnTo>
                    <a:pt x="31366" y="26326"/>
                  </a:lnTo>
                  <a:lnTo>
                    <a:pt x="30907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4035675" y="2035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73"/>
                  </a:lnTo>
                  <a:lnTo>
                    <a:pt x="16175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4452075" y="1305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5294650" y="130352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9"/>
                  </a:lnTo>
                  <a:lnTo>
                    <a:pt x="481" y="27173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908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5721375" y="2032100"/>
              <a:ext cx="784150" cy="891275"/>
            </a:xfrm>
            <a:custGeom>
              <a:avLst/>
              <a:gdLst/>
              <a:ahLst/>
              <a:cxnLst/>
              <a:rect l="l" t="t" r="r" b="b"/>
              <a:pathLst>
                <a:path w="31366" h="35651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6137775" y="1301825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6563925" y="2029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1" y="9348"/>
                  </a:lnTo>
                  <a:lnTo>
                    <a:pt x="482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8" y="8523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1943300" y="277100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73"/>
                  </a:lnTo>
                  <a:lnTo>
                    <a:pt x="16152" y="35673"/>
                  </a:lnTo>
                  <a:lnTo>
                    <a:pt x="31366" y="26325"/>
                  </a:lnTo>
                  <a:lnTo>
                    <a:pt x="30884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2785850" y="276927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3628425" y="276700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7" y="8523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4471550" y="2765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5314125" y="2763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5740850" y="3491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190" y="1"/>
                  </a:moveTo>
                  <a:lnTo>
                    <a:pt x="0" y="9326"/>
                  </a:lnTo>
                  <a:lnTo>
                    <a:pt x="481" y="27174"/>
                  </a:lnTo>
                  <a:lnTo>
                    <a:pt x="16153" y="35674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0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6157250" y="2761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191" y="1"/>
                  </a:moveTo>
                  <a:lnTo>
                    <a:pt x="1" y="9326"/>
                  </a:lnTo>
                  <a:lnTo>
                    <a:pt x="459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6583400" y="3489850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3609525" y="130755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90" name="Google Shape;90;p3"/>
          <p:cNvGrpSpPr/>
          <p:nvPr/>
        </p:nvGrpSpPr>
        <p:grpSpPr>
          <a:xfrm flipH="1">
            <a:off x="-871475" y="3077750"/>
            <a:ext cx="5821225" cy="2362750"/>
            <a:chOff x="257575" y="1303525"/>
            <a:chExt cx="5821225" cy="2362750"/>
          </a:xfrm>
        </p:grpSpPr>
        <p:sp>
          <p:nvSpPr>
            <p:cNvPr id="91" name="Google Shape;91;p3"/>
            <p:cNvSpPr/>
            <p:nvPr/>
          </p:nvSpPr>
          <p:spPr>
            <a:xfrm>
              <a:off x="4035675" y="2035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73"/>
                  </a:lnTo>
                  <a:lnTo>
                    <a:pt x="16175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4452075" y="1305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4878800" y="2033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1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5294650" y="130352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9"/>
                  </a:lnTo>
                  <a:lnTo>
                    <a:pt x="481" y="27173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908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257575" y="27744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1"/>
                  </a:moveTo>
                  <a:lnTo>
                    <a:pt x="1" y="9349"/>
                  </a:lnTo>
                  <a:lnTo>
                    <a:pt x="482" y="27174"/>
                  </a:lnTo>
                  <a:lnTo>
                    <a:pt x="16153" y="35674"/>
                  </a:lnTo>
                  <a:lnTo>
                    <a:pt x="31367" y="26349"/>
                  </a:lnTo>
                  <a:lnTo>
                    <a:pt x="30885" y="8524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1100150" y="2772725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1943300" y="277100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73"/>
                  </a:lnTo>
                  <a:lnTo>
                    <a:pt x="16152" y="35673"/>
                  </a:lnTo>
                  <a:lnTo>
                    <a:pt x="31366" y="26325"/>
                  </a:lnTo>
                  <a:lnTo>
                    <a:pt x="30884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3628425" y="276700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7" y="8523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4471550" y="2765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00" name="Google Shape;100;p3"/>
          <p:cNvGrpSpPr/>
          <p:nvPr/>
        </p:nvGrpSpPr>
        <p:grpSpPr>
          <a:xfrm flipH="1">
            <a:off x="-871475" y="-408400"/>
            <a:ext cx="2043125" cy="1623875"/>
            <a:chOff x="4035675" y="1303525"/>
            <a:chExt cx="2043125" cy="1623875"/>
          </a:xfrm>
        </p:grpSpPr>
        <p:sp>
          <p:nvSpPr>
            <p:cNvPr id="101" name="Google Shape;101;p3"/>
            <p:cNvSpPr/>
            <p:nvPr/>
          </p:nvSpPr>
          <p:spPr>
            <a:xfrm>
              <a:off x="4035675" y="2035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73"/>
                  </a:lnTo>
                  <a:lnTo>
                    <a:pt x="16175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4452075" y="1305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4878800" y="2033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1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5294650" y="130352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9"/>
                  </a:lnTo>
                  <a:lnTo>
                    <a:pt x="481" y="27173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908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_HEADER_2"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21"/>
          <p:cNvSpPr txBox="1"/>
          <p:nvPr>
            <p:ph type="ctrTitle"/>
          </p:nvPr>
        </p:nvSpPr>
        <p:spPr>
          <a:xfrm>
            <a:off x="4711775" y="1500738"/>
            <a:ext cx="3620400" cy="192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79" name="Google Shape;479;p21"/>
          <p:cNvSpPr txBox="1"/>
          <p:nvPr>
            <p:ph type="subTitle" idx="1"/>
          </p:nvPr>
        </p:nvSpPr>
        <p:spPr>
          <a:xfrm>
            <a:off x="4711775" y="3274500"/>
            <a:ext cx="26142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480" name="Google Shape;480;p21"/>
          <p:cNvSpPr/>
          <p:nvPr/>
        </p:nvSpPr>
        <p:spPr>
          <a:xfrm flipH="1">
            <a:off x="756800" y="-486150"/>
            <a:ext cx="784150" cy="891850"/>
          </a:xfrm>
          <a:custGeom>
            <a:avLst/>
            <a:gdLst/>
            <a:ahLst/>
            <a:cxnLst/>
            <a:rect l="l" t="t" r="r" b="b"/>
            <a:pathLst>
              <a:path w="31366" h="35674" extrusionOk="0">
                <a:moveTo>
                  <a:pt x="15213" y="0"/>
                </a:moveTo>
                <a:lnTo>
                  <a:pt x="0" y="9325"/>
                </a:lnTo>
                <a:lnTo>
                  <a:pt x="481" y="27173"/>
                </a:lnTo>
                <a:lnTo>
                  <a:pt x="16175" y="35673"/>
                </a:lnTo>
                <a:lnTo>
                  <a:pt x="31366" y="26348"/>
                </a:lnTo>
                <a:lnTo>
                  <a:pt x="30885" y="8500"/>
                </a:lnTo>
                <a:lnTo>
                  <a:pt x="15213" y="0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81" name="Google Shape;481;p21"/>
          <p:cNvSpPr/>
          <p:nvPr/>
        </p:nvSpPr>
        <p:spPr>
          <a:xfrm flipH="1">
            <a:off x="-105525" y="1911063"/>
            <a:ext cx="784150" cy="891850"/>
          </a:xfrm>
          <a:custGeom>
            <a:avLst/>
            <a:gdLst/>
            <a:ahLst/>
            <a:cxnLst/>
            <a:rect l="l" t="t" r="r" b="b"/>
            <a:pathLst>
              <a:path w="31366" h="35674" extrusionOk="0">
                <a:moveTo>
                  <a:pt x="15190" y="1"/>
                </a:moveTo>
                <a:lnTo>
                  <a:pt x="0" y="9326"/>
                </a:lnTo>
                <a:lnTo>
                  <a:pt x="481" y="27174"/>
                </a:lnTo>
                <a:lnTo>
                  <a:pt x="16153" y="35674"/>
                </a:lnTo>
                <a:lnTo>
                  <a:pt x="31366" y="26349"/>
                </a:lnTo>
                <a:lnTo>
                  <a:pt x="30885" y="8501"/>
                </a:lnTo>
                <a:lnTo>
                  <a:pt x="15190" y="1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482" name="Google Shape;482;p21"/>
          <p:cNvGrpSpPr/>
          <p:nvPr/>
        </p:nvGrpSpPr>
        <p:grpSpPr>
          <a:xfrm flipH="1">
            <a:off x="-948100" y="-1219875"/>
            <a:ext cx="5860175" cy="3081575"/>
            <a:chOff x="1507400" y="1301825"/>
            <a:chExt cx="5860175" cy="3081575"/>
          </a:xfrm>
        </p:grpSpPr>
        <p:sp>
          <p:nvSpPr>
            <p:cNvPr id="483" name="Google Shape;483;p21"/>
            <p:cNvSpPr/>
            <p:nvPr/>
          </p:nvSpPr>
          <p:spPr>
            <a:xfrm>
              <a:off x="1507400" y="2041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0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4" name="Google Shape;484;p21"/>
            <p:cNvSpPr/>
            <p:nvPr/>
          </p:nvSpPr>
          <p:spPr>
            <a:xfrm>
              <a:off x="2349975" y="2039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75" y="35674"/>
                  </a:lnTo>
                  <a:lnTo>
                    <a:pt x="31366" y="26326"/>
                  </a:lnTo>
                  <a:lnTo>
                    <a:pt x="30907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5" name="Google Shape;485;p21"/>
            <p:cNvSpPr/>
            <p:nvPr/>
          </p:nvSpPr>
          <p:spPr>
            <a:xfrm>
              <a:off x="4035675" y="2035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73"/>
                  </a:lnTo>
                  <a:lnTo>
                    <a:pt x="16175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6" name="Google Shape;486;p21"/>
            <p:cNvSpPr/>
            <p:nvPr/>
          </p:nvSpPr>
          <p:spPr>
            <a:xfrm>
              <a:off x="4452075" y="1305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7" name="Google Shape;487;p21"/>
            <p:cNvSpPr/>
            <p:nvPr/>
          </p:nvSpPr>
          <p:spPr>
            <a:xfrm>
              <a:off x="5294650" y="130352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9"/>
                  </a:lnTo>
                  <a:lnTo>
                    <a:pt x="481" y="27173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908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8" name="Google Shape;488;p21"/>
            <p:cNvSpPr/>
            <p:nvPr/>
          </p:nvSpPr>
          <p:spPr>
            <a:xfrm>
              <a:off x="5721375" y="2032100"/>
              <a:ext cx="784150" cy="891275"/>
            </a:xfrm>
            <a:custGeom>
              <a:avLst/>
              <a:gdLst/>
              <a:ahLst/>
              <a:cxnLst/>
              <a:rect l="l" t="t" r="r" b="b"/>
              <a:pathLst>
                <a:path w="31366" h="35651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9" name="Google Shape;489;p21"/>
            <p:cNvSpPr/>
            <p:nvPr/>
          </p:nvSpPr>
          <p:spPr>
            <a:xfrm>
              <a:off x="6137775" y="1301825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0" name="Google Shape;490;p21"/>
            <p:cNvSpPr/>
            <p:nvPr/>
          </p:nvSpPr>
          <p:spPr>
            <a:xfrm>
              <a:off x="6563925" y="2029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1" y="9348"/>
                  </a:lnTo>
                  <a:lnTo>
                    <a:pt x="482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8" y="8523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1" name="Google Shape;491;p21"/>
            <p:cNvSpPr/>
            <p:nvPr/>
          </p:nvSpPr>
          <p:spPr>
            <a:xfrm>
              <a:off x="1943300" y="277100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73"/>
                  </a:lnTo>
                  <a:lnTo>
                    <a:pt x="16152" y="35673"/>
                  </a:lnTo>
                  <a:lnTo>
                    <a:pt x="31366" y="26325"/>
                  </a:lnTo>
                  <a:lnTo>
                    <a:pt x="30884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2" name="Google Shape;492;p21"/>
            <p:cNvSpPr/>
            <p:nvPr/>
          </p:nvSpPr>
          <p:spPr>
            <a:xfrm>
              <a:off x="2785850" y="276927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3" name="Google Shape;493;p21"/>
            <p:cNvSpPr/>
            <p:nvPr/>
          </p:nvSpPr>
          <p:spPr>
            <a:xfrm>
              <a:off x="3628425" y="276700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7" y="8523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4" name="Google Shape;494;p21"/>
            <p:cNvSpPr/>
            <p:nvPr/>
          </p:nvSpPr>
          <p:spPr>
            <a:xfrm>
              <a:off x="4471550" y="2765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5" name="Google Shape;495;p21"/>
            <p:cNvSpPr/>
            <p:nvPr/>
          </p:nvSpPr>
          <p:spPr>
            <a:xfrm>
              <a:off x="5314125" y="2763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6" name="Google Shape;496;p21"/>
            <p:cNvSpPr/>
            <p:nvPr/>
          </p:nvSpPr>
          <p:spPr>
            <a:xfrm>
              <a:off x="5740850" y="3491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190" y="1"/>
                  </a:moveTo>
                  <a:lnTo>
                    <a:pt x="0" y="9326"/>
                  </a:lnTo>
                  <a:lnTo>
                    <a:pt x="481" y="27174"/>
                  </a:lnTo>
                  <a:lnTo>
                    <a:pt x="16153" y="35674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0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7" name="Google Shape;497;p21"/>
            <p:cNvSpPr/>
            <p:nvPr/>
          </p:nvSpPr>
          <p:spPr>
            <a:xfrm>
              <a:off x="6157250" y="2761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191" y="1"/>
                  </a:moveTo>
                  <a:lnTo>
                    <a:pt x="1" y="9326"/>
                  </a:lnTo>
                  <a:lnTo>
                    <a:pt x="459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8" name="Google Shape;498;p21"/>
            <p:cNvSpPr/>
            <p:nvPr/>
          </p:nvSpPr>
          <p:spPr>
            <a:xfrm>
              <a:off x="6583400" y="3489850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9" name="Google Shape;499;p21"/>
            <p:cNvSpPr/>
            <p:nvPr/>
          </p:nvSpPr>
          <p:spPr>
            <a:xfrm>
              <a:off x="3609525" y="130755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500" name="Google Shape;500;p21"/>
          <p:cNvGrpSpPr/>
          <p:nvPr/>
        </p:nvGrpSpPr>
        <p:grpSpPr>
          <a:xfrm flipH="1">
            <a:off x="-871475" y="3658775"/>
            <a:ext cx="2450375" cy="2355300"/>
            <a:chOff x="3628425" y="1303525"/>
            <a:chExt cx="2450375" cy="2355300"/>
          </a:xfrm>
        </p:grpSpPr>
        <p:sp>
          <p:nvSpPr>
            <p:cNvPr id="501" name="Google Shape;501;p21"/>
            <p:cNvSpPr/>
            <p:nvPr/>
          </p:nvSpPr>
          <p:spPr>
            <a:xfrm>
              <a:off x="4035675" y="2035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73"/>
                  </a:lnTo>
                  <a:lnTo>
                    <a:pt x="16175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02" name="Google Shape;502;p21"/>
            <p:cNvSpPr/>
            <p:nvPr/>
          </p:nvSpPr>
          <p:spPr>
            <a:xfrm>
              <a:off x="4452075" y="1305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03" name="Google Shape;503;p21"/>
            <p:cNvSpPr/>
            <p:nvPr/>
          </p:nvSpPr>
          <p:spPr>
            <a:xfrm>
              <a:off x="4878800" y="2033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1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04" name="Google Shape;504;p21"/>
            <p:cNvSpPr/>
            <p:nvPr/>
          </p:nvSpPr>
          <p:spPr>
            <a:xfrm>
              <a:off x="5294650" y="130352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9"/>
                  </a:lnTo>
                  <a:lnTo>
                    <a:pt x="481" y="27173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908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05" name="Google Shape;505;p21"/>
            <p:cNvSpPr/>
            <p:nvPr/>
          </p:nvSpPr>
          <p:spPr>
            <a:xfrm>
              <a:off x="3628425" y="276700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7" y="8523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06" name="Google Shape;506;p21"/>
            <p:cNvSpPr/>
            <p:nvPr/>
          </p:nvSpPr>
          <p:spPr>
            <a:xfrm>
              <a:off x="4471550" y="2765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507" name="Google Shape;507;p21"/>
          <p:cNvGrpSpPr/>
          <p:nvPr/>
        </p:nvGrpSpPr>
        <p:grpSpPr>
          <a:xfrm flipH="1">
            <a:off x="7887950" y="4440300"/>
            <a:ext cx="2043125" cy="1623875"/>
            <a:chOff x="4035675" y="1303525"/>
            <a:chExt cx="2043125" cy="1623875"/>
          </a:xfrm>
        </p:grpSpPr>
        <p:sp>
          <p:nvSpPr>
            <p:cNvPr id="508" name="Google Shape;508;p21"/>
            <p:cNvSpPr/>
            <p:nvPr/>
          </p:nvSpPr>
          <p:spPr>
            <a:xfrm>
              <a:off x="4035675" y="2035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73"/>
                  </a:lnTo>
                  <a:lnTo>
                    <a:pt x="16175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09" name="Google Shape;509;p21"/>
            <p:cNvSpPr/>
            <p:nvPr/>
          </p:nvSpPr>
          <p:spPr>
            <a:xfrm>
              <a:off x="4452075" y="1305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0" name="Google Shape;510;p21"/>
            <p:cNvSpPr/>
            <p:nvPr/>
          </p:nvSpPr>
          <p:spPr>
            <a:xfrm>
              <a:off x="4878800" y="2033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1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1" name="Google Shape;511;p21"/>
            <p:cNvSpPr/>
            <p:nvPr/>
          </p:nvSpPr>
          <p:spPr>
            <a:xfrm>
              <a:off x="5294650" y="130352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9"/>
                  </a:lnTo>
                  <a:lnTo>
                    <a:pt x="481" y="27173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908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512" name="Google Shape;512;p21"/>
          <p:cNvGrpSpPr/>
          <p:nvPr/>
        </p:nvGrpSpPr>
        <p:grpSpPr>
          <a:xfrm flipH="1">
            <a:off x="8550200" y="1068600"/>
            <a:ext cx="2469875" cy="895275"/>
            <a:chOff x="257575" y="2771000"/>
            <a:chExt cx="2469875" cy="895275"/>
          </a:xfrm>
        </p:grpSpPr>
        <p:sp>
          <p:nvSpPr>
            <p:cNvPr id="513" name="Google Shape;513;p21"/>
            <p:cNvSpPr/>
            <p:nvPr/>
          </p:nvSpPr>
          <p:spPr>
            <a:xfrm>
              <a:off x="257575" y="27744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1"/>
                  </a:moveTo>
                  <a:lnTo>
                    <a:pt x="1" y="9349"/>
                  </a:lnTo>
                  <a:lnTo>
                    <a:pt x="482" y="27174"/>
                  </a:lnTo>
                  <a:lnTo>
                    <a:pt x="16153" y="35674"/>
                  </a:lnTo>
                  <a:lnTo>
                    <a:pt x="31367" y="26349"/>
                  </a:lnTo>
                  <a:lnTo>
                    <a:pt x="30885" y="8524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4" name="Google Shape;514;p21"/>
            <p:cNvSpPr/>
            <p:nvPr/>
          </p:nvSpPr>
          <p:spPr>
            <a:xfrm>
              <a:off x="1100150" y="2772725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5" name="Google Shape;515;p21"/>
            <p:cNvSpPr/>
            <p:nvPr/>
          </p:nvSpPr>
          <p:spPr>
            <a:xfrm>
              <a:off x="1943300" y="277100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73"/>
                  </a:lnTo>
                  <a:lnTo>
                    <a:pt x="16152" y="35673"/>
                  </a:lnTo>
                  <a:lnTo>
                    <a:pt x="31366" y="26325"/>
                  </a:lnTo>
                  <a:lnTo>
                    <a:pt x="30884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_HEADER_3"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7" name="Google Shape;517;p22"/>
          <p:cNvGrpSpPr/>
          <p:nvPr/>
        </p:nvGrpSpPr>
        <p:grpSpPr>
          <a:xfrm>
            <a:off x="7441775" y="-698287"/>
            <a:ext cx="4978650" cy="3089025"/>
            <a:chOff x="2369450" y="1301825"/>
            <a:chExt cx="4978650" cy="3089025"/>
          </a:xfrm>
        </p:grpSpPr>
        <p:sp>
          <p:nvSpPr>
            <p:cNvPr id="518" name="Google Shape;518;p22"/>
            <p:cNvSpPr/>
            <p:nvPr/>
          </p:nvSpPr>
          <p:spPr>
            <a:xfrm>
              <a:off x="2766375" y="1309250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74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9" name="Google Shape;519;p22"/>
            <p:cNvSpPr/>
            <p:nvPr/>
          </p:nvSpPr>
          <p:spPr>
            <a:xfrm>
              <a:off x="3193100" y="2037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0" name="Google Shape;520;p22"/>
            <p:cNvSpPr/>
            <p:nvPr/>
          </p:nvSpPr>
          <p:spPr>
            <a:xfrm>
              <a:off x="3609525" y="130755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1" name="Google Shape;521;p22"/>
            <p:cNvSpPr/>
            <p:nvPr/>
          </p:nvSpPr>
          <p:spPr>
            <a:xfrm>
              <a:off x="4035675" y="2035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73"/>
                  </a:lnTo>
                  <a:lnTo>
                    <a:pt x="16175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2" name="Google Shape;522;p22"/>
            <p:cNvSpPr/>
            <p:nvPr/>
          </p:nvSpPr>
          <p:spPr>
            <a:xfrm>
              <a:off x="4452075" y="1305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3" name="Google Shape;523;p22"/>
            <p:cNvSpPr/>
            <p:nvPr/>
          </p:nvSpPr>
          <p:spPr>
            <a:xfrm>
              <a:off x="4878800" y="2033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1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4" name="Google Shape;524;p22"/>
            <p:cNvSpPr/>
            <p:nvPr/>
          </p:nvSpPr>
          <p:spPr>
            <a:xfrm>
              <a:off x="5294650" y="130352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9"/>
                  </a:lnTo>
                  <a:lnTo>
                    <a:pt x="481" y="27173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908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5" name="Google Shape;525;p22"/>
            <p:cNvSpPr/>
            <p:nvPr/>
          </p:nvSpPr>
          <p:spPr>
            <a:xfrm>
              <a:off x="5721375" y="2032100"/>
              <a:ext cx="784150" cy="891275"/>
            </a:xfrm>
            <a:custGeom>
              <a:avLst/>
              <a:gdLst/>
              <a:ahLst/>
              <a:cxnLst/>
              <a:rect l="l" t="t" r="r" b="b"/>
              <a:pathLst>
                <a:path w="31366" h="35651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6" name="Google Shape;526;p22"/>
            <p:cNvSpPr/>
            <p:nvPr/>
          </p:nvSpPr>
          <p:spPr>
            <a:xfrm>
              <a:off x="6137775" y="1301825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7" name="Google Shape;527;p22"/>
            <p:cNvSpPr/>
            <p:nvPr/>
          </p:nvSpPr>
          <p:spPr>
            <a:xfrm>
              <a:off x="6563925" y="2029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1" y="9348"/>
                  </a:lnTo>
                  <a:lnTo>
                    <a:pt x="482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8" y="8523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8" name="Google Shape;528;p22"/>
            <p:cNvSpPr/>
            <p:nvPr/>
          </p:nvSpPr>
          <p:spPr>
            <a:xfrm>
              <a:off x="2369450" y="349900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4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9" name="Google Shape;529;p22"/>
            <p:cNvSpPr/>
            <p:nvPr/>
          </p:nvSpPr>
          <p:spPr>
            <a:xfrm>
              <a:off x="2785850" y="276927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0" name="Google Shape;530;p22"/>
            <p:cNvSpPr/>
            <p:nvPr/>
          </p:nvSpPr>
          <p:spPr>
            <a:xfrm>
              <a:off x="3212575" y="3497275"/>
              <a:ext cx="783600" cy="891850"/>
            </a:xfrm>
            <a:custGeom>
              <a:avLst/>
              <a:gdLst/>
              <a:ahLst/>
              <a:cxnLst/>
              <a:rect l="l" t="t" r="r" b="b"/>
              <a:pathLst>
                <a:path w="31344" h="35674" extrusionOk="0">
                  <a:moveTo>
                    <a:pt x="15191" y="1"/>
                  </a:moveTo>
                  <a:lnTo>
                    <a:pt x="0" y="9326"/>
                  </a:lnTo>
                  <a:lnTo>
                    <a:pt x="459" y="27174"/>
                  </a:lnTo>
                  <a:lnTo>
                    <a:pt x="16153" y="35674"/>
                  </a:lnTo>
                  <a:lnTo>
                    <a:pt x="31343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1" name="Google Shape;531;p22"/>
            <p:cNvSpPr/>
            <p:nvPr/>
          </p:nvSpPr>
          <p:spPr>
            <a:xfrm>
              <a:off x="3628425" y="276700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7" y="8523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2" name="Google Shape;532;p22"/>
            <p:cNvSpPr/>
            <p:nvPr/>
          </p:nvSpPr>
          <p:spPr>
            <a:xfrm>
              <a:off x="4055150" y="3495575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3" name="Google Shape;533;p22"/>
            <p:cNvSpPr/>
            <p:nvPr/>
          </p:nvSpPr>
          <p:spPr>
            <a:xfrm>
              <a:off x="4471550" y="2765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4" name="Google Shape;534;p22"/>
            <p:cNvSpPr/>
            <p:nvPr/>
          </p:nvSpPr>
          <p:spPr>
            <a:xfrm>
              <a:off x="4897700" y="3493850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76" y="35650"/>
                  </a:lnTo>
                  <a:lnTo>
                    <a:pt x="31366" y="26325"/>
                  </a:lnTo>
                  <a:lnTo>
                    <a:pt x="30908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5" name="Google Shape;535;p22"/>
            <p:cNvSpPr/>
            <p:nvPr/>
          </p:nvSpPr>
          <p:spPr>
            <a:xfrm>
              <a:off x="5314125" y="2763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536" name="Google Shape;536;p22"/>
          <p:cNvGrpSpPr/>
          <p:nvPr/>
        </p:nvGrpSpPr>
        <p:grpSpPr>
          <a:xfrm>
            <a:off x="5788175" y="2236288"/>
            <a:ext cx="6664350" cy="3093025"/>
            <a:chOff x="683750" y="1301825"/>
            <a:chExt cx="6664350" cy="3093025"/>
          </a:xfrm>
        </p:grpSpPr>
        <p:sp>
          <p:nvSpPr>
            <p:cNvPr id="537" name="Google Shape;537;p22"/>
            <p:cNvSpPr/>
            <p:nvPr/>
          </p:nvSpPr>
          <p:spPr>
            <a:xfrm>
              <a:off x="1507400" y="2041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0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8" name="Google Shape;538;p22"/>
            <p:cNvSpPr/>
            <p:nvPr/>
          </p:nvSpPr>
          <p:spPr>
            <a:xfrm>
              <a:off x="1923825" y="131097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4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9" name="Google Shape;539;p22"/>
            <p:cNvSpPr/>
            <p:nvPr/>
          </p:nvSpPr>
          <p:spPr>
            <a:xfrm>
              <a:off x="2349975" y="2039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75" y="35674"/>
                  </a:lnTo>
                  <a:lnTo>
                    <a:pt x="31366" y="26326"/>
                  </a:lnTo>
                  <a:lnTo>
                    <a:pt x="30907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0" name="Google Shape;540;p22"/>
            <p:cNvSpPr/>
            <p:nvPr/>
          </p:nvSpPr>
          <p:spPr>
            <a:xfrm>
              <a:off x="3193100" y="2037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1" name="Google Shape;541;p22"/>
            <p:cNvSpPr/>
            <p:nvPr/>
          </p:nvSpPr>
          <p:spPr>
            <a:xfrm>
              <a:off x="3609525" y="130755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2" name="Google Shape;542;p22"/>
            <p:cNvSpPr/>
            <p:nvPr/>
          </p:nvSpPr>
          <p:spPr>
            <a:xfrm>
              <a:off x="4035675" y="2035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73"/>
                  </a:lnTo>
                  <a:lnTo>
                    <a:pt x="16175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3" name="Google Shape;543;p22"/>
            <p:cNvSpPr/>
            <p:nvPr/>
          </p:nvSpPr>
          <p:spPr>
            <a:xfrm>
              <a:off x="4452075" y="1305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4" name="Google Shape;544;p22"/>
            <p:cNvSpPr/>
            <p:nvPr/>
          </p:nvSpPr>
          <p:spPr>
            <a:xfrm>
              <a:off x="4878800" y="2033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1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5" name="Google Shape;545;p22"/>
            <p:cNvSpPr/>
            <p:nvPr/>
          </p:nvSpPr>
          <p:spPr>
            <a:xfrm>
              <a:off x="5294650" y="130352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9"/>
                  </a:lnTo>
                  <a:lnTo>
                    <a:pt x="481" y="27173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908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6" name="Google Shape;546;p22"/>
            <p:cNvSpPr/>
            <p:nvPr/>
          </p:nvSpPr>
          <p:spPr>
            <a:xfrm>
              <a:off x="5721375" y="2032100"/>
              <a:ext cx="784150" cy="891275"/>
            </a:xfrm>
            <a:custGeom>
              <a:avLst/>
              <a:gdLst/>
              <a:ahLst/>
              <a:cxnLst/>
              <a:rect l="l" t="t" r="r" b="b"/>
              <a:pathLst>
                <a:path w="31366" h="35651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7" name="Google Shape;547;p22"/>
            <p:cNvSpPr/>
            <p:nvPr/>
          </p:nvSpPr>
          <p:spPr>
            <a:xfrm>
              <a:off x="6137775" y="1301825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8" name="Google Shape;548;p22"/>
            <p:cNvSpPr/>
            <p:nvPr/>
          </p:nvSpPr>
          <p:spPr>
            <a:xfrm>
              <a:off x="6563925" y="2029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1" y="9348"/>
                  </a:lnTo>
                  <a:lnTo>
                    <a:pt x="482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8" y="8523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9" name="Google Shape;549;p22"/>
            <p:cNvSpPr/>
            <p:nvPr/>
          </p:nvSpPr>
          <p:spPr>
            <a:xfrm>
              <a:off x="683750" y="3503025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75" y="35673"/>
                  </a:lnTo>
                  <a:lnTo>
                    <a:pt x="31366" y="26325"/>
                  </a:lnTo>
                  <a:lnTo>
                    <a:pt x="30907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0" name="Google Shape;550;p22"/>
            <p:cNvSpPr/>
            <p:nvPr/>
          </p:nvSpPr>
          <p:spPr>
            <a:xfrm>
              <a:off x="1526875" y="3501300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191" y="0"/>
                  </a:moveTo>
                  <a:lnTo>
                    <a:pt x="0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1" name="Google Shape;551;p22"/>
            <p:cNvSpPr/>
            <p:nvPr/>
          </p:nvSpPr>
          <p:spPr>
            <a:xfrm>
              <a:off x="1943300" y="277100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73"/>
                  </a:lnTo>
                  <a:lnTo>
                    <a:pt x="16152" y="35673"/>
                  </a:lnTo>
                  <a:lnTo>
                    <a:pt x="31366" y="26325"/>
                  </a:lnTo>
                  <a:lnTo>
                    <a:pt x="30884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2" name="Google Shape;552;p22"/>
            <p:cNvSpPr/>
            <p:nvPr/>
          </p:nvSpPr>
          <p:spPr>
            <a:xfrm>
              <a:off x="2369450" y="349900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4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3" name="Google Shape;553;p22"/>
            <p:cNvSpPr/>
            <p:nvPr/>
          </p:nvSpPr>
          <p:spPr>
            <a:xfrm>
              <a:off x="3212575" y="3497275"/>
              <a:ext cx="783600" cy="891850"/>
            </a:xfrm>
            <a:custGeom>
              <a:avLst/>
              <a:gdLst/>
              <a:ahLst/>
              <a:cxnLst/>
              <a:rect l="l" t="t" r="r" b="b"/>
              <a:pathLst>
                <a:path w="31344" h="35674" extrusionOk="0">
                  <a:moveTo>
                    <a:pt x="15191" y="1"/>
                  </a:moveTo>
                  <a:lnTo>
                    <a:pt x="0" y="9326"/>
                  </a:lnTo>
                  <a:lnTo>
                    <a:pt x="459" y="27174"/>
                  </a:lnTo>
                  <a:lnTo>
                    <a:pt x="16153" y="35674"/>
                  </a:lnTo>
                  <a:lnTo>
                    <a:pt x="31343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4" name="Google Shape;554;p22"/>
            <p:cNvSpPr/>
            <p:nvPr/>
          </p:nvSpPr>
          <p:spPr>
            <a:xfrm>
              <a:off x="3628425" y="276700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7" y="8523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5" name="Google Shape;555;p22"/>
            <p:cNvSpPr/>
            <p:nvPr/>
          </p:nvSpPr>
          <p:spPr>
            <a:xfrm>
              <a:off x="4055150" y="3495575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6" name="Google Shape;556;p22"/>
            <p:cNvSpPr/>
            <p:nvPr/>
          </p:nvSpPr>
          <p:spPr>
            <a:xfrm>
              <a:off x="4471550" y="2765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7" name="Google Shape;557;p22"/>
            <p:cNvSpPr/>
            <p:nvPr/>
          </p:nvSpPr>
          <p:spPr>
            <a:xfrm>
              <a:off x="4897700" y="3493850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76" y="35650"/>
                  </a:lnTo>
                  <a:lnTo>
                    <a:pt x="31366" y="26325"/>
                  </a:lnTo>
                  <a:lnTo>
                    <a:pt x="30908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8" name="Google Shape;558;p22"/>
            <p:cNvSpPr/>
            <p:nvPr/>
          </p:nvSpPr>
          <p:spPr>
            <a:xfrm>
              <a:off x="5314125" y="2763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559" name="Google Shape;559;p22"/>
          <p:cNvGrpSpPr/>
          <p:nvPr/>
        </p:nvGrpSpPr>
        <p:grpSpPr>
          <a:xfrm>
            <a:off x="-2083225" y="-698287"/>
            <a:ext cx="4978650" cy="3089025"/>
            <a:chOff x="2369450" y="1301825"/>
            <a:chExt cx="4978650" cy="3089025"/>
          </a:xfrm>
        </p:grpSpPr>
        <p:sp>
          <p:nvSpPr>
            <p:cNvPr id="560" name="Google Shape;560;p22"/>
            <p:cNvSpPr/>
            <p:nvPr/>
          </p:nvSpPr>
          <p:spPr>
            <a:xfrm>
              <a:off x="2766375" y="1309250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74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1" name="Google Shape;561;p22"/>
            <p:cNvSpPr/>
            <p:nvPr/>
          </p:nvSpPr>
          <p:spPr>
            <a:xfrm>
              <a:off x="3193100" y="2037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2" name="Google Shape;562;p22"/>
            <p:cNvSpPr/>
            <p:nvPr/>
          </p:nvSpPr>
          <p:spPr>
            <a:xfrm>
              <a:off x="3609525" y="130755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3" name="Google Shape;563;p22"/>
            <p:cNvSpPr/>
            <p:nvPr/>
          </p:nvSpPr>
          <p:spPr>
            <a:xfrm>
              <a:off x="4035675" y="2035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73"/>
                  </a:lnTo>
                  <a:lnTo>
                    <a:pt x="16175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4" name="Google Shape;564;p22"/>
            <p:cNvSpPr/>
            <p:nvPr/>
          </p:nvSpPr>
          <p:spPr>
            <a:xfrm>
              <a:off x="4452075" y="1305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5" name="Google Shape;565;p22"/>
            <p:cNvSpPr/>
            <p:nvPr/>
          </p:nvSpPr>
          <p:spPr>
            <a:xfrm>
              <a:off x="4878800" y="2033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1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6" name="Google Shape;566;p22"/>
            <p:cNvSpPr/>
            <p:nvPr/>
          </p:nvSpPr>
          <p:spPr>
            <a:xfrm>
              <a:off x="5294650" y="130352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9"/>
                  </a:lnTo>
                  <a:lnTo>
                    <a:pt x="481" y="27173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908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7" name="Google Shape;567;p22"/>
            <p:cNvSpPr/>
            <p:nvPr/>
          </p:nvSpPr>
          <p:spPr>
            <a:xfrm>
              <a:off x="5721375" y="2032100"/>
              <a:ext cx="784150" cy="891275"/>
            </a:xfrm>
            <a:custGeom>
              <a:avLst/>
              <a:gdLst/>
              <a:ahLst/>
              <a:cxnLst/>
              <a:rect l="l" t="t" r="r" b="b"/>
              <a:pathLst>
                <a:path w="31366" h="35651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8" name="Google Shape;568;p22"/>
            <p:cNvSpPr/>
            <p:nvPr/>
          </p:nvSpPr>
          <p:spPr>
            <a:xfrm>
              <a:off x="6137775" y="1301825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9" name="Google Shape;569;p22"/>
            <p:cNvSpPr/>
            <p:nvPr/>
          </p:nvSpPr>
          <p:spPr>
            <a:xfrm>
              <a:off x="6563925" y="2029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1" y="9348"/>
                  </a:lnTo>
                  <a:lnTo>
                    <a:pt x="482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8" y="8523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70" name="Google Shape;570;p22"/>
            <p:cNvSpPr/>
            <p:nvPr/>
          </p:nvSpPr>
          <p:spPr>
            <a:xfrm>
              <a:off x="2369450" y="349900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4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71" name="Google Shape;571;p22"/>
            <p:cNvSpPr/>
            <p:nvPr/>
          </p:nvSpPr>
          <p:spPr>
            <a:xfrm>
              <a:off x="2785850" y="276927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72" name="Google Shape;572;p22"/>
            <p:cNvSpPr/>
            <p:nvPr/>
          </p:nvSpPr>
          <p:spPr>
            <a:xfrm>
              <a:off x="3212575" y="3497275"/>
              <a:ext cx="783600" cy="891850"/>
            </a:xfrm>
            <a:custGeom>
              <a:avLst/>
              <a:gdLst/>
              <a:ahLst/>
              <a:cxnLst/>
              <a:rect l="l" t="t" r="r" b="b"/>
              <a:pathLst>
                <a:path w="31344" h="35674" extrusionOk="0">
                  <a:moveTo>
                    <a:pt x="15191" y="1"/>
                  </a:moveTo>
                  <a:lnTo>
                    <a:pt x="0" y="9326"/>
                  </a:lnTo>
                  <a:lnTo>
                    <a:pt x="459" y="27174"/>
                  </a:lnTo>
                  <a:lnTo>
                    <a:pt x="16153" y="35674"/>
                  </a:lnTo>
                  <a:lnTo>
                    <a:pt x="31343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73" name="Google Shape;573;p22"/>
            <p:cNvSpPr/>
            <p:nvPr/>
          </p:nvSpPr>
          <p:spPr>
            <a:xfrm>
              <a:off x="3628425" y="276700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7" y="8523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74" name="Google Shape;574;p22"/>
            <p:cNvSpPr/>
            <p:nvPr/>
          </p:nvSpPr>
          <p:spPr>
            <a:xfrm>
              <a:off x="4055150" y="3495575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75" name="Google Shape;575;p22"/>
            <p:cNvSpPr/>
            <p:nvPr/>
          </p:nvSpPr>
          <p:spPr>
            <a:xfrm>
              <a:off x="4471550" y="2765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76" name="Google Shape;576;p22"/>
            <p:cNvSpPr/>
            <p:nvPr/>
          </p:nvSpPr>
          <p:spPr>
            <a:xfrm>
              <a:off x="4897700" y="3493850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76" y="35650"/>
                  </a:lnTo>
                  <a:lnTo>
                    <a:pt x="31366" y="26325"/>
                  </a:lnTo>
                  <a:lnTo>
                    <a:pt x="30908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77" name="Google Shape;577;p22"/>
            <p:cNvSpPr/>
            <p:nvPr/>
          </p:nvSpPr>
          <p:spPr>
            <a:xfrm>
              <a:off x="5314125" y="2763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578" name="Google Shape;578;p22"/>
          <p:cNvGrpSpPr/>
          <p:nvPr/>
        </p:nvGrpSpPr>
        <p:grpSpPr>
          <a:xfrm>
            <a:off x="-3736825" y="2237988"/>
            <a:ext cx="5414525" cy="3091325"/>
            <a:chOff x="683750" y="1303525"/>
            <a:chExt cx="5414525" cy="3091325"/>
          </a:xfrm>
        </p:grpSpPr>
        <p:sp>
          <p:nvSpPr>
            <p:cNvPr id="579" name="Google Shape;579;p22"/>
            <p:cNvSpPr/>
            <p:nvPr/>
          </p:nvSpPr>
          <p:spPr>
            <a:xfrm>
              <a:off x="1507400" y="2041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0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80" name="Google Shape;580;p22"/>
            <p:cNvSpPr/>
            <p:nvPr/>
          </p:nvSpPr>
          <p:spPr>
            <a:xfrm>
              <a:off x="1923825" y="131097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4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81" name="Google Shape;581;p22"/>
            <p:cNvSpPr/>
            <p:nvPr/>
          </p:nvSpPr>
          <p:spPr>
            <a:xfrm>
              <a:off x="2349975" y="2039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75" y="35674"/>
                  </a:lnTo>
                  <a:lnTo>
                    <a:pt x="31366" y="26326"/>
                  </a:lnTo>
                  <a:lnTo>
                    <a:pt x="30907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82" name="Google Shape;582;p22"/>
            <p:cNvSpPr/>
            <p:nvPr/>
          </p:nvSpPr>
          <p:spPr>
            <a:xfrm>
              <a:off x="3193100" y="2037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83" name="Google Shape;583;p22"/>
            <p:cNvSpPr/>
            <p:nvPr/>
          </p:nvSpPr>
          <p:spPr>
            <a:xfrm>
              <a:off x="3609525" y="130755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84" name="Google Shape;584;p22"/>
            <p:cNvSpPr/>
            <p:nvPr/>
          </p:nvSpPr>
          <p:spPr>
            <a:xfrm>
              <a:off x="4035675" y="2035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73"/>
                  </a:lnTo>
                  <a:lnTo>
                    <a:pt x="16175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85" name="Google Shape;585;p22"/>
            <p:cNvSpPr/>
            <p:nvPr/>
          </p:nvSpPr>
          <p:spPr>
            <a:xfrm>
              <a:off x="4452075" y="1305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86" name="Google Shape;586;p22"/>
            <p:cNvSpPr/>
            <p:nvPr/>
          </p:nvSpPr>
          <p:spPr>
            <a:xfrm>
              <a:off x="4878800" y="2033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1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87" name="Google Shape;587;p22"/>
            <p:cNvSpPr/>
            <p:nvPr/>
          </p:nvSpPr>
          <p:spPr>
            <a:xfrm>
              <a:off x="5294650" y="130352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9"/>
                  </a:lnTo>
                  <a:lnTo>
                    <a:pt x="481" y="27173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908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88" name="Google Shape;588;p22"/>
            <p:cNvSpPr/>
            <p:nvPr/>
          </p:nvSpPr>
          <p:spPr>
            <a:xfrm>
              <a:off x="683750" y="3503025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75" y="35673"/>
                  </a:lnTo>
                  <a:lnTo>
                    <a:pt x="31366" y="26325"/>
                  </a:lnTo>
                  <a:lnTo>
                    <a:pt x="30907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89" name="Google Shape;589;p22"/>
            <p:cNvSpPr/>
            <p:nvPr/>
          </p:nvSpPr>
          <p:spPr>
            <a:xfrm>
              <a:off x="1526875" y="3501300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191" y="0"/>
                  </a:moveTo>
                  <a:lnTo>
                    <a:pt x="0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90" name="Google Shape;590;p22"/>
            <p:cNvSpPr/>
            <p:nvPr/>
          </p:nvSpPr>
          <p:spPr>
            <a:xfrm>
              <a:off x="1943300" y="277100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73"/>
                  </a:lnTo>
                  <a:lnTo>
                    <a:pt x="16152" y="35673"/>
                  </a:lnTo>
                  <a:lnTo>
                    <a:pt x="31366" y="26325"/>
                  </a:lnTo>
                  <a:lnTo>
                    <a:pt x="30884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91" name="Google Shape;591;p22"/>
            <p:cNvSpPr/>
            <p:nvPr/>
          </p:nvSpPr>
          <p:spPr>
            <a:xfrm>
              <a:off x="2369450" y="349900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4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92" name="Google Shape;592;p22"/>
            <p:cNvSpPr/>
            <p:nvPr/>
          </p:nvSpPr>
          <p:spPr>
            <a:xfrm>
              <a:off x="3212575" y="3497275"/>
              <a:ext cx="783600" cy="891850"/>
            </a:xfrm>
            <a:custGeom>
              <a:avLst/>
              <a:gdLst/>
              <a:ahLst/>
              <a:cxnLst/>
              <a:rect l="l" t="t" r="r" b="b"/>
              <a:pathLst>
                <a:path w="31344" h="35674" extrusionOk="0">
                  <a:moveTo>
                    <a:pt x="15191" y="1"/>
                  </a:moveTo>
                  <a:lnTo>
                    <a:pt x="0" y="9326"/>
                  </a:lnTo>
                  <a:lnTo>
                    <a:pt x="459" y="27174"/>
                  </a:lnTo>
                  <a:lnTo>
                    <a:pt x="16153" y="35674"/>
                  </a:lnTo>
                  <a:lnTo>
                    <a:pt x="31343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93" name="Google Shape;593;p22"/>
            <p:cNvSpPr/>
            <p:nvPr/>
          </p:nvSpPr>
          <p:spPr>
            <a:xfrm>
              <a:off x="5314125" y="2763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594" name="Google Shape;594;p22"/>
          <p:cNvSpPr txBox="1"/>
          <p:nvPr>
            <p:ph type="ctrTitle"/>
          </p:nvPr>
        </p:nvSpPr>
        <p:spPr>
          <a:xfrm>
            <a:off x="2752725" y="3292750"/>
            <a:ext cx="3638400" cy="71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595" name="Google Shape;595;p22"/>
          <p:cNvSpPr txBox="1"/>
          <p:nvPr>
            <p:ph type="subTitle" idx="1"/>
          </p:nvPr>
        </p:nvSpPr>
        <p:spPr>
          <a:xfrm>
            <a:off x="3264900" y="3854250"/>
            <a:ext cx="26142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8">
    <p:spTree>
      <p:nvGrpSpPr>
        <p:cNvPr id="596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7" name="Google Shape;597;p23"/>
          <p:cNvGrpSpPr/>
          <p:nvPr/>
        </p:nvGrpSpPr>
        <p:grpSpPr>
          <a:xfrm>
            <a:off x="5310450" y="-698287"/>
            <a:ext cx="7109975" cy="3093025"/>
            <a:chOff x="238125" y="1301825"/>
            <a:chExt cx="7109975" cy="3093025"/>
          </a:xfrm>
        </p:grpSpPr>
        <p:sp>
          <p:nvSpPr>
            <p:cNvPr id="598" name="Google Shape;598;p23"/>
            <p:cNvSpPr/>
            <p:nvPr/>
          </p:nvSpPr>
          <p:spPr>
            <a:xfrm>
              <a:off x="238125" y="131497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74"/>
                  </a:lnTo>
                  <a:lnTo>
                    <a:pt x="16152" y="35674"/>
                  </a:lnTo>
                  <a:lnTo>
                    <a:pt x="31366" y="26349"/>
                  </a:lnTo>
                  <a:lnTo>
                    <a:pt x="30884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99" name="Google Shape;599;p23"/>
            <p:cNvSpPr/>
            <p:nvPr/>
          </p:nvSpPr>
          <p:spPr>
            <a:xfrm>
              <a:off x="1080675" y="131327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76" y="35650"/>
                  </a:lnTo>
                  <a:lnTo>
                    <a:pt x="31366" y="26325"/>
                  </a:lnTo>
                  <a:lnTo>
                    <a:pt x="30908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00" name="Google Shape;600;p23"/>
            <p:cNvSpPr/>
            <p:nvPr/>
          </p:nvSpPr>
          <p:spPr>
            <a:xfrm>
              <a:off x="1507400" y="2041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0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01" name="Google Shape;601;p23"/>
            <p:cNvSpPr/>
            <p:nvPr/>
          </p:nvSpPr>
          <p:spPr>
            <a:xfrm>
              <a:off x="1923825" y="131097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4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02" name="Google Shape;602;p23"/>
            <p:cNvSpPr/>
            <p:nvPr/>
          </p:nvSpPr>
          <p:spPr>
            <a:xfrm>
              <a:off x="2766375" y="1309250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74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03" name="Google Shape;603;p23"/>
            <p:cNvSpPr/>
            <p:nvPr/>
          </p:nvSpPr>
          <p:spPr>
            <a:xfrm>
              <a:off x="3193100" y="2037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04" name="Google Shape;604;p23"/>
            <p:cNvSpPr/>
            <p:nvPr/>
          </p:nvSpPr>
          <p:spPr>
            <a:xfrm>
              <a:off x="3609525" y="130755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05" name="Google Shape;605;p23"/>
            <p:cNvSpPr/>
            <p:nvPr/>
          </p:nvSpPr>
          <p:spPr>
            <a:xfrm>
              <a:off x="4035675" y="2035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73"/>
                  </a:lnTo>
                  <a:lnTo>
                    <a:pt x="16175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06" name="Google Shape;606;p23"/>
            <p:cNvSpPr/>
            <p:nvPr/>
          </p:nvSpPr>
          <p:spPr>
            <a:xfrm>
              <a:off x="4452075" y="1305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07" name="Google Shape;607;p23"/>
            <p:cNvSpPr/>
            <p:nvPr/>
          </p:nvSpPr>
          <p:spPr>
            <a:xfrm>
              <a:off x="4878800" y="2033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1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08" name="Google Shape;608;p23"/>
            <p:cNvSpPr/>
            <p:nvPr/>
          </p:nvSpPr>
          <p:spPr>
            <a:xfrm>
              <a:off x="5294650" y="130352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9"/>
                  </a:lnTo>
                  <a:lnTo>
                    <a:pt x="481" y="27173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908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09" name="Google Shape;609;p23"/>
            <p:cNvSpPr/>
            <p:nvPr/>
          </p:nvSpPr>
          <p:spPr>
            <a:xfrm>
              <a:off x="5721375" y="2032100"/>
              <a:ext cx="784150" cy="891275"/>
            </a:xfrm>
            <a:custGeom>
              <a:avLst/>
              <a:gdLst/>
              <a:ahLst/>
              <a:cxnLst/>
              <a:rect l="l" t="t" r="r" b="b"/>
              <a:pathLst>
                <a:path w="31366" h="35651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0" name="Google Shape;610;p23"/>
            <p:cNvSpPr/>
            <p:nvPr/>
          </p:nvSpPr>
          <p:spPr>
            <a:xfrm>
              <a:off x="6137775" y="1301825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1" name="Google Shape;611;p23"/>
            <p:cNvSpPr/>
            <p:nvPr/>
          </p:nvSpPr>
          <p:spPr>
            <a:xfrm>
              <a:off x="6563925" y="2029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1" y="9348"/>
                  </a:lnTo>
                  <a:lnTo>
                    <a:pt x="482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8" y="8523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2" name="Google Shape;612;p23"/>
            <p:cNvSpPr/>
            <p:nvPr/>
          </p:nvSpPr>
          <p:spPr>
            <a:xfrm>
              <a:off x="257575" y="27744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1"/>
                  </a:moveTo>
                  <a:lnTo>
                    <a:pt x="1" y="9349"/>
                  </a:lnTo>
                  <a:lnTo>
                    <a:pt x="482" y="27174"/>
                  </a:lnTo>
                  <a:lnTo>
                    <a:pt x="16153" y="35674"/>
                  </a:lnTo>
                  <a:lnTo>
                    <a:pt x="31367" y="26349"/>
                  </a:lnTo>
                  <a:lnTo>
                    <a:pt x="30885" y="8524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3" name="Google Shape;613;p23"/>
            <p:cNvSpPr/>
            <p:nvPr/>
          </p:nvSpPr>
          <p:spPr>
            <a:xfrm>
              <a:off x="683750" y="3503025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75" y="35673"/>
                  </a:lnTo>
                  <a:lnTo>
                    <a:pt x="31366" y="26325"/>
                  </a:lnTo>
                  <a:lnTo>
                    <a:pt x="30907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4" name="Google Shape;614;p23"/>
            <p:cNvSpPr/>
            <p:nvPr/>
          </p:nvSpPr>
          <p:spPr>
            <a:xfrm>
              <a:off x="1526875" y="3501300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191" y="0"/>
                  </a:moveTo>
                  <a:lnTo>
                    <a:pt x="0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5" name="Google Shape;615;p23"/>
            <p:cNvSpPr/>
            <p:nvPr/>
          </p:nvSpPr>
          <p:spPr>
            <a:xfrm>
              <a:off x="1943300" y="277100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73"/>
                  </a:lnTo>
                  <a:lnTo>
                    <a:pt x="16152" y="35673"/>
                  </a:lnTo>
                  <a:lnTo>
                    <a:pt x="31366" y="26325"/>
                  </a:lnTo>
                  <a:lnTo>
                    <a:pt x="30884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6" name="Google Shape;616;p23"/>
            <p:cNvSpPr/>
            <p:nvPr/>
          </p:nvSpPr>
          <p:spPr>
            <a:xfrm>
              <a:off x="2369450" y="349900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4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7" name="Google Shape;617;p23"/>
            <p:cNvSpPr/>
            <p:nvPr/>
          </p:nvSpPr>
          <p:spPr>
            <a:xfrm>
              <a:off x="2785850" y="276927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8" name="Google Shape;618;p23"/>
            <p:cNvSpPr/>
            <p:nvPr/>
          </p:nvSpPr>
          <p:spPr>
            <a:xfrm>
              <a:off x="3212575" y="3497275"/>
              <a:ext cx="783600" cy="891850"/>
            </a:xfrm>
            <a:custGeom>
              <a:avLst/>
              <a:gdLst/>
              <a:ahLst/>
              <a:cxnLst/>
              <a:rect l="l" t="t" r="r" b="b"/>
              <a:pathLst>
                <a:path w="31344" h="35674" extrusionOk="0">
                  <a:moveTo>
                    <a:pt x="15191" y="1"/>
                  </a:moveTo>
                  <a:lnTo>
                    <a:pt x="0" y="9326"/>
                  </a:lnTo>
                  <a:lnTo>
                    <a:pt x="459" y="27174"/>
                  </a:lnTo>
                  <a:lnTo>
                    <a:pt x="16153" y="35674"/>
                  </a:lnTo>
                  <a:lnTo>
                    <a:pt x="31343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9" name="Google Shape;619;p23"/>
            <p:cNvSpPr/>
            <p:nvPr/>
          </p:nvSpPr>
          <p:spPr>
            <a:xfrm>
              <a:off x="3628425" y="276700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7" y="8523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0" name="Google Shape;620;p23"/>
            <p:cNvSpPr/>
            <p:nvPr/>
          </p:nvSpPr>
          <p:spPr>
            <a:xfrm>
              <a:off x="4055150" y="3495575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1" name="Google Shape;621;p23"/>
            <p:cNvSpPr/>
            <p:nvPr/>
          </p:nvSpPr>
          <p:spPr>
            <a:xfrm>
              <a:off x="4471550" y="2765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2" name="Google Shape;622;p23"/>
            <p:cNvSpPr/>
            <p:nvPr/>
          </p:nvSpPr>
          <p:spPr>
            <a:xfrm>
              <a:off x="4897700" y="3493850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76" y="35650"/>
                  </a:lnTo>
                  <a:lnTo>
                    <a:pt x="31366" y="26325"/>
                  </a:lnTo>
                  <a:lnTo>
                    <a:pt x="30908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3" name="Google Shape;623;p23"/>
            <p:cNvSpPr/>
            <p:nvPr/>
          </p:nvSpPr>
          <p:spPr>
            <a:xfrm>
              <a:off x="5314125" y="2763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624" name="Google Shape;624;p23"/>
          <p:cNvGrpSpPr/>
          <p:nvPr/>
        </p:nvGrpSpPr>
        <p:grpSpPr>
          <a:xfrm>
            <a:off x="5342550" y="2236288"/>
            <a:ext cx="7109975" cy="3093025"/>
            <a:chOff x="238125" y="1301825"/>
            <a:chExt cx="7109975" cy="3093025"/>
          </a:xfrm>
        </p:grpSpPr>
        <p:sp>
          <p:nvSpPr>
            <p:cNvPr id="625" name="Google Shape;625;p23"/>
            <p:cNvSpPr/>
            <p:nvPr/>
          </p:nvSpPr>
          <p:spPr>
            <a:xfrm>
              <a:off x="238125" y="131497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74"/>
                  </a:lnTo>
                  <a:lnTo>
                    <a:pt x="16152" y="35674"/>
                  </a:lnTo>
                  <a:lnTo>
                    <a:pt x="31366" y="26349"/>
                  </a:lnTo>
                  <a:lnTo>
                    <a:pt x="30884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6" name="Google Shape;626;p23"/>
            <p:cNvSpPr/>
            <p:nvPr/>
          </p:nvSpPr>
          <p:spPr>
            <a:xfrm>
              <a:off x="664825" y="2043000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48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7" y="26348"/>
                  </a:lnTo>
                  <a:lnTo>
                    <a:pt x="30885" y="8523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7" name="Google Shape;627;p23"/>
            <p:cNvSpPr/>
            <p:nvPr/>
          </p:nvSpPr>
          <p:spPr>
            <a:xfrm>
              <a:off x="1080675" y="131327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76" y="35650"/>
                  </a:lnTo>
                  <a:lnTo>
                    <a:pt x="31366" y="26325"/>
                  </a:lnTo>
                  <a:lnTo>
                    <a:pt x="30908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8" name="Google Shape;628;p23"/>
            <p:cNvSpPr/>
            <p:nvPr/>
          </p:nvSpPr>
          <p:spPr>
            <a:xfrm>
              <a:off x="1507400" y="2041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0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9" name="Google Shape;629;p23"/>
            <p:cNvSpPr/>
            <p:nvPr/>
          </p:nvSpPr>
          <p:spPr>
            <a:xfrm>
              <a:off x="1923825" y="131097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4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30" name="Google Shape;630;p23"/>
            <p:cNvSpPr/>
            <p:nvPr/>
          </p:nvSpPr>
          <p:spPr>
            <a:xfrm>
              <a:off x="2349975" y="2039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75" y="35674"/>
                  </a:lnTo>
                  <a:lnTo>
                    <a:pt x="31366" y="26326"/>
                  </a:lnTo>
                  <a:lnTo>
                    <a:pt x="30907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31" name="Google Shape;631;p23"/>
            <p:cNvSpPr/>
            <p:nvPr/>
          </p:nvSpPr>
          <p:spPr>
            <a:xfrm>
              <a:off x="3193100" y="2037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32" name="Google Shape;632;p23"/>
            <p:cNvSpPr/>
            <p:nvPr/>
          </p:nvSpPr>
          <p:spPr>
            <a:xfrm>
              <a:off x="3609525" y="130755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33" name="Google Shape;633;p23"/>
            <p:cNvSpPr/>
            <p:nvPr/>
          </p:nvSpPr>
          <p:spPr>
            <a:xfrm>
              <a:off x="4035675" y="2035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73"/>
                  </a:lnTo>
                  <a:lnTo>
                    <a:pt x="16175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34" name="Google Shape;634;p23"/>
            <p:cNvSpPr/>
            <p:nvPr/>
          </p:nvSpPr>
          <p:spPr>
            <a:xfrm>
              <a:off x="4452075" y="1305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35" name="Google Shape;635;p23"/>
            <p:cNvSpPr/>
            <p:nvPr/>
          </p:nvSpPr>
          <p:spPr>
            <a:xfrm>
              <a:off x="4878800" y="2033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1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36" name="Google Shape;636;p23"/>
            <p:cNvSpPr/>
            <p:nvPr/>
          </p:nvSpPr>
          <p:spPr>
            <a:xfrm>
              <a:off x="5294650" y="130352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9"/>
                  </a:lnTo>
                  <a:lnTo>
                    <a:pt x="481" y="27173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908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37" name="Google Shape;637;p23"/>
            <p:cNvSpPr/>
            <p:nvPr/>
          </p:nvSpPr>
          <p:spPr>
            <a:xfrm>
              <a:off x="5721375" y="2032100"/>
              <a:ext cx="784150" cy="891275"/>
            </a:xfrm>
            <a:custGeom>
              <a:avLst/>
              <a:gdLst/>
              <a:ahLst/>
              <a:cxnLst/>
              <a:rect l="l" t="t" r="r" b="b"/>
              <a:pathLst>
                <a:path w="31366" h="35651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38" name="Google Shape;638;p23"/>
            <p:cNvSpPr/>
            <p:nvPr/>
          </p:nvSpPr>
          <p:spPr>
            <a:xfrm>
              <a:off x="6137775" y="1301825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39" name="Google Shape;639;p23"/>
            <p:cNvSpPr/>
            <p:nvPr/>
          </p:nvSpPr>
          <p:spPr>
            <a:xfrm>
              <a:off x="6563925" y="2029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1" y="9348"/>
                  </a:lnTo>
                  <a:lnTo>
                    <a:pt x="482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8" y="8523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40" name="Google Shape;640;p23"/>
            <p:cNvSpPr/>
            <p:nvPr/>
          </p:nvSpPr>
          <p:spPr>
            <a:xfrm>
              <a:off x="257575" y="27744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1"/>
                  </a:moveTo>
                  <a:lnTo>
                    <a:pt x="1" y="9349"/>
                  </a:lnTo>
                  <a:lnTo>
                    <a:pt x="482" y="27174"/>
                  </a:lnTo>
                  <a:lnTo>
                    <a:pt x="16153" y="35674"/>
                  </a:lnTo>
                  <a:lnTo>
                    <a:pt x="31367" y="26349"/>
                  </a:lnTo>
                  <a:lnTo>
                    <a:pt x="30885" y="8524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41" name="Google Shape;641;p23"/>
            <p:cNvSpPr/>
            <p:nvPr/>
          </p:nvSpPr>
          <p:spPr>
            <a:xfrm>
              <a:off x="683750" y="3503025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75" y="35673"/>
                  </a:lnTo>
                  <a:lnTo>
                    <a:pt x="31366" y="26325"/>
                  </a:lnTo>
                  <a:lnTo>
                    <a:pt x="30907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42" name="Google Shape;642;p23"/>
            <p:cNvSpPr/>
            <p:nvPr/>
          </p:nvSpPr>
          <p:spPr>
            <a:xfrm>
              <a:off x="1526875" y="3501300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191" y="0"/>
                  </a:moveTo>
                  <a:lnTo>
                    <a:pt x="0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43" name="Google Shape;643;p23"/>
            <p:cNvSpPr/>
            <p:nvPr/>
          </p:nvSpPr>
          <p:spPr>
            <a:xfrm>
              <a:off x="1943300" y="277100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73"/>
                  </a:lnTo>
                  <a:lnTo>
                    <a:pt x="16152" y="35673"/>
                  </a:lnTo>
                  <a:lnTo>
                    <a:pt x="31366" y="26325"/>
                  </a:lnTo>
                  <a:lnTo>
                    <a:pt x="30884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44" name="Google Shape;644;p23"/>
            <p:cNvSpPr/>
            <p:nvPr/>
          </p:nvSpPr>
          <p:spPr>
            <a:xfrm>
              <a:off x="2369450" y="349900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4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45" name="Google Shape;645;p23"/>
            <p:cNvSpPr/>
            <p:nvPr/>
          </p:nvSpPr>
          <p:spPr>
            <a:xfrm>
              <a:off x="3212575" y="3497275"/>
              <a:ext cx="783600" cy="891850"/>
            </a:xfrm>
            <a:custGeom>
              <a:avLst/>
              <a:gdLst/>
              <a:ahLst/>
              <a:cxnLst/>
              <a:rect l="l" t="t" r="r" b="b"/>
              <a:pathLst>
                <a:path w="31344" h="35674" extrusionOk="0">
                  <a:moveTo>
                    <a:pt x="15191" y="1"/>
                  </a:moveTo>
                  <a:lnTo>
                    <a:pt x="0" y="9326"/>
                  </a:lnTo>
                  <a:lnTo>
                    <a:pt x="459" y="27174"/>
                  </a:lnTo>
                  <a:lnTo>
                    <a:pt x="16153" y="35674"/>
                  </a:lnTo>
                  <a:lnTo>
                    <a:pt x="31343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46" name="Google Shape;646;p23"/>
            <p:cNvSpPr/>
            <p:nvPr/>
          </p:nvSpPr>
          <p:spPr>
            <a:xfrm>
              <a:off x="3628425" y="276700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7" y="8523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47" name="Google Shape;647;p23"/>
            <p:cNvSpPr/>
            <p:nvPr/>
          </p:nvSpPr>
          <p:spPr>
            <a:xfrm>
              <a:off x="4055150" y="3495575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48" name="Google Shape;648;p23"/>
            <p:cNvSpPr/>
            <p:nvPr/>
          </p:nvSpPr>
          <p:spPr>
            <a:xfrm>
              <a:off x="4471550" y="2765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49" name="Google Shape;649;p23"/>
            <p:cNvSpPr/>
            <p:nvPr/>
          </p:nvSpPr>
          <p:spPr>
            <a:xfrm>
              <a:off x="4897700" y="3493850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76" y="35650"/>
                  </a:lnTo>
                  <a:lnTo>
                    <a:pt x="31366" y="26325"/>
                  </a:lnTo>
                  <a:lnTo>
                    <a:pt x="30908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0" name="Google Shape;650;p23"/>
            <p:cNvSpPr/>
            <p:nvPr/>
          </p:nvSpPr>
          <p:spPr>
            <a:xfrm>
              <a:off x="5314125" y="2763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651" name="Google Shape;651;p23"/>
          <p:cNvGrpSpPr/>
          <p:nvPr/>
        </p:nvGrpSpPr>
        <p:grpSpPr>
          <a:xfrm>
            <a:off x="-356791" y="3535072"/>
            <a:ext cx="1147750" cy="1485542"/>
            <a:chOff x="683750" y="2772725"/>
            <a:chExt cx="1200575" cy="1622125"/>
          </a:xfrm>
        </p:grpSpPr>
        <p:sp>
          <p:nvSpPr>
            <p:cNvPr id="652" name="Google Shape;652;p23"/>
            <p:cNvSpPr/>
            <p:nvPr/>
          </p:nvSpPr>
          <p:spPr>
            <a:xfrm>
              <a:off x="683750" y="3503025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75" y="35673"/>
                  </a:lnTo>
                  <a:lnTo>
                    <a:pt x="31366" y="26325"/>
                  </a:lnTo>
                  <a:lnTo>
                    <a:pt x="30907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3" name="Google Shape;653;p23"/>
            <p:cNvSpPr/>
            <p:nvPr/>
          </p:nvSpPr>
          <p:spPr>
            <a:xfrm>
              <a:off x="1100150" y="2772725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654" name="Google Shape;654;p23"/>
          <p:cNvSpPr txBox="1"/>
          <p:nvPr>
            <p:ph type="ctrTitle"/>
          </p:nvPr>
        </p:nvSpPr>
        <p:spPr>
          <a:xfrm flipH="1">
            <a:off x="1092625" y="2279500"/>
            <a:ext cx="3736200" cy="68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655" name="Google Shape;655;p23"/>
          <p:cNvSpPr txBox="1"/>
          <p:nvPr>
            <p:ph type="subTitle" idx="1"/>
          </p:nvPr>
        </p:nvSpPr>
        <p:spPr>
          <a:xfrm flipH="1">
            <a:off x="1092625" y="782450"/>
            <a:ext cx="3736200" cy="133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chnology design 1">
  <p:cSld name="CUSTOM_10">
    <p:spTree>
      <p:nvGrpSpPr>
        <p:cNvPr id="656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p24"/>
          <p:cNvSpPr txBox="1"/>
          <p:nvPr>
            <p:ph type="subTitle" idx="1"/>
          </p:nvPr>
        </p:nvSpPr>
        <p:spPr>
          <a:xfrm flipH="1">
            <a:off x="5733826" y="2437661"/>
            <a:ext cx="2086200" cy="110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658" name="Google Shape;658;p24"/>
          <p:cNvSpPr txBox="1"/>
          <p:nvPr>
            <p:ph type="title"/>
          </p:nvPr>
        </p:nvSpPr>
        <p:spPr>
          <a:xfrm>
            <a:off x="466725" y="355650"/>
            <a:ext cx="8210700" cy="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600"/>
            </a:lvl9pPr>
          </a:lstStyle>
          <a:p/>
        </p:txBody>
      </p:sp>
      <p:grpSp>
        <p:nvGrpSpPr>
          <p:cNvPr id="659" name="Google Shape;659;p24"/>
          <p:cNvGrpSpPr/>
          <p:nvPr/>
        </p:nvGrpSpPr>
        <p:grpSpPr>
          <a:xfrm>
            <a:off x="-1387000" y="-696587"/>
            <a:ext cx="2469850" cy="3083875"/>
            <a:chOff x="4035675" y="1303525"/>
            <a:chExt cx="2469850" cy="3083875"/>
          </a:xfrm>
        </p:grpSpPr>
        <p:sp>
          <p:nvSpPr>
            <p:cNvPr id="660" name="Google Shape;660;p24"/>
            <p:cNvSpPr/>
            <p:nvPr/>
          </p:nvSpPr>
          <p:spPr>
            <a:xfrm>
              <a:off x="4035675" y="2035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73"/>
                  </a:lnTo>
                  <a:lnTo>
                    <a:pt x="16175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1" name="Google Shape;661;p24"/>
            <p:cNvSpPr/>
            <p:nvPr/>
          </p:nvSpPr>
          <p:spPr>
            <a:xfrm>
              <a:off x="4452075" y="1305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2" name="Google Shape;662;p24"/>
            <p:cNvSpPr/>
            <p:nvPr/>
          </p:nvSpPr>
          <p:spPr>
            <a:xfrm>
              <a:off x="4878800" y="2033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1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3" name="Google Shape;663;p24"/>
            <p:cNvSpPr/>
            <p:nvPr/>
          </p:nvSpPr>
          <p:spPr>
            <a:xfrm>
              <a:off x="5294650" y="130352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9"/>
                  </a:lnTo>
                  <a:lnTo>
                    <a:pt x="481" y="27173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908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4" name="Google Shape;664;p24"/>
            <p:cNvSpPr/>
            <p:nvPr/>
          </p:nvSpPr>
          <p:spPr>
            <a:xfrm>
              <a:off x="5721375" y="2032100"/>
              <a:ext cx="784150" cy="891275"/>
            </a:xfrm>
            <a:custGeom>
              <a:avLst/>
              <a:gdLst/>
              <a:ahLst/>
              <a:cxnLst/>
              <a:rect l="l" t="t" r="r" b="b"/>
              <a:pathLst>
                <a:path w="31366" h="35651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5" name="Google Shape;665;p24"/>
            <p:cNvSpPr/>
            <p:nvPr/>
          </p:nvSpPr>
          <p:spPr>
            <a:xfrm>
              <a:off x="4878813" y="3495575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6" name="Google Shape;666;p24"/>
            <p:cNvSpPr/>
            <p:nvPr/>
          </p:nvSpPr>
          <p:spPr>
            <a:xfrm>
              <a:off x="5314125" y="2763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667" name="Google Shape;667;p24"/>
          <p:cNvGrpSpPr/>
          <p:nvPr/>
        </p:nvGrpSpPr>
        <p:grpSpPr>
          <a:xfrm>
            <a:off x="5168625" y="3804050"/>
            <a:ext cx="4562250" cy="1630725"/>
            <a:chOff x="2785850" y="2029825"/>
            <a:chExt cx="4562250" cy="1630725"/>
          </a:xfrm>
        </p:grpSpPr>
        <p:sp>
          <p:nvSpPr>
            <p:cNvPr id="668" name="Google Shape;668;p24"/>
            <p:cNvSpPr/>
            <p:nvPr/>
          </p:nvSpPr>
          <p:spPr>
            <a:xfrm>
              <a:off x="4878800" y="2033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1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9" name="Google Shape;669;p24"/>
            <p:cNvSpPr/>
            <p:nvPr/>
          </p:nvSpPr>
          <p:spPr>
            <a:xfrm>
              <a:off x="5721375" y="2032100"/>
              <a:ext cx="784150" cy="891275"/>
            </a:xfrm>
            <a:custGeom>
              <a:avLst/>
              <a:gdLst/>
              <a:ahLst/>
              <a:cxnLst/>
              <a:rect l="l" t="t" r="r" b="b"/>
              <a:pathLst>
                <a:path w="31366" h="35651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0" name="Google Shape;670;p24"/>
            <p:cNvSpPr/>
            <p:nvPr/>
          </p:nvSpPr>
          <p:spPr>
            <a:xfrm>
              <a:off x="6563925" y="2029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1" y="9348"/>
                  </a:lnTo>
                  <a:lnTo>
                    <a:pt x="482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8" y="8523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1" name="Google Shape;671;p24"/>
            <p:cNvSpPr/>
            <p:nvPr/>
          </p:nvSpPr>
          <p:spPr>
            <a:xfrm>
              <a:off x="2785850" y="276927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2" name="Google Shape;672;p24"/>
            <p:cNvSpPr/>
            <p:nvPr/>
          </p:nvSpPr>
          <p:spPr>
            <a:xfrm>
              <a:off x="3628425" y="276700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7" y="8523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3" name="Google Shape;673;p24"/>
            <p:cNvSpPr/>
            <p:nvPr/>
          </p:nvSpPr>
          <p:spPr>
            <a:xfrm>
              <a:off x="4471550" y="2765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4" name="Google Shape;674;p24"/>
            <p:cNvSpPr/>
            <p:nvPr/>
          </p:nvSpPr>
          <p:spPr>
            <a:xfrm>
              <a:off x="5314125" y="2763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5" name="Google Shape;675;p24"/>
            <p:cNvSpPr/>
            <p:nvPr/>
          </p:nvSpPr>
          <p:spPr>
            <a:xfrm>
              <a:off x="6157250" y="2761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191" y="1"/>
                  </a:moveTo>
                  <a:lnTo>
                    <a:pt x="1" y="9326"/>
                  </a:lnTo>
                  <a:lnTo>
                    <a:pt x="459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chnology design 2">
  <p:cSld name="CUSTOM_10_1">
    <p:spTree>
      <p:nvGrpSpPr>
        <p:cNvPr id="676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p25"/>
          <p:cNvSpPr txBox="1"/>
          <p:nvPr>
            <p:ph type="subTitle" idx="1"/>
          </p:nvPr>
        </p:nvSpPr>
        <p:spPr>
          <a:xfrm flipH="1">
            <a:off x="1333850" y="2325313"/>
            <a:ext cx="2644500" cy="110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678" name="Google Shape;678;p25"/>
          <p:cNvSpPr txBox="1"/>
          <p:nvPr>
            <p:ph type="title"/>
          </p:nvPr>
        </p:nvSpPr>
        <p:spPr>
          <a:xfrm>
            <a:off x="466725" y="355650"/>
            <a:ext cx="8210700" cy="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600"/>
            </a:lvl9pPr>
          </a:lstStyle>
          <a:p/>
        </p:txBody>
      </p:sp>
      <p:grpSp>
        <p:nvGrpSpPr>
          <p:cNvPr id="679" name="Google Shape;679;p25"/>
          <p:cNvGrpSpPr/>
          <p:nvPr/>
        </p:nvGrpSpPr>
        <p:grpSpPr>
          <a:xfrm flipH="1">
            <a:off x="-860700" y="3804050"/>
            <a:ext cx="2033975" cy="1625575"/>
            <a:chOff x="5314125" y="2029825"/>
            <a:chExt cx="2033975" cy="1625575"/>
          </a:xfrm>
        </p:grpSpPr>
        <p:sp>
          <p:nvSpPr>
            <p:cNvPr id="680" name="Google Shape;680;p25"/>
            <p:cNvSpPr/>
            <p:nvPr/>
          </p:nvSpPr>
          <p:spPr>
            <a:xfrm>
              <a:off x="5721375" y="2032100"/>
              <a:ext cx="784150" cy="891275"/>
            </a:xfrm>
            <a:custGeom>
              <a:avLst/>
              <a:gdLst/>
              <a:ahLst/>
              <a:cxnLst/>
              <a:rect l="l" t="t" r="r" b="b"/>
              <a:pathLst>
                <a:path w="31366" h="35651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1" name="Google Shape;681;p25"/>
            <p:cNvSpPr/>
            <p:nvPr/>
          </p:nvSpPr>
          <p:spPr>
            <a:xfrm>
              <a:off x="6563925" y="2029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1" y="9348"/>
                  </a:lnTo>
                  <a:lnTo>
                    <a:pt x="482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8" y="8523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2" name="Google Shape;682;p25"/>
            <p:cNvSpPr/>
            <p:nvPr/>
          </p:nvSpPr>
          <p:spPr>
            <a:xfrm>
              <a:off x="5314125" y="2763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3" name="Google Shape;683;p25"/>
            <p:cNvSpPr/>
            <p:nvPr/>
          </p:nvSpPr>
          <p:spPr>
            <a:xfrm>
              <a:off x="6157250" y="2761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191" y="1"/>
                  </a:moveTo>
                  <a:lnTo>
                    <a:pt x="1" y="9326"/>
                  </a:lnTo>
                  <a:lnTo>
                    <a:pt x="459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684" name="Google Shape;684;p25"/>
          <p:cNvGrpSpPr/>
          <p:nvPr/>
        </p:nvGrpSpPr>
        <p:grpSpPr>
          <a:xfrm flipH="1">
            <a:off x="7228050" y="-755987"/>
            <a:ext cx="2469850" cy="2353575"/>
            <a:chOff x="-354000" y="2968288"/>
            <a:chExt cx="2469850" cy="2353575"/>
          </a:xfrm>
        </p:grpSpPr>
        <p:sp>
          <p:nvSpPr>
            <p:cNvPr id="685" name="Google Shape;685;p25"/>
            <p:cNvSpPr/>
            <p:nvPr/>
          </p:nvSpPr>
          <p:spPr>
            <a:xfrm>
              <a:off x="53250" y="2970013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73"/>
                  </a:lnTo>
                  <a:lnTo>
                    <a:pt x="16175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6" name="Google Shape;686;p25"/>
            <p:cNvSpPr/>
            <p:nvPr/>
          </p:nvSpPr>
          <p:spPr>
            <a:xfrm>
              <a:off x="896375" y="2968288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1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7" name="Google Shape;687;p25"/>
            <p:cNvSpPr/>
            <p:nvPr/>
          </p:nvSpPr>
          <p:spPr>
            <a:xfrm>
              <a:off x="-354000" y="3701463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7" y="8523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8" name="Google Shape;688;p25"/>
            <p:cNvSpPr/>
            <p:nvPr/>
          </p:nvSpPr>
          <p:spPr>
            <a:xfrm>
              <a:off x="72725" y="4430038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9" name="Google Shape;689;p25"/>
            <p:cNvSpPr/>
            <p:nvPr/>
          </p:nvSpPr>
          <p:spPr>
            <a:xfrm>
              <a:off x="489125" y="3699738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90" name="Google Shape;690;p25"/>
            <p:cNvSpPr/>
            <p:nvPr/>
          </p:nvSpPr>
          <p:spPr>
            <a:xfrm>
              <a:off x="915275" y="4428313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76" y="35650"/>
                  </a:lnTo>
                  <a:lnTo>
                    <a:pt x="31366" y="26325"/>
                  </a:lnTo>
                  <a:lnTo>
                    <a:pt x="30908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91" name="Google Shape;691;p25"/>
            <p:cNvSpPr/>
            <p:nvPr/>
          </p:nvSpPr>
          <p:spPr>
            <a:xfrm>
              <a:off x="1331700" y="3698013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sources">
  <p:cSld name="CUSTOM_13">
    <p:spTree>
      <p:nvGrpSpPr>
        <p:cNvPr id="692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p26"/>
          <p:cNvSpPr txBox="1"/>
          <p:nvPr>
            <p:ph type="body" idx="1"/>
          </p:nvPr>
        </p:nvSpPr>
        <p:spPr>
          <a:xfrm>
            <a:off x="745625" y="1347775"/>
            <a:ext cx="6099600" cy="33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 Thin" panose="020B0203030101060003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9pPr>
          </a:lstStyle>
          <a:p/>
        </p:txBody>
      </p:sp>
      <p:sp>
        <p:nvSpPr>
          <p:cNvPr id="694" name="Google Shape;694;p26"/>
          <p:cNvSpPr txBox="1"/>
          <p:nvPr>
            <p:ph type="title"/>
          </p:nvPr>
        </p:nvSpPr>
        <p:spPr>
          <a:xfrm>
            <a:off x="466725" y="355650"/>
            <a:ext cx="8210700" cy="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600"/>
            </a:lvl9pPr>
          </a:lstStyle>
          <a:p/>
        </p:txBody>
      </p:sp>
      <p:grpSp>
        <p:nvGrpSpPr>
          <p:cNvPr id="695" name="Google Shape;695;p26"/>
          <p:cNvGrpSpPr/>
          <p:nvPr/>
        </p:nvGrpSpPr>
        <p:grpSpPr>
          <a:xfrm flipH="1">
            <a:off x="-524325" y="-754675"/>
            <a:ext cx="2905200" cy="2351300"/>
            <a:chOff x="7171875" y="-754675"/>
            <a:chExt cx="2905200" cy="2351300"/>
          </a:xfrm>
        </p:grpSpPr>
        <p:sp>
          <p:nvSpPr>
            <p:cNvPr id="696" name="Google Shape;696;p26"/>
            <p:cNvSpPr/>
            <p:nvPr/>
          </p:nvSpPr>
          <p:spPr>
            <a:xfrm>
              <a:off x="7171875" y="-7512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48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7" y="26348"/>
                  </a:lnTo>
                  <a:lnTo>
                    <a:pt x="30885" y="8523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97" name="Google Shape;697;p26"/>
            <p:cNvSpPr/>
            <p:nvPr/>
          </p:nvSpPr>
          <p:spPr>
            <a:xfrm>
              <a:off x="8857025" y="-75467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75" y="35674"/>
                  </a:lnTo>
                  <a:lnTo>
                    <a:pt x="31366" y="26326"/>
                  </a:lnTo>
                  <a:lnTo>
                    <a:pt x="30907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98" name="Google Shape;698;p26"/>
            <p:cNvSpPr/>
            <p:nvPr/>
          </p:nvSpPr>
          <p:spPr>
            <a:xfrm>
              <a:off x="8450350" y="-2322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73"/>
                  </a:lnTo>
                  <a:lnTo>
                    <a:pt x="16152" y="35673"/>
                  </a:lnTo>
                  <a:lnTo>
                    <a:pt x="31366" y="26325"/>
                  </a:lnTo>
                  <a:lnTo>
                    <a:pt x="30884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99" name="Google Shape;699;p26"/>
            <p:cNvSpPr/>
            <p:nvPr/>
          </p:nvSpPr>
          <p:spPr>
            <a:xfrm>
              <a:off x="8876500" y="70477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4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00" name="Google Shape;700;p26"/>
            <p:cNvSpPr/>
            <p:nvPr/>
          </p:nvSpPr>
          <p:spPr>
            <a:xfrm>
              <a:off x="9292900" y="-24950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701" name="Google Shape;701;p26"/>
          <p:cNvGrpSpPr/>
          <p:nvPr/>
        </p:nvGrpSpPr>
        <p:grpSpPr>
          <a:xfrm rot="10800000">
            <a:off x="7198813" y="4094575"/>
            <a:ext cx="1626725" cy="1622150"/>
            <a:chOff x="4452075" y="1303525"/>
            <a:chExt cx="1626725" cy="1622150"/>
          </a:xfrm>
        </p:grpSpPr>
        <p:sp>
          <p:nvSpPr>
            <p:cNvPr id="702" name="Google Shape;702;p26"/>
            <p:cNvSpPr/>
            <p:nvPr/>
          </p:nvSpPr>
          <p:spPr>
            <a:xfrm>
              <a:off x="4452075" y="1305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03" name="Google Shape;703;p26"/>
            <p:cNvSpPr/>
            <p:nvPr/>
          </p:nvSpPr>
          <p:spPr>
            <a:xfrm>
              <a:off x="4878800" y="2033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1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04" name="Google Shape;704;p26"/>
            <p:cNvSpPr/>
            <p:nvPr/>
          </p:nvSpPr>
          <p:spPr>
            <a:xfrm>
              <a:off x="5294650" y="130352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9"/>
                  </a:lnTo>
                  <a:lnTo>
                    <a:pt x="481" y="27173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908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ist">
  <p:cSld name="CUSTOM_15">
    <p:spTree>
      <p:nvGrpSpPr>
        <p:cNvPr id="705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p27"/>
          <p:cNvSpPr txBox="1"/>
          <p:nvPr>
            <p:ph type="body" idx="1"/>
          </p:nvPr>
        </p:nvSpPr>
        <p:spPr>
          <a:xfrm>
            <a:off x="2539350" y="1636525"/>
            <a:ext cx="4065300" cy="26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Nunito Light"/>
              <a:buChar char="●"/>
              <a:defRPr/>
            </a:lvl1pPr>
            <a:lvl2pPr marL="914400" lvl="1" indent="-330200" rtl="0">
              <a:spcBef>
                <a:spcPts val="160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371600" lvl="2" indent="-323850" rtl="0"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1828800" lvl="3" indent="-323850" rtl="0"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marL="3200400" lvl="6" indent="-311150" rtl="0"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3657600" lvl="7" indent="-311150" rtl="0"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Font typeface="Nunito Light"/>
              <a:buChar char="■"/>
              <a:defRPr/>
            </a:lvl9pPr>
          </a:lstStyle>
          <a:p/>
        </p:txBody>
      </p:sp>
      <p:sp>
        <p:nvSpPr>
          <p:cNvPr id="707" name="Google Shape;707;p27"/>
          <p:cNvSpPr txBox="1"/>
          <p:nvPr>
            <p:ph type="title"/>
          </p:nvPr>
        </p:nvSpPr>
        <p:spPr>
          <a:xfrm>
            <a:off x="466725" y="355650"/>
            <a:ext cx="8210700" cy="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600"/>
            </a:lvl9pPr>
          </a:lstStyle>
          <a:p/>
        </p:txBody>
      </p:sp>
      <p:grpSp>
        <p:nvGrpSpPr>
          <p:cNvPr id="708" name="Google Shape;708;p27"/>
          <p:cNvGrpSpPr/>
          <p:nvPr/>
        </p:nvGrpSpPr>
        <p:grpSpPr>
          <a:xfrm flipH="1">
            <a:off x="7399500" y="784213"/>
            <a:ext cx="2043125" cy="4556700"/>
            <a:chOff x="72725" y="765163"/>
            <a:chExt cx="2043125" cy="4556700"/>
          </a:xfrm>
        </p:grpSpPr>
        <p:sp>
          <p:nvSpPr>
            <p:cNvPr id="709" name="Google Shape;709;p27"/>
            <p:cNvSpPr/>
            <p:nvPr/>
          </p:nvSpPr>
          <p:spPr>
            <a:xfrm>
              <a:off x="489125" y="765163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10" name="Google Shape;710;p27"/>
            <p:cNvSpPr/>
            <p:nvPr/>
          </p:nvSpPr>
          <p:spPr>
            <a:xfrm>
              <a:off x="915275" y="1493738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76" y="35650"/>
                  </a:lnTo>
                  <a:lnTo>
                    <a:pt x="31366" y="26325"/>
                  </a:lnTo>
                  <a:lnTo>
                    <a:pt x="30908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11" name="Google Shape;711;p27"/>
            <p:cNvSpPr/>
            <p:nvPr/>
          </p:nvSpPr>
          <p:spPr>
            <a:xfrm>
              <a:off x="72725" y="4430038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12" name="Google Shape;712;p27"/>
            <p:cNvSpPr/>
            <p:nvPr/>
          </p:nvSpPr>
          <p:spPr>
            <a:xfrm>
              <a:off x="489125" y="3699738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13" name="Google Shape;713;p27"/>
            <p:cNvSpPr/>
            <p:nvPr/>
          </p:nvSpPr>
          <p:spPr>
            <a:xfrm>
              <a:off x="915275" y="4428313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76" y="35650"/>
                  </a:lnTo>
                  <a:lnTo>
                    <a:pt x="31366" y="26325"/>
                  </a:lnTo>
                  <a:lnTo>
                    <a:pt x="30908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14" name="Google Shape;714;p27"/>
            <p:cNvSpPr/>
            <p:nvPr/>
          </p:nvSpPr>
          <p:spPr>
            <a:xfrm>
              <a:off x="1331700" y="3698013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715" name="Google Shape;715;p27"/>
          <p:cNvGrpSpPr/>
          <p:nvPr/>
        </p:nvGrpSpPr>
        <p:grpSpPr>
          <a:xfrm flipH="1">
            <a:off x="-1049175" y="3034963"/>
            <a:ext cx="2062600" cy="1623300"/>
            <a:chOff x="53250" y="2968288"/>
            <a:chExt cx="2062600" cy="1623300"/>
          </a:xfrm>
        </p:grpSpPr>
        <p:sp>
          <p:nvSpPr>
            <p:cNvPr id="716" name="Google Shape;716;p27"/>
            <p:cNvSpPr/>
            <p:nvPr/>
          </p:nvSpPr>
          <p:spPr>
            <a:xfrm>
              <a:off x="53250" y="2970013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73"/>
                  </a:lnTo>
                  <a:lnTo>
                    <a:pt x="16175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17" name="Google Shape;717;p27"/>
            <p:cNvSpPr/>
            <p:nvPr/>
          </p:nvSpPr>
          <p:spPr>
            <a:xfrm>
              <a:off x="896375" y="2968288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1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18" name="Google Shape;718;p27"/>
            <p:cNvSpPr/>
            <p:nvPr/>
          </p:nvSpPr>
          <p:spPr>
            <a:xfrm>
              <a:off x="489125" y="3699738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19" name="Google Shape;719;p27"/>
            <p:cNvSpPr/>
            <p:nvPr/>
          </p:nvSpPr>
          <p:spPr>
            <a:xfrm>
              <a:off x="1331700" y="3698013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SECTION_TITLE_AND_DESCRIPTION_1">
    <p:spTree>
      <p:nvGrpSpPr>
        <p:cNvPr id="720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p28"/>
          <p:cNvSpPr txBox="1"/>
          <p:nvPr>
            <p:ph type="subTitle" idx="1"/>
          </p:nvPr>
        </p:nvSpPr>
        <p:spPr>
          <a:xfrm>
            <a:off x="2623950" y="1611213"/>
            <a:ext cx="3896100" cy="14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722" name="Google Shape;722;p28"/>
          <p:cNvSpPr txBox="1"/>
          <p:nvPr>
            <p:ph type="title"/>
          </p:nvPr>
        </p:nvSpPr>
        <p:spPr>
          <a:xfrm>
            <a:off x="2236950" y="628813"/>
            <a:ext cx="4670100" cy="93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7200"/>
            </a:lvl9pPr>
          </a:lstStyle>
          <a:p/>
        </p:txBody>
      </p:sp>
      <p:sp>
        <p:nvSpPr>
          <p:cNvPr id="723" name="Google Shape;723;p28"/>
          <p:cNvSpPr/>
          <p:nvPr/>
        </p:nvSpPr>
        <p:spPr>
          <a:xfrm>
            <a:off x="-682275" y="3846150"/>
            <a:ext cx="784175" cy="891850"/>
          </a:xfrm>
          <a:custGeom>
            <a:avLst/>
            <a:gdLst/>
            <a:ahLst/>
            <a:cxnLst/>
            <a:rect l="l" t="t" r="r" b="b"/>
            <a:pathLst>
              <a:path w="31367" h="35674" extrusionOk="0">
                <a:moveTo>
                  <a:pt x="15191" y="1"/>
                </a:moveTo>
                <a:lnTo>
                  <a:pt x="1" y="9325"/>
                </a:lnTo>
                <a:lnTo>
                  <a:pt x="459" y="27173"/>
                </a:lnTo>
                <a:lnTo>
                  <a:pt x="16153" y="35673"/>
                </a:lnTo>
                <a:lnTo>
                  <a:pt x="31366" y="26349"/>
                </a:lnTo>
                <a:lnTo>
                  <a:pt x="30885" y="8501"/>
                </a:lnTo>
                <a:lnTo>
                  <a:pt x="15191" y="1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4" name="Google Shape;724;p28"/>
          <p:cNvSpPr/>
          <p:nvPr/>
        </p:nvSpPr>
        <p:spPr>
          <a:xfrm>
            <a:off x="160300" y="3844425"/>
            <a:ext cx="784150" cy="891275"/>
          </a:xfrm>
          <a:custGeom>
            <a:avLst/>
            <a:gdLst/>
            <a:ahLst/>
            <a:cxnLst/>
            <a:rect l="l" t="t" r="r" b="b"/>
            <a:pathLst>
              <a:path w="31366" h="35651" extrusionOk="0">
                <a:moveTo>
                  <a:pt x="15213" y="1"/>
                </a:moveTo>
                <a:lnTo>
                  <a:pt x="0" y="9326"/>
                </a:lnTo>
                <a:lnTo>
                  <a:pt x="481" y="27151"/>
                </a:lnTo>
                <a:lnTo>
                  <a:pt x="16153" y="35651"/>
                </a:lnTo>
                <a:lnTo>
                  <a:pt x="31366" y="26326"/>
                </a:lnTo>
                <a:lnTo>
                  <a:pt x="30885" y="8501"/>
                </a:lnTo>
                <a:lnTo>
                  <a:pt x="15213" y="1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5" name="Google Shape;725;p28"/>
          <p:cNvSpPr/>
          <p:nvPr/>
        </p:nvSpPr>
        <p:spPr>
          <a:xfrm>
            <a:off x="1002850" y="3842150"/>
            <a:ext cx="784175" cy="891850"/>
          </a:xfrm>
          <a:custGeom>
            <a:avLst/>
            <a:gdLst/>
            <a:ahLst/>
            <a:cxnLst/>
            <a:rect l="l" t="t" r="r" b="b"/>
            <a:pathLst>
              <a:path w="31367" h="35674" extrusionOk="0">
                <a:moveTo>
                  <a:pt x="15214" y="0"/>
                </a:moveTo>
                <a:lnTo>
                  <a:pt x="1" y="9348"/>
                </a:lnTo>
                <a:lnTo>
                  <a:pt x="482" y="27173"/>
                </a:lnTo>
                <a:lnTo>
                  <a:pt x="16176" y="35673"/>
                </a:lnTo>
                <a:lnTo>
                  <a:pt x="31366" y="26348"/>
                </a:lnTo>
                <a:lnTo>
                  <a:pt x="30908" y="8523"/>
                </a:lnTo>
                <a:lnTo>
                  <a:pt x="15214" y="0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6" name="Google Shape;726;p28"/>
          <p:cNvSpPr/>
          <p:nvPr/>
        </p:nvSpPr>
        <p:spPr>
          <a:xfrm>
            <a:off x="-246950" y="4575875"/>
            <a:ext cx="784150" cy="891850"/>
          </a:xfrm>
          <a:custGeom>
            <a:avLst/>
            <a:gdLst/>
            <a:ahLst/>
            <a:cxnLst/>
            <a:rect l="l" t="t" r="r" b="b"/>
            <a:pathLst>
              <a:path w="31366" h="35674" extrusionOk="0">
                <a:moveTo>
                  <a:pt x="15213" y="1"/>
                </a:moveTo>
                <a:lnTo>
                  <a:pt x="0" y="9325"/>
                </a:lnTo>
                <a:lnTo>
                  <a:pt x="481" y="27150"/>
                </a:lnTo>
                <a:lnTo>
                  <a:pt x="16153" y="35673"/>
                </a:lnTo>
                <a:lnTo>
                  <a:pt x="31366" y="26326"/>
                </a:lnTo>
                <a:lnTo>
                  <a:pt x="30885" y="8501"/>
                </a:lnTo>
                <a:lnTo>
                  <a:pt x="15213" y="1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7" name="Google Shape;727;p28"/>
          <p:cNvSpPr/>
          <p:nvPr/>
        </p:nvSpPr>
        <p:spPr>
          <a:xfrm>
            <a:off x="596175" y="4574150"/>
            <a:ext cx="784175" cy="891275"/>
          </a:xfrm>
          <a:custGeom>
            <a:avLst/>
            <a:gdLst/>
            <a:ahLst/>
            <a:cxnLst/>
            <a:rect l="l" t="t" r="r" b="b"/>
            <a:pathLst>
              <a:path w="31367" h="35651" extrusionOk="0">
                <a:moveTo>
                  <a:pt x="15191" y="1"/>
                </a:moveTo>
                <a:lnTo>
                  <a:pt x="1" y="9326"/>
                </a:lnTo>
                <a:lnTo>
                  <a:pt x="459" y="27151"/>
                </a:lnTo>
                <a:lnTo>
                  <a:pt x="16153" y="35651"/>
                </a:lnTo>
                <a:lnTo>
                  <a:pt x="31366" y="26326"/>
                </a:lnTo>
                <a:lnTo>
                  <a:pt x="30885" y="8501"/>
                </a:lnTo>
                <a:lnTo>
                  <a:pt x="15191" y="1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8" name="Google Shape;728;p28"/>
          <p:cNvSpPr/>
          <p:nvPr/>
        </p:nvSpPr>
        <p:spPr>
          <a:xfrm>
            <a:off x="-710850" y="2360250"/>
            <a:ext cx="784175" cy="891850"/>
          </a:xfrm>
          <a:custGeom>
            <a:avLst/>
            <a:gdLst/>
            <a:ahLst/>
            <a:cxnLst/>
            <a:rect l="l" t="t" r="r" b="b"/>
            <a:pathLst>
              <a:path w="31367" h="35674" extrusionOk="0">
                <a:moveTo>
                  <a:pt x="15191" y="1"/>
                </a:moveTo>
                <a:lnTo>
                  <a:pt x="1" y="9325"/>
                </a:lnTo>
                <a:lnTo>
                  <a:pt x="459" y="27173"/>
                </a:lnTo>
                <a:lnTo>
                  <a:pt x="16153" y="35673"/>
                </a:lnTo>
                <a:lnTo>
                  <a:pt x="31366" y="26349"/>
                </a:lnTo>
                <a:lnTo>
                  <a:pt x="30885" y="8501"/>
                </a:lnTo>
                <a:lnTo>
                  <a:pt x="15191" y="1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9" name="Google Shape;729;p28"/>
          <p:cNvSpPr/>
          <p:nvPr/>
        </p:nvSpPr>
        <p:spPr>
          <a:xfrm>
            <a:off x="131725" y="2358525"/>
            <a:ext cx="784150" cy="891275"/>
          </a:xfrm>
          <a:custGeom>
            <a:avLst/>
            <a:gdLst/>
            <a:ahLst/>
            <a:cxnLst/>
            <a:rect l="l" t="t" r="r" b="b"/>
            <a:pathLst>
              <a:path w="31366" h="35651" extrusionOk="0">
                <a:moveTo>
                  <a:pt x="15213" y="1"/>
                </a:moveTo>
                <a:lnTo>
                  <a:pt x="0" y="9326"/>
                </a:lnTo>
                <a:lnTo>
                  <a:pt x="481" y="27151"/>
                </a:lnTo>
                <a:lnTo>
                  <a:pt x="16153" y="35651"/>
                </a:lnTo>
                <a:lnTo>
                  <a:pt x="31366" y="26326"/>
                </a:lnTo>
                <a:lnTo>
                  <a:pt x="30885" y="8501"/>
                </a:lnTo>
                <a:lnTo>
                  <a:pt x="15213" y="1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0" name="Google Shape;730;p28"/>
          <p:cNvSpPr/>
          <p:nvPr/>
        </p:nvSpPr>
        <p:spPr>
          <a:xfrm>
            <a:off x="974275" y="2356250"/>
            <a:ext cx="784175" cy="891850"/>
          </a:xfrm>
          <a:custGeom>
            <a:avLst/>
            <a:gdLst/>
            <a:ahLst/>
            <a:cxnLst/>
            <a:rect l="l" t="t" r="r" b="b"/>
            <a:pathLst>
              <a:path w="31367" h="35674" extrusionOk="0">
                <a:moveTo>
                  <a:pt x="15214" y="0"/>
                </a:moveTo>
                <a:lnTo>
                  <a:pt x="1" y="9348"/>
                </a:lnTo>
                <a:lnTo>
                  <a:pt x="482" y="27173"/>
                </a:lnTo>
                <a:lnTo>
                  <a:pt x="16176" y="35673"/>
                </a:lnTo>
                <a:lnTo>
                  <a:pt x="31366" y="26348"/>
                </a:lnTo>
                <a:lnTo>
                  <a:pt x="30908" y="8523"/>
                </a:lnTo>
                <a:lnTo>
                  <a:pt x="15214" y="0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1" name="Google Shape;731;p28"/>
          <p:cNvSpPr/>
          <p:nvPr/>
        </p:nvSpPr>
        <p:spPr>
          <a:xfrm>
            <a:off x="-1118100" y="3091700"/>
            <a:ext cx="784175" cy="891850"/>
          </a:xfrm>
          <a:custGeom>
            <a:avLst/>
            <a:gdLst/>
            <a:ahLst/>
            <a:cxnLst/>
            <a:rect l="l" t="t" r="r" b="b"/>
            <a:pathLst>
              <a:path w="31367" h="35674" extrusionOk="0">
                <a:moveTo>
                  <a:pt x="15191" y="0"/>
                </a:moveTo>
                <a:lnTo>
                  <a:pt x="1" y="9325"/>
                </a:lnTo>
                <a:lnTo>
                  <a:pt x="459" y="27173"/>
                </a:lnTo>
                <a:lnTo>
                  <a:pt x="16153" y="35673"/>
                </a:lnTo>
                <a:lnTo>
                  <a:pt x="31366" y="26348"/>
                </a:lnTo>
                <a:lnTo>
                  <a:pt x="30885" y="8500"/>
                </a:lnTo>
                <a:lnTo>
                  <a:pt x="15191" y="0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2" name="Google Shape;732;p28"/>
          <p:cNvSpPr/>
          <p:nvPr/>
        </p:nvSpPr>
        <p:spPr>
          <a:xfrm>
            <a:off x="-275525" y="3089975"/>
            <a:ext cx="784150" cy="891850"/>
          </a:xfrm>
          <a:custGeom>
            <a:avLst/>
            <a:gdLst/>
            <a:ahLst/>
            <a:cxnLst/>
            <a:rect l="l" t="t" r="r" b="b"/>
            <a:pathLst>
              <a:path w="31366" h="35674" extrusionOk="0">
                <a:moveTo>
                  <a:pt x="15213" y="1"/>
                </a:moveTo>
                <a:lnTo>
                  <a:pt x="0" y="9325"/>
                </a:lnTo>
                <a:lnTo>
                  <a:pt x="481" y="27150"/>
                </a:lnTo>
                <a:lnTo>
                  <a:pt x="16153" y="35673"/>
                </a:lnTo>
                <a:lnTo>
                  <a:pt x="31366" y="26326"/>
                </a:lnTo>
                <a:lnTo>
                  <a:pt x="30885" y="8501"/>
                </a:lnTo>
                <a:lnTo>
                  <a:pt x="15213" y="1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3" name="Google Shape;733;p28"/>
          <p:cNvSpPr/>
          <p:nvPr/>
        </p:nvSpPr>
        <p:spPr>
          <a:xfrm>
            <a:off x="-710850" y="883875"/>
            <a:ext cx="784175" cy="891850"/>
          </a:xfrm>
          <a:custGeom>
            <a:avLst/>
            <a:gdLst/>
            <a:ahLst/>
            <a:cxnLst/>
            <a:rect l="l" t="t" r="r" b="b"/>
            <a:pathLst>
              <a:path w="31367" h="35674" extrusionOk="0">
                <a:moveTo>
                  <a:pt x="15191" y="1"/>
                </a:moveTo>
                <a:lnTo>
                  <a:pt x="1" y="9325"/>
                </a:lnTo>
                <a:lnTo>
                  <a:pt x="459" y="27173"/>
                </a:lnTo>
                <a:lnTo>
                  <a:pt x="16153" y="35673"/>
                </a:lnTo>
                <a:lnTo>
                  <a:pt x="31366" y="26349"/>
                </a:lnTo>
                <a:lnTo>
                  <a:pt x="30885" y="8501"/>
                </a:lnTo>
                <a:lnTo>
                  <a:pt x="15191" y="1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4" name="Google Shape;734;p28"/>
          <p:cNvSpPr/>
          <p:nvPr/>
        </p:nvSpPr>
        <p:spPr>
          <a:xfrm>
            <a:off x="131725" y="882150"/>
            <a:ext cx="784150" cy="891275"/>
          </a:xfrm>
          <a:custGeom>
            <a:avLst/>
            <a:gdLst/>
            <a:ahLst/>
            <a:cxnLst/>
            <a:rect l="l" t="t" r="r" b="b"/>
            <a:pathLst>
              <a:path w="31366" h="35651" extrusionOk="0">
                <a:moveTo>
                  <a:pt x="15213" y="1"/>
                </a:moveTo>
                <a:lnTo>
                  <a:pt x="0" y="9326"/>
                </a:lnTo>
                <a:lnTo>
                  <a:pt x="481" y="27151"/>
                </a:lnTo>
                <a:lnTo>
                  <a:pt x="16153" y="35651"/>
                </a:lnTo>
                <a:lnTo>
                  <a:pt x="31366" y="26326"/>
                </a:lnTo>
                <a:lnTo>
                  <a:pt x="30885" y="8501"/>
                </a:lnTo>
                <a:lnTo>
                  <a:pt x="15213" y="1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5" name="Google Shape;735;p28"/>
          <p:cNvSpPr/>
          <p:nvPr/>
        </p:nvSpPr>
        <p:spPr>
          <a:xfrm>
            <a:off x="974275" y="879875"/>
            <a:ext cx="784175" cy="891850"/>
          </a:xfrm>
          <a:custGeom>
            <a:avLst/>
            <a:gdLst/>
            <a:ahLst/>
            <a:cxnLst/>
            <a:rect l="l" t="t" r="r" b="b"/>
            <a:pathLst>
              <a:path w="31367" h="35674" extrusionOk="0">
                <a:moveTo>
                  <a:pt x="15214" y="0"/>
                </a:moveTo>
                <a:lnTo>
                  <a:pt x="1" y="9348"/>
                </a:lnTo>
                <a:lnTo>
                  <a:pt x="482" y="27173"/>
                </a:lnTo>
                <a:lnTo>
                  <a:pt x="16176" y="35673"/>
                </a:lnTo>
                <a:lnTo>
                  <a:pt x="31366" y="26348"/>
                </a:lnTo>
                <a:lnTo>
                  <a:pt x="30908" y="8523"/>
                </a:lnTo>
                <a:lnTo>
                  <a:pt x="15214" y="0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6" name="Google Shape;736;p28"/>
          <p:cNvSpPr/>
          <p:nvPr/>
        </p:nvSpPr>
        <p:spPr>
          <a:xfrm>
            <a:off x="-1118100" y="1615325"/>
            <a:ext cx="784175" cy="891850"/>
          </a:xfrm>
          <a:custGeom>
            <a:avLst/>
            <a:gdLst/>
            <a:ahLst/>
            <a:cxnLst/>
            <a:rect l="l" t="t" r="r" b="b"/>
            <a:pathLst>
              <a:path w="31367" h="35674" extrusionOk="0">
                <a:moveTo>
                  <a:pt x="15191" y="0"/>
                </a:moveTo>
                <a:lnTo>
                  <a:pt x="1" y="9325"/>
                </a:lnTo>
                <a:lnTo>
                  <a:pt x="459" y="27173"/>
                </a:lnTo>
                <a:lnTo>
                  <a:pt x="16153" y="35673"/>
                </a:lnTo>
                <a:lnTo>
                  <a:pt x="31366" y="26348"/>
                </a:lnTo>
                <a:lnTo>
                  <a:pt x="30885" y="8500"/>
                </a:lnTo>
                <a:lnTo>
                  <a:pt x="15191" y="0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7" name="Google Shape;737;p28"/>
          <p:cNvSpPr/>
          <p:nvPr/>
        </p:nvSpPr>
        <p:spPr>
          <a:xfrm>
            <a:off x="567600" y="1611875"/>
            <a:ext cx="784175" cy="891275"/>
          </a:xfrm>
          <a:custGeom>
            <a:avLst/>
            <a:gdLst/>
            <a:ahLst/>
            <a:cxnLst/>
            <a:rect l="l" t="t" r="r" b="b"/>
            <a:pathLst>
              <a:path w="31367" h="35651" extrusionOk="0">
                <a:moveTo>
                  <a:pt x="15191" y="1"/>
                </a:moveTo>
                <a:lnTo>
                  <a:pt x="1" y="9326"/>
                </a:lnTo>
                <a:lnTo>
                  <a:pt x="459" y="27151"/>
                </a:lnTo>
                <a:lnTo>
                  <a:pt x="16153" y="35651"/>
                </a:lnTo>
                <a:lnTo>
                  <a:pt x="31366" y="26326"/>
                </a:lnTo>
                <a:lnTo>
                  <a:pt x="30885" y="8501"/>
                </a:lnTo>
                <a:lnTo>
                  <a:pt x="15191" y="1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8" name="Google Shape;738;p28"/>
          <p:cNvSpPr/>
          <p:nvPr/>
        </p:nvSpPr>
        <p:spPr>
          <a:xfrm>
            <a:off x="-710850" y="-571975"/>
            <a:ext cx="784175" cy="891850"/>
          </a:xfrm>
          <a:custGeom>
            <a:avLst/>
            <a:gdLst/>
            <a:ahLst/>
            <a:cxnLst/>
            <a:rect l="l" t="t" r="r" b="b"/>
            <a:pathLst>
              <a:path w="31367" h="35674" extrusionOk="0">
                <a:moveTo>
                  <a:pt x="15191" y="1"/>
                </a:moveTo>
                <a:lnTo>
                  <a:pt x="1" y="9325"/>
                </a:lnTo>
                <a:lnTo>
                  <a:pt x="459" y="27173"/>
                </a:lnTo>
                <a:lnTo>
                  <a:pt x="16153" y="35673"/>
                </a:lnTo>
                <a:lnTo>
                  <a:pt x="31366" y="26349"/>
                </a:lnTo>
                <a:lnTo>
                  <a:pt x="30885" y="8501"/>
                </a:lnTo>
                <a:lnTo>
                  <a:pt x="15191" y="1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9" name="Google Shape;739;p28"/>
          <p:cNvSpPr/>
          <p:nvPr/>
        </p:nvSpPr>
        <p:spPr>
          <a:xfrm>
            <a:off x="131725" y="-573700"/>
            <a:ext cx="784150" cy="891275"/>
          </a:xfrm>
          <a:custGeom>
            <a:avLst/>
            <a:gdLst/>
            <a:ahLst/>
            <a:cxnLst/>
            <a:rect l="l" t="t" r="r" b="b"/>
            <a:pathLst>
              <a:path w="31366" h="35651" extrusionOk="0">
                <a:moveTo>
                  <a:pt x="15213" y="1"/>
                </a:moveTo>
                <a:lnTo>
                  <a:pt x="0" y="9326"/>
                </a:lnTo>
                <a:lnTo>
                  <a:pt x="481" y="27151"/>
                </a:lnTo>
                <a:lnTo>
                  <a:pt x="16153" y="35651"/>
                </a:lnTo>
                <a:lnTo>
                  <a:pt x="31366" y="26326"/>
                </a:lnTo>
                <a:lnTo>
                  <a:pt x="30885" y="8501"/>
                </a:lnTo>
                <a:lnTo>
                  <a:pt x="15213" y="1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0" name="Google Shape;740;p28"/>
          <p:cNvSpPr/>
          <p:nvPr/>
        </p:nvSpPr>
        <p:spPr>
          <a:xfrm>
            <a:off x="-1118100" y="159475"/>
            <a:ext cx="784175" cy="891850"/>
          </a:xfrm>
          <a:custGeom>
            <a:avLst/>
            <a:gdLst/>
            <a:ahLst/>
            <a:cxnLst/>
            <a:rect l="l" t="t" r="r" b="b"/>
            <a:pathLst>
              <a:path w="31367" h="35674" extrusionOk="0">
                <a:moveTo>
                  <a:pt x="15191" y="0"/>
                </a:moveTo>
                <a:lnTo>
                  <a:pt x="1" y="9325"/>
                </a:lnTo>
                <a:lnTo>
                  <a:pt x="459" y="27173"/>
                </a:lnTo>
                <a:lnTo>
                  <a:pt x="16153" y="35673"/>
                </a:lnTo>
                <a:lnTo>
                  <a:pt x="31366" y="26348"/>
                </a:lnTo>
                <a:lnTo>
                  <a:pt x="30885" y="8500"/>
                </a:lnTo>
                <a:lnTo>
                  <a:pt x="15191" y="0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1" name="Google Shape;741;p28"/>
          <p:cNvSpPr/>
          <p:nvPr/>
        </p:nvSpPr>
        <p:spPr>
          <a:xfrm>
            <a:off x="-275525" y="157750"/>
            <a:ext cx="784150" cy="891850"/>
          </a:xfrm>
          <a:custGeom>
            <a:avLst/>
            <a:gdLst/>
            <a:ahLst/>
            <a:cxnLst/>
            <a:rect l="l" t="t" r="r" b="b"/>
            <a:pathLst>
              <a:path w="31366" h="35674" extrusionOk="0">
                <a:moveTo>
                  <a:pt x="15213" y="1"/>
                </a:moveTo>
                <a:lnTo>
                  <a:pt x="0" y="9325"/>
                </a:lnTo>
                <a:lnTo>
                  <a:pt x="481" y="27150"/>
                </a:lnTo>
                <a:lnTo>
                  <a:pt x="16153" y="35673"/>
                </a:lnTo>
                <a:lnTo>
                  <a:pt x="31366" y="26326"/>
                </a:lnTo>
                <a:lnTo>
                  <a:pt x="30885" y="8501"/>
                </a:lnTo>
                <a:lnTo>
                  <a:pt x="15213" y="1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2" name="Google Shape;742;p28"/>
          <p:cNvSpPr/>
          <p:nvPr/>
        </p:nvSpPr>
        <p:spPr>
          <a:xfrm>
            <a:off x="1884325" y="3844425"/>
            <a:ext cx="784150" cy="891275"/>
          </a:xfrm>
          <a:custGeom>
            <a:avLst/>
            <a:gdLst/>
            <a:ahLst/>
            <a:cxnLst/>
            <a:rect l="l" t="t" r="r" b="b"/>
            <a:pathLst>
              <a:path w="31366" h="35651" extrusionOk="0">
                <a:moveTo>
                  <a:pt x="15213" y="1"/>
                </a:moveTo>
                <a:lnTo>
                  <a:pt x="0" y="9326"/>
                </a:lnTo>
                <a:lnTo>
                  <a:pt x="481" y="27151"/>
                </a:lnTo>
                <a:lnTo>
                  <a:pt x="16153" y="35651"/>
                </a:lnTo>
                <a:lnTo>
                  <a:pt x="31366" y="26326"/>
                </a:lnTo>
                <a:lnTo>
                  <a:pt x="30885" y="8501"/>
                </a:lnTo>
                <a:lnTo>
                  <a:pt x="15213" y="1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3" name="Google Shape;743;p28"/>
          <p:cNvSpPr/>
          <p:nvPr/>
        </p:nvSpPr>
        <p:spPr>
          <a:xfrm>
            <a:off x="1855750" y="2358525"/>
            <a:ext cx="784150" cy="891275"/>
          </a:xfrm>
          <a:custGeom>
            <a:avLst/>
            <a:gdLst/>
            <a:ahLst/>
            <a:cxnLst/>
            <a:rect l="l" t="t" r="r" b="b"/>
            <a:pathLst>
              <a:path w="31366" h="35651" extrusionOk="0">
                <a:moveTo>
                  <a:pt x="15213" y="1"/>
                </a:moveTo>
                <a:lnTo>
                  <a:pt x="0" y="9326"/>
                </a:lnTo>
                <a:lnTo>
                  <a:pt x="481" y="27151"/>
                </a:lnTo>
                <a:lnTo>
                  <a:pt x="16153" y="35651"/>
                </a:lnTo>
                <a:lnTo>
                  <a:pt x="31366" y="26326"/>
                </a:lnTo>
                <a:lnTo>
                  <a:pt x="30885" y="8501"/>
                </a:lnTo>
                <a:lnTo>
                  <a:pt x="15213" y="1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4" name="Google Shape;744;p28"/>
          <p:cNvSpPr/>
          <p:nvPr/>
        </p:nvSpPr>
        <p:spPr>
          <a:xfrm>
            <a:off x="1410400" y="3089975"/>
            <a:ext cx="784150" cy="891850"/>
          </a:xfrm>
          <a:custGeom>
            <a:avLst/>
            <a:gdLst/>
            <a:ahLst/>
            <a:cxnLst/>
            <a:rect l="l" t="t" r="r" b="b"/>
            <a:pathLst>
              <a:path w="31366" h="35674" extrusionOk="0">
                <a:moveTo>
                  <a:pt x="15213" y="1"/>
                </a:moveTo>
                <a:lnTo>
                  <a:pt x="0" y="9325"/>
                </a:lnTo>
                <a:lnTo>
                  <a:pt x="481" y="27150"/>
                </a:lnTo>
                <a:lnTo>
                  <a:pt x="16153" y="35673"/>
                </a:lnTo>
                <a:lnTo>
                  <a:pt x="31366" y="26326"/>
                </a:lnTo>
                <a:lnTo>
                  <a:pt x="30885" y="8501"/>
                </a:lnTo>
                <a:lnTo>
                  <a:pt x="15213" y="1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745" name="Google Shape;745;p28"/>
          <p:cNvGrpSpPr/>
          <p:nvPr/>
        </p:nvGrpSpPr>
        <p:grpSpPr>
          <a:xfrm>
            <a:off x="5310450" y="-698287"/>
            <a:ext cx="7109975" cy="3087300"/>
            <a:chOff x="238125" y="1301825"/>
            <a:chExt cx="7109975" cy="3087300"/>
          </a:xfrm>
        </p:grpSpPr>
        <p:sp>
          <p:nvSpPr>
            <p:cNvPr id="746" name="Google Shape;746;p28"/>
            <p:cNvSpPr/>
            <p:nvPr/>
          </p:nvSpPr>
          <p:spPr>
            <a:xfrm>
              <a:off x="238125" y="131497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74"/>
                  </a:lnTo>
                  <a:lnTo>
                    <a:pt x="16152" y="35674"/>
                  </a:lnTo>
                  <a:lnTo>
                    <a:pt x="31366" y="26349"/>
                  </a:lnTo>
                  <a:lnTo>
                    <a:pt x="30884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47" name="Google Shape;747;p28"/>
            <p:cNvSpPr/>
            <p:nvPr/>
          </p:nvSpPr>
          <p:spPr>
            <a:xfrm>
              <a:off x="1080675" y="131327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76" y="35650"/>
                  </a:lnTo>
                  <a:lnTo>
                    <a:pt x="31366" y="26325"/>
                  </a:lnTo>
                  <a:lnTo>
                    <a:pt x="30908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48" name="Google Shape;748;p28"/>
            <p:cNvSpPr/>
            <p:nvPr/>
          </p:nvSpPr>
          <p:spPr>
            <a:xfrm>
              <a:off x="1507400" y="2041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0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49" name="Google Shape;749;p28"/>
            <p:cNvSpPr/>
            <p:nvPr/>
          </p:nvSpPr>
          <p:spPr>
            <a:xfrm>
              <a:off x="1923825" y="131097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4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0" name="Google Shape;750;p28"/>
            <p:cNvSpPr/>
            <p:nvPr/>
          </p:nvSpPr>
          <p:spPr>
            <a:xfrm>
              <a:off x="2766375" y="1309250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74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1" name="Google Shape;751;p28"/>
            <p:cNvSpPr/>
            <p:nvPr/>
          </p:nvSpPr>
          <p:spPr>
            <a:xfrm>
              <a:off x="3193100" y="2037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2" name="Google Shape;752;p28"/>
            <p:cNvSpPr/>
            <p:nvPr/>
          </p:nvSpPr>
          <p:spPr>
            <a:xfrm>
              <a:off x="3609525" y="130755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3" name="Google Shape;753;p28"/>
            <p:cNvSpPr/>
            <p:nvPr/>
          </p:nvSpPr>
          <p:spPr>
            <a:xfrm>
              <a:off x="4035675" y="2035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73"/>
                  </a:lnTo>
                  <a:lnTo>
                    <a:pt x="16175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4" name="Google Shape;754;p28"/>
            <p:cNvSpPr/>
            <p:nvPr/>
          </p:nvSpPr>
          <p:spPr>
            <a:xfrm>
              <a:off x="4452075" y="1305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5" name="Google Shape;755;p28"/>
            <p:cNvSpPr/>
            <p:nvPr/>
          </p:nvSpPr>
          <p:spPr>
            <a:xfrm>
              <a:off x="4878800" y="2033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1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6" name="Google Shape;756;p28"/>
            <p:cNvSpPr/>
            <p:nvPr/>
          </p:nvSpPr>
          <p:spPr>
            <a:xfrm>
              <a:off x="5294650" y="130352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9"/>
                  </a:lnTo>
                  <a:lnTo>
                    <a:pt x="481" y="27173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908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7" name="Google Shape;757;p28"/>
            <p:cNvSpPr/>
            <p:nvPr/>
          </p:nvSpPr>
          <p:spPr>
            <a:xfrm>
              <a:off x="5721375" y="2032100"/>
              <a:ext cx="784150" cy="891275"/>
            </a:xfrm>
            <a:custGeom>
              <a:avLst/>
              <a:gdLst/>
              <a:ahLst/>
              <a:cxnLst/>
              <a:rect l="l" t="t" r="r" b="b"/>
              <a:pathLst>
                <a:path w="31366" h="35651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8" name="Google Shape;758;p28"/>
            <p:cNvSpPr/>
            <p:nvPr/>
          </p:nvSpPr>
          <p:spPr>
            <a:xfrm>
              <a:off x="6137775" y="1301825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9" name="Google Shape;759;p28"/>
            <p:cNvSpPr/>
            <p:nvPr/>
          </p:nvSpPr>
          <p:spPr>
            <a:xfrm>
              <a:off x="6563925" y="2029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1" y="9348"/>
                  </a:lnTo>
                  <a:lnTo>
                    <a:pt x="482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8" y="8523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0" name="Google Shape;760;p28"/>
            <p:cNvSpPr/>
            <p:nvPr/>
          </p:nvSpPr>
          <p:spPr>
            <a:xfrm>
              <a:off x="1943300" y="277100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73"/>
                  </a:lnTo>
                  <a:lnTo>
                    <a:pt x="16152" y="35673"/>
                  </a:lnTo>
                  <a:lnTo>
                    <a:pt x="31366" y="26325"/>
                  </a:lnTo>
                  <a:lnTo>
                    <a:pt x="30884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1" name="Google Shape;761;p28"/>
            <p:cNvSpPr/>
            <p:nvPr/>
          </p:nvSpPr>
          <p:spPr>
            <a:xfrm>
              <a:off x="2785850" y="276927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2" name="Google Shape;762;p28"/>
            <p:cNvSpPr/>
            <p:nvPr/>
          </p:nvSpPr>
          <p:spPr>
            <a:xfrm>
              <a:off x="3212575" y="3497275"/>
              <a:ext cx="783600" cy="891850"/>
            </a:xfrm>
            <a:custGeom>
              <a:avLst/>
              <a:gdLst/>
              <a:ahLst/>
              <a:cxnLst/>
              <a:rect l="l" t="t" r="r" b="b"/>
              <a:pathLst>
                <a:path w="31344" h="35674" extrusionOk="0">
                  <a:moveTo>
                    <a:pt x="15191" y="1"/>
                  </a:moveTo>
                  <a:lnTo>
                    <a:pt x="0" y="9326"/>
                  </a:lnTo>
                  <a:lnTo>
                    <a:pt x="459" y="27174"/>
                  </a:lnTo>
                  <a:lnTo>
                    <a:pt x="16153" y="35674"/>
                  </a:lnTo>
                  <a:lnTo>
                    <a:pt x="31343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3" name="Google Shape;763;p28"/>
            <p:cNvSpPr/>
            <p:nvPr/>
          </p:nvSpPr>
          <p:spPr>
            <a:xfrm>
              <a:off x="3628425" y="276700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7" y="8523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4" name="Google Shape;764;p28"/>
            <p:cNvSpPr/>
            <p:nvPr/>
          </p:nvSpPr>
          <p:spPr>
            <a:xfrm>
              <a:off x="4055150" y="3495575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5" name="Google Shape;765;p28"/>
            <p:cNvSpPr/>
            <p:nvPr/>
          </p:nvSpPr>
          <p:spPr>
            <a:xfrm>
              <a:off x="4471550" y="2765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6" name="Google Shape;766;p28"/>
            <p:cNvSpPr/>
            <p:nvPr/>
          </p:nvSpPr>
          <p:spPr>
            <a:xfrm>
              <a:off x="4897700" y="3493850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76" y="35650"/>
                  </a:lnTo>
                  <a:lnTo>
                    <a:pt x="31366" y="26325"/>
                  </a:lnTo>
                  <a:lnTo>
                    <a:pt x="30908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7" name="Google Shape;767;p28"/>
            <p:cNvSpPr/>
            <p:nvPr/>
          </p:nvSpPr>
          <p:spPr>
            <a:xfrm>
              <a:off x="5314125" y="2763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768" name="Google Shape;768;p28"/>
          <p:cNvSpPr txBox="1"/>
          <p:nvPr/>
        </p:nvSpPr>
        <p:spPr>
          <a:xfrm>
            <a:off x="3009750" y="3600325"/>
            <a:ext cx="3124200" cy="9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Nunito" panose="020B0704020202020204"/>
                <a:ea typeface="Nunito" panose="020B0704020202020204"/>
                <a:cs typeface="Nunito" panose="020B0704020202020204"/>
                <a:sym typeface="Nunito" panose="020B0704020202020204"/>
              </a:rPr>
              <a:t>CREDITS: This presentation template was created by </a:t>
            </a:r>
            <a:r>
              <a:rPr lang="en-GB" sz="1000" b="1">
                <a:solidFill>
                  <a:schemeClr val="dk1"/>
                </a:solidFill>
                <a:uFill>
                  <a:noFill/>
                </a:uFill>
                <a:latin typeface="Nunito" panose="020B0704020202020204"/>
                <a:ea typeface="Nunito" panose="020B0704020202020204"/>
                <a:cs typeface="Nunito" panose="020B0704020202020204"/>
                <a:sym typeface="Nunito" panose="020B0704020202020204"/>
                <a:hlinkClick r:id="rId2"/>
              </a:rPr>
              <a:t>Slidesgo</a:t>
            </a:r>
            <a:r>
              <a:rPr lang="en-GB" sz="1000">
                <a:solidFill>
                  <a:schemeClr val="dk1"/>
                </a:solidFill>
                <a:latin typeface="Nunito" panose="020B0704020202020204"/>
                <a:ea typeface="Nunito" panose="020B0704020202020204"/>
                <a:cs typeface="Nunito" panose="020B0704020202020204"/>
                <a:sym typeface="Nunito" panose="020B0704020202020204"/>
              </a:rPr>
              <a:t>, including icons by </a:t>
            </a:r>
            <a:r>
              <a:rPr lang="en-GB" sz="1000" b="1">
                <a:solidFill>
                  <a:schemeClr val="dk1"/>
                </a:solidFill>
                <a:uFill>
                  <a:noFill/>
                </a:uFill>
                <a:latin typeface="Nunito" panose="020B0704020202020204"/>
                <a:ea typeface="Nunito" panose="020B0704020202020204"/>
                <a:cs typeface="Nunito" panose="020B0704020202020204"/>
                <a:sym typeface="Nunito" panose="020B0704020202020204"/>
                <a:hlinkClick r:id="rId3"/>
              </a:rPr>
              <a:t>Flaticon</a:t>
            </a:r>
            <a:r>
              <a:rPr lang="en-GB" sz="1000">
                <a:solidFill>
                  <a:schemeClr val="dk1"/>
                </a:solidFill>
                <a:latin typeface="Nunito" panose="020B0704020202020204"/>
                <a:ea typeface="Nunito" panose="020B0704020202020204"/>
                <a:cs typeface="Nunito" panose="020B0704020202020204"/>
                <a:sym typeface="Nunito" panose="020B0704020202020204"/>
              </a:rPr>
              <a:t>, and infographics &amp; images by </a:t>
            </a:r>
            <a:r>
              <a:rPr lang="en-GB" sz="1000" b="1">
                <a:solidFill>
                  <a:schemeClr val="dk1"/>
                </a:solidFill>
                <a:uFill>
                  <a:noFill/>
                </a:uFill>
                <a:latin typeface="Nunito" panose="020B0704020202020204"/>
                <a:ea typeface="Nunito" panose="020B0704020202020204"/>
                <a:cs typeface="Nunito" panose="020B0704020202020204"/>
                <a:sym typeface="Nunito" panose="020B0704020202020204"/>
                <a:hlinkClick r:id="rId4"/>
              </a:rPr>
              <a:t>Freepik</a:t>
            </a:r>
            <a:endParaRPr sz="1000" b="1">
              <a:solidFill>
                <a:schemeClr val="dk1"/>
              </a:solidFill>
              <a:latin typeface="Nunito" panose="020B0704020202020204"/>
              <a:ea typeface="Nunito" panose="020B0704020202020204"/>
              <a:cs typeface="Nunito" panose="020B0704020202020204"/>
              <a:sym typeface="Nunito" panose="020B0704020202020204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and text">
  <p:cSld name="SECTION_HEADER_1">
    <p:spTree>
      <p:nvGrpSpPr>
        <p:cNvPr id="769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p29"/>
          <p:cNvSpPr txBox="1"/>
          <p:nvPr>
            <p:ph type="title"/>
          </p:nvPr>
        </p:nvSpPr>
        <p:spPr>
          <a:xfrm>
            <a:off x="2266938" y="1710150"/>
            <a:ext cx="4610100" cy="133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  <p:sp>
        <p:nvSpPr>
          <p:cNvPr id="771" name="Google Shape;771;p29"/>
          <p:cNvSpPr txBox="1"/>
          <p:nvPr>
            <p:ph type="subTitle" idx="1"/>
          </p:nvPr>
        </p:nvSpPr>
        <p:spPr>
          <a:xfrm flipH="1">
            <a:off x="2531850" y="3123825"/>
            <a:ext cx="4080300" cy="106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grpSp>
        <p:nvGrpSpPr>
          <p:cNvPr id="772" name="Google Shape;772;p29"/>
          <p:cNvGrpSpPr/>
          <p:nvPr/>
        </p:nvGrpSpPr>
        <p:grpSpPr>
          <a:xfrm>
            <a:off x="7639218" y="3503784"/>
            <a:ext cx="1879523" cy="2154463"/>
            <a:chOff x="5314125" y="2029825"/>
            <a:chExt cx="2053450" cy="2353575"/>
          </a:xfrm>
        </p:grpSpPr>
        <p:sp>
          <p:nvSpPr>
            <p:cNvPr id="773" name="Google Shape;773;p29"/>
            <p:cNvSpPr/>
            <p:nvPr/>
          </p:nvSpPr>
          <p:spPr>
            <a:xfrm>
              <a:off x="6563925" y="2029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1" y="9348"/>
                  </a:lnTo>
                  <a:lnTo>
                    <a:pt x="482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8" y="8523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74" name="Google Shape;774;p29"/>
            <p:cNvSpPr/>
            <p:nvPr/>
          </p:nvSpPr>
          <p:spPr>
            <a:xfrm>
              <a:off x="5314125" y="2763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75" name="Google Shape;775;p29"/>
            <p:cNvSpPr/>
            <p:nvPr/>
          </p:nvSpPr>
          <p:spPr>
            <a:xfrm>
              <a:off x="5740850" y="3491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190" y="1"/>
                  </a:moveTo>
                  <a:lnTo>
                    <a:pt x="0" y="9326"/>
                  </a:lnTo>
                  <a:lnTo>
                    <a:pt x="481" y="27174"/>
                  </a:lnTo>
                  <a:lnTo>
                    <a:pt x="16153" y="35674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0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76" name="Google Shape;776;p29"/>
            <p:cNvSpPr/>
            <p:nvPr/>
          </p:nvSpPr>
          <p:spPr>
            <a:xfrm>
              <a:off x="6157250" y="2761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191" y="1"/>
                  </a:moveTo>
                  <a:lnTo>
                    <a:pt x="1" y="9326"/>
                  </a:lnTo>
                  <a:lnTo>
                    <a:pt x="459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77" name="Google Shape;777;p29"/>
            <p:cNvSpPr/>
            <p:nvPr/>
          </p:nvSpPr>
          <p:spPr>
            <a:xfrm>
              <a:off x="6583400" y="3489850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778" name="Google Shape;778;p29"/>
          <p:cNvGrpSpPr/>
          <p:nvPr/>
        </p:nvGrpSpPr>
        <p:grpSpPr>
          <a:xfrm>
            <a:off x="-466226" y="-561730"/>
            <a:ext cx="3457461" cy="2188740"/>
            <a:chOff x="-466226" y="-561730"/>
            <a:chExt cx="3457461" cy="2188740"/>
          </a:xfrm>
        </p:grpSpPr>
        <p:sp>
          <p:nvSpPr>
            <p:cNvPr id="779" name="Google Shape;779;p29"/>
            <p:cNvSpPr/>
            <p:nvPr/>
          </p:nvSpPr>
          <p:spPr>
            <a:xfrm>
              <a:off x="-87687" y="-556920"/>
              <a:ext cx="728891" cy="828975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48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7" y="26348"/>
                  </a:lnTo>
                  <a:lnTo>
                    <a:pt x="30885" y="8523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80" name="Google Shape;780;p29"/>
            <p:cNvSpPr/>
            <p:nvPr/>
          </p:nvSpPr>
          <p:spPr>
            <a:xfrm>
              <a:off x="695486" y="-558523"/>
              <a:ext cx="728891" cy="828975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0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81" name="Google Shape;781;p29"/>
            <p:cNvSpPr/>
            <p:nvPr/>
          </p:nvSpPr>
          <p:spPr>
            <a:xfrm>
              <a:off x="1478659" y="-560127"/>
              <a:ext cx="728867" cy="828975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75" y="35674"/>
                  </a:lnTo>
                  <a:lnTo>
                    <a:pt x="31366" y="26326"/>
                  </a:lnTo>
                  <a:lnTo>
                    <a:pt x="30907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82" name="Google Shape;782;p29"/>
            <p:cNvSpPr/>
            <p:nvPr/>
          </p:nvSpPr>
          <p:spPr>
            <a:xfrm>
              <a:off x="2262344" y="-561730"/>
              <a:ext cx="728891" cy="828440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83" name="Google Shape;783;p29"/>
            <p:cNvSpPr/>
            <p:nvPr/>
          </p:nvSpPr>
          <p:spPr>
            <a:xfrm>
              <a:off x="-466226" y="122940"/>
              <a:ext cx="728891" cy="828975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1"/>
                  </a:moveTo>
                  <a:lnTo>
                    <a:pt x="1" y="9349"/>
                  </a:lnTo>
                  <a:lnTo>
                    <a:pt x="482" y="27174"/>
                  </a:lnTo>
                  <a:lnTo>
                    <a:pt x="16153" y="35674"/>
                  </a:lnTo>
                  <a:lnTo>
                    <a:pt x="31367" y="26349"/>
                  </a:lnTo>
                  <a:lnTo>
                    <a:pt x="30885" y="8524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84" name="Google Shape;784;p29"/>
            <p:cNvSpPr/>
            <p:nvPr/>
          </p:nvSpPr>
          <p:spPr>
            <a:xfrm>
              <a:off x="316947" y="121360"/>
              <a:ext cx="728891" cy="828951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85" name="Google Shape;785;p29"/>
            <p:cNvSpPr/>
            <p:nvPr/>
          </p:nvSpPr>
          <p:spPr>
            <a:xfrm>
              <a:off x="713588" y="798570"/>
              <a:ext cx="728891" cy="828440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191" y="0"/>
                  </a:moveTo>
                  <a:lnTo>
                    <a:pt x="0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86" name="Google Shape;786;p29"/>
            <p:cNvSpPr/>
            <p:nvPr/>
          </p:nvSpPr>
          <p:spPr>
            <a:xfrm>
              <a:off x="1100655" y="119756"/>
              <a:ext cx="728867" cy="828975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73"/>
                  </a:lnTo>
                  <a:lnTo>
                    <a:pt x="16152" y="35673"/>
                  </a:lnTo>
                  <a:lnTo>
                    <a:pt x="31366" y="26325"/>
                  </a:lnTo>
                  <a:lnTo>
                    <a:pt x="30884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787" name="Google Shape;787;p29"/>
          <p:cNvGrpSpPr/>
          <p:nvPr/>
        </p:nvGrpSpPr>
        <p:grpSpPr>
          <a:xfrm>
            <a:off x="3450663" y="-567051"/>
            <a:ext cx="1890580" cy="1510461"/>
            <a:chOff x="3450663" y="-567051"/>
            <a:chExt cx="1890580" cy="1510461"/>
          </a:xfrm>
        </p:grpSpPr>
        <p:sp>
          <p:nvSpPr>
            <p:cNvPr id="788" name="Google Shape;788;p29"/>
            <p:cNvSpPr/>
            <p:nvPr/>
          </p:nvSpPr>
          <p:spPr>
            <a:xfrm>
              <a:off x="3829202" y="-565448"/>
              <a:ext cx="728891" cy="828975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1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89" name="Google Shape;789;p29"/>
            <p:cNvSpPr/>
            <p:nvPr/>
          </p:nvSpPr>
          <p:spPr>
            <a:xfrm>
              <a:off x="4612376" y="-567051"/>
              <a:ext cx="728867" cy="828440"/>
            </a:xfrm>
            <a:custGeom>
              <a:avLst/>
              <a:gdLst/>
              <a:ahLst/>
              <a:cxnLst/>
              <a:rect l="l" t="t" r="r" b="b"/>
              <a:pathLst>
                <a:path w="31366" h="35651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90" name="Google Shape;790;p29"/>
            <p:cNvSpPr/>
            <p:nvPr/>
          </p:nvSpPr>
          <p:spPr>
            <a:xfrm>
              <a:off x="3450663" y="114435"/>
              <a:ext cx="728891" cy="828975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91" name="Google Shape;791;p29"/>
            <p:cNvSpPr/>
            <p:nvPr/>
          </p:nvSpPr>
          <p:spPr>
            <a:xfrm>
              <a:off x="4233837" y="112831"/>
              <a:ext cx="728867" cy="828975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792" name="Google Shape;792;p29"/>
          <p:cNvGrpSpPr/>
          <p:nvPr/>
        </p:nvGrpSpPr>
        <p:grpSpPr>
          <a:xfrm>
            <a:off x="1650438" y="4827681"/>
            <a:ext cx="1512041" cy="830578"/>
            <a:chOff x="3450663" y="112831"/>
            <a:chExt cx="1512041" cy="830578"/>
          </a:xfrm>
        </p:grpSpPr>
        <p:sp>
          <p:nvSpPr>
            <p:cNvPr id="793" name="Google Shape;793;p29"/>
            <p:cNvSpPr/>
            <p:nvPr/>
          </p:nvSpPr>
          <p:spPr>
            <a:xfrm>
              <a:off x="3450663" y="114435"/>
              <a:ext cx="728891" cy="828975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94" name="Google Shape;794;p29"/>
            <p:cNvSpPr/>
            <p:nvPr/>
          </p:nvSpPr>
          <p:spPr>
            <a:xfrm>
              <a:off x="4233837" y="112831"/>
              <a:ext cx="728867" cy="828975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6">
    <p:bg>
      <p:bgPr>
        <a:solidFill>
          <a:schemeClr val="dk2"/>
        </a:solidFill>
        <a:effectLst/>
      </p:bgPr>
    </p:bg>
    <p:spTree>
      <p:nvGrpSpPr>
        <p:cNvPr id="795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Google Shape;796;p30"/>
          <p:cNvSpPr/>
          <p:nvPr/>
        </p:nvSpPr>
        <p:spPr>
          <a:xfrm>
            <a:off x="-682275" y="3846150"/>
            <a:ext cx="784175" cy="891850"/>
          </a:xfrm>
          <a:custGeom>
            <a:avLst/>
            <a:gdLst/>
            <a:ahLst/>
            <a:cxnLst/>
            <a:rect l="l" t="t" r="r" b="b"/>
            <a:pathLst>
              <a:path w="31367" h="35674" extrusionOk="0">
                <a:moveTo>
                  <a:pt x="15191" y="1"/>
                </a:moveTo>
                <a:lnTo>
                  <a:pt x="1" y="9325"/>
                </a:lnTo>
                <a:lnTo>
                  <a:pt x="459" y="27173"/>
                </a:lnTo>
                <a:lnTo>
                  <a:pt x="16153" y="35673"/>
                </a:lnTo>
                <a:lnTo>
                  <a:pt x="31366" y="26349"/>
                </a:lnTo>
                <a:lnTo>
                  <a:pt x="30885" y="8501"/>
                </a:lnTo>
                <a:lnTo>
                  <a:pt x="15191" y="1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7" name="Google Shape;797;p30"/>
          <p:cNvSpPr/>
          <p:nvPr/>
        </p:nvSpPr>
        <p:spPr>
          <a:xfrm>
            <a:off x="160300" y="3844425"/>
            <a:ext cx="784150" cy="891275"/>
          </a:xfrm>
          <a:custGeom>
            <a:avLst/>
            <a:gdLst/>
            <a:ahLst/>
            <a:cxnLst/>
            <a:rect l="l" t="t" r="r" b="b"/>
            <a:pathLst>
              <a:path w="31366" h="35651" extrusionOk="0">
                <a:moveTo>
                  <a:pt x="15213" y="1"/>
                </a:moveTo>
                <a:lnTo>
                  <a:pt x="0" y="9326"/>
                </a:lnTo>
                <a:lnTo>
                  <a:pt x="481" y="27151"/>
                </a:lnTo>
                <a:lnTo>
                  <a:pt x="16153" y="35651"/>
                </a:lnTo>
                <a:lnTo>
                  <a:pt x="31366" y="26326"/>
                </a:lnTo>
                <a:lnTo>
                  <a:pt x="30885" y="8501"/>
                </a:lnTo>
                <a:lnTo>
                  <a:pt x="15213" y="1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8" name="Google Shape;798;p30"/>
          <p:cNvSpPr/>
          <p:nvPr/>
        </p:nvSpPr>
        <p:spPr>
          <a:xfrm>
            <a:off x="1002850" y="3842150"/>
            <a:ext cx="784175" cy="891850"/>
          </a:xfrm>
          <a:custGeom>
            <a:avLst/>
            <a:gdLst/>
            <a:ahLst/>
            <a:cxnLst/>
            <a:rect l="l" t="t" r="r" b="b"/>
            <a:pathLst>
              <a:path w="31367" h="35674" extrusionOk="0">
                <a:moveTo>
                  <a:pt x="15214" y="0"/>
                </a:moveTo>
                <a:lnTo>
                  <a:pt x="1" y="9348"/>
                </a:lnTo>
                <a:lnTo>
                  <a:pt x="482" y="27173"/>
                </a:lnTo>
                <a:lnTo>
                  <a:pt x="16176" y="35673"/>
                </a:lnTo>
                <a:lnTo>
                  <a:pt x="31366" y="26348"/>
                </a:lnTo>
                <a:lnTo>
                  <a:pt x="30908" y="8523"/>
                </a:lnTo>
                <a:lnTo>
                  <a:pt x="15214" y="0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9" name="Google Shape;799;p30"/>
          <p:cNvSpPr/>
          <p:nvPr/>
        </p:nvSpPr>
        <p:spPr>
          <a:xfrm>
            <a:off x="-246950" y="4575875"/>
            <a:ext cx="784150" cy="891850"/>
          </a:xfrm>
          <a:custGeom>
            <a:avLst/>
            <a:gdLst/>
            <a:ahLst/>
            <a:cxnLst/>
            <a:rect l="l" t="t" r="r" b="b"/>
            <a:pathLst>
              <a:path w="31366" h="35674" extrusionOk="0">
                <a:moveTo>
                  <a:pt x="15213" y="1"/>
                </a:moveTo>
                <a:lnTo>
                  <a:pt x="0" y="9325"/>
                </a:lnTo>
                <a:lnTo>
                  <a:pt x="481" y="27150"/>
                </a:lnTo>
                <a:lnTo>
                  <a:pt x="16153" y="35673"/>
                </a:lnTo>
                <a:lnTo>
                  <a:pt x="31366" y="26326"/>
                </a:lnTo>
                <a:lnTo>
                  <a:pt x="30885" y="8501"/>
                </a:lnTo>
                <a:lnTo>
                  <a:pt x="15213" y="1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0" name="Google Shape;800;p30"/>
          <p:cNvSpPr/>
          <p:nvPr/>
        </p:nvSpPr>
        <p:spPr>
          <a:xfrm>
            <a:off x="596175" y="4574150"/>
            <a:ext cx="784175" cy="891275"/>
          </a:xfrm>
          <a:custGeom>
            <a:avLst/>
            <a:gdLst/>
            <a:ahLst/>
            <a:cxnLst/>
            <a:rect l="l" t="t" r="r" b="b"/>
            <a:pathLst>
              <a:path w="31367" h="35651" extrusionOk="0">
                <a:moveTo>
                  <a:pt x="15191" y="1"/>
                </a:moveTo>
                <a:lnTo>
                  <a:pt x="1" y="9326"/>
                </a:lnTo>
                <a:lnTo>
                  <a:pt x="459" y="27151"/>
                </a:lnTo>
                <a:lnTo>
                  <a:pt x="16153" y="35651"/>
                </a:lnTo>
                <a:lnTo>
                  <a:pt x="31366" y="26326"/>
                </a:lnTo>
                <a:lnTo>
                  <a:pt x="30885" y="8501"/>
                </a:lnTo>
                <a:lnTo>
                  <a:pt x="15191" y="1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1" name="Google Shape;801;p30"/>
          <p:cNvSpPr/>
          <p:nvPr/>
        </p:nvSpPr>
        <p:spPr>
          <a:xfrm>
            <a:off x="-710850" y="2360250"/>
            <a:ext cx="784175" cy="891850"/>
          </a:xfrm>
          <a:custGeom>
            <a:avLst/>
            <a:gdLst/>
            <a:ahLst/>
            <a:cxnLst/>
            <a:rect l="l" t="t" r="r" b="b"/>
            <a:pathLst>
              <a:path w="31367" h="35674" extrusionOk="0">
                <a:moveTo>
                  <a:pt x="15191" y="1"/>
                </a:moveTo>
                <a:lnTo>
                  <a:pt x="1" y="9325"/>
                </a:lnTo>
                <a:lnTo>
                  <a:pt x="459" y="27173"/>
                </a:lnTo>
                <a:lnTo>
                  <a:pt x="16153" y="35673"/>
                </a:lnTo>
                <a:lnTo>
                  <a:pt x="31366" y="26349"/>
                </a:lnTo>
                <a:lnTo>
                  <a:pt x="30885" y="8501"/>
                </a:lnTo>
                <a:lnTo>
                  <a:pt x="15191" y="1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2" name="Google Shape;802;p30"/>
          <p:cNvSpPr/>
          <p:nvPr/>
        </p:nvSpPr>
        <p:spPr>
          <a:xfrm>
            <a:off x="131725" y="2358525"/>
            <a:ext cx="784150" cy="891275"/>
          </a:xfrm>
          <a:custGeom>
            <a:avLst/>
            <a:gdLst/>
            <a:ahLst/>
            <a:cxnLst/>
            <a:rect l="l" t="t" r="r" b="b"/>
            <a:pathLst>
              <a:path w="31366" h="35651" extrusionOk="0">
                <a:moveTo>
                  <a:pt x="15213" y="1"/>
                </a:moveTo>
                <a:lnTo>
                  <a:pt x="0" y="9326"/>
                </a:lnTo>
                <a:lnTo>
                  <a:pt x="481" y="27151"/>
                </a:lnTo>
                <a:lnTo>
                  <a:pt x="16153" y="35651"/>
                </a:lnTo>
                <a:lnTo>
                  <a:pt x="31366" y="26326"/>
                </a:lnTo>
                <a:lnTo>
                  <a:pt x="30885" y="8501"/>
                </a:lnTo>
                <a:lnTo>
                  <a:pt x="15213" y="1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3" name="Google Shape;803;p30"/>
          <p:cNvSpPr/>
          <p:nvPr/>
        </p:nvSpPr>
        <p:spPr>
          <a:xfrm>
            <a:off x="974275" y="2356250"/>
            <a:ext cx="784175" cy="891850"/>
          </a:xfrm>
          <a:custGeom>
            <a:avLst/>
            <a:gdLst/>
            <a:ahLst/>
            <a:cxnLst/>
            <a:rect l="l" t="t" r="r" b="b"/>
            <a:pathLst>
              <a:path w="31367" h="35674" extrusionOk="0">
                <a:moveTo>
                  <a:pt x="15214" y="0"/>
                </a:moveTo>
                <a:lnTo>
                  <a:pt x="1" y="9348"/>
                </a:lnTo>
                <a:lnTo>
                  <a:pt x="482" y="27173"/>
                </a:lnTo>
                <a:lnTo>
                  <a:pt x="16176" y="35673"/>
                </a:lnTo>
                <a:lnTo>
                  <a:pt x="31366" y="26348"/>
                </a:lnTo>
                <a:lnTo>
                  <a:pt x="30908" y="8523"/>
                </a:lnTo>
                <a:lnTo>
                  <a:pt x="15214" y="0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4" name="Google Shape;804;p30"/>
          <p:cNvSpPr/>
          <p:nvPr/>
        </p:nvSpPr>
        <p:spPr>
          <a:xfrm>
            <a:off x="-275525" y="3089975"/>
            <a:ext cx="784150" cy="891850"/>
          </a:xfrm>
          <a:custGeom>
            <a:avLst/>
            <a:gdLst/>
            <a:ahLst/>
            <a:cxnLst/>
            <a:rect l="l" t="t" r="r" b="b"/>
            <a:pathLst>
              <a:path w="31366" h="35674" extrusionOk="0">
                <a:moveTo>
                  <a:pt x="15213" y="1"/>
                </a:moveTo>
                <a:lnTo>
                  <a:pt x="0" y="9325"/>
                </a:lnTo>
                <a:lnTo>
                  <a:pt x="481" y="27150"/>
                </a:lnTo>
                <a:lnTo>
                  <a:pt x="16153" y="35673"/>
                </a:lnTo>
                <a:lnTo>
                  <a:pt x="31366" y="26326"/>
                </a:lnTo>
                <a:lnTo>
                  <a:pt x="30885" y="8501"/>
                </a:lnTo>
                <a:lnTo>
                  <a:pt x="15213" y="1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5" name="Google Shape;805;p30"/>
          <p:cNvSpPr/>
          <p:nvPr/>
        </p:nvSpPr>
        <p:spPr>
          <a:xfrm>
            <a:off x="-710850" y="883875"/>
            <a:ext cx="784175" cy="891850"/>
          </a:xfrm>
          <a:custGeom>
            <a:avLst/>
            <a:gdLst/>
            <a:ahLst/>
            <a:cxnLst/>
            <a:rect l="l" t="t" r="r" b="b"/>
            <a:pathLst>
              <a:path w="31367" h="35674" extrusionOk="0">
                <a:moveTo>
                  <a:pt x="15191" y="1"/>
                </a:moveTo>
                <a:lnTo>
                  <a:pt x="1" y="9325"/>
                </a:lnTo>
                <a:lnTo>
                  <a:pt x="459" y="27173"/>
                </a:lnTo>
                <a:lnTo>
                  <a:pt x="16153" y="35673"/>
                </a:lnTo>
                <a:lnTo>
                  <a:pt x="31366" y="26349"/>
                </a:lnTo>
                <a:lnTo>
                  <a:pt x="30885" y="8501"/>
                </a:lnTo>
                <a:lnTo>
                  <a:pt x="15191" y="1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6" name="Google Shape;806;p30"/>
          <p:cNvSpPr/>
          <p:nvPr/>
        </p:nvSpPr>
        <p:spPr>
          <a:xfrm>
            <a:off x="131725" y="882150"/>
            <a:ext cx="784150" cy="891275"/>
          </a:xfrm>
          <a:custGeom>
            <a:avLst/>
            <a:gdLst/>
            <a:ahLst/>
            <a:cxnLst/>
            <a:rect l="l" t="t" r="r" b="b"/>
            <a:pathLst>
              <a:path w="31366" h="35651" extrusionOk="0">
                <a:moveTo>
                  <a:pt x="15213" y="1"/>
                </a:moveTo>
                <a:lnTo>
                  <a:pt x="0" y="9326"/>
                </a:lnTo>
                <a:lnTo>
                  <a:pt x="481" y="27151"/>
                </a:lnTo>
                <a:lnTo>
                  <a:pt x="16153" y="35651"/>
                </a:lnTo>
                <a:lnTo>
                  <a:pt x="31366" y="26326"/>
                </a:lnTo>
                <a:lnTo>
                  <a:pt x="30885" y="8501"/>
                </a:lnTo>
                <a:lnTo>
                  <a:pt x="15213" y="1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7" name="Google Shape;807;p30"/>
          <p:cNvSpPr/>
          <p:nvPr/>
        </p:nvSpPr>
        <p:spPr>
          <a:xfrm>
            <a:off x="974275" y="879875"/>
            <a:ext cx="784175" cy="891850"/>
          </a:xfrm>
          <a:custGeom>
            <a:avLst/>
            <a:gdLst/>
            <a:ahLst/>
            <a:cxnLst/>
            <a:rect l="l" t="t" r="r" b="b"/>
            <a:pathLst>
              <a:path w="31367" h="35674" extrusionOk="0">
                <a:moveTo>
                  <a:pt x="15214" y="0"/>
                </a:moveTo>
                <a:lnTo>
                  <a:pt x="1" y="9348"/>
                </a:lnTo>
                <a:lnTo>
                  <a:pt x="482" y="27173"/>
                </a:lnTo>
                <a:lnTo>
                  <a:pt x="16176" y="35673"/>
                </a:lnTo>
                <a:lnTo>
                  <a:pt x="31366" y="26348"/>
                </a:lnTo>
                <a:lnTo>
                  <a:pt x="30908" y="8523"/>
                </a:lnTo>
                <a:lnTo>
                  <a:pt x="15214" y="0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8" name="Google Shape;808;p30"/>
          <p:cNvSpPr/>
          <p:nvPr/>
        </p:nvSpPr>
        <p:spPr>
          <a:xfrm>
            <a:off x="567600" y="1611875"/>
            <a:ext cx="784175" cy="891275"/>
          </a:xfrm>
          <a:custGeom>
            <a:avLst/>
            <a:gdLst/>
            <a:ahLst/>
            <a:cxnLst/>
            <a:rect l="l" t="t" r="r" b="b"/>
            <a:pathLst>
              <a:path w="31367" h="35651" extrusionOk="0">
                <a:moveTo>
                  <a:pt x="15191" y="1"/>
                </a:moveTo>
                <a:lnTo>
                  <a:pt x="1" y="9326"/>
                </a:lnTo>
                <a:lnTo>
                  <a:pt x="459" y="27151"/>
                </a:lnTo>
                <a:lnTo>
                  <a:pt x="16153" y="35651"/>
                </a:lnTo>
                <a:lnTo>
                  <a:pt x="31366" y="26326"/>
                </a:lnTo>
                <a:lnTo>
                  <a:pt x="30885" y="8501"/>
                </a:lnTo>
                <a:lnTo>
                  <a:pt x="15191" y="1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9" name="Google Shape;809;p30"/>
          <p:cNvSpPr/>
          <p:nvPr/>
        </p:nvSpPr>
        <p:spPr>
          <a:xfrm>
            <a:off x="-710850" y="-571975"/>
            <a:ext cx="784175" cy="891850"/>
          </a:xfrm>
          <a:custGeom>
            <a:avLst/>
            <a:gdLst/>
            <a:ahLst/>
            <a:cxnLst/>
            <a:rect l="l" t="t" r="r" b="b"/>
            <a:pathLst>
              <a:path w="31367" h="35674" extrusionOk="0">
                <a:moveTo>
                  <a:pt x="15191" y="1"/>
                </a:moveTo>
                <a:lnTo>
                  <a:pt x="1" y="9325"/>
                </a:lnTo>
                <a:lnTo>
                  <a:pt x="459" y="27173"/>
                </a:lnTo>
                <a:lnTo>
                  <a:pt x="16153" y="35673"/>
                </a:lnTo>
                <a:lnTo>
                  <a:pt x="31366" y="26349"/>
                </a:lnTo>
                <a:lnTo>
                  <a:pt x="30885" y="8501"/>
                </a:lnTo>
                <a:lnTo>
                  <a:pt x="15191" y="1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0" name="Google Shape;810;p30"/>
          <p:cNvSpPr/>
          <p:nvPr/>
        </p:nvSpPr>
        <p:spPr>
          <a:xfrm>
            <a:off x="131725" y="-573700"/>
            <a:ext cx="784150" cy="891275"/>
          </a:xfrm>
          <a:custGeom>
            <a:avLst/>
            <a:gdLst/>
            <a:ahLst/>
            <a:cxnLst/>
            <a:rect l="l" t="t" r="r" b="b"/>
            <a:pathLst>
              <a:path w="31366" h="35651" extrusionOk="0">
                <a:moveTo>
                  <a:pt x="15213" y="1"/>
                </a:moveTo>
                <a:lnTo>
                  <a:pt x="0" y="9326"/>
                </a:lnTo>
                <a:lnTo>
                  <a:pt x="481" y="27151"/>
                </a:lnTo>
                <a:lnTo>
                  <a:pt x="16153" y="35651"/>
                </a:lnTo>
                <a:lnTo>
                  <a:pt x="31366" y="26326"/>
                </a:lnTo>
                <a:lnTo>
                  <a:pt x="30885" y="8501"/>
                </a:lnTo>
                <a:lnTo>
                  <a:pt x="15213" y="1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1" name="Google Shape;811;p30"/>
          <p:cNvSpPr/>
          <p:nvPr/>
        </p:nvSpPr>
        <p:spPr>
          <a:xfrm>
            <a:off x="-275525" y="157750"/>
            <a:ext cx="784150" cy="891850"/>
          </a:xfrm>
          <a:custGeom>
            <a:avLst/>
            <a:gdLst/>
            <a:ahLst/>
            <a:cxnLst/>
            <a:rect l="l" t="t" r="r" b="b"/>
            <a:pathLst>
              <a:path w="31366" h="35674" extrusionOk="0">
                <a:moveTo>
                  <a:pt x="15213" y="1"/>
                </a:moveTo>
                <a:lnTo>
                  <a:pt x="0" y="9325"/>
                </a:lnTo>
                <a:lnTo>
                  <a:pt x="481" y="27150"/>
                </a:lnTo>
                <a:lnTo>
                  <a:pt x="16153" y="35673"/>
                </a:lnTo>
                <a:lnTo>
                  <a:pt x="31366" y="26326"/>
                </a:lnTo>
                <a:lnTo>
                  <a:pt x="30885" y="8501"/>
                </a:lnTo>
                <a:lnTo>
                  <a:pt x="15213" y="1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2" name="Google Shape;812;p30"/>
          <p:cNvSpPr/>
          <p:nvPr/>
        </p:nvSpPr>
        <p:spPr>
          <a:xfrm>
            <a:off x="1884325" y="3844425"/>
            <a:ext cx="784150" cy="891275"/>
          </a:xfrm>
          <a:custGeom>
            <a:avLst/>
            <a:gdLst/>
            <a:ahLst/>
            <a:cxnLst/>
            <a:rect l="l" t="t" r="r" b="b"/>
            <a:pathLst>
              <a:path w="31366" h="35651" extrusionOk="0">
                <a:moveTo>
                  <a:pt x="15213" y="1"/>
                </a:moveTo>
                <a:lnTo>
                  <a:pt x="0" y="9326"/>
                </a:lnTo>
                <a:lnTo>
                  <a:pt x="481" y="27151"/>
                </a:lnTo>
                <a:lnTo>
                  <a:pt x="16153" y="35651"/>
                </a:lnTo>
                <a:lnTo>
                  <a:pt x="31366" y="26326"/>
                </a:lnTo>
                <a:lnTo>
                  <a:pt x="30885" y="8501"/>
                </a:lnTo>
                <a:lnTo>
                  <a:pt x="15213" y="1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3" name="Google Shape;813;p30"/>
          <p:cNvSpPr/>
          <p:nvPr/>
        </p:nvSpPr>
        <p:spPr>
          <a:xfrm>
            <a:off x="1855750" y="2358525"/>
            <a:ext cx="784150" cy="891275"/>
          </a:xfrm>
          <a:custGeom>
            <a:avLst/>
            <a:gdLst/>
            <a:ahLst/>
            <a:cxnLst/>
            <a:rect l="l" t="t" r="r" b="b"/>
            <a:pathLst>
              <a:path w="31366" h="35651" extrusionOk="0">
                <a:moveTo>
                  <a:pt x="15213" y="1"/>
                </a:moveTo>
                <a:lnTo>
                  <a:pt x="0" y="9326"/>
                </a:lnTo>
                <a:lnTo>
                  <a:pt x="481" y="27151"/>
                </a:lnTo>
                <a:lnTo>
                  <a:pt x="16153" y="35651"/>
                </a:lnTo>
                <a:lnTo>
                  <a:pt x="31366" y="26326"/>
                </a:lnTo>
                <a:lnTo>
                  <a:pt x="30885" y="8501"/>
                </a:lnTo>
                <a:lnTo>
                  <a:pt x="15213" y="1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4" name="Google Shape;814;p30"/>
          <p:cNvSpPr/>
          <p:nvPr/>
        </p:nvSpPr>
        <p:spPr>
          <a:xfrm>
            <a:off x="1410400" y="3089975"/>
            <a:ext cx="784150" cy="891850"/>
          </a:xfrm>
          <a:custGeom>
            <a:avLst/>
            <a:gdLst/>
            <a:ahLst/>
            <a:cxnLst/>
            <a:rect l="l" t="t" r="r" b="b"/>
            <a:pathLst>
              <a:path w="31366" h="35674" extrusionOk="0">
                <a:moveTo>
                  <a:pt x="15213" y="1"/>
                </a:moveTo>
                <a:lnTo>
                  <a:pt x="0" y="9325"/>
                </a:lnTo>
                <a:lnTo>
                  <a:pt x="481" y="27150"/>
                </a:lnTo>
                <a:lnTo>
                  <a:pt x="16153" y="35673"/>
                </a:lnTo>
                <a:lnTo>
                  <a:pt x="31366" y="26326"/>
                </a:lnTo>
                <a:lnTo>
                  <a:pt x="30885" y="8501"/>
                </a:lnTo>
                <a:lnTo>
                  <a:pt x="15213" y="1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815" name="Google Shape;815;p30"/>
          <p:cNvGrpSpPr/>
          <p:nvPr/>
        </p:nvGrpSpPr>
        <p:grpSpPr>
          <a:xfrm>
            <a:off x="5310450" y="-698287"/>
            <a:ext cx="7109975" cy="3087300"/>
            <a:chOff x="238125" y="1301825"/>
            <a:chExt cx="7109975" cy="3087300"/>
          </a:xfrm>
        </p:grpSpPr>
        <p:sp>
          <p:nvSpPr>
            <p:cNvPr id="816" name="Google Shape;816;p30"/>
            <p:cNvSpPr/>
            <p:nvPr/>
          </p:nvSpPr>
          <p:spPr>
            <a:xfrm>
              <a:off x="238125" y="131497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74"/>
                  </a:lnTo>
                  <a:lnTo>
                    <a:pt x="16152" y="35674"/>
                  </a:lnTo>
                  <a:lnTo>
                    <a:pt x="31366" y="26349"/>
                  </a:lnTo>
                  <a:lnTo>
                    <a:pt x="30884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17" name="Google Shape;817;p30"/>
            <p:cNvSpPr/>
            <p:nvPr/>
          </p:nvSpPr>
          <p:spPr>
            <a:xfrm>
              <a:off x="1080675" y="131327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76" y="35650"/>
                  </a:lnTo>
                  <a:lnTo>
                    <a:pt x="31366" y="26325"/>
                  </a:lnTo>
                  <a:lnTo>
                    <a:pt x="30908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18" name="Google Shape;818;p30"/>
            <p:cNvSpPr/>
            <p:nvPr/>
          </p:nvSpPr>
          <p:spPr>
            <a:xfrm>
              <a:off x="1507400" y="2041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0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19" name="Google Shape;819;p30"/>
            <p:cNvSpPr/>
            <p:nvPr/>
          </p:nvSpPr>
          <p:spPr>
            <a:xfrm>
              <a:off x="1923825" y="131097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4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20" name="Google Shape;820;p30"/>
            <p:cNvSpPr/>
            <p:nvPr/>
          </p:nvSpPr>
          <p:spPr>
            <a:xfrm>
              <a:off x="2766375" y="1309250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74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21" name="Google Shape;821;p30"/>
            <p:cNvSpPr/>
            <p:nvPr/>
          </p:nvSpPr>
          <p:spPr>
            <a:xfrm>
              <a:off x="3193100" y="2037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22" name="Google Shape;822;p30"/>
            <p:cNvSpPr/>
            <p:nvPr/>
          </p:nvSpPr>
          <p:spPr>
            <a:xfrm>
              <a:off x="3609525" y="130755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23" name="Google Shape;823;p30"/>
            <p:cNvSpPr/>
            <p:nvPr/>
          </p:nvSpPr>
          <p:spPr>
            <a:xfrm>
              <a:off x="4035675" y="2035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73"/>
                  </a:lnTo>
                  <a:lnTo>
                    <a:pt x="16175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24" name="Google Shape;824;p30"/>
            <p:cNvSpPr/>
            <p:nvPr/>
          </p:nvSpPr>
          <p:spPr>
            <a:xfrm>
              <a:off x="4452075" y="1305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25" name="Google Shape;825;p30"/>
            <p:cNvSpPr/>
            <p:nvPr/>
          </p:nvSpPr>
          <p:spPr>
            <a:xfrm>
              <a:off x="4878800" y="2033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1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26" name="Google Shape;826;p30"/>
            <p:cNvSpPr/>
            <p:nvPr/>
          </p:nvSpPr>
          <p:spPr>
            <a:xfrm>
              <a:off x="5294650" y="130352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9"/>
                  </a:lnTo>
                  <a:lnTo>
                    <a:pt x="481" y="27173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908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27" name="Google Shape;827;p30"/>
            <p:cNvSpPr/>
            <p:nvPr/>
          </p:nvSpPr>
          <p:spPr>
            <a:xfrm>
              <a:off x="5721375" y="2032100"/>
              <a:ext cx="784150" cy="891275"/>
            </a:xfrm>
            <a:custGeom>
              <a:avLst/>
              <a:gdLst/>
              <a:ahLst/>
              <a:cxnLst/>
              <a:rect l="l" t="t" r="r" b="b"/>
              <a:pathLst>
                <a:path w="31366" h="35651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28" name="Google Shape;828;p30"/>
            <p:cNvSpPr/>
            <p:nvPr/>
          </p:nvSpPr>
          <p:spPr>
            <a:xfrm>
              <a:off x="6137775" y="1301825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29" name="Google Shape;829;p30"/>
            <p:cNvSpPr/>
            <p:nvPr/>
          </p:nvSpPr>
          <p:spPr>
            <a:xfrm>
              <a:off x="6563925" y="2029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1" y="9348"/>
                  </a:lnTo>
                  <a:lnTo>
                    <a:pt x="482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8" y="8523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30" name="Google Shape;830;p30"/>
            <p:cNvSpPr/>
            <p:nvPr/>
          </p:nvSpPr>
          <p:spPr>
            <a:xfrm>
              <a:off x="1943300" y="277100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73"/>
                  </a:lnTo>
                  <a:lnTo>
                    <a:pt x="16152" y="35673"/>
                  </a:lnTo>
                  <a:lnTo>
                    <a:pt x="31366" y="26325"/>
                  </a:lnTo>
                  <a:lnTo>
                    <a:pt x="30884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31" name="Google Shape;831;p30"/>
            <p:cNvSpPr/>
            <p:nvPr/>
          </p:nvSpPr>
          <p:spPr>
            <a:xfrm>
              <a:off x="2785850" y="276927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32" name="Google Shape;832;p30"/>
            <p:cNvSpPr/>
            <p:nvPr/>
          </p:nvSpPr>
          <p:spPr>
            <a:xfrm>
              <a:off x="3212575" y="3497275"/>
              <a:ext cx="783600" cy="891850"/>
            </a:xfrm>
            <a:custGeom>
              <a:avLst/>
              <a:gdLst/>
              <a:ahLst/>
              <a:cxnLst/>
              <a:rect l="l" t="t" r="r" b="b"/>
              <a:pathLst>
                <a:path w="31344" h="35674" extrusionOk="0">
                  <a:moveTo>
                    <a:pt x="15191" y="1"/>
                  </a:moveTo>
                  <a:lnTo>
                    <a:pt x="0" y="9326"/>
                  </a:lnTo>
                  <a:lnTo>
                    <a:pt x="459" y="27174"/>
                  </a:lnTo>
                  <a:lnTo>
                    <a:pt x="16153" y="35674"/>
                  </a:lnTo>
                  <a:lnTo>
                    <a:pt x="31343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33" name="Google Shape;833;p30"/>
            <p:cNvSpPr/>
            <p:nvPr/>
          </p:nvSpPr>
          <p:spPr>
            <a:xfrm>
              <a:off x="3628425" y="276700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7" y="8523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34" name="Google Shape;834;p30"/>
            <p:cNvSpPr/>
            <p:nvPr/>
          </p:nvSpPr>
          <p:spPr>
            <a:xfrm>
              <a:off x="4055150" y="3495575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35" name="Google Shape;835;p30"/>
            <p:cNvSpPr/>
            <p:nvPr/>
          </p:nvSpPr>
          <p:spPr>
            <a:xfrm>
              <a:off x="4471550" y="2765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36" name="Google Shape;836;p30"/>
            <p:cNvSpPr/>
            <p:nvPr/>
          </p:nvSpPr>
          <p:spPr>
            <a:xfrm>
              <a:off x="4897700" y="3493850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76" y="35650"/>
                  </a:lnTo>
                  <a:lnTo>
                    <a:pt x="31366" y="26325"/>
                  </a:lnTo>
                  <a:lnTo>
                    <a:pt x="30908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37" name="Google Shape;837;p30"/>
            <p:cNvSpPr/>
            <p:nvPr/>
          </p:nvSpPr>
          <p:spPr>
            <a:xfrm>
              <a:off x="5314125" y="2763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matchingName="Title and body">
  <p:cSld name="TITLE_AND_BODY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4"/>
          <p:cNvGrpSpPr/>
          <p:nvPr/>
        </p:nvGrpSpPr>
        <p:grpSpPr>
          <a:xfrm rot="10800000">
            <a:off x="-871475" y="-199225"/>
            <a:ext cx="2043125" cy="2353600"/>
            <a:chOff x="4035675" y="1303525"/>
            <a:chExt cx="2043125" cy="2353600"/>
          </a:xfrm>
        </p:grpSpPr>
        <p:sp>
          <p:nvSpPr>
            <p:cNvPr id="107" name="Google Shape;107;p4"/>
            <p:cNvSpPr/>
            <p:nvPr/>
          </p:nvSpPr>
          <p:spPr>
            <a:xfrm>
              <a:off x="4035675" y="2035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73"/>
                  </a:lnTo>
                  <a:lnTo>
                    <a:pt x="16175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" name="Google Shape;108;p4"/>
            <p:cNvSpPr/>
            <p:nvPr/>
          </p:nvSpPr>
          <p:spPr>
            <a:xfrm>
              <a:off x="4452075" y="1305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4878800" y="2033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1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" name="Google Shape;110;p4"/>
            <p:cNvSpPr/>
            <p:nvPr/>
          </p:nvSpPr>
          <p:spPr>
            <a:xfrm>
              <a:off x="5294650" y="130352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9"/>
                  </a:lnTo>
                  <a:lnTo>
                    <a:pt x="481" y="27173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908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1" name="Google Shape;111;p4"/>
            <p:cNvSpPr/>
            <p:nvPr/>
          </p:nvSpPr>
          <p:spPr>
            <a:xfrm>
              <a:off x="4471550" y="2765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12" name="Google Shape;112;p4"/>
          <p:cNvGrpSpPr/>
          <p:nvPr/>
        </p:nvGrpSpPr>
        <p:grpSpPr>
          <a:xfrm rot="10800000">
            <a:off x="7198813" y="3361425"/>
            <a:ext cx="2450375" cy="2355300"/>
            <a:chOff x="3628425" y="1303525"/>
            <a:chExt cx="2450375" cy="2355300"/>
          </a:xfrm>
        </p:grpSpPr>
        <p:sp>
          <p:nvSpPr>
            <p:cNvPr id="113" name="Google Shape;113;p4"/>
            <p:cNvSpPr/>
            <p:nvPr/>
          </p:nvSpPr>
          <p:spPr>
            <a:xfrm>
              <a:off x="4035675" y="2035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73"/>
                  </a:lnTo>
                  <a:lnTo>
                    <a:pt x="16175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4452075" y="1305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5" name="Google Shape;115;p4"/>
            <p:cNvSpPr/>
            <p:nvPr/>
          </p:nvSpPr>
          <p:spPr>
            <a:xfrm>
              <a:off x="4878800" y="2033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1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" name="Google Shape;116;p4"/>
            <p:cNvSpPr/>
            <p:nvPr/>
          </p:nvSpPr>
          <p:spPr>
            <a:xfrm>
              <a:off x="5294650" y="130352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9"/>
                  </a:lnTo>
                  <a:lnTo>
                    <a:pt x="481" y="27173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908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7" name="Google Shape;117;p4"/>
            <p:cNvSpPr/>
            <p:nvPr/>
          </p:nvSpPr>
          <p:spPr>
            <a:xfrm>
              <a:off x="3628425" y="276700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7" y="8523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4471550" y="2765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19" name="Google Shape;119;p4"/>
          <p:cNvSpPr txBox="1"/>
          <p:nvPr>
            <p:ph type="body" idx="1"/>
          </p:nvPr>
        </p:nvSpPr>
        <p:spPr>
          <a:xfrm>
            <a:off x="1752600" y="1535575"/>
            <a:ext cx="5638800" cy="278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leway Thin" panose="020B0203030101060003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371600" lvl="2" indent="-323850"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1828800" lvl="3" indent="-323850"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marL="3200400" lvl="6" indent="-311150"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3657600" lvl="7" indent="-311150"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Font typeface="Nunito Light"/>
              <a:buChar char="■"/>
              <a:defRPr/>
            </a:lvl9pPr>
          </a:lstStyle>
          <a:p/>
        </p:txBody>
      </p:sp>
      <p:sp>
        <p:nvSpPr>
          <p:cNvPr id="120" name="Google Shape;120;p4"/>
          <p:cNvSpPr txBox="1"/>
          <p:nvPr>
            <p:ph type="title"/>
          </p:nvPr>
        </p:nvSpPr>
        <p:spPr>
          <a:xfrm>
            <a:off x="466725" y="355650"/>
            <a:ext cx="8210700" cy="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600"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6_1">
    <p:bg>
      <p:bgPr>
        <a:solidFill>
          <a:schemeClr val="dk2"/>
        </a:solidFill>
        <a:effectLst/>
      </p:bgPr>
    </p:bg>
    <p:spTree>
      <p:nvGrpSpPr>
        <p:cNvPr id="838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9" name="Google Shape;839;p31"/>
          <p:cNvGrpSpPr/>
          <p:nvPr/>
        </p:nvGrpSpPr>
        <p:grpSpPr>
          <a:xfrm>
            <a:off x="2640350" y="3076050"/>
            <a:ext cx="7110000" cy="3093025"/>
            <a:chOff x="257575" y="1301825"/>
            <a:chExt cx="7110000" cy="3093025"/>
          </a:xfrm>
        </p:grpSpPr>
        <p:sp>
          <p:nvSpPr>
            <p:cNvPr id="840" name="Google Shape;840;p31"/>
            <p:cNvSpPr/>
            <p:nvPr/>
          </p:nvSpPr>
          <p:spPr>
            <a:xfrm>
              <a:off x="1507400" y="2041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0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41" name="Google Shape;841;p31"/>
            <p:cNvSpPr/>
            <p:nvPr/>
          </p:nvSpPr>
          <p:spPr>
            <a:xfrm>
              <a:off x="2349975" y="2039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75" y="35674"/>
                  </a:lnTo>
                  <a:lnTo>
                    <a:pt x="31366" y="26326"/>
                  </a:lnTo>
                  <a:lnTo>
                    <a:pt x="30907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42" name="Google Shape;842;p31"/>
            <p:cNvSpPr/>
            <p:nvPr/>
          </p:nvSpPr>
          <p:spPr>
            <a:xfrm>
              <a:off x="3193100" y="2037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43" name="Google Shape;843;p31"/>
            <p:cNvSpPr/>
            <p:nvPr/>
          </p:nvSpPr>
          <p:spPr>
            <a:xfrm>
              <a:off x="4035675" y="2035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73"/>
                  </a:lnTo>
                  <a:lnTo>
                    <a:pt x="16175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44" name="Google Shape;844;p31"/>
            <p:cNvSpPr/>
            <p:nvPr/>
          </p:nvSpPr>
          <p:spPr>
            <a:xfrm>
              <a:off x="4452075" y="1305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45" name="Google Shape;845;p31"/>
            <p:cNvSpPr/>
            <p:nvPr/>
          </p:nvSpPr>
          <p:spPr>
            <a:xfrm>
              <a:off x="4878800" y="2033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1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46" name="Google Shape;846;p31"/>
            <p:cNvSpPr/>
            <p:nvPr/>
          </p:nvSpPr>
          <p:spPr>
            <a:xfrm>
              <a:off x="5294650" y="130352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9"/>
                  </a:lnTo>
                  <a:lnTo>
                    <a:pt x="481" y="27173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908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47" name="Google Shape;847;p31"/>
            <p:cNvSpPr/>
            <p:nvPr/>
          </p:nvSpPr>
          <p:spPr>
            <a:xfrm>
              <a:off x="5721375" y="2032100"/>
              <a:ext cx="784150" cy="891275"/>
            </a:xfrm>
            <a:custGeom>
              <a:avLst/>
              <a:gdLst/>
              <a:ahLst/>
              <a:cxnLst/>
              <a:rect l="l" t="t" r="r" b="b"/>
              <a:pathLst>
                <a:path w="31366" h="35651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48" name="Google Shape;848;p31"/>
            <p:cNvSpPr/>
            <p:nvPr/>
          </p:nvSpPr>
          <p:spPr>
            <a:xfrm>
              <a:off x="6137775" y="1301825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49" name="Google Shape;849;p31"/>
            <p:cNvSpPr/>
            <p:nvPr/>
          </p:nvSpPr>
          <p:spPr>
            <a:xfrm>
              <a:off x="6563925" y="2029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1" y="9348"/>
                  </a:lnTo>
                  <a:lnTo>
                    <a:pt x="482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8" y="8523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50" name="Google Shape;850;p31"/>
            <p:cNvSpPr/>
            <p:nvPr/>
          </p:nvSpPr>
          <p:spPr>
            <a:xfrm>
              <a:off x="257575" y="27744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1"/>
                  </a:moveTo>
                  <a:lnTo>
                    <a:pt x="1" y="9349"/>
                  </a:lnTo>
                  <a:lnTo>
                    <a:pt x="482" y="27174"/>
                  </a:lnTo>
                  <a:lnTo>
                    <a:pt x="16153" y="35674"/>
                  </a:lnTo>
                  <a:lnTo>
                    <a:pt x="31367" y="26349"/>
                  </a:lnTo>
                  <a:lnTo>
                    <a:pt x="30885" y="8524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51" name="Google Shape;851;p31"/>
            <p:cNvSpPr/>
            <p:nvPr/>
          </p:nvSpPr>
          <p:spPr>
            <a:xfrm>
              <a:off x="683750" y="3503025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75" y="35673"/>
                  </a:lnTo>
                  <a:lnTo>
                    <a:pt x="31366" y="26325"/>
                  </a:lnTo>
                  <a:lnTo>
                    <a:pt x="30907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52" name="Google Shape;852;p31"/>
            <p:cNvSpPr/>
            <p:nvPr/>
          </p:nvSpPr>
          <p:spPr>
            <a:xfrm>
              <a:off x="1100150" y="2772725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53" name="Google Shape;853;p31"/>
            <p:cNvSpPr/>
            <p:nvPr/>
          </p:nvSpPr>
          <p:spPr>
            <a:xfrm>
              <a:off x="1526875" y="3501300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191" y="0"/>
                  </a:moveTo>
                  <a:lnTo>
                    <a:pt x="0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54" name="Google Shape;854;p31"/>
            <p:cNvSpPr/>
            <p:nvPr/>
          </p:nvSpPr>
          <p:spPr>
            <a:xfrm>
              <a:off x="1943300" y="277100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73"/>
                  </a:lnTo>
                  <a:lnTo>
                    <a:pt x="16152" y="35673"/>
                  </a:lnTo>
                  <a:lnTo>
                    <a:pt x="31366" y="26325"/>
                  </a:lnTo>
                  <a:lnTo>
                    <a:pt x="30884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55" name="Google Shape;855;p31"/>
            <p:cNvSpPr/>
            <p:nvPr/>
          </p:nvSpPr>
          <p:spPr>
            <a:xfrm>
              <a:off x="2369450" y="349900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4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56" name="Google Shape;856;p31"/>
            <p:cNvSpPr/>
            <p:nvPr/>
          </p:nvSpPr>
          <p:spPr>
            <a:xfrm>
              <a:off x="2785850" y="276927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57" name="Google Shape;857;p31"/>
            <p:cNvSpPr/>
            <p:nvPr/>
          </p:nvSpPr>
          <p:spPr>
            <a:xfrm>
              <a:off x="3212575" y="3497275"/>
              <a:ext cx="783600" cy="891850"/>
            </a:xfrm>
            <a:custGeom>
              <a:avLst/>
              <a:gdLst/>
              <a:ahLst/>
              <a:cxnLst/>
              <a:rect l="l" t="t" r="r" b="b"/>
              <a:pathLst>
                <a:path w="31344" h="35674" extrusionOk="0">
                  <a:moveTo>
                    <a:pt x="15191" y="1"/>
                  </a:moveTo>
                  <a:lnTo>
                    <a:pt x="0" y="9326"/>
                  </a:lnTo>
                  <a:lnTo>
                    <a:pt x="459" y="27174"/>
                  </a:lnTo>
                  <a:lnTo>
                    <a:pt x="16153" y="35674"/>
                  </a:lnTo>
                  <a:lnTo>
                    <a:pt x="31343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58" name="Google Shape;858;p31"/>
            <p:cNvSpPr/>
            <p:nvPr/>
          </p:nvSpPr>
          <p:spPr>
            <a:xfrm>
              <a:off x="3628425" y="276700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7" y="8523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59" name="Google Shape;859;p31"/>
            <p:cNvSpPr/>
            <p:nvPr/>
          </p:nvSpPr>
          <p:spPr>
            <a:xfrm>
              <a:off x="4055150" y="3495575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60" name="Google Shape;860;p31"/>
            <p:cNvSpPr/>
            <p:nvPr/>
          </p:nvSpPr>
          <p:spPr>
            <a:xfrm>
              <a:off x="4471550" y="2765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61" name="Google Shape;861;p31"/>
            <p:cNvSpPr/>
            <p:nvPr/>
          </p:nvSpPr>
          <p:spPr>
            <a:xfrm>
              <a:off x="4897700" y="3493850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76" y="35650"/>
                  </a:lnTo>
                  <a:lnTo>
                    <a:pt x="31366" y="26325"/>
                  </a:lnTo>
                  <a:lnTo>
                    <a:pt x="30908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62" name="Google Shape;862;p31"/>
            <p:cNvSpPr/>
            <p:nvPr/>
          </p:nvSpPr>
          <p:spPr>
            <a:xfrm>
              <a:off x="5314125" y="2763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63" name="Google Shape;863;p31"/>
            <p:cNvSpPr/>
            <p:nvPr/>
          </p:nvSpPr>
          <p:spPr>
            <a:xfrm>
              <a:off x="5740850" y="3491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190" y="1"/>
                  </a:moveTo>
                  <a:lnTo>
                    <a:pt x="0" y="9326"/>
                  </a:lnTo>
                  <a:lnTo>
                    <a:pt x="481" y="27174"/>
                  </a:lnTo>
                  <a:lnTo>
                    <a:pt x="16153" y="35674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0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64" name="Google Shape;864;p31"/>
            <p:cNvSpPr/>
            <p:nvPr/>
          </p:nvSpPr>
          <p:spPr>
            <a:xfrm>
              <a:off x="6157250" y="2761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191" y="1"/>
                  </a:moveTo>
                  <a:lnTo>
                    <a:pt x="1" y="9326"/>
                  </a:lnTo>
                  <a:lnTo>
                    <a:pt x="459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65" name="Google Shape;865;p31"/>
            <p:cNvSpPr/>
            <p:nvPr/>
          </p:nvSpPr>
          <p:spPr>
            <a:xfrm>
              <a:off x="6583400" y="3489850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66" name="Google Shape;866;p31"/>
            <p:cNvSpPr/>
            <p:nvPr/>
          </p:nvSpPr>
          <p:spPr>
            <a:xfrm>
              <a:off x="3609525" y="130755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867" name="Google Shape;867;p31"/>
          <p:cNvGrpSpPr/>
          <p:nvPr/>
        </p:nvGrpSpPr>
        <p:grpSpPr>
          <a:xfrm>
            <a:off x="-484300" y="-1463825"/>
            <a:ext cx="7109975" cy="3093025"/>
            <a:chOff x="238125" y="1301825"/>
            <a:chExt cx="7109975" cy="3093025"/>
          </a:xfrm>
        </p:grpSpPr>
        <p:sp>
          <p:nvSpPr>
            <p:cNvPr id="868" name="Google Shape;868;p31"/>
            <p:cNvSpPr/>
            <p:nvPr/>
          </p:nvSpPr>
          <p:spPr>
            <a:xfrm>
              <a:off x="238125" y="131497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74"/>
                  </a:lnTo>
                  <a:lnTo>
                    <a:pt x="16152" y="35674"/>
                  </a:lnTo>
                  <a:lnTo>
                    <a:pt x="31366" y="26349"/>
                  </a:lnTo>
                  <a:lnTo>
                    <a:pt x="30884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69" name="Google Shape;869;p31"/>
            <p:cNvSpPr/>
            <p:nvPr/>
          </p:nvSpPr>
          <p:spPr>
            <a:xfrm>
              <a:off x="664825" y="2043000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48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7" y="26348"/>
                  </a:lnTo>
                  <a:lnTo>
                    <a:pt x="30885" y="8523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70" name="Google Shape;870;p31"/>
            <p:cNvSpPr/>
            <p:nvPr/>
          </p:nvSpPr>
          <p:spPr>
            <a:xfrm>
              <a:off x="1080675" y="131327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76" y="35650"/>
                  </a:lnTo>
                  <a:lnTo>
                    <a:pt x="31366" y="26325"/>
                  </a:lnTo>
                  <a:lnTo>
                    <a:pt x="30908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71" name="Google Shape;871;p31"/>
            <p:cNvSpPr/>
            <p:nvPr/>
          </p:nvSpPr>
          <p:spPr>
            <a:xfrm>
              <a:off x="1507400" y="2041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0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72" name="Google Shape;872;p31"/>
            <p:cNvSpPr/>
            <p:nvPr/>
          </p:nvSpPr>
          <p:spPr>
            <a:xfrm>
              <a:off x="1923825" y="131097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4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73" name="Google Shape;873;p31"/>
            <p:cNvSpPr/>
            <p:nvPr/>
          </p:nvSpPr>
          <p:spPr>
            <a:xfrm>
              <a:off x="2349975" y="2039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75" y="35674"/>
                  </a:lnTo>
                  <a:lnTo>
                    <a:pt x="31366" y="26326"/>
                  </a:lnTo>
                  <a:lnTo>
                    <a:pt x="30907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74" name="Google Shape;874;p31"/>
            <p:cNvSpPr/>
            <p:nvPr/>
          </p:nvSpPr>
          <p:spPr>
            <a:xfrm>
              <a:off x="2766375" y="1309250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74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75" name="Google Shape;875;p31"/>
            <p:cNvSpPr/>
            <p:nvPr/>
          </p:nvSpPr>
          <p:spPr>
            <a:xfrm>
              <a:off x="3193100" y="2037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76" name="Google Shape;876;p31"/>
            <p:cNvSpPr/>
            <p:nvPr/>
          </p:nvSpPr>
          <p:spPr>
            <a:xfrm>
              <a:off x="3609525" y="130755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77" name="Google Shape;877;p31"/>
            <p:cNvSpPr/>
            <p:nvPr/>
          </p:nvSpPr>
          <p:spPr>
            <a:xfrm>
              <a:off x="4035675" y="2035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73"/>
                  </a:lnTo>
                  <a:lnTo>
                    <a:pt x="16175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78" name="Google Shape;878;p31"/>
            <p:cNvSpPr/>
            <p:nvPr/>
          </p:nvSpPr>
          <p:spPr>
            <a:xfrm>
              <a:off x="4452075" y="1305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79" name="Google Shape;879;p31"/>
            <p:cNvSpPr/>
            <p:nvPr/>
          </p:nvSpPr>
          <p:spPr>
            <a:xfrm>
              <a:off x="4878800" y="2033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1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80" name="Google Shape;880;p31"/>
            <p:cNvSpPr/>
            <p:nvPr/>
          </p:nvSpPr>
          <p:spPr>
            <a:xfrm>
              <a:off x="5294650" y="130352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9"/>
                  </a:lnTo>
                  <a:lnTo>
                    <a:pt x="481" y="27173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908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81" name="Google Shape;881;p31"/>
            <p:cNvSpPr/>
            <p:nvPr/>
          </p:nvSpPr>
          <p:spPr>
            <a:xfrm>
              <a:off x="5721375" y="2032100"/>
              <a:ext cx="784150" cy="891275"/>
            </a:xfrm>
            <a:custGeom>
              <a:avLst/>
              <a:gdLst/>
              <a:ahLst/>
              <a:cxnLst/>
              <a:rect l="l" t="t" r="r" b="b"/>
              <a:pathLst>
                <a:path w="31366" h="35651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82" name="Google Shape;882;p31"/>
            <p:cNvSpPr/>
            <p:nvPr/>
          </p:nvSpPr>
          <p:spPr>
            <a:xfrm>
              <a:off x="6137775" y="1301825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83" name="Google Shape;883;p31"/>
            <p:cNvSpPr/>
            <p:nvPr/>
          </p:nvSpPr>
          <p:spPr>
            <a:xfrm>
              <a:off x="6563925" y="2029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1" y="9348"/>
                  </a:lnTo>
                  <a:lnTo>
                    <a:pt x="482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8" y="8523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84" name="Google Shape;884;p31"/>
            <p:cNvSpPr/>
            <p:nvPr/>
          </p:nvSpPr>
          <p:spPr>
            <a:xfrm>
              <a:off x="257575" y="27744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1"/>
                  </a:moveTo>
                  <a:lnTo>
                    <a:pt x="1" y="9349"/>
                  </a:lnTo>
                  <a:lnTo>
                    <a:pt x="482" y="27174"/>
                  </a:lnTo>
                  <a:lnTo>
                    <a:pt x="16153" y="35674"/>
                  </a:lnTo>
                  <a:lnTo>
                    <a:pt x="31367" y="26349"/>
                  </a:lnTo>
                  <a:lnTo>
                    <a:pt x="30885" y="8524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85" name="Google Shape;885;p31"/>
            <p:cNvSpPr/>
            <p:nvPr/>
          </p:nvSpPr>
          <p:spPr>
            <a:xfrm>
              <a:off x="683750" y="3503025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75" y="35673"/>
                  </a:lnTo>
                  <a:lnTo>
                    <a:pt x="31366" y="26325"/>
                  </a:lnTo>
                  <a:lnTo>
                    <a:pt x="30907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86" name="Google Shape;886;p31"/>
            <p:cNvSpPr/>
            <p:nvPr/>
          </p:nvSpPr>
          <p:spPr>
            <a:xfrm>
              <a:off x="1100150" y="2772725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87" name="Google Shape;887;p31"/>
            <p:cNvSpPr/>
            <p:nvPr/>
          </p:nvSpPr>
          <p:spPr>
            <a:xfrm>
              <a:off x="1526875" y="3501300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191" y="0"/>
                  </a:moveTo>
                  <a:lnTo>
                    <a:pt x="0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88" name="Google Shape;888;p31"/>
            <p:cNvSpPr/>
            <p:nvPr/>
          </p:nvSpPr>
          <p:spPr>
            <a:xfrm>
              <a:off x="1943300" y="277100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73"/>
                  </a:lnTo>
                  <a:lnTo>
                    <a:pt x="16152" y="35673"/>
                  </a:lnTo>
                  <a:lnTo>
                    <a:pt x="31366" y="26325"/>
                  </a:lnTo>
                  <a:lnTo>
                    <a:pt x="30884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89" name="Google Shape;889;p31"/>
            <p:cNvSpPr/>
            <p:nvPr/>
          </p:nvSpPr>
          <p:spPr>
            <a:xfrm>
              <a:off x="2369450" y="349900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4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90" name="Google Shape;890;p31"/>
            <p:cNvSpPr/>
            <p:nvPr/>
          </p:nvSpPr>
          <p:spPr>
            <a:xfrm>
              <a:off x="2785850" y="276927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91" name="Google Shape;891;p31"/>
            <p:cNvSpPr/>
            <p:nvPr/>
          </p:nvSpPr>
          <p:spPr>
            <a:xfrm>
              <a:off x="3212575" y="3497275"/>
              <a:ext cx="783600" cy="891850"/>
            </a:xfrm>
            <a:custGeom>
              <a:avLst/>
              <a:gdLst/>
              <a:ahLst/>
              <a:cxnLst/>
              <a:rect l="l" t="t" r="r" b="b"/>
              <a:pathLst>
                <a:path w="31344" h="35674" extrusionOk="0">
                  <a:moveTo>
                    <a:pt x="15191" y="1"/>
                  </a:moveTo>
                  <a:lnTo>
                    <a:pt x="0" y="9326"/>
                  </a:lnTo>
                  <a:lnTo>
                    <a:pt x="459" y="27174"/>
                  </a:lnTo>
                  <a:lnTo>
                    <a:pt x="16153" y="35674"/>
                  </a:lnTo>
                  <a:lnTo>
                    <a:pt x="31343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92" name="Google Shape;892;p31"/>
            <p:cNvSpPr/>
            <p:nvPr/>
          </p:nvSpPr>
          <p:spPr>
            <a:xfrm>
              <a:off x="3628425" y="276700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7" y="8523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93" name="Google Shape;893;p31"/>
            <p:cNvSpPr/>
            <p:nvPr/>
          </p:nvSpPr>
          <p:spPr>
            <a:xfrm>
              <a:off x="4055150" y="3495575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94" name="Google Shape;894;p31"/>
            <p:cNvSpPr/>
            <p:nvPr/>
          </p:nvSpPr>
          <p:spPr>
            <a:xfrm>
              <a:off x="4471550" y="2765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95" name="Google Shape;895;p31"/>
            <p:cNvSpPr/>
            <p:nvPr/>
          </p:nvSpPr>
          <p:spPr>
            <a:xfrm>
              <a:off x="4897700" y="3493850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76" y="35650"/>
                  </a:lnTo>
                  <a:lnTo>
                    <a:pt x="31366" y="26325"/>
                  </a:lnTo>
                  <a:lnTo>
                    <a:pt x="30908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96" name="Google Shape;896;p31"/>
            <p:cNvSpPr/>
            <p:nvPr/>
          </p:nvSpPr>
          <p:spPr>
            <a:xfrm>
              <a:off x="5314125" y="2763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6_2">
    <p:bg>
      <p:bgPr>
        <a:solidFill>
          <a:schemeClr val="dk2"/>
        </a:solidFill>
        <a:effectLst/>
      </p:bgPr>
    </p:bg>
    <p:spTree>
      <p:nvGrpSpPr>
        <p:cNvPr id="897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8" name="Google Shape;898;p32"/>
          <p:cNvGrpSpPr/>
          <p:nvPr/>
        </p:nvGrpSpPr>
        <p:grpSpPr>
          <a:xfrm>
            <a:off x="-372900" y="-698287"/>
            <a:ext cx="3738575" cy="6020150"/>
            <a:chOff x="-372900" y="-698287"/>
            <a:chExt cx="3738575" cy="6020150"/>
          </a:xfrm>
        </p:grpSpPr>
        <p:sp>
          <p:nvSpPr>
            <p:cNvPr id="899" name="Google Shape;899;p32"/>
            <p:cNvSpPr/>
            <p:nvPr/>
          </p:nvSpPr>
          <p:spPr>
            <a:xfrm>
              <a:off x="-372900" y="-692562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00" name="Google Shape;900;p32"/>
            <p:cNvSpPr/>
            <p:nvPr/>
          </p:nvSpPr>
          <p:spPr>
            <a:xfrm>
              <a:off x="53250" y="35438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73"/>
                  </a:lnTo>
                  <a:lnTo>
                    <a:pt x="16175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01" name="Google Shape;901;p32"/>
            <p:cNvSpPr/>
            <p:nvPr/>
          </p:nvSpPr>
          <p:spPr>
            <a:xfrm>
              <a:off x="469650" y="-694287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02" name="Google Shape;902;p32"/>
            <p:cNvSpPr/>
            <p:nvPr/>
          </p:nvSpPr>
          <p:spPr>
            <a:xfrm>
              <a:off x="1312225" y="-696587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9"/>
                  </a:lnTo>
                  <a:lnTo>
                    <a:pt x="481" y="27173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908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03" name="Google Shape;903;p32"/>
            <p:cNvSpPr/>
            <p:nvPr/>
          </p:nvSpPr>
          <p:spPr>
            <a:xfrm>
              <a:off x="1738950" y="31988"/>
              <a:ext cx="784150" cy="891275"/>
            </a:xfrm>
            <a:custGeom>
              <a:avLst/>
              <a:gdLst/>
              <a:ahLst/>
              <a:cxnLst/>
              <a:rect l="l" t="t" r="r" b="b"/>
              <a:pathLst>
                <a:path w="31366" h="35651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04" name="Google Shape;904;p32"/>
            <p:cNvSpPr/>
            <p:nvPr/>
          </p:nvSpPr>
          <p:spPr>
            <a:xfrm>
              <a:off x="2155350" y="-698287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05" name="Google Shape;905;p32"/>
            <p:cNvSpPr/>
            <p:nvPr/>
          </p:nvSpPr>
          <p:spPr>
            <a:xfrm>
              <a:off x="2581500" y="29713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1" y="9348"/>
                  </a:lnTo>
                  <a:lnTo>
                    <a:pt x="482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8" y="8523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06" name="Google Shape;906;p32"/>
            <p:cNvSpPr/>
            <p:nvPr/>
          </p:nvSpPr>
          <p:spPr>
            <a:xfrm>
              <a:off x="-354000" y="766888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7" y="8523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07" name="Google Shape;907;p32"/>
            <p:cNvSpPr/>
            <p:nvPr/>
          </p:nvSpPr>
          <p:spPr>
            <a:xfrm>
              <a:off x="72725" y="1495463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08" name="Google Shape;908;p32"/>
            <p:cNvSpPr/>
            <p:nvPr/>
          </p:nvSpPr>
          <p:spPr>
            <a:xfrm>
              <a:off x="489125" y="765163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09" name="Google Shape;909;p32"/>
            <p:cNvSpPr/>
            <p:nvPr/>
          </p:nvSpPr>
          <p:spPr>
            <a:xfrm>
              <a:off x="915275" y="1493738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76" y="35650"/>
                  </a:lnTo>
                  <a:lnTo>
                    <a:pt x="31366" y="26325"/>
                  </a:lnTo>
                  <a:lnTo>
                    <a:pt x="30908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10" name="Google Shape;910;p32"/>
            <p:cNvSpPr/>
            <p:nvPr/>
          </p:nvSpPr>
          <p:spPr>
            <a:xfrm>
              <a:off x="1331700" y="763438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11" name="Google Shape;911;p32"/>
            <p:cNvSpPr/>
            <p:nvPr/>
          </p:nvSpPr>
          <p:spPr>
            <a:xfrm>
              <a:off x="-372900" y="2242013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12" name="Google Shape;912;p32"/>
            <p:cNvSpPr/>
            <p:nvPr/>
          </p:nvSpPr>
          <p:spPr>
            <a:xfrm>
              <a:off x="53250" y="2970013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73"/>
                  </a:lnTo>
                  <a:lnTo>
                    <a:pt x="16175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13" name="Google Shape;913;p32"/>
            <p:cNvSpPr/>
            <p:nvPr/>
          </p:nvSpPr>
          <p:spPr>
            <a:xfrm>
              <a:off x="896375" y="2968288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1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14" name="Google Shape;914;p32"/>
            <p:cNvSpPr/>
            <p:nvPr/>
          </p:nvSpPr>
          <p:spPr>
            <a:xfrm>
              <a:off x="1312225" y="2237988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9"/>
                  </a:lnTo>
                  <a:lnTo>
                    <a:pt x="481" y="27173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908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15" name="Google Shape;915;p32"/>
            <p:cNvSpPr/>
            <p:nvPr/>
          </p:nvSpPr>
          <p:spPr>
            <a:xfrm>
              <a:off x="1738950" y="2966563"/>
              <a:ext cx="784150" cy="891275"/>
            </a:xfrm>
            <a:custGeom>
              <a:avLst/>
              <a:gdLst/>
              <a:ahLst/>
              <a:cxnLst/>
              <a:rect l="l" t="t" r="r" b="b"/>
              <a:pathLst>
                <a:path w="31366" h="35651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16" name="Google Shape;916;p32"/>
            <p:cNvSpPr/>
            <p:nvPr/>
          </p:nvSpPr>
          <p:spPr>
            <a:xfrm>
              <a:off x="2155350" y="2236288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17" name="Google Shape;917;p32"/>
            <p:cNvSpPr/>
            <p:nvPr/>
          </p:nvSpPr>
          <p:spPr>
            <a:xfrm>
              <a:off x="2581500" y="2964288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1" y="9348"/>
                  </a:lnTo>
                  <a:lnTo>
                    <a:pt x="482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8" y="8523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18" name="Google Shape;918;p32"/>
            <p:cNvSpPr/>
            <p:nvPr/>
          </p:nvSpPr>
          <p:spPr>
            <a:xfrm>
              <a:off x="-354000" y="3701463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7" y="8523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19" name="Google Shape;919;p32"/>
            <p:cNvSpPr/>
            <p:nvPr/>
          </p:nvSpPr>
          <p:spPr>
            <a:xfrm>
              <a:off x="72725" y="4430038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20" name="Google Shape;920;p32"/>
            <p:cNvSpPr/>
            <p:nvPr/>
          </p:nvSpPr>
          <p:spPr>
            <a:xfrm>
              <a:off x="489125" y="3699738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21" name="Google Shape;921;p32"/>
            <p:cNvSpPr/>
            <p:nvPr/>
          </p:nvSpPr>
          <p:spPr>
            <a:xfrm>
              <a:off x="915275" y="4428313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76" y="35650"/>
                  </a:lnTo>
                  <a:lnTo>
                    <a:pt x="31366" y="26325"/>
                  </a:lnTo>
                  <a:lnTo>
                    <a:pt x="30908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22" name="Google Shape;922;p32"/>
            <p:cNvSpPr/>
            <p:nvPr/>
          </p:nvSpPr>
          <p:spPr>
            <a:xfrm>
              <a:off x="1331700" y="3698013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16_3">
    <p:bg>
      <p:bgPr>
        <a:solidFill>
          <a:schemeClr val="dk2"/>
        </a:solidFill>
        <a:effectLst/>
      </p:bgPr>
    </p:bg>
    <p:spTree>
      <p:nvGrpSpPr>
        <p:cNvPr id="923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4" name="Google Shape;924;p33"/>
          <p:cNvGrpSpPr/>
          <p:nvPr/>
        </p:nvGrpSpPr>
        <p:grpSpPr>
          <a:xfrm>
            <a:off x="7441775" y="-698287"/>
            <a:ext cx="4978650" cy="3089025"/>
            <a:chOff x="2369450" y="1301825"/>
            <a:chExt cx="4978650" cy="3089025"/>
          </a:xfrm>
        </p:grpSpPr>
        <p:sp>
          <p:nvSpPr>
            <p:cNvPr id="925" name="Google Shape;925;p33"/>
            <p:cNvSpPr/>
            <p:nvPr/>
          </p:nvSpPr>
          <p:spPr>
            <a:xfrm>
              <a:off x="2766375" y="1309250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74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26" name="Google Shape;926;p33"/>
            <p:cNvSpPr/>
            <p:nvPr/>
          </p:nvSpPr>
          <p:spPr>
            <a:xfrm>
              <a:off x="3193100" y="2037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27" name="Google Shape;927;p33"/>
            <p:cNvSpPr/>
            <p:nvPr/>
          </p:nvSpPr>
          <p:spPr>
            <a:xfrm>
              <a:off x="3609525" y="130755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28" name="Google Shape;928;p33"/>
            <p:cNvSpPr/>
            <p:nvPr/>
          </p:nvSpPr>
          <p:spPr>
            <a:xfrm>
              <a:off x="4035675" y="2035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73"/>
                  </a:lnTo>
                  <a:lnTo>
                    <a:pt x="16175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29" name="Google Shape;929;p33"/>
            <p:cNvSpPr/>
            <p:nvPr/>
          </p:nvSpPr>
          <p:spPr>
            <a:xfrm>
              <a:off x="4452075" y="1305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30" name="Google Shape;930;p33"/>
            <p:cNvSpPr/>
            <p:nvPr/>
          </p:nvSpPr>
          <p:spPr>
            <a:xfrm>
              <a:off x="4878800" y="2033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1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31" name="Google Shape;931;p33"/>
            <p:cNvSpPr/>
            <p:nvPr/>
          </p:nvSpPr>
          <p:spPr>
            <a:xfrm>
              <a:off x="5294650" y="130352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9"/>
                  </a:lnTo>
                  <a:lnTo>
                    <a:pt x="481" y="27173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908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32" name="Google Shape;932;p33"/>
            <p:cNvSpPr/>
            <p:nvPr/>
          </p:nvSpPr>
          <p:spPr>
            <a:xfrm>
              <a:off x="5721375" y="2032100"/>
              <a:ext cx="784150" cy="891275"/>
            </a:xfrm>
            <a:custGeom>
              <a:avLst/>
              <a:gdLst/>
              <a:ahLst/>
              <a:cxnLst/>
              <a:rect l="l" t="t" r="r" b="b"/>
              <a:pathLst>
                <a:path w="31366" h="35651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33" name="Google Shape;933;p33"/>
            <p:cNvSpPr/>
            <p:nvPr/>
          </p:nvSpPr>
          <p:spPr>
            <a:xfrm>
              <a:off x="6137775" y="1301825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34" name="Google Shape;934;p33"/>
            <p:cNvSpPr/>
            <p:nvPr/>
          </p:nvSpPr>
          <p:spPr>
            <a:xfrm>
              <a:off x="6563925" y="2029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1" y="9348"/>
                  </a:lnTo>
                  <a:lnTo>
                    <a:pt x="482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8" y="8523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35" name="Google Shape;935;p33"/>
            <p:cNvSpPr/>
            <p:nvPr/>
          </p:nvSpPr>
          <p:spPr>
            <a:xfrm>
              <a:off x="2369450" y="349900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4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36" name="Google Shape;936;p33"/>
            <p:cNvSpPr/>
            <p:nvPr/>
          </p:nvSpPr>
          <p:spPr>
            <a:xfrm>
              <a:off x="2785850" y="276927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37" name="Google Shape;937;p33"/>
            <p:cNvSpPr/>
            <p:nvPr/>
          </p:nvSpPr>
          <p:spPr>
            <a:xfrm>
              <a:off x="3212575" y="3497275"/>
              <a:ext cx="783600" cy="891850"/>
            </a:xfrm>
            <a:custGeom>
              <a:avLst/>
              <a:gdLst/>
              <a:ahLst/>
              <a:cxnLst/>
              <a:rect l="l" t="t" r="r" b="b"/>
              <a:pathLst>
                <a:path w="31344" h="35674" extrusionOk="0">
                  <a:moveTo>
                    <a:pt x="15191" y="1"/>
                  </a:moveTo>
                  <a:lnTo>
                    <a:pt x="0" y="9326"/>
                  </a:lnTo>
                  <a:lnTo>
                    <a:pt x="459" y="27174"/>
                  </a:lnTo>
                  <a:lnTo>
                    <a:pt x="16153" y="35674"/>
                  </a:lnTo>
                  <a:lnTo>
                    <a:pt x="31343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38" name="Google Shape;938;p33"/>
            <p:cNvSpPr/>
            <p:nvPr/>
          </p:nvSpPr>
          <p:spPr>
            <a:xfrm>
              <a:off x="3628425" y="276700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7" y="8523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39" name="Google Shape;939;p33"/>
            <p:cNvSpPr/>
            <p:nvPr/>
          </p:nvSpPr>
          <p:spPr>
            <a:xfrm>
              <a:off x="4055150" y="3495575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40" name="Google Shape;940;p33"/>
            <p:cNvSpPr/>
            <p:nvPr/>
          </p:nvSpPr>
          <p:spPr>
            <a:xfrm>
              <a:off x="4471550" y="2765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41" name="Google Shape;941;p33"/>
            <p:cNvSpPr/>
            <p:nvPr/>
          </p:nvSpPr>
          <p:spPr>
            <a:xfrm>
              <a:off x="4897700" y="3493850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76" y="35650"/>
                  </a:lnTo>
                  <a:lnTo>
                    <a:pt x="31366" y="26325"/>
                  </a:lnTo>
                  <a:lnTo>
                    <a:pt x="30908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42" name="Google Shape;942;p33"/>
            <p:cNvSpPr/>
            <p:nvPr/>
          </p:nvSpPr>
          <p:spPr>
            <a:xfrm>
              <a:off x="5314125" y="2763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943" name="Google Shape;943;p33"/>
          <p:cNvGrpSpPr/>
          <p:nvPr/>
        </p:nvGrpSpPr>
        <p:grpSpPr>
          <a:xfrm>
            <a:off x="5788175" y="2236288"/>
            <a:ext cx="6664350" cy="3093025"/>
            <a:chOff x="683750" y="1301825"/>
            <a:chExt cx="6664350" cy="3093025"/>
          </a:xfrm>
        </p:grpSpPr>
        <p:sp>
          <p:nvSpPr>
            <p:cNvPr id="944" name="Google Shape;944;p33"/>
            <p:cNvSpPr/>
            <p:nvPr/>
          </p:nvSpPr>
          <p:spPr>
            <a:xfrm>
              <a:off x="1507400" y="2041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0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45" name="Google Shape;945;p33"/>
            <p:cNvSpPr/>
            <p:nvPr/>
          </p:nvSpPr>
          <p:spPr>
            <a:xfrm>
              <a:off x="1923825" y="131097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4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46" name="Google Shape;946;p33"/>
            <p:cNvSpPr/>
            <p:nvPr/>
          </p:nvSpPr>
          <p:spPr>
            <a:xfrm>
              <a:off x="2349975" y="2039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75" y="35674"/>
                  </a:lnTo>
                  <a:lnTo>
                    <a:pt x="31366" y="26326"/>
                  </a:lnTo>
                  <a:lnTo>
                    <a:pt x="30907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47" name="Google Shape;947;p33"/>
            <p:cNvSpPr/>
            <p:nvPr/>
          </p:nvSpPr>
          <p:spPr>
            <a:xfrm>
              <a:off x="3193100" y="2037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48" name="Google Shape;948;p33"/>
            <p:cNvSpPr/>
            <p:nvPr/>
          </p:nvSpPr>
          <p:spPr>
            <a:xfrm>
              <a:off x="3609525" y="130755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49" name="Google Shape;949;p33"/>
            <p:cNvSpPr/>
            <p:nvPr/>
          </p:nvSpPr>
          <p:spPr>
            <a:xfrm>
              <a:off x="4035675" y="2035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73"/>
                  </a:lnTo>
                  <a:lnTo>
                    <a:pt x="16175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50" name="Google Shape;950;p33"/>
            <p:cNvSpPr/>
            <p:nvPr/>
          </p:nvSpPr>
          <p:spPr>
            <a:xfrm>
              <a:off x="4452075" y="1305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51" name="Google Shape;951;p33"/>
            <p:cNvSpPr/>
            <p:nvPr/>
          </p:nvSpPr>
          <p:spPr>
            <a:xfrm>
              <a:off x="4878800" y="2033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1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52" name="Google Shape;952;p33"/>
            <p:cNvSpPr/>
            <p:nvPr/>
          </p:nvSpPr>
          <p:spPr>
            <a:xfrm>
              <a:off x="5294650" y="130352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9"/>
                  </a:lnTo>
                  <a:lnTo>
                    <a:pt x="481" y="27173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908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53" name="Google Shape;953;p33"/>
            <p:cNvSpPr/>
            <p:nvPr/>
          </p:nvSpPr>
          <p:spPr>
            <a:xfrm>
              <a:off x="5721375" y="2032100"/>
              <a:ext cx="784150" cy="891275"/>
            </a:xfrm>
            <a:custGeom>
              <a:avLst/>
              <a:gdLst/>
              <a:ahLst/>
              <a:cxnLst/>
              <a:rect l="l" t="t" r="r" b="b"/>
              <a:pathLst>
                <a:path w="31366" h="35651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54" name="Google Shape;954;p33"/>
            <p:cNvSpPr/>
            <p:nvPr/>
          </p:nvSpPr>
          <p:spPr>
            <a:xfrm>
              <a:off x="6137775" y="1301825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55" name="Google Shape;955;p33"/>
            <p:cNvSpPr/>
            <p:nvPr/>
          </p:nvSpPr>
          <p:spPr>
            <a:xfrm>
              <a:off x="6563925" y="2029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1" y="9348"/>
                  </a:lnTo>
                  <a:lnTo>
                    <a:pt x="482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8" y="8523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56" name="Google Shape;956;p33"/>
            <p:cNvSpPr/>
            <p:nvPr/>
          </p:nvSpPr>
          <p:spPr>
            <a:xfrm>
              <a:off x="683750" y="3503025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75" y="35673"/>
                  </a:lnTo>
                  <a:lnTo>
                    <a:pt x="31366" y="26325"/>
                  </a:lnTo>
                  <a:lnTo>
                    <a:pt x="30907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57" name="Google Shape;957;p33"/>
            <p:cNvSpPr/>
            <p:nvPr/>
          </p:nvSpPr>
          <p:spPr>
            <a:xfrm>
              <a:off x="1526875" y="3501300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191" y="0"/>
                  </a:moveTo>
                  <a:lnTo>
                    <a:pt x="0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58" name="Google Shape;958;p33"/>
            <p:cNvSpPr/>
            <p:nvPr/>
          </p:nvSpPr>
          <p:spPr>
            <a:xfrm>
              <a:off x="1943300" y="277100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73"/>
                  </a:lnTo>
                  <a:lnTo>
                    <a:pt x="16152" y="35673"/>
                  </a:lnTo>
                  <a:lnTo>
                    <a:pt x="31366" y="26325"/>
                  </a:lnTo>
                  <a:lnTo>
                    <a:pt x="30884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59" name="Google Shape;959;p33"/>
            <p:cNvSpPr/>
            <p:nvPr/>
          </p:nvSpPr>
          <p:spPr>
            <a:xfrm>
              <a:off x="2369450" y="349900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4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60" name="Google Shape;960;p33"/>
            <p:cNvSpPr/>
            <p:nvPr/>
          </p:nvSpPr>
          <p:spPr>
            <a:xfrm>
              <a:off x="3212575" y="3497275"/>
              <a:ext cx="783600" cy="891850"/>
            </a:xfrm>
            <a:custGeom>
              <a:avLst/>
              <a:gdLst/>
              <a:ahLst/>
              <a:cxnLst/>
              <a:rect l="l" t="t" r="r" b="b"/>
              <a:pathLst>
                <a:path w="31344" h="35674" extrusionOk="0">
                  <a:moveTo>
                    <a:pt x="15191" y="1"/>
                  </a:moveTo>
                  <a:lnTo>
                    <a:pt x="0" y="9326"/>
                  </a:lnTo>
                  <a:lnTo>
                    <a:pt x="459" y="27174"/>
                  </a:lnTo>
                  <a:lnTo>
                    <a:pt x="16153" y="35674"/>
                  </a:lnTo>
                  <a:lnTo>
                    <a:pt x="31343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61" name="Google Shape;961;p33"/>
            <p:cNvSpPr/>
            <p:nvPr/>
          </p:nvSpPr>
          <p:spPr>
            <a:xfrm>
              <a:off x="3628425" y="276700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7" y="8523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62" name="Google Shape;962;p33"/>
            <p:cNvSpPr/>
            <p:nvPr/>
          </p:nvSpPr>
          <p:spPr>
            <a:xfrm>
              <a:off x="4055150" y="3495575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63" name="Google Shape;963;p33"/>
            <p:cNvSpPr/>
            <p:nvPr/>
          </p:nvSpPr>
          <p:spPr>
            <a:xfrm>
              <a:off x="4471550" y="2765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64" name="Google Shape;964;p33"/>
            <p:cNvSpPr/>
            <p:nvPr/>
          </p:nvSpPr>
          <p:spPr>
            <a:xfrm>
              <a:off x="4897700" y="3493850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76" y="35650"/>
                  </a:lnTo>
                  <a:lnTo>
                    <a:pt x="31366" y="26325"/>
                  </a:lnTo>
                  <a:lnTo>
                    <a:pt x="30908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65" name="Google Shape;965;p33"/>
            <p:cNvSpPr/>
            <p:nvPr/>
          </p:nvSpPr>
          <p:spPr>
            <a:xfrm>
              <a:off x="5314125" y="2763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966" name="Google Shape;966;p33"/>
          <p:cNvGrpSpPr/>
          <p:nvPr/>
        </p:nvGrpSpPr>
        <p:grpSpPr>
          <a:xfrm>
            <a:off x="-2083225" y="-698287"/>
            <a:ext cx="4978650" cy="3089025"/>
            <a:chOff x="2369450" y="1301825"/>
            <a:chExt cx="4978650" cy="3089025"/>
          </a:xfrm>
        </p:grpSpPr>
        <p:sp>
          <p:nvSpPr>
            <p:cNvPr id="967" name="Google Shape;967;p33"/>
            <p:cNvSpPr/>
            <p:nvPr/>
          </p:nvSpPr>
          <p:spPr>
            <a:xfrm>
              <a:off x="2766375" y="1309250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74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68" name="Google Shape;968;p33"/>
            <p:cNvSpPr/>
            <p:nvPr/>
          </p:nvSpPr>
          <p:spPr>
            <a:xfrm>
              <a:off x="3193100" y="2037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69" name="Google Shape;969;p33"/>
            <p:cNvSpPr/>
            <p:nvPr/>
          </p:nvSpPr>
          <p:spPr>
            <a:xfrm>
              <a:off x="3609525" y="130755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70" name="Google Shape;970;p33"/>
            <p:cNvSpPr/>
            <p:nvPr/>
          </p:nvSpPr>
          <p:spPr>
            <a:xfrm>
              <a:off x="4035675" y="2035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73"/>
                  </a:lnTo>
                  <a:lnTo>
                    <a:pt x="16175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71" name="Google Shape;971;p33"/>
            <p:cNvSpPr/>
            <p:nvPr/>
          </p:nvSpPr>
          <p:spPr>
            <a:xfrm>
              <a:off x="4452075" y="1305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72" name="Google Shape;972;p33"/>
            <p:cNvSpPr/>
            <p:nvPr/>
          </p:nvSpPr>
          <p:spPr>
            <a:xfrm>
              <a:off x="4878800" y="2033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1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73" name="Google Shape;973;p33"/>
            <p:cNvSpPr/>
            <p:nvPr/>
          </p:nvSpPr>
          <p:spPr>
            <a:xfrm>
              <a:off x="5294650" y="130352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9"/>
                  </a:lnTo>
                  <a:lnTo>
                    <a:pt x="481" y="27173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908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74" name="Google Shape;974;p33"/>
            <p:cNvSpPr/>
            <p:nvPr/>
          </p:nvSpPr>
          <p:spPr>
            <a:xfrm>
              <a:off x="5721375" y="2032100"/>
              <a:ext cx="784150" cy="891275"/>
            </a:xfrm>
            <a:custGeom>
              <a:avLst/>
              <a:gdLst/>
              <a:ahLst/>
              <a:cxnLst/>
              <a:rect l="l" t="t" r="r" b="b"/>
              <a:pathLst>
                <a:path w="31366" h="35651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75" name="Google Shape;975;p33"/>
            <p:cNvSpPr/>
            <p:nvPr/>
          </p:nvSpPr>
          <p:spPr>
            <a:xfrm>
              <a:off x="6137775" y="1301825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76" name="Google Shape;976;p33"/>
            <p:cNvSpPr/>
            <p:nvPr/>
          </p:nvSpPr>
          <p:spPr>
            <a:xfrm>
              <a:off x="6563925" y="2029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1" y="9348"/>
                  </a:lnTo>
                  <a:lnTo>
                    <a:pt x="482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8" y="8523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77" name="Google Shape;977;p33"/>
            <p:cNvSpPr/>
            <p:nvPr/>
          </p:nvSpPr>
          <p:spPr>
            <a:xfrm>
              <a:off x="2369450" y="349900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4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78" name="Google Shape;978;p33"/>
            <p:cNvSpPr/>
            <p:nvPr/>
          </p:nvSpPr>
          <p:spPr>
            <a:xfrm>
              <a:off x="2785850" y="276927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79" name="Google Shape;979;p33"/>
            <p:cNvSpPr/>
            <p:nvPr/>
          </p:nvSpPr>
          <p:spPr>
            <a:xfrm>
              <a:off x="3212575" y="3497275"/>
              <a:ext cx="783600" cy="891850"/>
            </a:xfrm>
            <a:custGeom>
              <a:avLst/>
              <a:gdLst/>
              <a:ahLst/>
              <a:cxnLst/>
              <a:rect l="l" t="t" r="r" b="b"/>
              <a:pathLst>
                <a:path w="31344" h="35674" extrusionOk="0">
                  <a:moveTo>
                    <a:pt x="15191" y="1"/>
                  </a:moveTo>
                  <a:lnTo>
                    <a:pt x="0" y="9326"/>
                  </a:lnTo>
                  <a:lnTo>
                    <a:pt x="459" y="27174"/>
                  </a:lnTo>
                  <a:lnTo>
                    <a:pt x="16153" y="35674"/>
                  </a:lnTo>
                  <a:lnTo>
                    <a:pt x="31343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80" name="Google Shape;980;p33"/>
            <p:cNvSpPr/>
            <p:nvPr/>
          </p:nvSpPr>
          <p:spPr>
            <a:xfrm>
              <a:off x="3628425" y="276700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7" y="8523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81" name="Google Shape;981;p33"/>
            <p:cNvSpPr/>
            <p:nvPr/>
          </p:nvSpPr>
          <p:spPr>
            <a:xfrm>
              <a:off x="4055150" y="3495575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82" name="Google Shape;982;p33"/>
            <p:cNvSpPr/>
            <p:nvPr/>
          </p:nvSpPr>
          <p:spPr>
            <a:xfrm>
              <a:off x="4471550" y="2765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83" name="Google Shape;983;p33"/>
            <p:cNvSpPr/>
            <p:nvPr/>
          </p:nvSpPr>
          <p:spPr>
            <a:xfrm>
              <a:off x="4897700" y="3493850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76" y="35650"/>
                  </a:lnTo>
                  <a:lnTo>
                    <a:pt x="31366" y="26325"/>
                  </a:lnTo>
                  <a:lnTo>
                    <a:pt x="30908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84" name="Google Shape;984;p33"/>
            <p:cNvSpPr/>
            <p:nvPr/>
          </p:nvSpPr>
          <p:spPr>
            <a:xfrm>
              <a:off x="5314125" y="2763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985" name="Google Shape;985;p33"/>
          <p:cNvGrpSpPr/>
          <p:nvPr/>
        </p:nvGrpSpPr>
        <p:grpSpPr>
          <a:xfrm>
            <a:off x="-3736825" y="2237988"/>
            <a:ext cx="5414525" cy="3091325"/>
            <a:chOff x="683750" y="1303525"/>
            <a:chExt cx="5414525" cy="3091325"/>
          </a:xfrm>
        </p:grpSpPr>
        <p:sp>
          <p:nvSpPr>
            <p:cNvPr id="986" name="Google Shape;986;p33"/>
            <p:cNvSpPr/>
            <p:nvPr/>
          </p:nvSpPr>
          <p:spPr>
            <a:xfrm>
              <a:off x="1507400" y="2041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0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87" name="Google Shape;987;p33"/>
            <p:cNvSpPr/>
            <p:nvPr/>
          </p:nvSpPr>
          <p:spPr>
            <a:xfrm>
              <a:off x="1923825" y="131097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4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88" name="Google Shape;988;p33"/>
            <p:cNvSpPr/>
            <p:nvPr/>
          </p:nvSpPr>
          <p:spPr>
            <a:xfrm>
              <a:off x="2349975" y="2039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75" y="35674"/>
                  </a:lnTo>
                  <a:lnTo>
                    <a:pt x="31366" y="26326"/>
                  </a:lnTo>
                  <a:lnTo>
                    <a:pt x="30907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89" name="Google Shape;989;p33"/>
            <p:cNvSpPr/>
            <p:nvPr/>
          </p:nvSpPr>
          <p:spPr>
            <a:xfrm>
              <a:off x="3193100" y="2037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90" name="Google Shape;990;p33"/>
            <p:cNvSpPr/>
            <p:nvPr/>
          </p:nvSpPr>
          <p:spPr>
            <a:xfrm>
              <a:off x="3609525" y="130755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91" name="Google Shape;991;p33"/>
            <p:cNvSpPr/>
            <p:nvPr/>
          </p:nvSpPr>
          <p:spPr>
            <a:xfrm>
              <a:off x="4035675" y="2035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73"/>
                  </a:lnTo>
                  <a:lnTo>
                    <a:pt x="16175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92" name="Google Shape;992;p33"/>
            <p:cNvSpPr/>
            <p:nvPr/>
          </p:nvSpPr>
          <p:spPr>
            <a:xfrm>
              <a:off x="4452075" y="1305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93" name="Google Shape;993;p33"/>
            <p:cNvSpPr/>
            <p:nvPr/>
          </p:nvSpPr>
          <p:spPr>
            <a:xfrm>
              <a:off x="4878800" y="2033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1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94" name="Google Shape;994;p33"/>
            <p:cNvSpPr/>
            <p:nvPr/>
          </p:nvSpPr>
          <p:spPr>
            <a:xfrm>
              <a:off x="5294650" y="130352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9"/>
                  </a:lnTo>
                  <a:lnTo>
                    <a:pt x="481" y="27173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908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95" name="Google Shape;995;p33"/>
            <p:cNvSpPr/>
            <p:nvPr/>
          </p:nvSpPr>
          <p:spPr>
            <a:xfrm>
              <a:off x="683750" y="3503025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75" y="35673"/>
                  </a:lnTo>
                  <a:lnTo>
                    <a:pt x="31366" y="26325"/>
                  </a:lnTo>
                  <a:lnTo>
                    <a:pt x="30907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96" name="Google Shape;996;p33"/>
            <p:cNvSpPr/>
            <p:nvPr/>
          </p:nvSpPr>
          <p:spPr>
            <a:xfrm>
              <a:off x="1526875" y="3501300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191" y="0"/>
                  </a:moveTo>
                  <a:lnTo>
                    <a:pt x="0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97" name="Google Shape;997;p33"/>
            <p:cNvSpPr/>
            <p:nvPr/>
          </p:nvSpPr>
          <p:spPr>
            <a:xfrm>
              <a:off x="1943300" y="277100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73"/>
                  </a:lnTo>
                  <a:lnTo>
                    <a:pt x="16152" y="35673"/>
                  </a:lnTo>
                  <a:lnTo>
                    <a:pt x="31366" y="26325"/>
                  </a:lnTo>
                  <a:lnTo>
                    <a:pt x="30884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98" name="Google Shape;998;p33"/>
            <p:cNvSpPr/>
            <p:nvPr/>
          </p:nvSpPr>
          <p:spPr>
            <a:xfrm>
              <a:off x="2369450" y="349900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4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99" name="Google Shape;999;p33"/>
            <p:cNvSpPr/>
            <p:nvPr/>
          </p:nvSpPr>
          <p:spPr>
            <a:xfrm>
              <a:off x="3212575" y="3497275"/>
              <a:ext cx="783600" cy="891850"/>
            </a:xfrm>
            <a:custGeom>
              <a:avLst/>
              <a:gdLst/>
              <a:ahLst/>
              <a:cxnLst/>
              <a:rect l="l" t="t" r="r" b="b"/>
              <a:pathLst>
                <a:path w="31344" h="35674" extrusionOk="0">
                  <a:moveTo>
                    <a:pt x="15191" y="1"/>
                  </a:moveTo>
                  <a:lnTo>
                    <a:pt x="0" y="9326"/>
                  </a:lnTo>
                  <a:lnTo>
                    <a:pt x="459" y="27174"/>
                  </a:lnTo>
                  <a:lnTo>
                    <a:pt x="16153" y="35674"/>
                  </a:lnTo>
                  <a:lnTo>
                    <a:pt x="31343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00" name="Google Shape;1000;p33"/>
            <p:cNvSpPr/>
            <p:nvPr/>
          </p:nvSpPr>
          <p:spPr>
            <a:xfrm>
              <a:off x="5314125" y="2763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BLANK">
    <p:bg>
      <p:bgPr>
        <a:noFill/>
        <a:effectLst/>
      </p:bgPr>
    </p:bg>
    <p:spTree>
      <p:nvGrpSpPr>
        <p:cNvPr id="100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matchingName="Title and two columns">
  <p:cSld name="TITLE_AND_TWO_COLUMNS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"/>
          <p:cNvSpPr txBox="1"/>
          <p:nvPr>
            <p:ph type="ctrTitle"/>
          </p:nvPr>
        </p:nvSpPr>
        <p:spPr>
          <a:xfrm flipH="1">
            <a:off x="5486154" y="2941769"/>
            <a:ext cx="1560600" cy="45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dk1"/>
                </a:solidFill>
                <a:latin typeface="Mali Medium" panose="00000600000000000000"/>
                <a:ea typeface="Mali Medium" panose="00000600000000000000"/>
                <a:cs typeface="Mali Medium" panose="00000600000000000000"/>
                <a:sym typeface="Mali Medium" panose="000006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23" name="Google Shape;123;p5"/>
          <p:cNvSpPr txBox="1"/>
          <p:nvPr>
            <p:ph type="subTitle" idx="1"/>
          </p:nvPr>
        </p:nvSpPr>
        <p:spPr>
          <a:xfrm flipH="1">
            <a:off x="4841904" y="3312038"/>
            <a:ext cx="2849100" cy="11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124" name="Google Shape;124;p5"/>
          <p:cNvSpPr txBox="1"/>
          <p:nvPr>
            <p:ph type="ctrTitle" idx="2"/>
          </p:nvPr>
        </p:nvSpPr>
        <p:spPr>
          <a:xfrm flipH="1">
            <a:off x="1953004" y="2941769"/>
            <a:ext cx="1817700" cy="45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dk1"/>
                </a:solidFill>
                <a:latin typeface="Mali Medium" panose="00000600000000000000"/>
                <a:ea typeface="Mali Medium" panose="00000600000000000000"/>
                <a:cs typeface="Mali Medium" panose="00000600000000000000"/>
                <a:sym typeface="Mali Medium" panose="000006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25" name="Google Shape;125;p5"/>
          <p:cNvSpPr txBox="1"/>
          <p:nvPr>
            <p:ph type="subTitle" idx="3"/>
          </p:nvPr>
        </p:nvSpPr>
        <p:spPr>
          <a:xfrm flipH="1">
            <a:off x="1437304" y="3312051"/>
            <a:ext cx="2849100" cy="11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126" name="Google Shape;126;p5"/>
          <p:cNvSpPr txBox="1"/>
          <p:nvPr>
            <p:ph type="title" idx="4"/>
          </p:nvPr>
        </p:nvSpPr>
        <p:spPr>
          <a:xfrm>
            <a:off x="466725" y="355650"/>
            <a:ext cx="8210700" cy="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600"/>
            </a:lvl9pPr>
          </a:lstStyle>
          <a:p/>
        </p:txBody>
      </p:sp>
      <p:grpSp>
        <p:nvGrpSpPr>
          <p:cNvPr id="127" name="Google Shape;127;p5"/>
          <p:cNvGrpSpPr/>
          <p:nvPr/>
        </p:nvGrpSpPr>
        <p:grpSpPr>
          <a:xfrm>
            <a:off x="8418475" y="-844337"/>
            <a:ext cx="1646200" cy="3081575"/>
            <a:chOff x="5721375" y="1301825"/>
            <a:chExt cx="1646200" cy="3081575"/>
          </a:xfrm>
        </p:grpSpPr>
        <p:sp>
          <p:nvSpPr>
            <p:cNvPr id="128" name="Google Shape;128;p5"/>
            <p:cNvSpPr/>
            <p:nvPr/>
          </p:nvSpPr>
          <p:spPr>
            <a:xfrm>
              <a:off x="5721375" y="2032100"/>
              <a:ext cx="784150" cy="891275"/>
            </a:xfrm>
            <a:custGeom>
              <a:avLst/>
              <a:gdLst/>
              <a:ahLst/>
              <a:cxnLst/>
              <a:rect l="l" t="t" r="r" b="b"/>
              <a:pathLst>
                <a:path w="31366" h="35651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" name="Google Shape;129;p5"/>
            <p:cNvSpPr/>
            <p:nvPr/>
          </p:nvSpPr>
          <p:spPr>
            <a:xfrm>
              <a:off x="6137775" y="1301825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0" name="Google Shape;130;p5"/>
            <p:cNvSpPr/>
            <p:nvPr/>
          </p:nvSpPr>
          <p:spPr>
            <a:xfrm>
              <a:off x="6563925" y="2029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1" y="9348"/>
                  </a:lnTo>
                  <a:lnTo>
                    <a:pt x="482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8" y="8523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" name="Google Shape;131;p5"/>
            <p:cNvSpPr/>
            <p:nvPr/>
          </p:nvSpPr>
          <p:spPr>
            <a:xfrm>
              <a:off x="5740850" y="3491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190" y="1"/>
                  </a:moveTo>
                  <a:lnTo>
                    <a:pt x="0" y="9326"/>
                  </a:lnTo>
                  <a:lnTo>
                    <a:pt x="481" y="27174"/>
                  </a:lnTo>
                  <a:lnTo>
                    <a:pt x="16153" y="35674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0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" name="Google Shape;132;p5"/>
            <p:cNvSpPr/>
            <p:nvPr/>
          </p:nvSpPr>
          <p:spPr>
            <a:xfrm>
              <a:off x="6157250" y="2761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191" y="1"/>
                  </a:moveTo>
                  <a:lnTo>
                    <a:pt x="1" y="9326"/>
                  </a:lnTo>
                  <a:lnTo>
                    <a:pt x="459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" name="Google Shape;133;p5"/>
            <p:cNvSpPr/>
            <p:nvPr/>
          </p:nvSpPr>
          <p:spPr>
            <a:xfrm>
              <a:off x="6583400" y="3489850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34" name="Google Shape;134;p5"/>
          <p:cNvGrpSpPr/>
          <p:nvPr/>
        </p:nvGrpSpPr>
        <p:grpSpPr>
          <a:xfrm flipH="1">
            <a:off x="-455650" y="3080050"/>
            <a:ext cx="5405400" cy="2360450"/>
            <a:chOff x="257575" y="1305825"/>
            <a:chExt cx="5405400" cy="2360450"/>
          </a:xfrm>
        </p:grpSpPr>
        <p:sp>
          <p:nvSpPr>
            <p:cNvPr id="135" name="Google Shape;135;p5"/>
            <p:cNvSpPr/>
            <p:nvPr/>
          </p:nvSpPr>
          <p:spPr>
            <a:xfrm>
              <a:off x="4452075" y="1305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" name="Google Shape;136;p5"/>
            <p:cNvSpPr/>
            <p:nvPr/>
          </p:nvSpPr>
          <p:spPr>
            <a:xfrm>
              <a:off x="4878800" y="2033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1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" name="Google Shape;137;p5"/>
            <p:cNvSpPr/>
            <p:nvPr/>
          </p:nvSpPr>
          <p:spPr>
            <a:xfrm>
              <a:off x="257575" y="27744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1"/>
                  </a:moveTo>
                  <a:lnTo>
                    <a:pt x="1" y="9349"/>
                  </a:lnTo>
                  <a:lnTo>
                    <a:pt x="482" y="27174"/>
                  </a:lnTo>
                  <a:lnTo>
                    <a:pt x="16153" y="35674"/>
                  </a:lnTo>
                  <a:lnTo>
                    <a:pt x="31367" y="26349"/>
                  </a:lnTo>
                  <a:lnTo>
                    <a:pt x="30885" y="8524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" name="Google Shape;138;p5"/>
            <p:cNvSpPr/>
            <p:nvPr/>
          </p:nvSpPr>
          <p:spPr>
            <a:xfrm>
              <a:off x="1100150" y="2772725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" name="Google Shape;139;p5"/>
            <p:cNvSpPr/>
            <p:nvPr/>
          </p:nvSpPr>
          <p:spPr>
            <a:xfrm>
              <a:off x="1943300" y="277100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73"/>
                  </a:lnTo>
                  <a:lnTo>
                    <a:pt x="16152" y="35673"/>
                  </a:lnTo>
                  <a:lnTo>
                    <a:pt x="31366" y="26325"/>
                  </a:lnTo>
                  <a:lnTo>
                    <a:pt x="30884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40" name="Google Shape;140;p5"/>
          <p:cNvGrpSpPr/>
          <p:nvPr/>
        </p:nvGrpSpPr>
        <p:grpSpPr>
          <a:xfrm flipH="1">
            <a:off x="-871475" y="-408400"/>
            <a:ext cx="1626725" cy="1622150"/>
            <a:chOff x="4452075" y="1303525"/>
            <a:chExt cx="1626725" cy="1622150"/>
          </a:xfrm>
        </p:grpSpPr>
        <p:sp>
          <p:nvSpPr>
            <p:cNvPr id="141" name="Google Shape;141;p5"/>
            <p:cNvSpPr/>
            <p:nvPr/>
          </p:nvSpPr>
          <p:spPr>
            <a:xfrm>
              <a:off x="4452075" y="1305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142;p5"/>
            <p:cNvSpPr/>
            <p:nvPr/>
          </p:nvSpPr>
          <p:spPr>
            <a:xfrm>
              <a:off x="4878800" y="2033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1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143;p5"/>
            <p:cNvSpPr/>
            <p:nvPr/>
          </p:nvSpPr>
          <p:spPr>
            <a:xfrm>
              <a:off x="5294650" y="130352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9"/>
                  </a:lnTo>
                  <a:lnTo>
                    <a:pt x="481" y="27173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908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Title only">
  <p:cSld name="TITLE_ONLY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6"/>
          <p:cNvSpPr txBox="1"/>
          <p:nvPr>
            <p:ph type="title"/>
          </p:nvPr>
        </p:nvSpPr>
        <p:spPr>
          <a:xfrm>
            <a:off x="466725" y="355650"/>
            <a:ext cx="8210700" cy="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600"/>
            </a:lvl9pPr>
          </a:lstStyle>
          <a:p/>
        </p:txBody>
      </p:sp>
      <p:grpSp>
        <p:nvGrpSpPr>
          <p:cNvPr id="146" name="Google Shape;146;p6"/>
          <p:cNvGrpSpPr/>
          <p:nvPr/>
        </p:nvGrpSpPr>
        <p:grpSpPr>
          <a:xfrm>
            <a:off x="7171875" y="-754675"/>
            <a:ext cx="2488775" cy="2351300"/>
            <a:chOff x="7171875" y="-754675"/>
            <a:chExt cx="2488775" cy="2351300"/>
          </a:xfrm>
        </p:grpSpPr>
        <p:sp>
          <p:nvSpPr>
            <p:cNvPr id="147" name="Google Shape;147;p6"/>
            <p:cNvSpPr/>
            <p:nvPr/>
          </p:nvSpPr>
          <p:spPr>
            <a:xfrm>
              <a:off x="7171875" y="-7512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48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7" y="26348"/>
                  </a:lnTo>
                  <a:lnTo>
                    <a:pt x="30885" y="8523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148;p6"/>
            <p:cNvSpPr/>
            <p:nvPr/>
          </p:nvSpPr>
          <p:spPr>
            <a:xfrm>
              <a:off x="8014450" y="-752950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0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149;p6"/>
            <p:cNvSpPr/>
            <p:nvPr/>
          </p:nvSpPr>
          <p:spPr>
            <a:xfrm>
              <a:off x="8857025" y="-75467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75" y="35674"/>
                  </a:lnTo>
                  <a:lnTo>
                    <a:pt x="31366" y="26326"/>
                  </a:lnTo>
                  <a:lnTo>
                    <a:pt x="30907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150;p6"/>
            <p:cNvSpPr/>
            <p:nvPr/>
          </p:nvSpPr>
          <p:spPr>
            <a:xfrm>
              <a:off x="7607200" y="-21500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151;p6"/>
            <p:cNvSpPr/>
            <p:nvPr/>
          </p:nvSpPr>
          <p:spPr>
            <a:xfrm>
              <a:off x="8450350" y="-2322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73"/>
                  </a:lnTo>
                  <a:lnTo>
                    <a:pt x="16152" y="35673"/>
                  </a:lnTo>
                  <a:lnTo>
                    <a:pt x="31366" y="26325"/>
                  </a:lnTo>
                  <a:lnTo>
                    <a:pt x="30884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152;p6"/>
            <p:cNvSpPr/>
            <p:nvPr/>
          </p:nvSpPr>
          <p:spPr>
            <a:xfrm>
              <a:off x="8876500" y="70477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4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53" name="Google Shape;153;p6"/>
          <p:cNvGrpSpPr/>
          <p:nvPr/>
        </p:nvGrpSpPr>
        <p:grpSpPr>
          <a:xfrm>
            <a:off x="-502900" y="4546950"/>
            <a:ext cx="1626750" cy="893550"/>
            <a:chOff x="257575" y="2772725"/>
            <a:chExt cx="1626750" cy="893550"/>
          </a:xfrm>
        </p:grpSpPr>
        <p:sp>
          <p:nvSpPr>
            <p:cNvPr id="154" name="Google Shape;154;p6"/>
            <p:cNvSpPr/>
            <p:nvPr/>
          </p:nvSpPr>
          <p:spPr>
            <a:xfrm>
              <a:off x="257575" y="27744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1"/>
                  </a:moveTo>
                  <a:lnTo>
                    <a:pt x="1" y="9349"/>
                  </a:lnTo>
                  <a:lnTo>
                    <a:pt x="482" y="27174"/>
                  </a:lnTo>
                  <a:lnTo>
                    <a:pt x="16153" y="35674"/>
                  </a:lnTo>
                  <a:lnTo>
                    <a:pt x="31367" y="26349"/>
                  </a:lnTo>
                  <a:lnTo>
                    <a:pt x="30885" y="8524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155;p6"/>
            <p:cNvSpPr/>
            <p:nvPr/>
          </p:nvSpPr>
          <p:spPr>
            <a:xfrm>
              <a:off x="1100150" y="2772725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7"/>
          <p:cNvSpPr txBox="1"/>
          <p:nvPr>
            <p:ph type="subTitle" idx="1"/>
          </p:nvPr>
        </p:nvSpPr>
        <p:spPr>
          <a:xfrm flipH="1">
            <a:off x="1314650" y="1169400"/>
            <a:ext cx="6515100" cy="32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 sz="1200"/>
            </a:lvl9pPr>
          </a:lstStyle>
          <a:p/>
        </p:txBody>
      </p:sp>
      <p:sp>
        <p:nvSpPr>
          <p:cNvPr id="158" name="Google Shape;158;p7"/>
          <p:cNvSpPr txBox="1"/>
          <p:nvPr>
            <p:ph type="title"/>
          </p:nvPr>
        </p:nvSpPr>
        <p:spPr>
          <a:xfrm>
            <a:off x="466725" y="355650"/>
            <a:ext cx="8210700" cy="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600"/>
            </a:lvl9pPr>
          </a:lstStyle>
          <a:p/>
        </p:txBody>
      </p:sp>
      <p:grpSp>
        <p:nvGrpSpPr>
          <p:cNvPr id="159" name="Google Shape;159;p7"/>
          <p:cNvGrpSpPr/>
          <p:nvPr/>
        </p:nvGrpSpPr>
        <p:grpSpPr>
          <a:xfrm>
            <a:off x="8544911" y="233729"/>
            <a:ext cx="989634" cy="1280992"/>
            <a:chOff x="683750" y="2772725"/>
            <a:chExt cx="1200575" cy="1622125"/>
          </a:xfrm>
        </p:grpSpPr>
        <p:sp>
          <p:nvSpPr>
            <p:cNvPr id="160" name="Google Shape;160;p7"/>
            <p:cNvSpPr/>
            <p:nvPr/>
          </p:nvSpPr>
          <p:spPr>
            <a:xfrm>
              <a:off x="683750" y="3503025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75" y="35673"/>
                  </a:lnTo>
                  <a:lnTo>
                    <a:pt x="31366" y="26325"/>
                  </a:lnTo>
                  <a:lnTo>
                    <a:pt x="30907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161;p7"/>
            <p:cNvSpPr/>
            <p:nvPr/>
          </p:nvSpPr>
          <p:spPr>
            <a:xfrm>
              <a:off x="1100150" y="2772725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62" name="Google Shape;162;p7"/>
          <p:cNvGrpSpPr/>
          <p:nvPr/>
        </p:nvGrpSpPr>
        <p:grpSpPr>
          <a:xfrm>
            <a:off x="7658163" y="4192494"/>
            <a:ext cx="1065870" cy="1379780"/>
            <a:chOff x="683750" y="2772725"/>
            <a:chExt cx="1200575" cy="1622125"/>
          </a:xfrm>
        </p:grpSpPr>
        <p:sp>
          <p:nvSpPr>
            <p:cNvPr id="163" name="Google Shape;163;p7"/>
            <p:cNvSpPr/>
            <p:nvPr/>
          </p:nvSpPr>
          <p:spPr>
            <a:xfrm>
              <a:off x="683750" y="3503025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75" y="35673"/>
                  </a:lnTo>
                  <a:lnTo>
                    <a:pt x="31366" y="26325"/>
                  </a:lnTo>
                  <a:lnTo>
                    <a:pt x="30907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164;p7"/>
            <p:cNvSpPr/>
            <p:nvPr/>
          </p:nvSpPr>
          <p:spPr>
            <a:xfrm>
              <a:off x="1100150" y="2772725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65" name="Google Shape;165;p7"/>
          <p:cNvSpPr/>
          <p:nvPr/>
        </p:nvSpPr>
        <p:spPr>
          <a:xfrm>
            <a:off x="-309264" y="2990776"/>
            <a:ext cx="696191" cy="758586"/>
          </a:xfrm>
          <a:custGeom>
            <a:avLst/>
            <a:gdLst/>
            <a:ahLst/>
            <a:cxnLst/>
            <a:rect l="l" t="t" r="r" b="b"/>
            <a:pathLst>
              <a:path w="31367" h="35673" extrusionOk="0">
                <a:moveTo>
                  <a:pt x="15214" y="0"/>
                </a:moveTo>
                <a:lnTo>
                  <a:pt x="1" y="9325"/>
                </a:lnTo>
                <a:lnTo>
                  <a:pt x="482" y="27173"/>
                </a:lnTo>
                <a:lnTo>
                  <a:pt x="16153" y="35673"/>
                </a:lnTo>
                <a:lnTo>
                  <a:pt x="31366" y="26348"/>
                </a:lnTo>
                <a:lnTo>
                  <a:pt x="30885" y="8500"/>
                </a:lnTo>
                <a:lnTo>
                  <a:pt x="15214" y="0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66" name="Google Shape;166;p7"/>
          <p:cNvGrpSpPr/>
          <p:nvPr/>
        </p:nvGrpSpPr>
        <p:grpSpPr>
          <a:xfrm>
            <a:off x="-477280" y="-377857"/>
            <a:ext cx="1356757" cy="1280980"/>
            <a:chOff x="-398590" y="-303568"/>
            <a:chExt cx="1199397" cy="1132408"/>
          </a:xfrm>
        </p:grpSpPr>
        <p:sp>
          <p:nvSpPr>
            <p:cNvPr id="167" name="Google Shape;167;p7"/>
            <p:cNvSpPr/>
            <p:nvPr/>
          </p:nvSpPr>
          <p:spPr>
            <a:xfrm>
              <a:off x="229378" y="206257"/>
              <a:ext cx="571428" cy="622583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68" name="Google Shape;168;p7"/>
            <p:cNvGrpSpPr/>
            <p:nvPr/>
          </p:nvGrpSpPr>
          <p:grpSpPr>
            <a:xfrm>
              <a:off x="-398590" y="-303568"/>
              <a:ext cx="874859" cy="1132405"/>
              <a:chOff x="683750" y="2772725"/>
              <a:chExt cx="1200575" cy="1622125"/>
            </a:xfrm>
          </p:grpSpPr>
          <p:sp>
            <p:nvSpPr>
              <p:cNvPr id="169" name="Google Shape;169;p7"/>
              <p:cNvSpPr/>
              <p:nvPr/>
            </p:nvSpPr>
            <p:spPr>
              <a:xfrm>
                <a:off x="683750" y="3503025"/>
                <a:ext cx="784150" cy="891825"/>
              </a:xfrm>
              <a:custGeom>
                <a:avLst/>
                <a:gdLst/>
                <a:ahLst/>
                <a:cxnLst/>
                <a:rect l="l" t="t" r="r" b="b"/>
                <a:pathLst>
                  <a:path w="31366" h="35673" extrusionOk="0">
                    <a:moveTo>
                      <a:pt x="15213" y="0"/>
                    </a:moveTo>
                    <a:lnTo>
                      <a:pt x="0" y="9325"/>
                    </a:lnTo>
                    <a:lnTo>
                      <a:pt x="481" y="27150"/>
                    </a:lnTo>
                    <a:lnTo>
                      <a:pt x="16175" y="35673"/>
                    </a:lnTo>
                    <a:lnTo>
                      <a:pt x="31366" y="26325"/>
                    </a:lnTo>
                    <a:lnTo>
                      <a:pt x="30907" y="8500"/>
                    </a:lnTo>
                    <a:lnTo>
                      <a:pt x="15213" y="0"/>
                    </a:lnTo>
                    <a:close/>
                  </a:path>
                </a:pathLst>
              </a:custGeom>
              <a:solidFill>
                <a:srgbClr val="FFDB45">
                  <a:alpha val="53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70" name="Google Shape;170;p7"/>
              <p:cNvSpPr/>
              <p:nvPr/>
            </p:nvSpPr>
            <p:spPr>
              <a:xfrm>
                <a:off x="1100150" y="2772725"/>
                <a:ext cx="784175" cy="891825"/>
              </a:xfrm>
              <a:custGeom>
                <a:avLst/>
                <a:gdLst/>
                <a:ahLst/>
                <a:cxnLst/>
                <a:rect l="l" t="t" r="r" b="b"/>
                <a:pathLst>
                  <a:path w="31367" h="35673" extrusionOk="0">
                    <a:moveTo>
                      <a:pt x="15214" y="0"/>
                    </a:moveTo>
                    <a:lnTo>
                      <a:pt x="1" y="9325"/>
                    </a:lnTo>
                    <a:lnTo>
                      <a:pt x="482" y="27173"/>
                    </a:lnTo>
                    <a:lnTo>
                      <a:pt x="16153" y="35673"/>
                    </a:lnTo>
                    <a:lnTo>
                      <a:pt x="31366" y="26348"/>
                    </a:lnTo>
                    <a:lnTo>
                      <a:pt x="30885" y="8500"/>
                    </a:lnTo>
                    <a:lnTo>
                      <a:pt x="15214" y="0"/>
                    </a:lnTo>
                    <a:close/>
                  </a:path>
                </a:pathLst>
              </a:custGeom>
              <a:solidFill>
                <a:srgbClr val="FFDB45">
                  <a:alpha val="53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" name="Google Shape;172;p8"/>
          <p:cNvGrpSpPr/>
          <p:nvPr/>
        </p:nvGrpSpPr>
        <p:grpSpPr>
          <a:xfrm>
            <a:off x="-372900" y="-698287"/>
            <a:ext cx="3738575" cy="6020150"/>
            <a:chOff x="-372900" y="-698287"/>
            <a:chExt cx="3738575" cy="6020150"/>
          </a:xfrm>
        </p:grpSpPr>
        <p:sp>
          <p:nvSpPr>
            <p:cNvPr id="173" name="Google Shape;173;p8"/>
            <p:cNvSpPr/>
            <p:nvPr/>
          </p:nvSpPr>
          <p:spPr>
            <a:xfrm>
              <a:off x="-372900" y="-692562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174;p8"/>
            <p:cNvSpPr/>
            <p:nvPr/>
          </p:nvSpPr>
          <p:spPr>
            <a:xfrm>
              <a:off x="53250" y="35438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73"/>
                  </a:lnTo>
                  <a:lnTo>
                    <a:pt x="16175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175;p8"/>
            <p:cNvSpPr/>
            <p:nvPr/>
          </p:nvSpPr>
          <p:spPr>
            <a:xfrm>
              <a:off x="469650" y="-694287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176;p8"/>
            <p:cNvSpPr/>
            <p:nvPr/>
          </p:nvSpPr>
          <p:spPr>
            <a:xfrm>
              <a:off x="1312225" y="-696587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9"/>
                  </a:lnTo>
                  <a:lnTo>
                    <a:pt x="481" y="27173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908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177;p8"/>
            <p:cNvSpPr/>
            <p:nvPr/>
          </p:nvSpPr>
          <p:spPr>
            <a:xfrm>
              <a:off x="1738950" y="31988"/>
              <a:ext cx="784150" cy="891275"/>
            </a:xfrm>
            <a:custGeom>
              <a:avLst/>
              <a:gdLst/>
              <a:ahLst/>
              <a:cxnLst/>
              <a:rect l="l" t="t" r="r" b="b"/>
              <a:pathLst>
                <a:path w="31366" h="35651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178;p8"/>
            <p:cNvSpPr/>
            <p:nvPr/>
          </p:nvSpPr>
          <p:spPr>
            <a:xfrm>
              <a:off x="2155350" y="-698287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179;p8"/>
            <p:cNvSpPr/>
            <p:nvPr/>
          </p:nvSpPr>
          <p:spPr>
            <a:xfrm>
              <a:off x="2581500" y="29713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1" y="9348"/>
                  </a:lnTo>
                  <a:lnTo>
                    <a:pt x="482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8" y="8523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180;p8"/>
            <p:cNvSpPr/>
            <p:nvPr/>
          </p:nvSpPr>
          <p:spPr>
            <a:xfrm>
              <a:off x="-354000" y="766888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7" y="8523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181;p8"/>
            <p:cNvSpPr/>
            <p:nvPr/>
          </p:nvSpPr>
          <p:spPr>
            <a:xfrm>
              <a:off x="72725" y="1495463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182;p8"/>
            <p:cNvSpPr/>
            <p:nvPr/>
          </p:nvSpPr>
          <p:spPr>
            <a:xfrm>
              <a:off x="489125" y="765163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183;p8"/>
            <p:cNvSpPr/>
            <p:nvPr/>
          </p:nvSpPr>
          <p:spPr>
            <a:xfrm>
              <a:off x="915275" y="1493738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76" y="35650"/>
                  </a:lnTo>
                  <a:lnTo>
                    <a:pt x="31366" y="26325"/>
                  </a:lnTo>
                  <a:lnTo>
                    <a:pt x="30908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184;p8"/>
            <p:cNvSpPr/>
            <p:nvPr/>
          </p:nvSpPr>
          <p:spPr>
            <a:xfrm>
              <a:off x="1331700" y="763438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185;p8"/>
            <p:cNvSpPr/>
            <p:nvPr/>
          </p:nvSpPr>
          <p:spPr>
            <a:xfrm>
              <a:off x="-372900" y="2242013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186;p8"/>
            <p:cNvSpPr/>
            <p:nvPr/>
          </p:nvSpPr>
          <p:spPr>
            <a:xfrm>
              <a:off x="53250" y="2970013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73"/>
                  </a:lnTo>
                  <a:lnTo>
                    <a:pt x="16175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187;p8"/>
            <p:cNvSpPr/>
            <p:nvPr/>
          </p:nvSpPr>
          <p:spPr>
            <a:xfrm>
              <a:off x="896375" y="2968288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1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188;p8"/>
            <p:cNvSpPr/>
            <p:nvPr/>
          </p:nvSpPr>
          <p:spPr>
            <a:xfrm>
              <a:off x="1312225" y="2237988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9"/>
                  </a:lnTo>
                  <a:lnTo>
                    <a:pt x="481" y="27173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908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9" name="Google Shape;189;p8"/>
            <p:cNvSpPr/>
            <p:nvPr/>
          </p:nvSpPr>
          <p:spPr>
            <a:xfrm>
              <a:off x="1738950" y="2966563"/>
              <a:ext cx="784150" cy="891275"/>
            </a:xfrm>
            <a:custGeom>
              <a:avLst/>
              <a:gdLst/>
              <a:ahLst/>
              <a:cxnLst/>
              <a:rect l="l" t="t" r="r" b="b"/>
              <a:pathLst>
                <a:path w="31366" h="35651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190;p8"/>
            <p:cNvSpPr/>
            <p:nvPr/>
          </p:nvSpPr>
          <p:spPr>
            <a:xfrm>
              <a:off x="2155350" y="2236288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191;p8"/>
            <p:cNvSpPr/>
            <p:nvPr/>
          </p:nvSpPr>
          <p:spPr>
            <a:xfrm>
              <a:off x="2581500" y="2964288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1" y="9348"/>
                  </a:lnTo>
                  <a:lnTo>
                    <a:pt x="482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8" y="8523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192;p8"/>
            <p:cNvSpPr/>
            <p:nvPr/>
          </p:nvSpPr>
          <p:spPr>
            <a:xfrm>
              <a:off x="-354000" y="3701463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7" y="8523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193;p8"/>
            <p:cNvSpPr/>
            <p:nvPr/>
          </p:nvSpPr>
          <p:spPr>
            <a:xfrm>
              <a:off x="72725" y="4430038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194;p8"/>
            <p:cNvSpPr/>
            <p:nvPr/>
          </p:nvSpPr>
          <p:spPr>
            <a:xfrm>
              <a:off x="489125" y="3699738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195;p8"/>
            <p:cNvSpPr/>
            <p:nvPr/>
          </p:nvSpPr>
          <p:spPr>
            <a:xfrm>
              <a:off x="915275" y="4428313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76" y="35650"/>
                  </a:lnTo>
                  <a:lnTo>
                    <a:pt x="31366" y="26325"/>
                  </a:lnTo>
                  <a:lnTo>
                    <a:pt x="30908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196;p8"/>
            <p:cNvSpPr/>
            <p:nvPr/>
          </p:nvSpPr>
          <p:spPr>
            <a:xfrm>
              <a:off x="1331700" y="3698013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97" name="Google Shape;197;p8"/>
          <p:cNvGrpSpPr/>
          <p:nvPr/>
        </p:nvGrpSpPr>
        <p:grpSpPr>
          <a:xfrm>
            <a:off x="5666950" y="-698287"/>
            <a:ext cx="2896025" cy="1621550"/>
            <a:chOff x="4452075" y="1301825"/>
            <a:chExt cx="2896025" cy="1621550"/>
          </a:xfrm>
        </p:grpSpPr>
        <p:sp>
          <p:nvSpPr>
            <p:cNvPr id="198" name="Google Shape;198;p8"/>
            <p:cNvSpPr/>
            <p:nvPr/>
          </p:nvSpPr>
          <p:spPr>
            <a:xfrm>
              <a:off x="4452075" y="1305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199;p8"/>
            <p:cNvSpPr/>
            <p:nvPr/>
          </p:nvSpPr>
          <p:spPr>
            <a:xfrm>
              <a:off x="5294650" y="130352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9"/>
                  </a:lnTo>
                  <a:lnTo>
                    <a:pt x="481" y="27173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908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200;p8"/>
            <p:cNvSpPr/>
            <p:nvPr/>
          </p:nvSpPr>
          <p:spPr>
            <a:xfrm>
              <a:off x="5721375" y="2032100"/>
              <a:ext cx="784150" cy="891275"/>
            </a:xfrm>
            <a:custGeom>
              <a:avLst/>
              <a:gdLst/>
              <a:ahLst/>
              <a:cxnLst/>
              <a:rect l="l" t="t" r="r" b="b"/>
              <a:pathLst>
                <a:path w="31366" h="35651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201;p8"/>
            <p:cNvSpPr/>
            <p:nvPr/>
          </p:nvSpPr>
          <p:spPr>
            <a:xfrm>
              <a:off x="6137775" y="1301825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2" name="Google Shape;202;p8"/>
            <p:cNvSpPr/>
            <p:nvPr/>
          </p:nvSpPr>
          <p:spPr>
            <a:xfrm>
              <a:off x="6563925" y="2029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1" y="9348"/>
                  </a:lnTo>
                  <a:lnTo>
                    <a:pt x="482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8" y="8523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3" name="Google Shape;203;p8"/>
          <p:cNvGrpSpPr/>
          <p:nvPr/>
        </p:nvGrpSpPr>
        <p:grpSpPr>
          <a:xfrm>
            <a:off x="6661925" y="4008763"/>
            <a:ext cx="1210875" cy="1619850"/>
            <a:chOff x="5294650" y="1303525"/>
            <a:chExt cx="1210875" cy="1619850"/>
          </a:xfrm>
        </p:grpSpPr>
        <p:sp>
          <p:nvSpPr>
            <p:cNvPr id="204" name="Google Shape;204;p8"/>
            <p:cNvSpPr/>
            <p:nvPr/>
          </p:nvSpPr>
          <p:spPr>
            <a:xfrm>
              <a:off x="5294650" y="130352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9"/>
                  </a:lnTo>
                  <a:lnTo>
                    <a:pt x="481" y="27173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908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5" name="Google Shape;205;p8"/>
            <p:cNvSpPr/>
            <p:nvPr/>
          </p:nvSpPr>
          <p:spPr>
            <a:xfrm>
              <a:off x="5721375" y="2032100"/>
              <a:ext cx="784150" cy="891275"/>
            </a:xfrm>
            <a:custGeom>
              <a:avLst/>
              <a:gdLst/>
              <a:ahLst/>
              <a:cxnLst/>
              <a:rect l="l" t="t" r="r" b="b"/>
              <a:pathLst>
                <a:path w="31366" h="35651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06" name="Google Shape;206;p8"/>
          <p:cNvSpPr txBox="1"/>
          <p:nvPr>
            <p:ph type="title"/>
          </p:nvPr>
        </p:nvSpPr>
        <p:spPr>
          <a:xfrm>
            <a:off x="3441075" y="1302000"/>
            <a:ext cx="4817100" cy="227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72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9"/>
          <p:cNvSpPr txBox="1"/>
          <p:nvPr>
            <p:ph type="subTitle" idx="1"/>
          </p:nvPr>
        </p:nvSpPr>
        <p:spPr>
          <a:xfrm>
            <a:off x="1145175" y="1441975"/>
            <a:ext cx="2505900" cy="14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09" name="Google Shape;209;p9"/>
          <p:cNvSpPr txBox="1"/>
          <p:nvPr>
            <p:ph type="title"/>
          </p:nvPr>
        </p:nvSpPr>
        <p:spPr>
          <a:xfrm>
            <a:off x="466725" y="355650"/>
            <a:ext cx="8210700" cy="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600"/>
            </a:lvl9pPr>
          </a:lstStyle>
          <a:p/>
        </p:txBody>
      </p:sp>
      <p:sp>
        <p:nvSpPr>
          <p:cNvPr id="210" name="Google Shape;210;p9"/>
          <p:cNvSpPr txBox="1"/>
          <p:nvPr>
            <p:ph type="body" idx="2"/>
          </p:nvPr>
        </p:nvSpPr>
        <p:spPr>
          <a:xfrm>
            <a:off x="4161275" y="1249350"/>
            <a:ext cx="4065300" cy="26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Nunito Light"/>
              <a:buChar char="●"/>
              <a:defRPr/>
            </a:lvl1pPr>
            <a:lvl2pPr marL="914400" lvl="1" indent="-330200" rtl="0">
              <a:spcBef>
                <a:spcPts val="160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371600" lvl="2" indent="-323850" rtl="0"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1828800" lvl="3" indent="-323850" rtl="0"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marL="3200400" lvl="6" indent="-311150" rtl="0"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3657600" lvl="7" indent="-311150" rtl="0"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Font typeface="Nunito Light"/>
              <a:buChar char="■"/>
              <a:defRPr/>
            </a:lvl9pPr>
          </a:lstStyle>
          <a:p/>
        </p:txBody>
      </p:sp>
      <p:grpSp>
        <p:nvGrpSpPr>
          <p:cNvPr id="211" name="Google Shape;211;p9"/>
          <p:cNvGrpSpPr/>
          <p:nvPr/>
        </p:nvGrpSpPr>
        <p:grpSpPr>
          <a:xfrm flipH="1">
            <a:off x="-455950" y="4440300"/>
            <a:ext cx="2043125" cy="1623875"/>
            <a:chOff x="4035675" y="1303525"/>
            <a:chExt cx="2043125" cy="1623875"/>
          </a:xfrm>
        </p:grpSpPr>
        <p:sp>
          <p:nvSpPr>
            <p:cNvPr id="212" name="Google Shape;212;p9"/>
            <p:cNvSpPr/>
            <p:nvPr/>
          </p:nvSpPr>
          <p:spPr>
            <a:xfrm>
              <a:off x="4035675" y="2035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73"/>
                  </a:lnTo>
                  <a:lnTo>
                    <a:pt x="16175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3" name="Google Shape;213;p9"/>
            <p:cNvSpPr/>
            <p:nvPr/>
          </p:nvSpPr>
          <p:spPr>
            <a:xfrm>
              <a:off x="4452075" y="1305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214;p9"/>
            <p:cNvSpPr/>
            <p:nvPr/>
          </p:nvSpPr>
          <p:spPr>
            <a:xfrm>
              <a:off x="4878800" y="2033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1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215;p9"/>
            <p:cNvSpPr/>
            <p:nvPr/>
          </p:nvSpPr>
          <p:spPr>
            <a:xfrm>
              <a:off x="5294650" y="130352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9"/>
                  </a:lnTo>
                  <a:lnTo>
                    <a:pt x="481" y="27173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908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16" name="Google Shape;216;p9"/>
          <p:cNvGrpSpPr/>
          <p:nvPr/>
        </p:nvGrpSpPr>
        <p:grpSpPr>
          <a:xfrm flipH="1">
            <a:off x="7677075" y="-726500"/>
            <a:ext cx="2450375" cy="2355300"/>
            <a:chOff x="3628425" y="1303525"/>
            <a:chExt cx="2450375" cy="2355300"/>
          </a:xfrm>
        </p:grpSpPr>
        <p:sp>
          <p:nvSpPr>
            <p:cNvPr id="217" name="Google Shape;217;p9"/>
            <p:cNvSpPr/>
            <p:nvPr/>
          </p:nvSpPr>
          <p:spPr>
            <a:xfrm>
              <a:off x="4035675" y="2035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73"/>
                  </a:lnTo>
                  <a:lnTo>
                    <a:pt x="16175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218;p9"/>
            <p:cNvSpPr/>
            <p:nvPr/>
          </p:nvSpPr>
          <p:spPr>
            <a:xfrm>
              <a:off x="4452075" y="1305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9" name="Google Shape;219;p9"/>
            <p:cNvSpPr/>
            <p:nvPr/>
          </p:nvSpPr>
          <p:spPr>
            <a:xfrm>
              <a:off x="4878800" y="2033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1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0" name="Google Shape;220;p9"/>
            <p:cNvSpPr/>
            <p:nvPr/>
          </p:nvSpPr>
          <p:spPr>
            <a:xfrm>
              <a:off x="5294650" y="130352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9"/>
                  </a:lnTo>
                  <a:lnTo>
                    <a:pt x="481" y="27173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908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1" name="Google Shape;221;p9"/>
            <p:cNvSpPr/>
            <p:nvPr/>
          </p:nvSpPr>
          <p:spPr>
            <a:xfrm>
              <a:off x="3628425" y="276700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7" y="8523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2" name="Google Shape;222;p9"/>
            <p:cNvSpPr/>
            <p:nvPr/>
          </p:nvSpPr>
          <p:spPr>
            <a:xfrm>
              <a:off x="4471550" y="2765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0"/>
          <p:cNvSpPr txBox="1"/>
          <p:nvPr>
            <p:ph type="ctrTitle"/>
          </p:nvPr>
        </p:nvSpPr>
        <p:spPr>
          <a:xfrm flipH="1">
            <a:off x="4533900" y="1422200"/>
            <a:ext cx="3890100" cy="12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225" name="Google Shape;225;p10"/>
          <p:cNvSpPr txBox="1"/>
          <p:nvPr>
            <p:ph type="subTitle" idx="1"/>
          </p:nvPr>
        </p:nvSpPr>
        <p:spPr>
          <a:xfrm flipH="1">
            <a:off x="5417975" y="2880400"/>
            <a:ext cx="29565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grpSp>
        <p:nvGrpSpPr>
          <p:cNvPr id="226" name="Google Shape;226;p10"/>
          <p:cNvGrpSpPr/>
          <p:nvPr/>
        </p:nvGrpSpPr>
        <p:grpSpPr>
          <a:xfrm>
            <a:off x="8424011" y="217929"/>
            <a:ext cx="989634" cy="1280992"/>
            <a:chOff x="683750" y="2772725"/>
            <a:chExt cx="1200575" cy="1622125"/>
          </a:xfrm>
        </p:grpSpPr>
        <p:sp>
          <p:nvSpPr>
            <p:cNvPr id="227" name="Google Shape;227;p10"/>
            <p:cNvSpPr/>
            <p:nvPr/>
          </p:nvSpPr>
          <p:spPr>
            <a:xfrm>
              <a:off x="683750" y="3503025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75" y="35673"/>
                  </a:lnTo>
                  <a:lnTo>
                    <a:pt x="31366" y="26325"/>
                  </a:lnTo>
                  <a:lnTo>
                    <a:pt x="30907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8" name="Google Shape;228;p10"/>
            <p:cNvSpPr/>
            <p:nvPr/>
          </p:nvSpPr>
          <p:spPr>
            <a:xfrm>
              <a:off x="1100150" y="2772725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4" Type="http://schemas.openxmlformats.org/officeDocument/2006/relationships/theme" Target="../theme/theme1.xml"/><Relationship Id="rId33" Type="http://schemas.openxmlformats.org/officeDocument/2006/relationships/slideLayout" Target="../slideLayouts/slideLayout33.xml"/><Relationship Id="rId32" Type="http://schemas.openxmlformats.org/officeDocument/2006/relationships/slideLayout" Target="../slideLayouts/slideLayout32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3" Type="http://schemas.openxmlformats.org/officeDocument/2006/relationships/slideLayout" Target="../slideLayouts/slideLayout3.xml"/><Relationship Id="rId29" Type="http://schemas.openxmlformats.org/officeDocument/2006/relationships/slideLayout" Target="../slideLayouts/slideLayout29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Mali SemiBold" panose="00000800000000000000"/>
              <a:buNone/>
              <a:defRPr sz="2400">
                <a:solidFill>
                  <a:schemeClr val="accent2"/>
                </a:solidFill>
                <a:latin typeface="Mali SemiBold" panose="00000800000000000000"/>
                <a:ea typeface="Mali SemiBold" panose="00000800000000000000"/>
                <a:cs typeface="Mali SemiBold" panose="00000800000000000000"/>
                <a:sym typeface="Mali SemiBold" panose="0000080000000000000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Mali SemiBold" panose="00000800000000000000"/>
              <a:buNone/>
              <a:defRPr sz="2400">
                <a:solidFill>
                  <a:schemeClr val="accent2"/>
                </a:solidFill>
                <a:latin typeface="Mali SemiBold" panose="00000800000000000000"/>
                <a:ea typeface="Mali SemiBold" panose="00000800000000000000"/>
                <a:cs typeface="Mali SemiBold" panose="00000800000000000000"/>
                <a:sym typeface="Mali SemiBold" panose="00000800000000000000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Mali SemiBold" panose="00000800000000000000"/>
              <a:buNone/>
              <a:defRPr sz="2400">
                <a:solidFill>
                  <a:schemeClr val="accent2"/>
                </a:solidFill>
                <a:latin typeface="Mali SemiBold" panose="00000800000000000000"/>
                <a:ea typeface="Mali SemiBold" panose="00000800000000000000"/>
                <a:cs typeface="Mali SemiBold" panose="00000800000000000000"/>
                <a:sym typeface="Mali SemiBold" panose="00000800000000000000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Mali SemiBold" panose="00000800000000000000"/>
              <a:buNone/>
              <a:defRPr sz="2400">
                <a:solidFill>
                  <a:schemeClr val="accent2"/>
                </a:solidFill>
                <a:latin typeface="Mali SemiBold" panose="00000800000000000000"/>
                <a:ea typeface="Mali SemiBold" panose="00000800000000000000"/>
                <a:cs typeface="Mali SemiBold" panose="00000800000000000000"/>
                <a:sym typeface="Mali SemiBold" panose="00000800000000000000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Mali SemiBold" panose="00000800000000000000"/>
              <a:buNone/>
              <a:defRPr sz="2400">
                <a:solidFill>
                  <a:schemeClr val="accent2"/>
                </a:solidFill>
                <a:latin typeface="Mali SemiBold" panose="00000800000000000000"/>
                <a:ea typeface="Mali SemiBold" panose="00000800000000000000"/>
                <a:cs typeface="Mali SemiBold" panose="00000800000000000000"/>
                <a:sym typeface="Mali SemiBold" panose="00000800000000000000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Mali SemiBold" panose="00000800000000000000"/>
              <a:buNone/>
              <a:defRPr sz="2400">
                <a:solidFill>
                  <a:schemeClr val="accent2"/>
                </a:solidFill>
                <a:latin typeface="Mali SemiBold" panose="00000800000000000000"/>
                <a:ea typeface="Mali SemiBold" panose="00000800000000000000"/>
                <a:cs typeface="Mali SemiBold" panose="00000800000000000000"/>
                <a:sym typeface="Mali SemiBold" panose="00000800000000000000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Mali SemiBold" panose="00000800000000000000"/>
              <a:buNone/>
              <a:defRPr sz="2400">
                <a:solidFill>
                  <a:schemeClr val="accent2"/>
                </a:solidFill>
                <a:latin typeface="Mali SemiBold" panose="00000800000000000000"/>
                <a:ea typeface="Mali SemiBold" panose="00000800000000000000"/>
                <a:cs typeface="Mali SemiBold" panose="00000800000000000000"/>
                <a:sym typeface="Mali SemiBold" panose="00000800000000000000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Mali SemiBold" panose="00000800000000000000"/>
              <a:buNone/>
              <a:defRPr sz="2400">
                <a:solidFill>
                  <a:schemeClr val="accent2"/>
                </a:solidFill>
                <a:latin typeface="Mali SemiBold" panose="00000800000000000000"/>
                <a:ea typeface="Mali SemiBold" panose="00000800000000000000"/>
                <a:cs typeface="Mali SemiBold" panose="00000800000000000000"/>
                <a:sym typeface="Mali SemiBold" panose="00000800000000000000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Mali SemiBold" panose="00000800000000000000"/>
              <a:buNone/>
              <a:defRPr sz="2400">
                <a:solidFill>
                  <a:schemeClr val="accent2"/>
                </a:solidFill>
                <a:latin typeface="Mali SemiBold" panose="00000800000000000000"/>
                <a:ea typeface="Mali SemiBold" panose="00000800000000000000"/>
                <a:cs typeface="Mali SemiBold" panose="00000800000000000000"/>
                <a:sym typeface="Mali SemiBold" panose="00000800000000000000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 panose="020B0704020202020204"/>
              <a:buChar char="●"/>
              <a:defRPr sz="1800">
                <a:solidFill>
                  <a:schemeClr val="dk1"/>
                </a:solidFill>
                <a:latin typeface="Nunito" panose="020B0704020202020204"/>
                <a:ea typeface="Nunito" panose="020B0704020202020204"/>
                <a:cs typeface="Nunito" panose="020B0704020202020204"/>
                <a:sym typeface="Nunito" panose="020B0704020202020204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 panose="020B0704020202020204"/>
              <a:buChar char="○"/>
              <a:defRPr>
                <a:solidFill>
                  <a:schemeClr val="dk1"/>
                </a:solidFill>
                <a:latin typeface="Nunito" panose="020B0704020202020204"/>
                <a:ea typeface="Nunito" panose="020B0704020202020204"/>
                <a:cs typeface="Nunito" panose="020B0704020202020204"/>
                <a:sym typeface="Nunito" panose="020B0704020202020204"/>
              </a:defRPr>
            </a:lvl2pPr>
            <a:lvl3pPr marL="1371600" lvl="2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" panose="020B0704020202020204"/>
              <a:buChar char="■"/>
              <a:defRPr sz="1200">
                <a:solidFill>
                  <a:schemeClr val="dk1"/>
                </a:solidFill>
                <a:latin typeface="Nunito" panose="020B0704020202020204"/>
                <a:ea typeface="Nunito" panose="020B0704020202020204"/>
                <a:cs typeface="Nunito" panose="020B0704020202020204"/>
                <a:sym typeface="Nunito" panose="020B0704020202020204"/>
              </a:defRPr>
            </a:lvl3pPr>
            <a:lvl4pPr marL="1828800" lvl="3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" panose="020B0704020202020204"/>
              <a:buChar char="●"/>
              <a:defRPr sz="1200">
                <a:solidFill>
                  <a:schemeClr val="dk1"/>
                </a:solidFill>
                <a:latin typeface="Nunito" panose="020B0704020202020204"/>
                <a:ea typeface="Nunito" panose="020B0704020202020204"/>
                <a:cs typeface="Nunito" panose="020B0704020202020204"/>
                <a:sym typeface="Nunito" panose="020B0704020202020204"/>
              </a:defRPr>
            </a:lvl4pPr>
            <a:lvl5pPr marL="2286000" lvl="4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" panose="020B0704020202020204"/>
              <a:buChar char="○"/>
              <a:defRPr sz="1200">
                <a:solidFill>
                  <a:schemeClr val="dk1"/>
                </a:solidFill>
                <a:latin typeface="Nunito" panose="020B0704020202020204"/>
                <a:ea typeface="Nunito" panose="020B0704020202020204"/>
                <a:cs typeface="Nunito" panose="020B0704020202020204"/>
                <a:sym typeface="Nunito" panose="020B0704020202020204"/>
              </a:defRPr>
            </a:lvl5pPr>
            <a:lvl6pPr marL="2743200" lvl="5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" panose="020B0704020202020204"/>
              <a:buChar char="■"/>
              <a:defRPr sz="1200">
                <a:solidFill>
                  <a:schemeClr val="dk1"/>
                </a:solidFill>
                <a:latin typeface="Nunito" panose="020B0704020202020204"/>
                <a:ea typeface="Nunito" panose="020B0704020202020204"/>
                <a:cs typeface="Nunito" panose="020B0704020202020204"/>
                <a:sym typeface="Nunito" panose="020B0704020202020204"/>
              </a:defRPr>
            </a:lvl6pPr>
            <a:lvl7pPr marL="3200400" lvl="6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" panose="020B0704020202020204"/>
              <a:buChar char="●"/>
              <a:defRPr sz="1200">
                <a:solidFill>
                  <a:schemeClr val="dk1"/>
                </a:solidFill>
                <a:latin typeface="Nunito" panose="020B0704020202020204"/>
                <a:ea typeface="Nunito" panose="020B0704020202020204"/>
                <a:cs typeface="Nunito" panose="020B0704020202020204"/>
                <a:sym typeface="Nunito" panose="020B0704020202020204"/>
              </a:defRPr>
            </a:lvl7pPr>
            <a:lvl8pPr marL="3657600" lvl="7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" panose="020B0704020202020204"/>
              <a:buChar char="○"/>
              <a:defRPr sz="1200">
                <a:solidFill>
                  <a:schemeClr val="dk1"/>
                </a:solidFill>
                <a:latin typeface="Nunito" panose="020B0704020202020204"/>
                <a:ea typeface="Nunito" panose="020B0704020202020204"/>
                <a:cs typeface="Nunito" panose="020B0704020202020204"/>
                <a:sym typeface="Nunito" panose="020B0704020202020204"/>
              </a:defRPr>
            </a:lvl8pPr>
            <a:lvl9pPr marL="4114800" lvl="8" indent="-30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Nunito" panose="020B0704020202020204"/>
              <a:buChar char="■"/>
              <a:defRPr sz="1200">
                <a:solidFill>
                  <a:schemeClr val="dk1"/>
                </a:solidFill>
                <a:latin typeface="Nunito" panose="020B0704020202020204"/>
                <a:ea typeface="Nunito" panose="020B0704020202020204"/>
                <a:cs typeface="Nunito" panose="020B0704020202020204"/>
                <a:sym typeface="Nunito" panose="020B0704020202020204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vmlDrawing" Target="../drawings/vmlDrawing2.vml"/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3.wmf"/><Relationship Id="rId1" Type="http://schemas.openxmlformats.org/officeDocument/2006/relationships/oleObject" Target="../embeddings/oleObject2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.vml"/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2.wmf"/><Relationship Id="rId1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43" name="Shape 1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4" name="Google Shape;1244;p45"/>
          <p:cNvSpPr/>
          <p:nvPr/>
        </p:nvSpPr>
        <p:spPr>
          <a:xfrm>
            <a:off x="1024200" y="1529150"/>
            <a:ext cx="7095600" cy="31164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46" name="Google Shape;1246;p45"/>
          <p:cNvSpPr txBox="1"/>
          <p:nvPr>
            <p:ph type="title"/>
          </p:nvPr>
        </p:nvSpPr>
        <p:spPr>
          <a:xfrm>
            <a:off x="466725" y="2477185"/>
            <a:ext cx="8210700" cy="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 i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Ôn bài cũ</a:t>
            </a:r>
            <a:endParaRPr lang="en-US" sz="6600" b="1" i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249" name="Google Shape;1249;p45"/>
          <p:cNvGrpSpPr/>
          <p:nvPr/>
        </p:nvGrpSpPr>
        <p:grpSpPr>
          <a:xfrm>
            <a:off x="2362944" y="1885405"/>
            <a:ext cx="540962" cy="591542"/>
            <a:chOff x="2013650" y="1733325"/>
            <a:chExt cx="407750" cy="445875"/>
          </a:xfrm>
        </p:grpSpPr>
        <p:sp>
          <p:nvSpPr>
            <p:cNvPr id="1250" name="Google Shape;1250;p45"/>
            <p:cNvSpPr/>
            <p:nvPr/>
          </p:nvSpPr>
          <p:spPr>
            <a:xfrm>
              <a:off x="2013650" y="1998550"/>
              <a:ext cx="72900" cy="42200"/>
            </a:xfrm>
            <a:custGeom>
              <a:avLst/>
              <a:gdLst/>
              <a:ahLst/>
              <a:cxnLst/>
              <a:rect l="l" t="t" r="r" b="b"/>
              <a:pathLst>
                <a:path w="2916" h="1688" extrusionOk="0">
                  <a:moveTo>
                    <a:pt x="2916" y="0"/>
                  </a:moveTo>
                  <a:lnTo>
                    <a:pt x="0" y="838"/>
                  </a:lnTo>
                  <a:lnTo>
                    <a:pt x="2916" y="1688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51" name="Google Shape;1251;p45"/>
            <p:cNvSpPr/>
            <p:nvPr/>
          </p:nvSpPr>
          <p:spPr>
            <a:xfrm>
              <a:off x="2124975" y="1733325"/>
              <a:ext cx="176625" cy="179450"/>
            </a:xfrm>
            <a:custGeom>
              <a:avLst/>
              <a:gdLst/>
              <a:ahLst/>
              <a:cxnLst/>
              <a:rect l="l" t="t" r="r" b="b"/>
              <a:pathLst>
                <a:path w="7065" h="7178" extrusionOk="0">
                  <a:moveTo>
                    <a:pt x="3453" y="0"/>
                  </a:moveTo>
                  <a:cubicBezTo>
                    <a:pt x="3206" y="0"/>
                    <a:pt x="2946" y="49"/>
                    <a:pt x="2675" y="154"/>
                  </a:cubicBezTo>
                  <a:cubicBezTo>
                    <a:pt x="1" y="1198"/>
                    <a:pt x="1206" y="3792"/>
                    <a:pt x="2170" y="5112"/>
                  </a:cubicBezTo>
                  <a:cubicBezTo>
                    <a:pt x="2858" y="6064"/>
                    <a:pt x="5085" y="7178"/>
                    <a:pt x="5085" y="7178"/>
                  </a:cubicBezTo>
                  <a:cubicBezTo>
                    <a:pt x="7065" y="4719"/>
                    <a:pt x="5885" y="0"/>
                    <a:pt x="34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52" name="Google Shape;1252;p45"/>
            <p:cNvSpPr/>
            <p:nvPr/>
          </p:nvSpPr>
          <p:spPr>
            <a:xfrm>
              <a:off x="2124450" y="2109350"/>
              <a:ext cx="34550" cy="62175"/>
            </a:xfrm>
            <a:custGeom>
              <a:avLst/>
              <a:gdLst/>
              <a:ahLst/>
              <a:cxnLst/>
              <a:rect l="l" t="t" r="r" b="b"/>
              <a:pathLst>
                <a:path w="1382" h="2487" extrusionOk="0">
                  <a:moveTo>
                    <a:pt x="961" y="1"/>
                  </a:moveTo>
                  <a:cubicBezTo>
                    <a:pt x="823" y="1"/>
                    <a:pt x="682" y="70"/>
                    <a:pt x="618" y="228"/>
                  </a:cubicBezTo>
                  <a:cubicBezTo>
                    <a:pt x="377" y="825"/>
                    <a:pt x="194" y="1433"/>
                    <a:pt x="56" y="2053"/>
                  </a:cubicBezTo>
                  <a:cubicBezTo>
                    <a:pt x="1" y="2315"/>
                    <a:pt x="219" y="2486"/>
                    <a:pt x="425" y="2486"/>
                  </a:cubicBezTo>
                  <a:cubicBezTo>
                    <a:pt x="561" y="2486"/>
                    <a:pt x="692" y="2411"/>
                    <a:pt x="733" y="2237"/>
                  </a:cubicBezTo>
                  <a:cubicBezTo>
                    <a:pt x="859" y="1617"/>
                    <a:pt x="1043" y="1009"/>
                    <a:pt x="1284" y="423"/>
                  </a:cubicBezTo>
                  <a:cubicBezTo>
                    <a:pt x="1382" y="166"/>
                    <a:pt x="1175" y="1"/>
                    <a:pt x="9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53" name="Google Shape;1253;p45"/>
            <p:cNvSpPr/>
            <p:nvPr/>
          </p:nvSpPr>
          <p:spPr>
            <a:xfrm>
              <a:off x="2186950" y="2116975"/>
              <a:ext cx="20550" cy="62225"/>
            </a:xfrm>
            <a:custGeom>
              <a:avLst/>
              <a:gdLst/>
              <a:ahLst/>
              <a:cxnLst/>
              <a:rect l="l" t="t" r="r" b="b"/>
              <a:pathLst>
                <a:path w="822" h="2489" extrusionOk="0">
                  <a:moveTo>
                    <a:pt x="478" y="1"/>
                  </a:moveTo>
                  <a:cubicBezTo>
                    <a:pt x="305" y="1"/>
                    <a:pt x="127" y="113"/>
                    <a:pt x="116" y="336"/>
                  </a:cubicBezTo>
                  <a:cubicBezTo>
                    <a:pt x="93" y="945"/>
                    <a:pt x="58" y="1553"/>
                    <a:pt x="12" y="2161"/>
                  </a:cubicBezTo>
                  <a:cubicBezTo>
                    <a:pt x="1" y="2379"/>
                    <a:pt x="167" y="2488"/>
                    <a:pt x="341" y="2488"/>
                  </a:cubicBezTo>
                  <a:cubicBezTo>
                    <a:pt x="514" y="2488"/>
                    <a:pt x="695" y="2379"/>
                    <a:pt x="712" y="2161"/>
                  </a:cubicBezTo>
                  <a:cubicBezTo>
                    <a:pt x="747" y="1553"/>
                    <a:pt x="781" y="945"/>
                    <a:pt x="816" y="336"/>
                  </a:cubicBezTo>
                  <a:cubicBezTo>
                    <a:pt x="821" y="113"/>
                    <a:pt x="652" y="1"/>
                    <a:pt x="4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54" name="Google Shape;1254;p45"/>
            <p:cNvSpPr/>
            <p:nvPr/>
          </p:nvSpPr>
          <p:spPr>
            <a:xfrm>
              <a:off x="2261850" y="2116975"/>
              <a:ext cx="24800" cy="62025"/>
            </a:xfrm>
            <a:custGeom>
              <a:avLst/>
              <a:gdLst/>
              <a:ahLst/>
              <a:cxnLst/>
              <a:rect l="l" t="t" r="r" b="b"/>
              <a:pathLst>
                <a:path w="992" h="2481" extrusionOk="0">
                  <a:moveTo>
                    <a:pt x="343" y="1"/>
                  </a:moveTo>
                  <a:cubicBezTo>
                    <a:pt x="170" y="1"/>
                    <a:pt x="0" y="113"/>
                    <a:pt x="12" y="336"/>
                  </a:cubicBezTo>
                  <a:cubicBezTo>
                    <a:pt x="35" y="968"/>
                    <a:pt x="115" y="1610"/>
                    <a:pt x="264" y="2230"/>
                  </a:cubicBezTo>
                  <a:cubicBezTo>
                    <a:pt x="306" y="2405"/>
                    <a:pt x="438" y="2480"/>
                    <a:pt x="574" y="2480"/>
                  </a:cubicBezTo>
                  <a:cubicBezTo>
                    <a:pt x="778" y="2480"/>
                    <a:pt x="992" y="2312"/>
                    <a:pt x="930" y="2058"/>
                  </a:cubicBezTo>
                  <a:cubicBezTo>
                    <a:pt x="804" y="1484"/>
                    <a:pt x="723" y="910"/>
                    <a:pt x="700" y="336"/>
                  </a:cubicBezTo>
                  <a:cubicBezTo>
                    <a:pt x="695" y="113"/>
                    <a:pt x="517" y="1"/>
                    <a:pt x="3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55" name="Google Shape;1255;p45"/>
            <p:cNvSpPr/>
            <p:nvPr/>
          </p:nvSpPr>
          <p:spPr>
            <a:xfrm>
              <a:off x="2310350" y="2112000"/>
              <a:ext cx="35200" cy="56075"/>
            </a:xfrm>
            <a:custGeom>
              <a:avLst/>
              <a:gdLst/>
              <a:ahLst/>
              <a:cxnLst/>
              <a:rect l="l" t="t" r="r" b="b"/>
              <a:pathLst>
                <a:path w="1408" h="2243" extrusionOk="0">
                  <a:moveTo>
                    <a:pt x="465" y="1"/>
                  </a:moveTo>
                  <a:cubicBezTo>
                    <a:pt x="242" y="1"/>
                    <a:pt x="0" y="252"/>
                    <a:pt x="126" y="535"/>
                  </a:cubicBezTo>
                  <a:cubicBezTo>
                    <a:pt x="333" y="1006"/>
                    <a:pt x="505" y="1499"/>
                    <a:pt x="654" y="1993"/>
                  </a:cubicBezTo>
                  <a:cubicBezTo>
                    <a:pt x="709" y="2167"/>
                    <a:pt x="848" y="2242"/>
                    <a:pt x="987" y="2242"/>
                  </a:cubicBezTo>
                  <a:cubicBezTo>
                    <a:pt x="1197" y="2242"/>
                    <a:pt x="1407" y="2071"/>
                    <a:pt x="1331" y="1809"/>
                  </a:cubicBezTo>
                  <a:cubicBezTo>
                    <a:pt x="1159" y="1258"/>
                    <a:pt x="953" y="707"/>
                    <a:pt x="723" y="180"/>
                  </a:cubicBezTo>
                  <a:cubicBezTo>
                    <a:pt x="665" y="53"/>
                    <a:pt x="567" y="1"/>
                    <a:pt x="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56" name="Google Shape;1256;p45"/>
            <p:cNvSpPr/>
            <p:nvPr/>
          </p:nvSpPr>
          <p:spPr>
            <a:xfrm>
              <a:off x="2160550" y="2086050"/>
              <a:ext cx="76650" cy="48250"/>
            </a:xfrm>
            <a:custGeom>
              <a:avLst/>
              <a:gdLst/>
              <a:ahLst/>
              <a:cxnLst/>
              <a:rect l="l" t="t" r="r" b="b"/>
              <a:pathLst>
                <a:path w="3066" h="1930" extrusionOk="0">
                  <a:moveTo>
                    <a:pt x="1" y="1"/>
                  </a:moveTo>
                  <a:lnTo>
                    <a:pt x="1" y="1"/>
                  </a:lnTo>
                  <a:cubicBezTo>
                    <a:pt x="127" y="586"/>
                    <a:pt x="288" y="1172"/>
                    <a:pt x="494" y="1734"/>
                  </a:cubicBezTo>
                  <a:cubicBezTo>
                    <a:pt x="953" y="1872"/>
                    <a:pt x="1424" y="1929"/>
                    <a:pt x="1895" y="1929"/>
                  </a:cubicBezTo>
                  <a:lnTo>
                    <a:pt x="3065" y="1929"/>
                  </a:lnTo>
                  <a:cubicBezTo>
                    <a:pt x="2882" y="1401"/>
                    <a:pt x="2744" y="873"/>
                    <a:pt x="2629" y="322"/>
                  </a:cubicBezTo>
                  <a:cubicBezTo>
                    <a:pt x="1745" y="288"/>
                    <a:pt x="862" y="173"/>
                    <a:pt x="1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57" name="Google Shape;1257;p45"/>
            <p:cNvSpPr/>
            <p:nvPr/>
          </p:nvSpPr>
          <p:spPr>
            <a:xfrm>
              <a:off x="2145075" y="1876900"/>
              <a:ext cx="88675" cy="217225"/>
            </a:xfrm>
            <a:custGeom>
              <a:avLst/>
              <a:gdLst/>
              <a:ahLst/>
              <a:cxnLst/>
              <a:rect l="l" t="t" r="r" b="b"/>
              <a:pathLst>
                <a:path w="3547" h="8689" extrusionOk="0">
                  <a:moveTo>
                    <a:pt x="2514" y="0"/>
                  </a:moveTo>
                  <a:cubicBezTo>
                    <a:pt x="2009" y="0"/>
                    <a:pt x="1492" y="80"/>
                    <a:pt x="999" y="230"/>
                  </a:cubicBezTo>
                  <a:cubicBezTo>
                    <a:pt x="126" y="2858"/>
                    <a:pt x="0" y="5670"/>
                    <a:pt x="608" y="8367"/>
                  </a:cubicBezTo>
                  <a:cubicBezTo>
                    <a:pt x="1481" y="8539"/>
                    <a:pt x="2364" y="8654"/>
                    <a:pt x="3248" y="8688"/>
                  </a:cubicBezTo>
                  <a:cubicBezTo>
                    <a:pt x="2663" y="5888"/>
                    <a:pt x="2915" y="2835"/>
                    <a:pt x="3547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58" name="Google Shape;1258;p45"/>
            <p:cNvSpPr/>
            <p:nvPr/>
          </p:nvSpPr>
          <p:spPr>
            <a:xfrm>
              <a:off x="2095425" y="2067700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0" y="0"/>
                  </a:moveTo>
                  <a:lnTo>
                    <a:pt x="0" y="0"/>
                  </a:lnTo>
                  <a:cubicBezTo>
                    <a:pt x="666" y="1206"/>
                    <a:pt x="1779" y="2089"/>
                    <a:pt x="3099" y="2468"/>
                  </a:cubicBezTo>
                  <a:cubicBezTo>
                    <a:pt x="2893" y="1906"/>
                    <a:pt x="2732" y="1320"/>
                    <a:pt x="2594" y="735"/>
                  </a:cubicBezTo>
                  <a:cubicBezTo>
                    <a:pt x="1711" y="563"/>
                    <a:pt x="838" y="3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59" name="Google Shape;1259;p45"/>
            <p:cNvSpPr/>
            <p:nvPr/>
          </p:nvSpPr>
          <p:spPr>
            <a:xfrm>
              <a:off x="2079350" y="1882625"/>
              <a:ext cx="90700" cy="203750"/>
            </a:xfrm>
            <a:custGeom>
              <a:avLst/>
              <a:gdLst/>
              <a:ahLst/>
              <a:cxnLst/>
              <a:rect l="l" t="t" r="r" b="b"/>
              <a:pathLst>
                <a:path w="3628" h="8150" extrusionOk="0">
                  <a:moveTo>
                    <a:pt x="3628" y="1"/>
                  </a:moveTo>
                  <a:lnTo>
                    <a:pt x="3628" y="1"/>
                  </a:lnTo>
                  <a:cubicBezTo>
                    <a:pt x="1470" y="666"/>
                    <a:pt x="1" y="2663"/>
                    <a:pt x="1" y="4936"/>
                  </a:cubicBezTo>
                  <a:cubicBezTo>
                    <a:pt x="1" y="5797"/>
                    <a:pt x="219" y="6657"/>
                    <a:pt x="643" y="7415"/>
                  </a:cubicBezTo>
                  <a:cubicBezTo>
                    <a:pt x="1481" y="7725"/>
                    <a:pt x="2354" y="7977"/>
                    <a:pt x="3237" y="8149"/>
                  </a:cubicBezTo>
                  <a:cubicBezTo>
                    <a:pt x="2618" y="5452"/>
                    <a:pt x="2755" y="2629"/>
                    <a:pt x="36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0" name="Google Shape;1260;p45"/>
            <p:cNvSpPr/>
            <p:nvPr/>
          </p:nvSpPr>
          <p:spPr>
            <a:xfrm>
              <a:off x="2226275" y="2090075"/>
              <a:ext cx="86375" cy="44225"/>
            </a:xfrm>
            <a:custGeom>
              <a:avLst/>
              <a:gdLst/>
              <a:ahLst/>
              <a:cxnLst/>
              <a:rect l="l" t="t" r="r" b="b"/>
              <a:pathLst>
                <a:path w="3455" h="1769" extrusionOk="0">
                  <a:moveTo>
                    <a:pt x="3019" y="1"/>
                  </a:moveTo>
                  <a:cubicBezTo>
                    <a:pt x="2262" y="122"/>
                    <a:pt x="1500" y="178"/>
                    <a:pt x="735" y="178"/>
                  </a:cubicBezTo>
                  <a:cubicBezTo>
                    <a:pt x="490" y="178"/>
                    <a:pt x="245" y="172"/>
                    <a:pt x="0" y="161"/>
                  </a:cubicBezTo>
                  <a:lnTo>
                    <a:pt x="0" y="161"/>
                  </a:lnTo>
                  <a:cubicBezTo>
                    <a:pt x="103" y="712"/>
                    <a:pt x="253" y="1240"/>
                    <a:pt x="425" y="1768"/>
                  </a:cubicBezTo>
                  <a:lnTo>
                    <a:pt x="2651" y="1768"/>
                  </a:lnTo>
                  <a:cubicBezTo>
                    <a:pt x="2915" y="1768"/>
                    <a:pt x="3191" y="1757"/>
                    <a:pt x="3455" y="1711"/>
                  </a:cubicBezTo>
                  <a:cubicBezTo>
                    <a:pt x="3283" y="1148"/>
                    <a:pt x="3145" y="574"/>
                    <a:pt x="30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1" name="Google Shape;1261;p45"/>
            <p:cNvSpPr/>
            <p:nvPr/>
          </p:nvSpPr>
          <p:spPr>
            <a:xfrm>
              <a:off x="2211625" y="18769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5" y="0"/>
                  </a:moveTo>
                  <a:cubicBezTo>
                    <a:pt x="253" y="2835"/>
                    <a:pt x="1" y="5888"/>
                    <a:pt x="575" y="8688"/>
                  </a:cubicBezTo>
                  <a:cubicBezTo>
                    <a:pt x="822" y="8699"/>
                    <a:pt x="1070" y="8705"/>
                    <a:pt x="1316" y="8705"/>
                  </a:cubicBezTo>
                  <a:cubicBezTo>
                    <a:pt x="2086" y="8705"/>
                    <a:pt x="2851" y="8649"/>
                    <a:pt x="3616" y="8528"/>
                  </a:cubicBezTo>
                  <a:cubicBezTo>
                    <a:pt x="3019" y="5739"/>
                    <a:pt x="2973" y="2846"/>
                    <a:pt x="3754" y="34"/>
                  </a:cubicBezTo>
                  <a:cubicBezTo>
                    <a:pt x="3582" y="12"/>
                    <a:pt x="3410" y="0"/>
                    <a:pt x="32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2" name="Google Shape;1262;p45"/>
            <p:cNvSpPr/>
            <p:nvPr/>
          </p:nvSpPr>
          <p:spPr>
            <a:xfrm>
              <a:off x="2285950" y="1877750"/>
              <a:ext cx="135450" cy="212650"/>
            </a:xfrm>
            <a:custGeom>
              <a:avLst/>
              <a:gdLst/>
              <a:ahLst/>
              <a:cxnLst/>
              <a:rect l="l" t="t" r="r" b="b"/>
              <a:pathLst>
                <a:path w="5418" h="8506" extrusionOk="0">
                  <a:moveTo>
                    <a:pt x="781" y="0"/>
                  </a:moveTo>
                  <a:cubicBezTo>
                    <a:pt x="0" y="2824"/>
                    <a:pt x="46" y="5705"/>
                    <a:pt x="643" y="8505"/>
                  </a:cubicBezTo>
                  <a:cubicBezTo>
                    <a:pt x="2273" y="8253"/>
                    <a:pt x="3822" y="7702"/>
                    <a:pt x="5131" y="6806"/>
                  </a:cubicBezTo>
                  <a:cubicBezTo>
                    <a:pt x="5326" y="6267"/>
                    <a:pt x="5418" y="5693"/>
                    <a:pt x="5418" y="5131"/>
                  </a:cubicBezTo>
                  <a:cubicBezTo>
                    <a:pt x="5406" y="2480"/>
                    <a:pt x="3409" y="276"/>
                    <a:pt x="781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3" name="Google Shape;1263;p45"/>
            <p:cNvSpPr/>
            <p:nvPr/>
          </p:nvSpPr>
          <p:spPr>
            <a:xfrm>
              <a:off x="2302025" y="2047600"/>
              <a:ext cx="112200" cy="85250"/>
            </a:xfrm>
            <a:custGeom>
              <a:avLst/>
              <a:gdLst/>
              <a:ahLst/>
              <a:cxnLst/>
              <a:rect l="l" t="t" r="r" b="b"/>
              <a:pathLst>
                <a:path w="4488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79" y="896"/>
                    <a:pt x="1630" y="1447"/>
                    <a:pt x="0" y="1700"/>
                  </a:cubicBezTo>
                  <a:cubicBezTo>
                    <a:pt x="115" y="2273"/>
                    <a:pt x="264" y="2847"/>
                    <a:pt x="425" y="3410"/>
                  </a:cubicBezTo>
                  <a:cubicBezTo>
                    <a:pt x="2296" y="3100"/>
                    <a:pt x="3856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4" name="Google Shape;1264;p45"/>
            <p:cNvSpPr/>
            <p:nvPr/>
          </p:nvSpPr>
          <p:spPr>
            <a:xfrm>
              <a:off x="2347925" y="1973875"/>
              <a:ext cx="29000" cy="24875"/>
            </a:xfrm>
            <a:custGeom>
              <a:avLst/>
              <a:gdLst/>
              <a:ahLst/>
              <a:cxnLst/>
              <a:rect l="l" t="t" r="r" b="b"/>
              <a:pathLst>
                <a:path w="1160" h="995" extrusionOk="0">
                  <a:moveTo>
                    <a:pt x="666" y="0"/>
                  </a:moveTo>
                  <a:cubicBezTo>
                    <a:pt x="219" y="0"/>
                    <a:pt x="0" y="528"/>
                    <a:pt x="310" y="850"/>
                  </a:cubicBezTo>
                  <a:cubicBezTo>
                    <a:pt x="414" y="950"/>
                    <a:pt x="539" y="995"/>
                    <a:pt x="662" y="995"/>
                  </a:cubicBezTo>
                  <a:cubicBezTo>
                    <a:pt x="918" y="995"/>
                    <a:pt x="1160" y="797"/>
                    <a:pt x="1160" y="494"/>
                  </a:cubicBezTo>
                  <a:cubicBezTo>
                    <a:pt x="1160" y="218"/>
                    <a:pt x="942" y="0"/>
                    <a:pt x="6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5" name="Google Shape;1265;p45"/>
            <p:cNvSpPr/>
            <p:nvPr/>
          </p:nvSpPr>
          <p:spPr>
            <a:xfrm>
              <a:off x="2330425" y="2009450"/>
              <a:ext cx="58275" cy="58275"/>
            </a:xfrm>
            <a:custGeom>
              <a:avLst/>
              <a:gdLst/>
              <a:ahLst/>
              <a:cxnLst/>
              <a:rect l="l" t="t" r="r" b="b"/>
              <a:pathLst>
                <a:path w="2331" h="2331" extrusionOk="0">
                  <a:moveTo>
                    <a:pt x="1160" y="1"/>
                  </a:moveTo>
                  <a:cubicBezTo>
                    <a:pt x="517" y="1"/>
                    <a:pt x="0" y="517"/>
                    <a:pt x="0" y="1160"/>
                  </a:cubicBezTo>
                  <a:cubicBezTo>
                    <a:pt x="0" y="1814"/>
                    <a:pt x="517" y="2330"/>
                    <a:pt x="1160" y="2330"/>
                  </a:cubicBezTo>
                  <a:cubicBezTo>
                    <a:pt x="1802" y="2330"/>
                    <a:pt x="2330" y="1814"/>
                    <a:pt x="2330" y="1160"/>
                  </a:cubicBezTo>
                  <a:cubicBezTo>
                    <a:pt x="2330" y="517"/>
                    <a:pt x="1802" y="1"/>
                    <a:pt x="1160" y="1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6" name="Google Shape;1266;p45"/>
            <p:cNvSpPr/>
            <p:nvPr/>
          </p:nvSpPr>
          <p:spPr>
            <a:xfrm>
              <a:off x="2069325" y="1756175"/>
              <a:ext cx="194225" cy="156600"/>
            </a:xfrm>
            <a:custGeom>
              <a:avLst/>
              <a:gdLst/>
              <a:ahLst/>
              <a:cxnLst/>
              <a:rect l="l" t="t" r="r" b="b"/>
              <a:pathLst>
                <a:path w="7769" h="6264" extrusionOk="0">
                  <a:moveTo>
                    <a:pt x="3470" y="0"/>
                  </a:moveTo>
                  <a:cubicBezTo>
                    <a:pt x="3015" y="0"/>
                    <a:pt x="2563" y="164"/>
                    <a:pt x="2146" y="537"/>
                  </a:cubicBezTo>
                  <a:cubicBezTo>
                    <a:pt x="0" y="2442"/>
                    <a:pt x="2043" y="4450"/>
                    <a:pt x="3409" y="5357"/>
                  </a:cubicBezTo>
                  <a:cubicBezTo>
                    <a:pt x="4384" y="6000"/>
                    <a:pt x="6852" y="6264"/>
                    <a:pt x="6852" y="6264"/>
                  </a:cubicBezTo>
                  <a:cubicBezTo>
                    <a:pt x="7768" y="3544"/>
                    <a:pt x="5584" y="0"/>
                    <a:pt x="34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089" name="Shape 1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56657" y="1329690"/>
            <a:ext cx="8427029" cy="2483485"/>
            <a:chOff x="499" y="652"/>
            <a:chExt cx="12695" cy="3911"/>
          </a:xfrm>
        </p:grpSpPr>
        <p:sp>
          <p:nvSpPr>
            <p:cNvPr id="3" name="Text Box 2"/>
            <p:cNvSpPr txBox="1"/>
            <p:nvPr/>
          </p:nvSpPr>
          <p:spPr>
            <a:xfrm>
              <a:off x="925" y="652"/>
              <a:ext cx="12269" cy="3911"/>
            </a:xfrm>
            <a:prstGeom prst="roundRect">
              <a:avLst/>
            </a:prstGeom>
            <a:ln>
              <a:prstDash val="dash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 anchor="t">
              <a:spAutoFit/>
            </a:bodyPr>
            <a:p>
              <a:pPr lvl="7"/>
              <a:r>
                <a:rPr lang="en-US" sz="2800" b="1" i="1" dirty="0" err="1" smtClean="0">
                  <a:latin typeface="Calibri" panose="020F0502020204030204" pitchFamily="34" charset="0"/>
                  <a:sym typeface="+mn-ea"/>
                </a:rPr>
                <a:t>  Một khu đất hình chữ nhật có chiều dài 200m,   </a:t>
              </a:r>
              <a:endParaRPr lang="en-US" sz="2800" b="1" i="1" dirty="0" err="1" smtClean="0">
                <a:latin typeface="Calibri" panose="020F0502020204030204" pitchFamily="34" charset="0"/>
                <a:sym typeface="+mn-ea"/>
              </a:endParaRPr>
            </a:p>
            <a:p>
              <a:pPr lvl="7"/>
              <a:r>
                <a:rPr lang="en-US" sz="2800" b="1" i="1" dirty="0" err="1" smtClean="0">
                  <a:latin typeface="Calibri" panose="020F0502020204030204" pitchFamily="34" charset="0"/>
                  <a:sym typeface="+mn-ea"/>
                </a:rPr>
                <a:t>  chiều rộng bằng       chiều dài. Hỏi diện tích khu đất </a:t>
              </a:r>
              <a:endParaRPr lang="en-US" sz="2800" b="1" i="1" dirty="0" err="1" smtClean="0">
                <a:latin typeface="Calibri" panose="020F0502020204030204" pitchFamily="34" charset="0"/>
                <a:sym typeface="+mn-ea"/>
              </a:endParaRPr>
            </a:p>
            <a:p>
              <a:pPr lvl="7"/>
              <a:endParaRPr lang="en-US" sz="2800" b="1" i="1" dirty="0" err="1" smtClean="0">
                <a:latin typeface="Calibri" panose="020F0502020204030204" pitchFamily="34" charset="0"/>
                <a:sym typeface="+mn-ea"/>
              </a:endParaRPr>
            </a:p>
            <a:p>
              <a:pPr lvl="7"/>
              <a:r>
                <a:rPr lang="en-US" sz="2800" b="1" i="1" dirty="0" err="1" smtClean="0">
                  <a:latin typeface="Calibri" panose="020F0502020204030204" pitchFamily="34" charset="0"/>
                  <a:sym typeface="+mn-ea"/>
                </a:rPr>
                <a:t>  đó bằng bao nhiêu mét vuông? Bằng bao nhiêu </a:t>
              </a:r>
              <a:endParaRPr lang="en-US" sz="2800" b="1" i="1" dirty="0" err="1" smtClean="0">
                <a:latin typeface="Calibri" panose="020F0502020204030204" pitchFamily="34" charset="0"/>
                <a:sym typeface="+mn-ea"/>
              </a:endParaRPr>
            </a:p>
            <a:p>
              <a:pPr lvl="7"/>
              <a:r>
                <a:rPr lang="en-US" sz="2800" b="1" i="1" dirty="0" err="1" smtClean="0">
                  <a:latin typeface="Calibri" panose="020F0502020204030204" pitchFamily="34" charset="0"/>
                  <a:sym typeface="+mn-ea"/>
                </a:rPr>
                <a:t>  héc - ta?</a:t>
              </a:r>
              <a:endParaRPr lang="en-US" sz="2800" b="1" i="1" baseline="30000" dirty="0" err="1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sym typeface="+mn-ea"/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499" y="2199"/>
              <a:ext cx="860" cy="817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sz="2400" b="1"/>
                <a:t>4</a:t>
              </a:r>
              <a:endParaRPr lang="en-US" sz="2400" b="1"/>
            </a:p>
          </p:txBody>
        </p:sp>
      </p:grpSp>
      <p:graphicFrame>
        <p:nvGraphicFramePr>
          <p:cNvPr id="2" name="Object 1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3421380" y="1791970"/>
          <a:ext cx="355600" cy="9188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" name="" r:id="rId1" imgW="152400" imgH="393700" progId="Equation.KSEE3">
                  <p:embed/>
                </p:oleObj>
              </mc:Choice>
              <mc:Fallback>
                <p:oleObj name="" r:id="rId1" imgW="152400" imgH="393700" progId="Equation.KSEE3">
                  <p:embed/>
                  <p:pic>
                    <p:nvPicPr>
                      <p:cNvPr id="0" name="Picture 307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421380" y="1791970"/>
                        <a:ext cx="355600" cy="9188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009" name="Shape 1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0" name="Google Shape;1010;p37"/>
          <p:cNvSpPr txBox="1"/>
          <p:nvPr>
            <p:ph type="ctrTitle"/>
          </p:nvPr>
        </p:nvSpPr>
        <p:spPr>
          <a:xfrm rot="780">
            <a:off x="1266190" y="1237615"/>
            <a:ext cx="6610350" cy="2532380"/>
          </a:xfrm>
          <a:prstGeom prst="roundRect">
            <a:avLst>
              <a:gd name="adj" fmla="val 33724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 eaLnBrk="1" fontAlgn="auto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chemeClr val="accent2"/>
                </a:solidFill>
                <a:latin typeface="Tahoma" panose="020B0604030504040204" charset="0"/>
                <a:cs typeface="Tahoma" panose="020B0604030504040204" charset="0"/>
              </a:rPr>
              <a:t>Toán</a:t>
            </a:r>
            <a:br>
              <a:rPr lang="en-US" b="1">
                <a:solidFill>
                  <a:schemeClr val="accent2"/>
                </a:solidFill>
                <a:latin typeface="Tahoma" panose="020B0604030504040204" charset="0"/>
                <a:cs typeface="Tahoma" panose="020B0604030504040204" charset="0"/>
              </a:rPr>
            </a:br>
            <a:r>
              <a:rPr lang="en-US" b="1">
                <a:solidFill>
                  <a:schemeClr val="accent2"/>
                </a:solidFill>
                <a:latin typeface="Tahoma" panose="020B0604030504040204" charset="0"/>
                <a:cs typeface="Tahoma" panose="020B0604030504040204" charset="0"/>
              </a:rPr>
              <a:t>Luyện tập</a:t>
            </a:r>
            <a:endParaRPr lang="en-US" b="1">
              <a:solidFill>
                <a:schemeClr val="accent2"/>
              </a:solidFill>
              <a:latin typeface="Tahoma" panose="020B0604030504040204" charset="0"/>
              <a:cs typeface="Tahoma" panose="020B0604030504040204" charset="0"/>
            </a:endParaRPr>
          </a:p>
        </p:txBody>
      </p:sp>
      <p:grpSp>
        <p:nvGrpSpPr>
          <p:cNvPr id="1012" name="Google Shape;1012;p37"/>
          <p:cNvGrpSpPr/>
          <p:nvPr/>
        </p:nvGrpSpPr>
        <p:grpSpPr>
          <a:xfrm>
            <a:off x="7253942" y="595060"/>
            <a:ext cx="1220634" cy="1334533"/>
            <a:chOff x="5949775" y="2481625"/>
            <a:chExt cx="407775" cy="445825"/>
          </a:xfrm>
        </p:grpSpPr>
        <p:sp>
          <p:nvSpPr>
            <p:cNvPr id="1013" name="Google Shape;1013;p37"/>
            <p:cNvSpPr/>
            <p:nvPr/>
          </p:nvSpPr>
          <p:spPr>
            <a:xfrm>
              <a:off x="5949775" y="2746875"/>
              <a:ext cx="72925" cy="42200"/>
            </a:xfrm>
            <a:custGeom>
              <a:avLst/>
              <a:gdLst/>
              <a:ahLst/>
              <a:cxnLst/>
              <a:rect l="l" t="t" r="r" b="b"/>
              <a:pathLst>
                <a:path w="2917" h="1688" extrusionOk="0">
                  <a:moveTo>
                    <a:pt x="2916" y="0"/>
                  </a:moveTo>
                  <a:lnTo>
                    <a:pt x="1" y="849"/>
                  </a:lnTo>
                  <a:lnTo>
                    <a:pt x="2916" y="1687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14" name="Google Shape;1014;p37"/>
            <p:cNvSpPr/>
            <p:nvPr/>
          </p:nvSpPr>
          <p:spPr>
            <a:xfrm>
              <a:off x="6061400" y="2481625"/>
              <a:ext cx="176625" cy="179175"/>
            </a:xfrm>
            <a:custGeom>
              <a:avLst/>
              <a:gdLst/>
              <a:ahLst/>
              <a:cxnLst/>
              <a:rect l="l" t="t" r="r" b="b"/>
              <a:pathLst>
                <a:path w="7065" h="7167" extrusionOk="0">
                  <a:moveTo>
                    <a:pt x="3451" y="1"/>
                  </a:moveTo>
                  <a:cubicBezTo>
                    <a:pt x="3204" y="1"/>
                    <a:pt x="2945" y="49"/>
                    <a:pt x="2675" y="154"/>
                  </a:cubicBezTo>
                  <a:cubicBezTo>
                    <a:pt x="1" y="1187"/>
                    <a:pt x="1206" y="3781"/>
                    <a:pt x="2158" y="5112"/>
                  </a:cubicBezTo>
                  <a:cubicBezTo>
                    <a:pt x="2858" y="6065"/>
                    <a:pt x="5085" y="7167"/>
                    <a:pt x="5085" y="7167"/>
                  </a:cubicBezTo>
                  <a:cubicBezTo>
                    <a:pt x="7064" y="4719"/>
                    <a:pt x="5876" y="1"/>
                    <a:pt x="34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15" name="Google Shape;1015;p37"/>
            <p:cNvSpPr/>
            <p:nvPr/>
          </p:nvSpPr>
          <p:spPr>
            <a:xfrm>
              <a:off x="6060875" y="2857825"/>
              <a:ext cx="34425" cy="62000"/>
            </a:xfrm>
            <a:custGeom>
              <a:avLst/>
              <a:gdLst/>
              <a:ahLst/>
              <a:cxnLst/>
              <a:rect l="l" t="t" r="r" b="b"/>
              <a:pathLst>
                <a:path w="1377" h="2480" extrusionOk="0">
                  <a:moveTo>
                    <a:pt x="954" y="0"/>
                  </a:moveTo>
                  <a:cubicBezTo>
                    <a:pt x="814" y="0"/>
                    <a:pt x="670" y="71"/>
                    <a:pt x="607" y="233"/>
                  </a:cubicBezTo>
                  <a:cubicBezTo>
                    <a:pt x="377" y="819"/>
                    <a:pt x="182" y="1427"/>
                    <a:pt x="56" y="2047"/>
                  </a:cubicBezTo>
                  <a:cubicBezTo>
                    <a:pt x="1" y="2309"/>
                    <a:pt x="219" y="2480"/>
                    <a:pt x="422" y="2480"/>
                  </a:cubicBezTo>
                  <a:cubicBezTo>
                    <a:pt x="557" y="2480"/>
                    <a:pt x="685" y="2404"/>
                    <a:pt x="722" y="2230"/>
                  </a:cubicBezTo>
                  <a:cubicBezTo>
                    <a:pt x="859" y="1611"/>
                    <a:pt x="1043" y="1002"/>
                    <a:pt x="1273" y="417"/>
                  </a:cubicBezTo>
                  <a:cubicBezTo>
                    <a:pt x="1377" y="166"/>
                    <a:pt x="1169" y="0"/>
                    <a:pt x="9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16" name="Google Shape;1016;p37"/>
            <p:cNvSpPr/>
            <p:nvPr/>
          </p:nvSpPr>
          <p:spPr>
            <a:xfrm>
              <a:off x="6123225" y="2865225"/>
              <a:ext cx="20400" cy="62225"/>
            </a:xfrm>
            <a:custGeom>
              <a:avLst/>
              <a:gdLst/>
              <a:ahLst/>
              <a:cxnLst/>
              <a:rect l="l" t="t" r="r" b="b"/>
              <a:pathLst>
                <a:path w="816" h="2489" extrusionOk="0">
                  <a:moveTo>
                    <a:pt x="473" y="0"/>
                  </a:moveTo>
                  <a:cubicBezTo>
                    <a:pt x="299" y="0"/>
                    <a:pt x="121" y="109"/>
                    <a:pt x="110" y="327"/>
                  </a:cubicBezTo>
                  <a:cubicBezTo>
                    <a:pt x="87" y="936"/>
                    <a:pt x="53" y="1544"/>
                    <a:pt x="18" y="2152"/>
                  </a:cubicBezTo>
                  <a:cubicBezTo>
                    <a:pt x="1" y="2376"/>
                    <a:pt x="164" y="2488"/>
                    <a:pt x="337" y="2488"/>
                  </a:cubicBezTo>
                  <a:cubicBezTo>
                    <a:pt x="509" y="2488"/>
                    <a:pt x="690" y="2376"/>
                    <a:pt x="707" y="2152"/>
                  </a:cubicBezTo>
                  <a:cubicBezTo>
                    <a:pt x="741" y="1544"/>
                    <a:pt x="776" y="936"/>
                    <a:pt x="810" y="327"/>
                  </a:cubicBezTo>
                  <a:cubicBezTo>
                    <a:pt x="816" y="109"/>
                    <a:pt x="646" y="0"/>
                    <a:pt x="4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17" name="Google Shape;1017;p37"/>
            <p:cNvSpPr/>
            <p:nvPr/>
          </p:nvSpPr>
          <p:spPr>
            <a:xfrm>
              <a:off x="6197975" y="2865225"/>
              <a:ext cx="24825" cy="62125"/>
            </a:xfrm>
            <a:custGeom>
              <a:avLst/>
              <a:gdLst/>
              <a:ahLst/>
              <a:cxnLst/>
              <a:rect l="l" t="t" r="r" b="b"/>
              <a:pathLst>
                <a:path w="993" h="2485" extrusionOk="0">
                  <a:moveTo>
                    <a:pt x="344" y="0"/>
                  </a:moveTo>
                  <a:cubicBezTo>
                    <a:pt x="170" y="0"/>
                    <a:pt x="1" y="109"/>
                    <a:pt x="12" y="327"/>
                  </a:cubicBezTo>
                  <a:cubicBezTo>
                    <a:pt x="35" y="970"/>
                    <a:pt x="127" y="1613"/>
                    <a:pt x="265" y="2244"/>
                  </a:cubicBezTo>
                  <a:cubicBezTo>
                    <a:pt x="305" y="2412"/>
                    <a:pt x="434" y="2485"/>
                    <a:pt x="568" y="2485"/>
                  </a:cubicBezTo>
                  <a:cubicBezTo>
                    <a:pt x="774" y="2485"/>
                    <a:pt x="993" y="2313"/>
                    <a:pt x="930" y="2049"/>
                  </a:cubicBezTo>
                  <a:cubicBezTo>
                    <a:pt x="804" y="1487"/>
                    <a:pt x="724" y="913"/>
                    <a:pt x="701" y="327"/>
                  </a:cubicBezTo>
                  <a:cubicBezTo>
                    <a:pt x="695" y="109"/>
                    <a:pt x="517" y="0"/>
                    <a:pt x="3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18" name="Google Shape;1018;p37"/>
            <p:cNvSpPr/>
            <p:nvPr/>
          </p:nvSpPr>
          <p:spPr>
            <a:xfrm>
              <a:off x="6246675" y="2860325"/>
              <a:ext cx="35175" cy="56050"/>
            </a:xfrm>
            <a:custGeom>
              <a:avLst/>
              <a:gdLst/>
              <a:ahLst/>
              <a:cxnLst/>
              <a:rect l="l" t="t" r="r" b="b"/>
              <a:pathLst>
                <a:path w="1407" h="2242" extrusionOk="0">
                  <a:moveTo>
                    <a:pt x="465" y="0"/>
                  </a:moveTo>
                  <a:cubicBezTo>
                    <a:pt x="244" y="0"/>
                    <a:pt x="1" y="252"/>
                    <a:pt x="119" y="535"/>
                  </a:cubicBezTo>
                  <a:cubicBezTo>
                    <a:pt x="325" y="1006"/>
                    <a:pt x="509" y="1499"/>
                    <a:pt x="658" y="1993"/>
                  </a:cubicBezTo>
                  <a:cubicBezTo>
                    <a:pt x="708" y="2167"/>
                    <a:pt x="847" y="2242"/>
                    <a:pt x="986" y="2242"/>
                  </a:cubicBezTo>
                  <a:cubicBezTo>
                    <a:pt x="1195" y="2242"/>
                    <a:pt x="1407" y="2071"/>
                    <a:pt x="1324" y="1809"/>
                  </a:cubicBezTo>
                  <a:cubicBezTo>
                    <a:pt x="1152" y="1258"/>
                    <a:pt x="956" y="707"/>
                    <a:pt x="715" y="179"/>
                  </a:cubicBezTo>
                  <a:cubicBezTo>
                    <a:pt x="661" y="53"/>
                    <a:pt x="565" y="0"/>
                    <a:pt x="4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19" name="Google Shape;1019;p37"/>
            <p:cNvSpPr/>
            <p:nvPr/>
          </p:nvSpPr>
          <p:spPr>
            <a:xfrm>
              <a:off x="6096700" y="2834375"/>
              <a:ext cx="76625" cy="48225"/>
            </a:xfrm>
            <a:custGeom>
              <a:avLst/>
              <a:gdLst/>
              <a:ahLst/>
              <a:cxnLst/>
              <a:rect l="l" t="t" r="r" b="b"/>
              <a:pathLst>
                <a:path w="3065" h="1929" extrusionOk="0">
                  <a:moveTo>
                    <a:pt x="0" y="1"/>
                  </a:moveTo>
                  <a:lnTo>
                    <a:pt x="0" y="1"/>
                  </a:lnTo>
                  <a:cubicBezTo>
                    <a:pt x="126" y="586"/>
                    <a:pt x="299" y="1171"/>
                    <a:pt x="494" y="1734"/>
                  </a:cubicBezTo>
                  <a:cubicBezTo>
                    <a:pt x="953" y="1871"/>
                    <a:pt x="1423" y="1929"/>
                    <a:pt x="1894" y="1929"/>
                  </a:cubicBezTo>
                  <a:lnTo>
                    <a:pt x="3065" y="1929"/>
                  </a:lnTo>
                  <a:cubicBezTo>
                    <a:pt x="2881" y="1401"/>
                    <a:pt x="2743" y="873"/>
                    <a:pt x="2629" y="322"/>
                  </a:cubicBezTo>
                  <a:cubicBezTo>
                    <a:pt x="1745" y="288"/>
                    <a:pt x="873" y="173"/>
                    <a:pt x="0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20" name="Google Shape;1020;p37"/>
            <p:cNvSpPr/>
            <p:nvPr/>
          </p:nvSpPr>
          <p:spPr>
            <a:xfrm>
              <a:off x="6081200" y="2625200"/>
              <a:ext cx="88975" cy="217225"/>
            </a:xfrm>
            <a:custGeom>
              <a:avLst/>
              <a:gdLst/>
              <a:ahLst/>
              <a:cxnLst/>
              <a:rect l="l" t="t" r="r" b="b"/>
              <a:pathLst>
                <a:path w="3559" h="8689" extrusionOk="0">
                  <a:moveTo>
                    <a:pt x="2514" y="1"/>
                  </a:moveTo>
                  <a:cubicBezTo>
                    <a:pt x="2009" y="1"/>
                    <a:pt x="1493" y="81"/>
                    <a:pt x="1010" y="230"/>
                  </a:cubicBezTo>
                  <a:cubicBezTo>
                    <a:pt x="138" y="2859"/>
                    <a:pt x="0" y="5670"/>
                    <a:pt x="609" y="8368"/>
                  </a:cubicBezTo>
                  <a:cubicBezTo>
                    <a:pt x="1481" y="8540"/>
                    <a:pt x="2365" y="8655"/>
                    <a:pt x="3249" y="8689"/>
                  </a:cubicBezTo>
                  <a:cubicBezTo>
                    <a:pt x="2663" y="5889"/>
                    <a:pt x="2916" y="2847"/>
                    <a:pt x="3558" y="1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21" name="Google Shape;1021;p37"/>
            <p:cNvSpPr/>
            <p:nvPr/>
          </p:nvSpPr>
          <p:spPr>
            <a:xfrm>
              <a:off x="6031550" y="2816025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1" y="0"/>
                  </a:moveTo>
                  <a:cubicBezTo>
                    <a:pt x="667" y="1205"/>
                    <a:pt x="1780" y="2089"/>
                    <a:pt x="3100" y="2468"/>
                  </a:cubicBezTo>
                  <a:cubicBezTo>
                    <a:pt x="2893" y="1905"/>
                    <a:pt x="2732" y="1320"/>
                    <a:pt x="2595" y="735"/>
                  </a:cubicBezTo>
                  <a:cubicBezTo>
                    <a:pt x="1711" y="562"/>
                    <a:pt x="850" y="31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22" name="Google Shape;1022;p37"/>
            <p:cNvSpPr/>
            <p:nvPr/>
          </p:nvSpPr>
          <p:spPr>
            <a:xfrm>
              <a:off x="6015500" y="2630950"/>
              <a:ext cx="90975" cy="203450"/>
            </a:xfrm>
            <a:custGeom>
              <a:avLst/>
              <a:gdLst/>
              <a:ahLst/>
              <a:cxnLst/>
              <a:rect l="l" t="t" r="r" b="b"/>
              <a:pathLst>
                <a:path w="3639" h="8138" extrusionOk="0">
                  <a:moveTo>
                    <a:pt x="3638" y="0"/>
                  </a:moveTo>
                  <a:lnTo>
                    <a:pt x="3638" y="0"/>
                  </a:lnTo>
                  <a:cubicBezTo>
                    <a:pt x="1481" y="677"/>
                    <a:pt x="0" y="2663"/>
                    <a:pt x="0" y="4924"/>
                  </a:cubicBezTo>
                  <a:cubicBezTo>
                    <a:pt x="0" y="5796"/>
                    <a:pt x="218" y="6646"/>
                    <a:pt x="643" y="7403"/>
                  </a:cubicBezTo>
                  <a:cubicBezTo>
                    <a:pt x="1492" y="7713"/>
                    <a:pt x="2353" y="7965"/>
                    <a:pt x="3237" y="8138"/>
                  </a:cubicBezTo>
                  <a:cubicBezTo>
                    <a:pt x="2628" y="5440"/>
                    <a:pt x="2766" y="2629"/>
                    <a:pt x="36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23" name="Google Shape;1023;p37"/>
            <p:cNvSpPr/>
            <p:nvPr/>
          </p:nvSpPr>
          <p:spPr>
            <a:xfrm>
              <a:off x="6162400" y="2838400"/>
              <a:ext cx="86400" cy="44200"/>
            </a:xfrm>
            <a:custGeom>
              <a:avLst/>
              <a:gdLst/>
              <a:ahLst/>
              <a:cxnLst/>
              <a:rect l="l" t="t" r="r" b="b"/>
              <a:pathLst>
                <a:path w="3456" h="1768" extrusionOk="0">
                  <a:moveTo>
                    <a:pt x="3019" y="0"/>
                  </a:moveTo>
                  <a:cubicBezTo>
                    <a:pt x="2263" y="122"/>
                    <a:pt x="1500" y="178"/>
                    <a:pt x="736" y="178"/>
                  </a:cubicBezTo>
                  <a:cubicBezTo>
                    <a:pt x="491" y="178"/>
                    <a:pt x="246" y="172"/>
                    <a:pt x="1" y="161"/>
                  </a:cubicBezTo>
                  <a:lnTo>
                    <a:pt x="1" y="161"/>
                  </a:lnTo>
                  <a:cubicBezTo>
                    <a:pt x="104" y="712"/>
                    <a:pt x="253" y="1240"/>
                    <a:pt x="425" y="1768"/>
                  </a:cubicBezTo>
                  <a:lnTo>
                    <a:pt x="2652" y="1768"/>
                  </a:lnTo>
                  <a:cubicBezTo>
                    <a:pt x="2916" y="1768"/>
                    <a:pt x="3191" y="1756"/>
                    <a:pt x="3455" y="1710"/>
                  </a:cubicBezTo>
                  <a:cubicBezTo>
                    <a:pt x="3283" y="1148"/>
                    <a:pt x="3145" y="574"/>
                    <a:pt x="30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24" name="Google Shape;1024;p37"/>
            <p:cNvSpPr/>
            <p:nvPr/>
          </p:nvSpPr>
          <p:spPr>
            <a:xfrm>
              <a:off x="6147775" y="26252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4" y="1"/>
                  </a:moveTo>
                  <a:cubicBezTo>
                    <a:pt x="253" y="2836"/>
                    <a:pt x="0" y="5889"/>
                    <a:pt x="574" y="8689"/>
                  </a:cubicBezTo>
                  <a:cubicBezTo>
                    <a:pt x="822" y="8700"/>
                    <a:pt x="1069" y="8706"/>
                    <a:pt x="1316" y="8706"/>
                  </a:cubicBezTo>
                  <a:cubicBezTo>
                    <a:pt x="2086" y="8706"/>
                    <a:pt x="2851" y="8650"/>
                    <a:pt x="3616" y="8528"/>
                  </a:cubicBezTo>
                  <a:cubicBezTo>
                    <a:pt x="3019" y="5739"/>
                    <a:pt x="2973" y="2847"/>
                    <a:pt x="3753" y="35"/>
                  </a:cubicBezTo>
                  <a:cubicBezTo>
                    <a:pt x="3581" y="12"/>
                    <a:pt x="3409" y="1"/>
                    <a:pt x="32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25" name="Google Shape;1025;p37"/>
            <p:cNvSpPr/>
            <p:nvPr/>
          </p:nvSpPr>
          <p:spPr>
            <a:xfrm>
              <a:off x="6222075" y="2626075"/>
              <a:ext cx="135475" cy="212350"/>
            </a:xfrm>
            <a:custGeom>
              <a:avLst/>
              <a:gdLst/>
              <a:ahLst/>
              <a:cxnLst/>
              <a:rect l="l" t="t" r="r" b="b"/>
              <a:pathLst>
                <a:path w="5419" h="8494" extrusionOk="0">
                  <a:moveTo>
                    <a:pt x="793" y="0"/>
                  </a:moveTo>
                  <a:cubicBezTo>
                    <a:pt x="1" y="2812"/>
                    <a:pt x="47" y="5704"/>
                    <a:pt x="644" y="8493"/>
                  </a:cubicBezTo>
                  <a:cubicBezTo>
                    <a:pt x="2285" y="8241"/>
                    <a:pt x="3834" y="7690"/>
                    <a:pt x="5131" y="6795"/>
                  </a:cubicBezTo>
                  <a:cubicBezTo>
                    <a:pt x="5326" y="6255"/>
                    <a:pt x="5418" y="5693"/>
                    <a:pt x="5418" y="5119"/>
                  </a:cubicBezTo>
                  <a:cubicBezTo>
                    <a:pt x="5407" y="2479"/>
                    <a:pt x="3410" y="264"/>
                    <a:pt x="793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26" name="Google Shape;1026;p37"/>
            <p:cNvSpPr/>
            <p:nvPr/>
          </p:nvSpPr>
          <p:spPr>
            <a:xfrm>
              <a:off x="6238150" y="2795925"/>
              <a:ext cx="112225" cy="85250"/>
            </a:xfrm>
            <a:custGeom>
              <a:avLst/>
              <a:gdLst/>
              <a:ahLst/>
              <a:cxnLst/>
              <a:rect l="l" t="t" r="r" b="b"/>
              <a:pathLst>
                <a:path w="4489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80" y="896"/>
                    <a:pt x="1630" y="1447"/>
                    <a:pt x="1" y="1699"/>
                  </a:cubicBezTo>
                  <a:cubicBezTo>
                    <a:pt x="115" y="2273"/>
                    <a:pt x="265" y="2847"/>
                    <a:pt x="425" y="3409"/>
                  </a:cubicBezTo>
                  <a:cubicBezTo>
                    <a:pt x="2307" y="3099"/>
                    <a:pt x="3857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27" name="Google Shape;1027;p37"/>
            <p:cNvSpPr/>
            <p:nvPr/>
          </p:nvSpPr>
          <p:spPr>
            <a:xfrm>
              <a:off x="6284050" y="2722175"/>
              <a:ext cx="29300" cy="24900"/>
            </a:xfrm>
            <a:custGeom>
              <a:avLst/>
              <a:gdLst/>
              <a:ahLst/>
              <a:cxnLst/>
              <a:rect l="l" t="t" r="r" b="b"/>
              <a:pathLst>
                <a:path w="1172" h="996" extrusionOk="0">
                  <a:moveTo>
                    <a:pt x="667" y="1"/>
                  </a:moveTo>
                  <a:cubicBezTo>
                    <a:pt x="230" y="1"/>
                    <a:pt x="1" y="529"/>
                    <a:pt x="322" y="850"/>
                  </a:cubicBezTo>
                  <a:cubicBezTo>
                    <a:pt x="422" y="950"/>
                    <a:pt x="546" y="995"/>
                    <a:pt x="668" y="995"/>
                  </a:cubicBezTo>
                  <a:cubicBezTo>
                    <a:pt x="924" y="995"/>
                    <a:pt x="1172" y="798"/>
                    <a:pt x="1172" y="495"/>
                  </a:cubicBezTo>
                  <a:cubicBezTo>
                    <a:pt x="1172" y="219"/>
                    <a:pt x="942" y="1"/>
                    <a:pt x="6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28" name="Google Shape;1028;p37"/>
            <p:cNvSpPr/>
            <p:nvPr/>
          </p:nvSpPr>
          <p:spPr>
            <a:xfrm>
              <a:off x="6256525" y="2757775"/>
              <a:ext cx="68300" cy="58400"/>
            </a:xfrm>
            <a:custGeom>
              <a:avLst/>
              <a:gdLst/>
              <a:ahLst/>
              <a:cxnLst/>
              <a:rect l="l" t="t" r="r" b="b"/>
              <a:pathLst>
                <a:path w="2732" h="2336" extrusionOk="0">
                  <a:moveTo>
                    <a:pt x="1561" y="0"/>
                  </a:moveTo>
                  <a:cubicBezTo>
                    <a:pt x="528" y="0"/>
                    <a:pt x="0" y="1251"/>
                    <a:pt x="735" y="1986"/>
                  </a:cubicBezTo>
                  <a:cubicBezTo>
                    <a:pt x="976" y="2227"/>
                    <a:pt x="1271" y="2335"/>
                    <a:pt x="1559" y="2335"/>
                  </a:cubicBezTo>
                  <a:cubicBezTo>
                    <a:pt x="2160" y="2335"/>
                    <a:pt x="2732" y="1865"/>
                    <a:pt x="2732" y="1159"/>
                  </a:cubicBezTo>
                  <a:cubicBezTo>
                    <a:pt x="2732" y="517"/>
                    <a:pt x="2215" y="0"/>
                    <a:pt x="1561" y="0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29" name="Google Shape;1029;p37"/>
            <p:cNvSpPr/>
            <p:nvPr/>
          </p:nvSpPr>
          <p:spPr>
            <a:xfrm>
              <a:off x="6005725" y="2504325"/>
              <a:ext cx="194025" cy="156475"/>
            </a:xfrm>
            <a:custGeom>
              <a:avLst/>
              <a:gdLst/>
              <a:ahLst/>
              <a:cxnLst/>
              <a:rect l="l" t="t" r="r" b="b"/>
              <a:pathLst>
                <a:path w="7761" h="6259" extrusionOk="0">
                  <a:moveTo>
                    <a:pt x="3454" y="0"/>
                  </a:moveTo>
                  <a:cubicBezTo>
                    <a:pt x="3001" y="0"/>
                    <a:pt x="2551" y="163"/>
                    <a:pt x="2136" y="532"/>
                  </a:cubicBezTo>
                  <a:cubicBezTo>
                    <a:pt x="1" y="2437"/>
                    <a:pt x="2032" y="4445"/>
                    <a:pt x="3398" y="5352"/>
                  </a:cubicBezTo>
                  <a:cubicBezTo>
                    <a:pt x="4374" y="6006"/>
                    <a:pt x="6853" y="6259"/>
                    <a:pt x="6853" y="6259"/>
                  </a:cubicBezTo>
                  <a:cubicBezTo>
                    <a:pt x="7760" y="3546"/>
                    <a:pt x="5570" y="0"/>
                    <a:pt x="34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30" name="Google Shape;1030;p37"/>
            <p:cNvSpPr/>
            <p:nvPr/>
          </p:nvSpPr>
          <p:spPr>
            <a:xfrm>
              <a:off x="6197975" y="2535675"/>
              <a:ext cx="132875" cy="111925"/>
            </a:xfrm>
            <a:custGeom>
              <a:avLst/>
              <a:gdLst/>
              <a:ahLst/>
              <a:cxnLst/>
              <a:rect l="l" t="t" r="r" b="b"/>
              <a:pathLst>
                <a:path w="5315" h="4477" extrusionOk="0">
                  <a:moveTo>
                    <a:pt x="2847" y="1"/>
                  </a:moveTo>
                  <a:cubicBezTo>
                    <a:pt x="2847" y="1"/>
                    <a:pt x="1573" y="1619"/>
                    <a:pt x="1573" y="1619"/>
                  </a:cubicBezTo>
                  <a:cubicBezTo>
                    <a:pt x="1562" y="1619"/>
                    <a:pt x="1" y="253"/>
                    <a:pt x="1" y="253"/>
                  </a:cubicBezTo>
                  <a:lnTo>
                    <a:pt x="1" y="253"/>
                  </a:lnTo>
                  <a:lnTo>
                    <a:pt x="620" y="4006"/>
                  </a:lnTo>
                  <a:lnTo>
                    <a:pt x="4121" y="4477"/>
                  </a:lnTo>
                  <a:lnTo>
                    <a:pt x="5315" y="1424"/>
                  </a:lnTo>
                  <a:lnTo>
                    <a:pt x="3467" y="1917"/>
                  </a:lnTo>
                  <a:lnTo>
                    <a:pt x="284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031" name="Google Shape;1031;p37"/>
          <p:cNvGrpSpPr/>
          <p:nvPr/>
        </p:nvGrpSpPr>
        <p:grpSpPr>
          <a:xfrm>
            <a:off x="1662774" y="3291070"/>
            <a:ext cx="540962" cy="591542"/>
            <a:chOff x="2013650" y="1733325"/>
            <a:chExt cx="407750" cy="445875"/>
          </a:xfrm>
        </p:grpSpPr>
        <p:sp>
          <p:nvSpPr>
            <p:cNvPr id="1032" name="Google Shape;1032;p37"/>
            <p:cNvSpPr/>
            <p:nvPr/>
          </p:nvSpPr>
          <p:spPr>
            <a:xfrm>
              <a:off x="2013650" y="1998550"/>
              <a:ext cx="72900" cy="42200"/>
            </a:xfrm>
            <a:custGeom>
              <a:avLst/>
              <a:gdLst/>
              <a:ahLst/>
              <a:cxnLst/>
              <a:rect l="l" t="t" r="r" b="b"/>
              <a:pathLst>
                <a:path w="2916" h="1688" extrusionOk="0">
                  <a:moveTo>
                    <a:pt x="2916" y="0"/>
                  </a:moveTo>
                  <a:lnTo>
                    <a:pt x="0" y="838"/>
                  </a:lnTo>
                  <a:lnTo>
                    <a:pt x="2916" y="1688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33" name="Google Shape;1033;p37"/>
            <p:cNvSpPr/>
            <p:nvPr/>
          </p:nvSpPr>
          <p:spPr>
            <a:xfrm>
              <a:off x="2124975" y="1733325"/>
              <a:ext cx="176625" cy="179450"/>
            </a:xfrm>
            <a:custGeom>
              <a:avLst/>
              <a:gdLst/>
              <a:ahLst/>
              <a:cxnLst/>
              <a:rect l="l" t="t" r="r" b="b"/>
              <a:pathLst>
                <a:path w="7065" h="7178" extrusionOk="0">
                  <a:moveTo>
                    <a:pt x="3453" y="0"/>
                  </a:moveTo>
                  <a:cubicBezTo>
                    <a:pt x="3206" y="0"/>
                    <a:pt x="2946" y="49"/>
                    <a:pt x="2675" y="154"/>
                  </a:cubicBezTo>
                  <a:cubicBezTo>
                    <a:pt x="1" y="1198"/>
                    <a:pt x="1206" y="3792"/>
                    <a:pt x="2170" y="5112"/>
                  </a:cubicBezTo>
                  <a:cubicBezTo>
                    <a:pt x="2858" y="6064"/>
                    <a:pt x="5085" y="7178"/>
                    <a:pt x="5085" y="7178"/>
                  </a:cubicBezTo>
                  <a:cubicBezTo>
                    <a:pt x="7065" y="4719"/>
                    <a:pt x="5885" y="0"/>
                    <a:pt x="34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34" name="Google Shape;1034;p37"/>
            <p:cNvSpPr/>
            <p:nvPr/>
          </p:nvSpPr>
          <p:spPr>
            <a:xfrm>
              <a:off x="2124450" y="2109350"/>
              <a:ext cx="34550" cy="62175"/>
            </a:xfrm>
            <a:custGeom>
              <a:avLst/>
              <a:gdLst/>
              <a:ahLst/>
              <a:cxnLst/>
              <a:rect l="l" t="t" r="r" b="b"/>
              <a:pathLst>
                <a:path w="1382" h="2487" extrusionOk="0">
                  <a:moveTo>
                    <a:pt x="961" y="1"/>
                  </a:moveTo>
                  <a:cubicBezTo>
                    <a:pt x="823" y="1"/>
                    <a:pt x="682" y="70"/>
                    <a:pt x="618" y="228"/>
                  </a:cubicBezTo>
                  <a:cubicBezTo>
                    <a:pt x="377" y="825"/>
                    <a:pt x="194" y="1433"/>
                    <a:pt x="56" y="2053"/>
                  </a:cubicBezTo>
                  <a:cubicBezTo>
                    <a:pt x="1" y="2315"/>
                    <a:pt x="219" y="2486"/>
                    <a:pt x="425" y="2486"/>
                  </a:cubicBezTo>
                  <a:cubicBezTo>
                    <a:pt x="561" y="2486"/>
                    <a:pt x="692" y="2411"/>
                    <a:pt x="733" y="2237"/>
                  </a:cubicBezTo>
                  <a:cubicBezTo>
                    <a:pt x="859" y="1617"/>
                    <a:pt x="1043" y="1009"/>
                    <a:pt x="1284" y="423"/>
                  </a:cubicBezTo>
                  <a:cubicBezTo>
                    <a:pt x="1382" y="166"/>
                    <a:pt x="1175" y="1"/>
                    <a:pt x="9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35" name="Google Shape;1035;p37"/>
            <p:cNvSpPr/>
            <p:nvPr/>
          </p:nvSpPr>
          <p:spPr>
            <a:xfrm>
              <a:off x="2186950" y="2116975"/>
              <a:ext cx="20550" cy="62225"/>
            </a:xfrm>
            <a:custGeom>
              <a:avLst/>
              <a:gdLst/>
              <a:ahLst/>
              <a:cxnLst/>
              <a:rect l="l" t="t" r="r" b="b"/>
              <a:pathLst>
                <a:path w="822" h="2489" extrusionOk="0">
                  <a:moveTo>
                    <a:pt x="478" y="1"/>
                  </a:moveTo>
                  <a:cubicBezTo>
                    <a:pt x="305" y="1"/>
                    <a:pt x="127" y="113"/>
                    <a:pt x="116" y="336"/>
                  </a:cubicBezTo>
                  <a:cubicBezTo>
                    <a:pt x="93" y="945"/>
                    <a:pt x="58" y="1553"/>
                    <a:pt x="12" y="2161"/>
                  </a:cubicBezTo>
                  <a:cubicBezTo>
                    <a:pt x="1" y="2379"/>
                    <a:pt x="167" y="2488"/>
                    <a:pt x="341" y="2488"/>
                  </a:cubicBezTo>
                  <a:cubicBezTo>
                    <a:pt x="514" y="2488"/>
                    <a:pt x="695" y="2379"/>
                    <a:pt x="712" y="2161"/>
                  </a:cubicBezTo>
                  <a:cubicBezTo>
                    <a:pt x="747" y="1553"/>
                    <a:pt x="781" y="945"/>
                    <a:pt x="816" y="336"/>
                  </a:cubicBezTo>
                  <a:cubicBezTo>
                    <a:pt x="821" y="113"/>
                    <a:pt x="652" y="1"/>
                    <a:pt x="4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36" name="Google Shape;1036;p37"/>
            <p:cNvSpPr/>
            <p:nvPr/>
          </p:nvSpPr>
          <p:spPr>
            <a:xfrm>
              <a:off x="2261850" y="2116975"/>
              <a:ext cx="24800" cy="62025"/>
            </a:xfrm>
            <a:custGeom>
              <a:avLst/>
              <a:gdLst/>
              <a:ahLst/>
              <a:cxnLst/>
              <a:rect l="l" t="t" r="r" b="b"/>
              <a:pathLst>
                <a:path w="992" h="2481" extrusionOk="0">
                  <a:moveTo>
                    <a:pt x="343" y="1"/>
                  </a:moveTo>
                  <a:cubicBezTo>
                    <a:pt x="170" y="1"/>
                    <a:pt x="0" y="113"/>
                    <a:pt x="12" y="336"/>
                  </a:cubicBezTo>
                  <a:cubicBezTo>
                    <a:pt x="35" y="968"/>
                    <a:pt x="115" y="1610"/>
                    <a:pt x="264" y="2230"/>
                  </a:cubicBezTo>
                  <a:cubicBezTo>
                    <a:pt x="306" y="2405"/>
                    <a:pt x="438" y="2480"/>
                    <a:pt x="574" y="2480"/>
                  </a:cubicBezTo>
                  <a:cubicBezTo>
                    <a:pt x="778" y="2480"/>
                    <a:pt x="992" y="2312"/>
                    <a:pt x="930" y="2058"/>
                  </a:cubicBezTo>
                  <a:cubicBezTo>
                    <a:pt x="804" y="1484"/>
                    <a:pt x="723" y="910"/>
                    <a:pt x="700" y="336"/>
                  </a:cubicBezTo>
                  <a:cubicBezTo>
                    <a:pt x="695" y="113"/>
                    <a:pt x="517" y="1"/>
                    <a:pt x="3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37" name="Google Shape;1037;p37"/>
            <p:cNvSpPr/>
            <p:nvPr/>
          </p:nvSpPr>
          <p:spPr>
            <a:xfrm>
              <a:off x="2310350" y="2112000"/>
              <a:ext cx="35200" cy="56075"/>
            </a:xfrm>
            <a:custGeom>
              <a:avLst/>
              <a:gdLst/>
              <a:ahLst/>
              <a:cxnLst/>
              <a:rect l="l" t="t" r="r" b="b"/>
              <a:pathLst>
                <a:path w="1408" h="2243" extrusionOk="0">
                  <a:moveTo>
                    <a:pt x="465" y="1"/>
                  </a:moveTo>
                  <a:cubicBezTo>
                    <a:pt x="242" y="1"/>
                    <a:pt x="0" y="252"/>
                    <a:pt x="126" y="535"/>
                  </a:cubicBezTo>
                  <a:cubicBezTo>
                    <a:pt x="333" y="1006"/>
                    <a:pt x="505" y="1499"/>
                    <a:pt x="654" y="1993"/>
                  </a:cubicBezTo>
                  <a:cubicBezTo>
                    <a:pt x="709" y="2167"/>
                    <a:pt x="848" y="2242"/>
                    <a:pt x="987" y="2242"/>
                  </a:cubicBezTo>
                  <a:cubicBezTo>
                    <a:pt x="1197" y="2242"/>
                    <a:pt x="1407" y="2071"/>
                    <a:pt x="1331" y="1809"/>
                  </a:cubicBezTo>
                  <a:cubicBezTo>
                    <a:pt x="1159" y="1258"/>
                    <a:pt x="953" y="707"/>
                    <a:pt x="723" y="180"/>
                  </a:cubicBezTo>
                  <a:cubicBezTo>
                    <a:pt x="665" y="53"/>
                    <a:pt x="567" y="1"/>
                    <a:pt x="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38" name="Google Shape;1038;p37"/>
            <p:cNvSpPr/>
            <p:nvPr/>
          </p:nvSpPr>
          <p:spPr>
            <a:xfrm>
              <a:off x="2160550" y="2086050"/>
              <a:ext cx="76650" cy="48250"/>
            </a:xfrm>
            <a:custGeom>
              <a:avLst/>
              <a:gdLst/>
              <a:ahLst/>
              <a:cxnLst/>
              <a:rect l="l" t="t" r="r" b="b"/>
              <a:pathLst>
                <a:path w="3066" h="1930" extrusionOk="0">
                  <a:moveTo>
                    <a:pt x="1" y="1"/>
                  </a:moveTo>
                  <a:lnTo>
                    <a:pt x="1" y="1"/>
                  </a:lnTo>
                  <a:cubicBezTo>
                    <a:pt x="127" y="586"/>
                    <a:pt x="288" y="1172"/>
                    <a:pt x="494" y="1734"/>
                  </a:cubicBezTo>
                  <a:cubicBezTo>
                    <a:pt x="953" y="1872"/>
                    <a:pt x="1424" y="1929"/>
                    <a:pt x="1895" y="1929"/>
                  </a:cubicBezTo>
                  <a:lnTo>
                    <a:pt x="3065" y="1929"/>
                  </a:lnTo>
                  <a:cubicBezTo>
                    <a:pt x="2882" y="1401"/>
                    <a:pt x="2744" y="873"/>
                    <a:pt x="2629" y="322"/>
                  </a:cubicBezTo>
                  <a:cubicBezTo>
                    <a:pt x="1745" y="288"/>
                    <a:pt x="862" y="173"/>
                    <a:pt x="1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39" name="Google Shape;1039;p37"/>
            <p:cNvSpPr/>
            <p:nvPr/>
          </p:nvSpPr>
          <p:spPr>
            <a:xfrm>
              <a:off x="2145075" y="1876900"/>
              <a:ext cx="88675" cy="217225"/>
            </a:xfrm>
            <a:custGeom>
              <a:avLst/>
              <a:gdLst/>
              <a:ahLst/>
              <a:cxnLst/>
              <a:rect l="l" t="t" r="r" b="b"/>
              <a:pathLst>
                <a:path w="3547" h="8689" extrusionOk="0">
                  <a:moveTo>
                    <a:pt x="2514" y="0"/>
                  </a:moveTo>
                  <a:cubicBezTo>
                    <a:pt x="2009" y="0"/>
                    <a:pt x="1492" y="80"/>
                    <a:pt x="999" y="230"/>
                  </a:cubicBezTo>
                  <a:cubicBezTo>
                    <a:pt x="126" y="2858"/>
                    <a:pt x="0" y="5670"/>
                    <a:pt x="608" y="8367"/>
                  </a:cubicBezTo>
                  <a:cubicBezTo>
                    <a:pt x="1481" y="8539"/>
                    <a:pt x="2364" y="8654"/>
                    <a:pt x="3248" y="8688"/>
                  </a:cubicBezTo>
                  <a:cubicBezTo>
                    <a:pt x="2663" y="5888"/>
                    <a:pt x="2915" y="2835"/>
                    <a:pt x="3547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0" name="Google Shape;1040;p37"/>
            <p:cNvSpPr/>
            <p:nvPr/>
          </p:nvSpPr>
          <p:spPr>
            <a:xfrm>
              <a:off x="2095425" y="2067700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0" y="0"/>
                  </a:moveTo>
                  <a:lnTo>
                    <a:pt x="0" y="0"/>
                  </a:lnTo>
                  <a:cubicBezTo>
                    <a:pt x="666" y="1206"/>
                    <a:pt x="1779" y="2089"/>
                    <a:pt x="3099" y="2468"/>
                  </a:cubicBezTo>
                  <a:cubicBezTo>
                    <a:pt x="2893" y="1906"/>
                    <a:pt x="2732" y="1320"/>
                    <a:pt x="2594" y="735"/>
                  </a:cubicBezTo>
                  <a:cubicBezTo>
                    <a:pt x="1711" y="563"/>
                    <a:pt x="838" y="3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1" name="Google Shape;1041;p37"/>
            <p:cNvSpPr/>
            <p:nvPr/>
          </p:nvSpPr>
          <p:spPr>
            <a:xfrm>
              <a:off x="2079350" y="1882625"/>
              <a:ext cx="90700" cy="203750"/>
            </a:xfrm>
            <a:custGeom>
              <a:avLst/>
              <a:gdLst/>
              <a:ahLst/>
              <a:cxnLst/>
              <a:rect l="l" t="t" r="r" b="b"/>
              <a:pathLst>
                <a:path w="3628" h="8150" extrusionOk="0">
                  <a:moveTo>
                    <a:pt x="3628" y="1"/>
                  </a:moveTo>
                  <a:lnTo>
                    <a:pt x="3628" y="1"/>
                  </a:lnTo>
                  <a:cubicBezTo>
                    <a:pt x="1470" y="666"/>
                    <a:pt x="1" y="2663"/>
                    <a:pt x="1" y="4936"/>
                  </a:cubicBezTo>
                  <a:cubicBezTo>
                    <a:pt x="1" y="5797"/>
                    <a:pt x="219" y="6657"/>
                    <a:pt x="643" y="7415"/>
                  </a:cubicBezTo>
                  <a:cubicBezTo>
                    <a:pt x="1481" y="7725"/>
                    <a:pt x="2354" y="7977"/>
                    <a:pt x="3237" y="8149"/>
                  </a:cubicBezTo>
                  <a:cubicBezTo>
                    <a:pt x="2618" y="5452"/>
                    <a:pt x="2755" y="2629"/>
                    <a:pt x="36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2" name="Google Shape;1042;p37"/>
            <p:cNvSpPr/>
            <p:nvPr/>
          </p:nvSpPr>
          <p:spPr>
            <a:xfrm>
              <a:off x="2226275" y="2090075"/>
              <a:ext cx="86375" cy="44225"/>
            </a:xfrm>
            <a:custGeom>
              <a:avLst/>
              <a:gdLst/>
              <a:ahLst/>
              <a:cxnLst/>
              <a:rect l="l" t="t" r="r" b="b"/>
              <a:pathLst>
                <a:path w="3455" h="1769" extrusionOk="0">
                  <a:moveTo>
                    <a:pt x="3019" y="1"/>
                  </a:moveTo>
                  <a:cubicBezTo>
                    <a:pt x="2262" y="122"/>
                    <a:pt x="1500" y="178"/>
                    <a:pt x="735" y="178"/>
                  </a:cubicBezTo>
                  <a:cubicBezTo>
                    <a:pt x="490" y="178"/>
                    <a:pt x="245" y="172"/>
                    <a:pt x="0" y="161"/>
                  </a:cubicBezTo>
                  <a:lnTo>
                    <a:pt x="0" y="161"/>
                  </a:lnTo>
                  <a:cubicBezTo>
                    <a:pt x="103" y="712"/>
                    <a:pt x="253" y="1240"/>
                    <a:pt x="425" y="1768"/>
                  </a:cubicBezTo>
                  <a:lnTo>
                    <a:pt x="2651" y="1768"/>
                  </a:lnTo>
                  <a:cubicBezTo>
                    <a:pt x="2915" y="1768"/>
                    <a:pt x="3191" y="1757"/>
                    <a:pt x="3455" y="1711"/>
                  </a:cubicBezTo>
                  <a:cubicBezTo>
                    <a:pt x="3283" y="1148"/>
                    <a:pt x="3145" y="574"/>
                    <a:pt x="30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3" name="Google Shape;1043;p37"/>
            <p:cNvSpPr/>
            <p:nvPr/>
          </p:nvSpPr>
          <p:spPr>
            <a:xfrm>
              <a:off x="2211625" y="18769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5" y="0"/>
                  </a:moveTo>
                  <a:cubicBezTo>
                    <a:pt x="253" y="2835"/>
                    <a:pt x="1" y="5888"/>
                    <a:pt x="575" y="8688"/>
                  </a:cubicBezTo>
                  <a:cubicBezTo>
                    <a:pt x="822" y="8699"/>
                    <a:pt x="1070" y="8705"/>
                    <a:pt x="1316" y="8705"/>
                  </a:cubicBezTo>
                  <a:cubicBezTo>
                    <a:pt x="2086" y="8705"/>
                    <a:pt x="2851" y="8649"/>
                    <a:pt x="3616" y="8528"/>
                  </a:cubicBezTo>
                  <a:cubicBezTo>
                    <a:pt x="3019" y="5739"/>
                    <a:pt x="2973" y="2846"/>
                    <a:pt x="3754" y="34"/>
                  </a:cubicBezTo>
                  <a:cubicBezTo>
                    <a:pt x="3582" y="12"/>
                    <a:pt x="3410" y="0"/>
                    <a:pt x="32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4" name="Google Shape;1044;p37"/>
            <p:cNvSpPr/>
            <p:nvPr/>
          </p:nvSpPr>
          <p:spPr>
            <a:xfrm>
              <a:off x="2285950" y="1877750"/>
              <a:ext cx="135450" cy="212650"/>
            </a:xfrm>
            <a:custGeom>
              <a:avLst/>
              <a:gdLst/>
              <a:ahLst/>
              <a:cxnLst/>
              <a:rect l="l" t="t" r="r" b="b"/>
              <a:pathLst>
                <a:path w="5418" h="8506" extrusionOk="0">
                  <a:moveTo>
                    <a:pt x="781" y="0"/>
                  </a:moveTo>
                  <a:cubicBezTo>
                    <a:pt x="0" y="2824"/>
                    <a:pt x="46" y="5705"/>
                    <a:pt x="643" y="8505"/>
                  </a:cubicBezTo>
                  <a:cubicBezTo>
                    <a:pt x="2273" y="8253"/>
                    <a:pt x="3822" y="7702"/>
                    <a:pt x="5131" y="6806"/>
                  </a:cubicBezTo>
                  <a:cubicBezTo>
                    <a:pt x="5326" y="6267"/>
                    <a:pt x="5418" y="5693"/>
                    <a:pt x="5418" y="5131"/>
                  </a:cubicBezTo>
                  <a:cubicBezTo>
                    <a:pt x="5406" y="2480"/>
                    <a:pt x="3409" y="276"/>
                    <a:pt x="781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5" name="Google Shape;1045;p37"/>
            <p:cNvSpPr/>
            <p:nvPr/>
          </p:nvSpPr>
          <p:spPr>
            <a:xfrm>
              <a:off x="2302025" y="2047600"/>
              <a:ext cx="112200" cy="85250"/>
            </a:xfrm>
            <a:custGeom>
              <a:avLst/>
              <a:gdLst/>
              <a:ahLst/>
              <a:cxnLst/>
              <a:rect l="l" t="t" r="r" b="b"/>
              <a:pathLst>
                <a:path w="4488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79" y="896"/>
                    <a:pt x="1630" y="1447"/>
                    <a:pt x="0" y="1700"/>
                  </a:cubicBezTo>
                  <a:cubicBezTo>
                    <a:pt x="115" y="2273"/>
                    <a:pt x="264" y="2847"/>
                    <a:pt x="425" y="3410"/>
                  </a:cubicBezTo>
                  <a:cubicBezTo>
                    <a:pt x="2296" y="3100"/>
                    <a:pt x="3856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6" name="Google Shape;1046;p37"/>
            <p:cNvSpPr/>
            <p:nvPr/>
          </p:nvSpPr>
          <p:spPr>
            <a:xfrm>
              <a:off x="2347925" y="1973875"/>
              <a:ext cx="29000" cy="24875"/>
            </a:xfrm>
            <a:custGeom>
              <a:avLst/>
              <a:gdLst/>
              <a:ahLst/>
              <a:cxnLst/>
              <a:rect l="l" t="t" r="r" b="b"/>
              <a:pathLst>
                <a:path w="1160" h="995" extrusionOk="0">
                  <a:moveTo>
                    <a:pt x="666" y="0"/>
                  </a:moveTo>
                  <a:cubicBezTo>
                    <a:pt x="219" y="0"/>
                    <a:pt x="0" y="528"/>
                    <a:pt x="310" y="850"/>
                  </a:cubicBezTo>
                  <a:cubicBezTo>
                    <a:pt x="414" y="950"/>
                    <a:pt x="539" y="995"/>
                    <a:pt x="662" y="995"/>
                  </a:cubicBezTo>
                  <a:cubicBezTo>
                    <a:pt x="918" y="995"/>
                    <a:pt x="1160" y="797"/>
                    <a:pt x="1160" y="494"/>
                  </a:cubicBezTo>
                  <a:cubicBezTo>
                    <a:pt x="1160" y="218"/>
                    <a:pt x="942" y="0"/>
                    <a:pt x="6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7" name="Google Shape;1047;p37"/>
            <p:cNvSpPr/>
            <p:nvPr/>
          </p:nvSpPr>
          <p:spPr>
            <a:xfrm>
              <a:off x="2330425" y="2009450"/>
              <a:ext cx="58275" cy="58275"/>
            </a:xfrm>
            <a:custGeom>
              <a:avLst/>
              <a:gdLst/>
              <a:ahLst/>
              <a:cxnLst/>
              <a:rect l="l" t="t" r="r" b="b"/>
              <a:pathLst>
                <a:path w="2331" h="2331" extrusionOk="0">
                  <a:moveTo>
                    <a:pt x="1160" y="1"/>
                  </a:moveTo>
                  <a:cubicBezTo>
                    <a:pt x="517" y="1"/>
                    <a:pt x="0" y="517"/>
                    <a:pt x="0" y="1160"/>
                  </a:cubicBezTo>
                  <a:cubicBezTo>
                    <a:pt x="0" y="1814"/>
                    <a:pt x="517" y="2330"/>
                    <a:pt x="1160" y="2330"/>
                  </a:cubicBezTo>
                  <a:cubicBezTo>
                    <a:pt x="1802" y="2330"/>
                    <a:pt x="2330" y="1814"/>
                    <a:pt x="2330" y="1160"/>
                  </a:cubicBezTo>
                  <a:cubicBezTo>
                    <a:pt x="2330" y="517"/>
                    <a:pt x="1802" y="1"/>
                    <a:pt x="1160" y="1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" name="Google Shape;1048;p37"/>
            <p:cNvSpPr/>
            <p:nvPr/>
          </p:nvSpPr>
          <p:spPr>
            <a:xfrm>
              <a:off x="2069325" y="1756175"/>
              <a:ext cx="194225" cy="156600"/>
            </a:xfrm>
            <a:custGeom>
              <a:avLst/>
              <a:gdLst/>
              <a:ahLst/>
              <a:cxnLst/>
              <a:rect l="l" t="t" r="r" b="b"/>
              <a:pathLst>
                <a:path w="7769" h="6264" extrusionOk="0">
                  <a:moveTo>
                    <a:pt x="3470" y="0"/>
                  </a:moveTo>
                  <a:cubicBezTo>
                    <a:pt x="3015" y="0"/>
                    <a:pt x="2563" y="164"/>
                    <a:pt x="2146" y="537"/>
                  </a:cubicBezTo>
                  <a:cubicBezTo>
                    <a:pt x="0" y="2442"/>
                    <a:pt x="2043" y="4450"/>
                    <a:pt x="3409" y="5357"/>
                  </a:cubicBezTo>
                  <a:cubicBezTo>
                    <a:pt x="4384" y="6000"/>
                    <a:pt x="6852" y="6264"/>
                    <a:pt x="6852" y="6264"/>
                  </a:cubicBezTo>
                  <a:cubicBezTo>
                    <a:pt x="7768" y="3544"/>
                    <a:pt x="5584" y="0"/>
                    <a:pt x="34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049" name="Google Shape;1049;p37"/>
          <p:cNvGrpSpPr/>
          <p:nvPr/>
        </p:nvGrpSpPr>
        <p:grpSpPr>
          <a:xfrm>
            <a:off x="1134421" y="3809555"/>
            <a:ext cx="540962" cy="591542"/>
            <a:chOff x="2013650" y="1733325"/>
            <a:chExt cx="407750" cy="445875"/>
          </a:xfrm>
        </p:grpSpPr>
        <p:sp>
          <p:nvSpPr>
            <p:cNvPr id="1050" name="Google Shape;1050;p37"/>
            <p:cNvSpPr/>
            <p:nvPr/>
          </p:nvSpPr>
          <p:spPr>
            <a:xfrm>
              <a:off x="2013650" y="1998550"/>
              <a:ext cx="72900" cy="42200"/>
            </a:xfrm>
            <a:custGeom>
              <a:avLst/>
              <a:gdLst/>
              <a:ahLst/>
              <a:cxnLst/>
              <a:rect l="l" t="t" r="r" b="b"/>
              <a:pathLst>
                <a:path w="2916" h="1688" extrusionOk="0">
                  <a:moveTo>
                    <a:pt x="2916" y="0"/>
                  </a:moveTo>
                  <a:lnTo>
                    <a:pt x="0" y="838"/>
                  </a:lnTo>
                  <a:lnTo>
                    <a:pt x="2916" y="1688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rgbClr val="80E8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1" name="Google Shape;1051;p37"/>
            <p:cNvSpPr/>
            <p:nvPr/>
          </p:nvSpPr>
          <p:spPr>
            <a:xfrm>
              <a:off x="2124975" y="1733325"/>
              <a:ext cx="176625" cy="179450"/>
            </a:xfrm>
            <a:custGeom>
              <a:avLst/>
              <a:gdLst/>
              <a:ahLst/>
              <a:cxnLst/>
              <a:rect l="l" t="t" r="r" b="b"/>
              <a:pathLst>
                <a:path w="7065" h="7178" extrusionOk="0">
                  <a:moveTo>
                    <a:pt x="3453" y="0"/>
                  </a:moveTo>
                  <a:cubicBezTo>
                    <a:pt x="3206" y="0"/>
                    <a:pt x="2946" y="49"/>
                    <a:pt x="2675" y="154"/>
                  </a:cubicBezTo>
                  <a:cubicBezTo>
                    <a:pt x="1" y="1198"/>
                    <a:pt x="1206" y="3792"/>
                    <a:pt x="2170" y="5112"/>
                  </a:cubicBezTo>
                  <a:cubicBezTo>
                    <a:pt x="2858" y="6064"/>
                    <a:pt x="5085" y="7178"/>
                    <a:pt x="5085" y="7178"/>
                  </a:cubicBezTo>
                  <a:cubicBezTo>
                    <a:pt x="7065" y="4719"/>
                    <a:pt x="5885" y="0"/>
                    <a:pt x="3453" y="0"/>
                  </a:cubicBezTo>
                  <a:close/>
                </a:path>
              </a:pathLst>
            </a:custGeom>
            <a:solidFill>
              <a:srgbClr val="80E8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2" name="Google Shape;1052;p37"/>
            <p:cNvSpPr/>
            <p:nvPr/>
          </p:nvSpPr>
          <p:spPr>
            <a:xfrm>
              <a:off x="2124450" y="2109350"/>
              <a:ext cx="34550" cy="62175"/>
            </a:xfrm>
            <a:custGeom>
              <a:avLst/>
              <a:gdLst/>
              <a:ahLst/>
              <a:cxnLst/>
              <a:rect l="l" t="t" r="r" b="b"/>
              <a:pathLst>
                <a:path w="1382" h="2487" extrusionOk="0">
                  <a:moveTo>
                    <a:pt x="961" y="1"/>
                  </a:moveTo>
                  <a:cubicBezTo>
                    <a:pt x="823" y="1"/>
                    <a:pt x="682" y="70"/>
                    <a:pt x="618" y="228"/>
                  </a:cubicBezTo>
                  <a:cubicBezTo>
                    <a:pt x="377" y="825"/>
                    <a:pt x="194" y="1433"/>
                    <a:pt x="56" y="2053"/>
                  </a:cubicBezTo>
                  <a:cubicBezTo>
                    <a:pt x="1" y="2315"/>
                    <a:pt x="219" y="2486"/>
                    <a:pt x="425" y="2486"/>
                  </a:cubicBezTo>
                  <a:cubicBezTo>
                    <a:pt x="561" y="2486"/>
                    <a:pt x="692" y="2411"/>
                    <a:pt x="733" y="2237"/>
                  </a:cubicBezTo>
                  <a:cubicBezTo>
                    <a:pt x="859" y="1617"/>
                    <a:pt x="1043" y="1009"/>
                    <a:pt x="1284" y="423"/>
                  </a:cubicBezTo>
                  <a:cubicBezTo>
                    <a:pt x="1382" y="166"/>
                    <a:pt x="1175" y="1"/>
                    <a:pt x="9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3" name="Google Shape;1053;p37"/>
            <p:cNvSpPr/>
            <p:nvPr/>
          </p:nvSpPr>
          <p:spPr>
            <a:xfrm>
              <a:off x="2186950" y="2116975"/>
              <a:ext cx="20550" cy="62225"/>
            </a:xfrm>
            <a:custGeom>
              <a:avLst/>
              <a:gdLst/>
              <a:ahLst/>
              <a:cxnLst/>
              <a:rect l="l" t="t" r="r" b="b"/>
              <a:pathLst>
                <a:path w="822" h="2489" extrusionOk="0">
                  <a:moveTo>
                    <a:pt x="478" y="1"/>
                  </a:moveTo>
                  <a:cubicBezTo>
                    <a:pt x="305" y="1"/>
                    <a:pt x="127" y="113"/>
                    <a:pt x="116" y="336"/>
                  </a:cubicBezTo>
                  <a:cubicBezTo>
                    <a:pt x="93" y="945"/>
                    <a:pt x="58" y="1553"/>
                    <a:pt x="12" y="2161"/>
                  </a:cubicBezTo>
                  <a:cubicBezTo>
                    <a:pt x="1" y="2379"/>
                    <a:pt x="167" y="2488"/>
                    <a:pt x="341" y="2488"/>
                  </a:cubicBezTo>
                  <a:cubicBezTo>
                    <a:pt x="514" y="2488"/>
                    <a:pt x="695" y="2379"/>
                    <a:pt x="712" y="2161"/>
                  </a:cubicBezTo>
                  <a:cubicBezTo>
                    <a:pt x="747" y="1553"/>
                    <a:pt x="781" y="945"/>
                    <a:pt x="816" y="336"/>
                  </a:cubicBezTo>
                  <a:cubicBezTo>
                    <a:pt x="821" y="113"/>
                    <a:pt x="652" y="1"/>
                    <a:pt x="4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4" name="Google Shape;1054;p37"/>
            <p:cNvSpPr/>
            <p:nvPr/>
          </p:nvSpPr>
          <p:spPr>
            <a:xfrm>
              <a:off x="2261850" y="2116975"/>
              <a:ext cx="24800" cy="62025"/>
            </a:xfrm>
            <a:custGeom>
              <a:avLst/>
              <a:gdLst/>
              <a:ahLst/>
              <a:cxnLst/>
              <a:rect l="l" t="t" r="r" b="b"/>
              <a:pathLst>
                <a:path w="992" h="2481" extrusionOk="0">
                  <a:moveTo>
                    <a:pt x="343" y="1"/>
                  </a:moveTo>
                  <a:cubicBezTo>
                    <a:pt x="170" y="1"/>
                    <a:pt x="0" y="113"/>
                    <a:pt x="12" y="336"/>
                  </a:cubicBezTo>
                  <a:cubicBezTo>
                    <a:pt x="35" y="968"/>
                    <a:pt x="115" y="1610"/>
                    <a:pt x="264" y="2230"/>
                  </a:cubicBezTo>
                  <a:cubicBezTo>
                    <a:pt x="306" y="2405"/>
                    <a:pt x="438" y="2480"/>
                    <a:pt x="574" y="2480"/>
                  </a:cubicBezTo>
                  <a:cubicBezTo>
                    <a:pt x="778" y="2480"/>
                    <a:pt x="992" y="2312"/>
                    <a:pt x="930" y="2058"/>
                  </a:cubicBezTo>
                  <a:cubicBezTo>
                    <a:pt x="804" y="1484"/>
                    <a:pt x="723" y="910"/>
                    <a:pt x="700" y="336"/>
                  </a:cubicBezTo>
                  <a:cubicBezTo>
                    <a:pt x="695" y="113"/>
                    <a:pt x="517" y="1"/>
                    <a:pt x="3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5" name="Google Shape;1055;p37"/>
            <p:cNvSpPr/>
            <p:nvPr/>
          </p:nvSpPr>
          <p:spPr>
            <a:xfrm>
              <a:off x="2310350" y="2112000"/>
              <a:ext cx="35200" cy="56075"/>
            </a:xfrm>
            <a:custGeom>
              <a:avLst/>
              <a:gdLst/>
              <a:ahLst/>
              <a:cxnLst/>
              <a:rect l="l" t="t" r="r" b="b"/>
              <a:pathLst>
                <a:path w="1408" h="2243" extrusionOk="0">
                  <a:moveTo>
                    <a:pt x="465" y="1"/>
                  </a:moveTo>
                  <a:cubicBezTo>
                    <a:pt x="242" y="1"/>
                    <a:pt x="0" y="252"/>
                    <a:pt x="126" y="535"/>
                  </a:cubicBezTo>
                  <a:cubicBezTo>
                    <a:pt x="333" y="1006"/>
                    <a:pt x="505" y="1499"/>
                    <a:pt x="654" y="1993"/>
                  </a:cubicBezTo>
                  <a:cubicBezTo>
                    <a:pt x="709" y="2167"/>
                    <a:pt x="848" y="2242"/>
                    <a:pt x="987" y="2242"/>
                  </a:cubicBezTo>
                  <a:cubicBezTo>
                    <a:pt x="1197" y="2242"/>
                    <a:pt x="1407" y="2071"/>
                    <a:pt x="1331" y="1809"/>
                  </a:cubicBezTo>
                  <a:cubicBezTo>
                    <a:pt x="1159" y="1258"/>
                    <a:pt x="953" y="707"/>
                    <a:pt x="723" y="180"/>
                  </a:cubicBezTo>
                  <a:cubicBezTo>
                    <a:pt x="665" y="53"/>
                    <a:pt x="567" y="1"/>
                    <a:pt x="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6" name="Google Shape;1056;p37"/>
            <p:cNvSpPr/>
            <p:nvPr/>
          </p:nvSpPr>
          <p:spPr>
            <a:xfrm>
              <a:off x="2160550" y="2086050"/>
              <a:ext cx="76650" cy="48250"/>
            </a:xfrm>
            <a:custGeom>
              <a:avLst/>
              <a:gdLst/>
              <a:ahLst/>
              <a:cxnLst/>
              <a:rect l="l" t="t" r="r" b="b"/>
              <a:pathLst>
                <a:path w="3066" h="1930" extrusionOk="0">
                  <a:moveTo>
                    <a:pt x="1" y="1"/>
                  </a:moveTo>
                  <a:lnTo>
                    <a:pt x="1" y="1"/>
                  </a:lnTo>
                  <a:cubicBezTo>
                    <a:pt x="127" y="586"/>
                    <a:pt x="288" y="1172"/>
                    <a:pt x="494" y="1734"/>
                  </a:cubicBezTo>
                  <a:cubicBezTo>
                    <a:pt x="953" y="1872"/>
                    <a:pt x="1424" y="1929"/>
                    <a:pt x="1895" y="1929"/>
                  </a:cubicBezTo>
                  <a:lnTo>
                    <a:pt x="3065" y="1929"/>
                  </a:lnTo>
                  <a:cubicBezTo>
                    <a:pt x="2882" y="1401"/>
                    <a:pt x="2744" y="873"/>
                    <a:pt x="2629" y="322"/>
                  </a:cubicBezTo>
                  <a:cubicBezTo>
                    <a:pt x="1745" y="288"/>
                    <a:pt x="862" y="173"/>
                    <a:pt x="1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7" name="Google Shape;1057;p37"/>
            <p:cNvSpPr/>
            <p:nvPr/>
          </p:nvSpPr>
          <p:spPr>
            <a:xfrm>
              <a:off x="2145075" y="1876900"/>
              <a:ext cx="88675" cy="217225"/>
            </a:xfrm>
            <a:custGeom>
              <a:avLst/>
              <a:gdLst/>
              <a:ahLst/>
              <a:cxnLst/>
              <a:rect l="l" t="t" r="r" b="b"/>
              <a:pathLst>
                <a:path w="3547" h="8689" extrusionOk="0">
                  <a:moveTo>
                    <a:pt x="2514" y="0"/>
                  </a:moveTo>
                  <a:cubicBezTo>
                    <a:pt x="2009" y="0"/>
                    <a:pt x="1492" y="80"/>
                    <a:pt x="999" y="230"/>
                  </a:cubicBezTo>
                  <a:cubicBezTo>
                    <a:pt x="126" y="2858"/>
                    <a:pt x="0" y="5670"/>
                    <a:pt x="608" y="8367"/>
                  </a:cubicBezTo>
                  <a:cubicBezTo>
                    <a:pt x="1481" y="8539"/>
                    <a:pt x="2364" y="8654"/>
                    <a:pt x="3248" y="8688"/>
                  </a:cubicBezTo>
                  <a:cubicBezTo>
                    <a:pt x="2663" y="5888"/>
                    <a:pt x="2915" y="2835"/>
                    <a:pt x="3547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8" name="Google Shape;1058;p37"/>
            <p:cNvSpPr/>
            <p:nvPr/>
          </p:nvSpPr>
          <p:spPr>
            <a:xfrm>
              <a:off x="2095425" y="2067700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0" y="0"/>
                  </a:moveTo>
                  <a:lnTo>
                    <a:pt x="0" y="0"/>
                  </a:lnTo>
                  <a:cubicBezTo>
                    <a:pt x="666" y="1206"/>
                    <a:pt x="1779" y="2089"/>
                    <a:pt x="3099" y="2468"/>
                  </a:cubicBezTo>
                  <a:cubicBezTo>
                    <a:pt x="2893" y="1906"/>
                    <a:pt x="2732" y="1320"/>
                    <a:pt x="2594" y="735"/>
                  </a:cubicBezTo>
                  <a:cubicBezTo>
                    <a:pt x="1711" y="563"/>
                    <a:pt x="838" y="3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9" name="Google Shape;1059;p37"/>
            <p:cNvSpPr/>
            <p:nvPr/>
          </p:nvSpPr>
          <p:spPr>
            <a:xfrm>
              <a:off x="2079350" y="1882625"/>
              <a:ext cx="90700" cy="203750"/>
            </a:xfrm>
            <a:custGeom>
              <a:avLst/>
              <a:gdLst/>
              <a:ahLst/>
              <a:cxnLst/>
              <a:rect l="l" t="t" r="r" b="b"/>
              <a:pathLst>
                <a:path w="3628" h="8150" extrusionOk="0">
                  <a:moveTo>
                    <a:pt x="3628" y="1"/>
                  </a:moveTo>
                  <a:lnTo>
                    <a:pt x="3628" y="1"/>
                  </a:lnTo>
                  <a:cubicBezTo>
                    <a:pt x="1470" y="666"/>
                    <a:pt x="1" y="2663"/>
                    <a:pt x="1" y="4936"/>
                  </a:cubicBezTo>
                  <a:cubicBezTo>
                    <a:pt x="1" y="5797"/>
                    <a:pt x="219" y="6657"/>
                    <a:pt x="643" y="7415"/>
                  </a:cubicBezTo>
                  <a:cubicBezTo>
                    <a:pt x="1481" y="7725"/>
                    <a:pt x="2354" y="7977"/>
                    <a:pt x="3237" y="8149"/>
                  </a:cubicBezTo>
                  <a:cubicBezTo>
                    <a:pt x="2618" y="5452"/>
                    <a:pt x="2755" y="2629"/>
                    <a:pt x="36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0" name="Google Shape;1060;p37"/>
            <p:cNvSpPr/>
            <p:nvPr/>
          </p:nvSpPr>
          <p:spPr>
            <a:xfrm>
              <a:off x="2226275" y="2090075"/>
              <a:ext cx="86375" cy="44225"/>
            </a:xfrm>
            <a:custGeom>
              <a:avLst/>
              <a:gdLst/>
              <a:ahLst/>
              <a:cxnLst/>
              <a:rect l="l" t="t" r="r" b="b"/>
              <a:pathLst>
                <a:path w="3455" h="1769" extrusionOk="0">
                  <a:moveTo>
                    <a:pt x="3019" y="1"/>
                  </a:moveTo>
                  <a:cubicBezTo>
                    <a:pt x="2262" y="122"/>
                    <a:pt x="1500" y="178"/>
                    <a:pt x="735" y="178"/>
                  </a:cubicBezTo>
                  <a:cubicBezTo>
                    <a:pt x="490" y="178"/>
                    <a:pt x="245" y="172"/>
                    <a:pt x="0" y="161"/>
                  </a:cubicBezTo>
                  <a:lnTo>
                    <a:pt x="0" y="161"/>
                  </a:lnTo>
                  <a:cubicBezTo>
                    <a:pt x="103" y="712"/>
                    <a:pt x="253" y="1240"/>
                    <a:pt x="425" y="1768"/>
                  </a:cubicBezTo>
                  <a:lnTo>
                    <a:pt x="2651" y="1768"/>
                  </a:lnTo>
                  <a:cubicBezTo>
                    <a:pt x="2915" y="1768"/>
                    <a:pt x="3191" y="1757"/>
                    <a:pt x="3455" y="1711"/>
                  </a:cubicBezTo>
                  <a:cubicBezTo>
                    <a:pt x="3283" y="1148"/>
                    <a:pt x="3145" y="574"/>
                    <a:pt x="30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1" name="Google Shape;1061;p37"/>
            <p:cNvSpPr/>
            <p:nvPr/>
          </p:nvSpPr>
          <p:spPr>
            <a:xfrm>
              <a:off x="2211625" y="18769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5" y="0"/>
                  </a:moveTo>
                  <a:cubicBezTo>
                    <a:pt x="253" y="2835"/>
                    <a:pt x="1" y="5888"/>
                    <a:pt x="575" y="8688"/>
                  </a:cubicBezTo>
                  <a:cubicBezTo>
                    <a:pt x="822" y="8699"/>
                    <a:pt x="1070" y="8705"/>
                    <a:pt x="1316" y="8705"/>
                  </a:cubicBezTo>
                  <a:cubicBezTo>
                    <a:pt x="2086" y="8705"/>
                    <a:pt x="2851" y="8649"/>
                    <a:pt x="3616" y="8528"/>
                  </a:cubicBezTo>
                  <a:cubicBezTo>
                    <a:pt x="3019" y="5739"/>
                    <a:pt x="2973" y="2846"/>
                    <a:pt x="3754" y="34"/>
                  </a:cubicBezTo>
                  <a:cubicBezTo>
                    <a:pt x="3582" y="12"/>
                    <a:pt x="3410" y="0"/>
                    <a:pt x="32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2" name="Google Shape;1062;p37"/>
            <p:cNvSpPr/>
            <p:nvPr/>
          </p:nvSpPr>
          <p:spPr>
            <a:xfrm>
              <a:off x="2285950" y="1877750"/>
              <a:ext cx="135450" cy="212650"/>
            </a:xfrm>
            <a:custGeom>
              <a:avLst/>
              <a:gdLst/>
              <a:ahLst/>
              <a:cxnLst/>
              <a:rect l="l" t="t" r="r" b="b"/>
              <a:pathLst>
                <a:path w="5418" h="8506" extrusionOk="0">
                  <a:moveTo>
                    <a:pt x="781" y="0"/>
                  </a:moveTo>
                  <a:cubicBezTo>
                    <a:pt x="0" y="2824"/>
                    <a:pt x="46" y="5705"/>
                    <a:pt x="643" y="8505"/>
                  </a:cubicBezTo>
                  <a:cubicBezTo>
                    <a:pt x="2273" y="8253"/>
                    <a:pt x="3822" y="7702"/>
                    <a:pt x="5131" y="6806"/>
                  </a:cubicBezTo>
                  <a:cubicBezTo>
                    <a:pt x="5326" y="6267"/>
                    <a:pt x="5418" y="5693"/>
                    <a:pt x="5418" y="5131"/>
                  </a:cubicBezTo>
                  <a:cubicBezTo>
                    <a:pt x="5406" y="2480"/>
                    <a:pt x="3409" y="276"/>
                    <a:pt x="781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3" name="Google Shape;1063;p37"/>
            <p:cNvSpPr/>
            <p:nvPr/>
          </p:nvSpPr>
          <p:spPr>
            <a:xfrm>
              <a:off x="2302025" y="2047600"/>
              <a:ext cx="112200" cy="85250"/>
            </a:xfrm>
            <a:custGeom>
              <a:avLst/>
              <a:gdLst/>
              <a:ahLst/>
              <a:cxnLst/>
              <a:rect l="l" t="t" r="r" b="b"/>
              <a:pathLst>
                <a:path w="4488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79" y="896"/>
                    <a:pt x="1630" y="1447"/>
                    <a:pt x="0" y="1700"/>
                  </a:cubicBezTo>
                  <a:cubicBezTo>
                    <a:pt x="115" y="2273"/>
                    <a:pt x="264" y="2847"/>
                    <a:pt x="425" y="3410"/>
                  </a:cubicBezTo>
                  <a:cubicBezTo>
                    <a:pt x="2296" y="3100"/>
                    <a:pt x="3856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4" name="Google Shape;1064;p37"/>
            <p:cNvSpPr/>
            <p:nvPr/>
          </p:nvSpPr>
          <p:spPr>
            <a:xfrm>
              <a:off x="2347925" y="1973875"/>
              <a:ext cx="29000" cy="24875"/>
            </a:xfrm>
            <a:custGeom>
              <a:avLst/>
              <a:gdLst/>
              <a:ahLst/>
              <a:cxnLst/>
              <a:rect l="l" t="t" r="r" b="b"/>
              <a:pathLst>
                <a:path w="1160" h="995" extrusionOk="0">
                  <a:moveTo>
                    <a:pt x="666" y="0"/>
                  </a:moveTo>
                  <a:cubicBezTo>
                    <a:pt x="219" y="0"/>
                    <a:pt x="0" y="528"/>
                    <a:pt x="310" y="850"/>
                  </a:cubicBezTo>
                  <a:cubicBezTo>
                    <a:pt x="414" y="950"/>
                    <a:pt x="539" y="995"/>
                    <a:pt x="662" y="995"/>
                  </a:cubicBezTo>
                  <a:cubicBezTo>
                    <a:pt x="918" y="995"/>
                    <a:pt x="1160" y="797"/>
                    <a:pt x="1160" y="494"/>
                  </a:cubicBezTo>
                  <a:cubicBezTo>
                    <a:pt x="1160" y="218"/>
                    <a:pt x="942" y="0"/>
                    <a:pt x="6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5" name="Google Shape;1065;p37"/>
            <p:cNvSpPr/>
            <p:nvPr/>
          </p:nvSpPr>
          <p:spPr>
            <a:xfrm>
              <a:off x="2330425" y="2009450"/>
              <a:ext cx="58275" cy="58275"/>
            </a:xfrm>
            <a:custGeom>
              <a:avLst/>
              <a:gdLst/>
              <a:ahLst/>
              <a:cxnLst/>
              <a:rect l="l" t="t" r="r" b="b"/>
              <a:pathLst>
                <a:path w="2331" h="2331" extrusionOk="0">
                  <a:moveTo>
                    <a:pt x="1160" y="1"/>
                  </a:moveTo>
                  <a:cubicBezTo>
                    <a:pt x="517" y="1"/>
                    <a:pt x="0" y="517"/>
                    <a:pt x="0" y="1160"/>
                  </a:cubicBezTo>
                  <a:cubicBezTo>
                    <a:pt x="0" y="1814"/>
                    <a:pt x="517" y="2330"/>
                    <a:pt x="1160" y="2330"/>
                  </a:cubicBezTo>
                  <a:cubicBezTo>
                    <a:pt x="1802" y="2330"/>
                    <a:pt x="2330" y="1814"/>
                    <a:pt x="2330" y="1160"/>
                  </a:cubicBezTo>
                  <a:cubicBezTo>
                    <a:pt x="2330" y="517"/>
                    <a:pt x="1802" y="1"/>
                    <a:pt x="1160" y="1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6" name="Google Shape;1066;p37"/>
            <p:cNvSpPr/>
            <p:nvPr/>
          </p:nvSpPr>
          <p:spPr>
            <a:xfrm>
              <a:off x="2069325" y="1756175"/>
              <a:ext cx="194225" cy="156600"/>
            </a:xfrm>
            <a:custGeom>
              <a:avLst/>
              <a:gdLst/>
              <a:ahLst/>
              <a:cxnLst/>
              <a:rect l="l" t="t" r="r" b="b"/>
              <a:pathLst>
                <a:path w="7769" h="6264" extrusionOk="0">
                  <a:moveTo>
                    <a:pt x="3470" y="0"/>
                  </a:moveTo>
                  <a:cubicBezTo>
                    <a:pt x="3015" y="0"/>
                    <a:pt x="2563" y="164"/>
                    <a:pt x="2146" y="537"/>
                  </a:cubicBezTo>
                  <a:cubicBezTo>
                    <a:pt x="0" y="2442"/>
                    <a:pt x="2043" y="4450"/>
                    <a:pt x="3409" y="5357"/>
                  </a:cubicBezTo>
                  <a:cubicBezTo>
                    <a:pt x="4384" y="6000"/>
                    <a:pt x="6852" y="6264"/>
                    <a:pt x="6852" y="6264"/>
                  </a:cubicBezTo>
                  <a:cubicBezTo>
                    <a:pt x="7768" y="3544"/>
                    <a:pt x="5584" y="0"/>
                    <a:pt x="3470" y="0"/>
                  </a:cubicBezTo>
                  <a:close/>
                </a:path>
              </a:pathLst>
            </a:custGeom>
            <a:solidFill>
              <a:srgbClr val="80E8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067" name="Google Shape;1067;p37"/>
          <p:cNvGrpSpPr/>
          <p:nvPr/>
        </p:nvGrpSpPr>
        <p:grpSpPr>
          <a:xfrm>
            <a:off x="715809" y="3076055"/>
            <a:ext cx="540962" cy="591542"/>
            <a:chOff x="2013650" y="1733325"/>
            <a:chExt cx="407750" cy="445875"/>
          </a:xfrm>
        </p:grpSpPr>
        <p:sp>
          <p:nvSpPr>
            <p:cNvPr id="1068" name="Google Shape;1068;p37"/>
            <p:cNvSpPr/>
            <p:nvPr/>
          </p:nvSpPr>
          <p:spPr>
            <a:xfrm>
              <a:off x="2013650" y="1998550"/>
              <a:ext cx="72900" cy="42200"/>
            </a:xfrm>
            <a:custGeom>
              <a:avLst/>
              <a:gdLst/>
              <a:ahLst/>
              <a:cxnLst/>
              <a:rect l="l" t="t" r="r" b="b"/>
              <a:pathLst>
                <a:path w="2916" h="1688" extrusionOk="0">
                  <a:moveTo>
                    <a:pt x="2916" y="0"/>
                  </a:moveTo>
                  <a:lnTo>
                    <a:pt x="0" y="838"/>
                  </a:lnTo>
                  <a:lnTo>
                    <a:pt x="2916" y="1688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9" name="Google Shape;1069;p37"/>
            <p:cNvSpPr/>
            <p:nvPr/>
          </p:nvSpPr>
          <p:spPr>
            <a:xfrm>
              <a:off x="2124975" y="1733325"/>
              <a:ext cx="176625" cy="179450"/>
            </a:xfrm>
            <a:custGeom>
              <a:avLst/>
              <a:gdLst/>
              <a:ahLst/>
              <a:cxnLst/>
              <a:rect l="l" t="t" r="r" b="b"/>
              <a:pathLst>
                <a:path w="7065" h="7178" extrusionOk="0">
                  <a:moveTo>
                    <a:pt x="3453" y="0"/>
                  </a:moveTo>
                  <a:cubicBezTo>
                    <a:pt x="3206" y="0"/>
                    <a:pt x="2946" y="49"/>
                    <a:pt x="2675" y="154"/>
                  </a:cubicBezTo>
                  <a:cubicBezTo>
                    <a:pt x="1" y="1198"/>
                    <a:pt x="1206" y="3792"/>
                    <a:pt x="2170" y="5112"/>
                  </a:cubicBezTo>
                  <a:cubicBezTo>
                    <a:pt x="2858" y="6064"/>
                    <a:pt x="5085" y="7178"/>
                    <a:pt x="5085" y="7178"/>
                  </a:cubicBezTo>
                  <a:cubicBezTo>
                    <a:pt x="7065" y="4719"/>
                    <a:pt x="5885" y="0"/>
                    <a:pt x="34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0" name="Google Shape;1070;p37"/>
            <p:cNvSpPr/>
            <p:nvPr/>
          </p:nvSpPr>
          <p:spPr>
            <a:xfrm>
              <a:off x="2124450" y="2109350"/>
              <a:ext cx="34550" cy="62175"/>
            </a:xfrm>
            <a:custGeom>
              <a:avLst/>
              <a:gdLst/>
              <a:ahLst/>
              <a:cxnLst/>
              <a:rect l="l" t="t" r="r" b="b"/>
              <a:pathLst>
                <a:path w="1382" h="2487" extrusionOk="0">
                  <a:moveTo>
                    <a:pt x="961" y="1"/>
                  </a:moveTo>
                  <a:cubicBezTo>
                    <a:pt x="823" y="1"/>
                    <a:pt x="682" y="70"/>
                    <a:pt x="618" y="228"/>
                  </a:cubicBezTo>
                  <a:cubicBezTo>
                    <a:pt x="377" y="825"/>
                    <a:pt x="194" y="1433"/>
                    <a:pt x="56" y="2053"/>
                  </a:cubicBezTo>
                  <a:cubicBezTo>
                    <a:pt x="1" y="2315"/>
                    <a:pt x="219" y="2486"/>
                    <a:pt x="425" y="2486"/>
                  </a:cubicBezTo>
                  <a:cubicBezTo>
                    <a:pt x="561" y="2486"/>
                    <a:pt x="692" y="2411"/>
                    <a:pt x="733" y="2237"/>
                  </a:cubicBezTo>
                  <a:cubicBezTo>
                    <a:pt x="859" y="1617"/>
                    <a:pt x="1043" y="1009"/>
                    <a:pt x="1284" y="423"/>
                  </a:cubicBezTo>
                  <a:cubicBezTo>
                    <a:pt x="1382" y="166"/>
                    <a:pt x="1175" y="1"/>
                    <a:pt x="9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1" name="Google Shape;1071;p37"/>
            <p:cNvSpPr/>
            <p:nvPr/>
          </p:nvSpPr>
          <p:spPr>
            <a:xfrm>
              <a:off x="2186950" y="2116975"/>
              <a:ext cx="20550" cy="62225"/>
            </a:xfrm>
            <a:custGeom>
              <a:avLst/>
              <a:gdLst/>
              <a:ahLst/>
              <a:cxnLst/>
              <a:rect l="l" t="t" r="r" b="b"/>
              <a:pathLst>
                <a:path w="822" h="2489" extrusionOk="0">
                  <a:moveTo>
                    <a:pt x="478" y="1"/>
                  </a:moveTo>
                  <a:cubicBezTo>
                    <a:pt x="305" y="1"/>
                    <a:pt x="127" y="113"/>
                    <a:pt x="116" y="336"/>
                  </a:cubicBezTo>
                  <a:cubicBezTo>
                    <a:pt x="93" y="945"/>
                    <a:pt x="58" y="1553"/>
                    <a:pt x="12" y="2161"/>
                  </a:cubicBezTo>
                  <a:cubicBezTo>
                    <a:pt x="1" y="2379"/>
                    <a:pt x="167" y="2488"/>
                    <a:pt x="341" y="2488"/>
                  </a:cubicBezTo>
                  <a:cubicBezTo>
                    <a:pt x="514" y="2488"/>
                    <a:pt x="695" y="2379"/>
                    <a:pt x="712" y="2161"/>
                  </a:cubicBezTo>
                  <a:cubicBezTo>
                    <a:pt x="747" y="1553"/>
                    <a:pt x="781" y="945"/>
                    <a:pt x="816" y="336"/>
                  </a:cubicBezTo>
                  <a:cubicBezTo>
                    <a:pt x="821" y="113"/>
                    <a:pt x="652" y="1"/>
                    <a:pt x="4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2" name="Google Shape;1072;p37"/>
            <p:cNvSpPr/>
            <p:nvPr/>
          </p:nvSpPr>
          <p:spPr>
            <a:xfrm>
              <a:off x="2261850" y="2116975"/>
              <a:ext cx="24800" cy="62025"/>
            </a:xfrm>
            <a:custGeom>
              <a:avLst/>
              <a:gdLst/>
              <a:ahLst/>
              <a:cxnLst/>
              <a:rect l="l" t="t" r="r" b="b"/>
              <a:pathLst>
                <a:path w="992" h="2481" extrusionOk="0">
                  <a:moveTo>
                    <a:pt x="343" y="1"/>
                  </a:moveTo>
                  <a:cubicBezTo>
                    <a:pt x="170" y="1"/>
                    <a:pt x="0" y="113"/>
                    <a:pt x="12" y="336"/>
                  </a:cubicBezTo>
                  <a:cubicBezTo>
                    <a:pt x="35" y="968"/>
                    <a:pt x="115" y="1610"/>
                    <a:pt x="264" y="2230"/>
                  </a:cubicBezTo>
                  <a:cubicBezTo>
                    <a:pt x="306" y="2405"/>
                    <a:pt x="438" y="2480"/>
                    <a:pt x="574" y="2480"/>
                  </a:cubicBezTo>
                  <a:cubicBezTo>
                    <a:pt x="778" y="2480"/>
                    <a:pt x="992" y="2312"/>
                    <a:pt x="930" y="2058"/>
                  </a:cubicBezTo>
                  <a:cubicBezTo>
                    <a:pt x="804" y="1484"/>
                    <a:pt x="723" y="910"/>
                    <a:pt x="700" y="336"/>
                  </a:cubicBezTo>
                  <a:cubicBezTo>
                    <a:pt x="695" y="113"/>
                    <a:pt x="517" y="1"/>
                    <a:pt x="3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3" name="Google Shape;1073;p37"/>
            <p:cNvSpPr/>
            <p:nvPr/>
          </p:nvSpPr>
          <p:spPr>
            <a:xfrm>
              <a:off x="2310350" y="2112000"/>
              <a:ext cx="35200" cy="56075"/>
            </a:xfrm>
            <a:custGeom>
              <a:avLst/>
              <a:gdLst/>
              <a:ahLst/>
              <a:cxnLst/>
              <a:rect l="l" t="t" r="r" b="b"/>
              <a:pathLst>
                <a:path w="1408" h="2243" extrusionOk="0">
                  <a:moveTo>
                    <a:pt x="465" y="1"/>
                  </a:moveTo>
                  <a:cubicBezTo>
                    <a:pt x="242" y="1"/>
                    <a:pt x="0" y="252"/>
                    <a:pt x="126" y="535"/>
                  </a:cubicBezTo>
                  <a:cubicBezTo>
                    <a:pt x="333" y="1006"/>
                    <a:pt x="505" y="1499"/>
                    <a:pt x="654" y="1993"/>
                  </a:cubicBezTo>
                  <a:cubicBezTo>
                    <a:pt x="709" y="2167"/>
                    <a:pt x="848" y="2242"/>
                    <a:pt x="987" y="2242"/>
                  </a:cubicBezTo>
                  <a:cubicBezTo>
                    <a:pt x="1197" y="2242"/>
                    <a:pt x="1407" y="2071"/>
                    <a:pt x="1331" y="1809"/>
                  </a:cubicBezTo>
                  <a:cubicBezTo>
                    <a:pt x="1159" y="1258"/>
                    <a:pt x="953" y="707"/>
                    <a:pt x="723" y="180"/>
                  </a:cubicBezTo>
                  <a:cubicBezTo>
                    <a:pt x="665" y="53"/>
                    <a:pt x="567" y="1"/>
                    <a:pt x="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4" name="Google Shape;1074;p37"/>
            <p:cNvSpPr/>
            <p:nvPr/>
          </p:nvSpPr>
          <p:spPr>
            <a:xfrm>
              <a:off x="2160550" y="2086050"/>
              <a:ext cx="76650" cy="48250"/>
            </a:xfrm>
            <a:custGeom>
              <a:avLst/>
              <a:gdLst/>
              <a:ahLst/>
              <a:cxnLst/>
              <a:rect l="l" t="t" r="r" b="b"/>
              <a:pathLst>
                <a:path w="3066" h="1930" extrusionOk="0">
                  <a:moveTo>
                    <a:pt x="1" y="1"/>
                  </a:moveTo>
                  <a:lnTo>
                    <a:pt x="1" y="1"/>
                  </a:lnTo>
                  <a:cubicBezTo>
                    <a:pt x="127" y="586"/>
                    <a:pt x="288" y="1172"/>
                    <a:pt x="494" y="1734"/>
                  </a:cubicBezTo>
                  <a:cubicBezTo>
                    <a:pt x="953" y="1872"/>
                    <a:pt x="1424" y="1929"/>
                    <a:pt x="1895" y="1929"/>
                  </a:cubicBezTo>
                  <a:lnTo>
                    <a:pt x="3065" y="1929"/>
                  </a:lnTo>
                  <a:cubicBezTo>
                    <a:pt x="2882" y="1401"/>
                    <a:pt x="2744" y="873"/>
                    <a:pt x="2629" y="322"/>
                  </a:cubicBezTo>
                  <a:cubicBezTo>
                    <a:pt x="1745" y="288"/>
                    <a:pt x="862" y="173"/>
                    <a:pt x="1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5" name="Google Shape;1075;p37"/>
            <p:cNvSpPr/>
            <p:nvPr/>
          </p:nvSpPr>
          <p:spPr>
            <a:xfrm>
              <a:off x="2145075" y="1876900"/>
              <a:ext cx="88675" cy="217225"/>
            </a:xfrm>
            <a:custGeom>
              <a:avLst/>
              <a:gdLst/>
              <a:ahLst/>
              <a:cxnLst/>
              <a:rect l="l" t="t" r="r" b="b"/>
              <a:pathLst>
                <a:path w="3547" h="8689" extrusionOk="0">
                  <a:moveTo>
                    <a:pt x="2514" y="0"/>
                  </a:moveTo>
                  <a:cubicBezTo>
                    <a:pt x="2009" y="0"/>
                    <a:pt x="1492" y="80"/>
                    <a:pt x="999" y="230"/>
                  </a:cubicBezTo>
                  <a:cubicBezTo>
                    <a:pt x="126" y="2858"/>
                    <a:pt x="0" y="5670"/>
                    <a:pt x="608" y="8367"/>
                  </a:cubicBezTo>
                  <a:cubicBezTo>
                    <a:pt x="1481" y="8539"/>
                    <a:pt x="2364" y="8654"/>
                    <a:pt x="3248" y="8688"/>
                  </a:cubicBezTo>
                  <a:cubicBezTo>
                    <a:pt x="2663" y="5888"/>
                    <a:pt x="2915" y="2835"/>
                    <a:pt x="3547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6" name="Google Shape;1076;p37"/>
            <p:cNvSpPr/>
            <p:nvPr/>
          </p:nvSpPr>
          <p:spPr>
            <a:xfrm>
              <a:off x="2095425" y="2067700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0" y="0"/>
                  </a:moveTo>
                  <a:lnTo>
                    <a:pt x="0" y="0"/>
                  </a:lnTo>
                  <a:cubicBezTo>
                    <a:pt x="666" y="1206"/>
                    <a:pt x="1779" y="2089"/>
                    <a:pt x="3099" y="2468"/>
                  </a:cubicBezTo>
                  <a:cubicBezTo>
                    <a:pt x="2893" y="1906"/>
                    <a:pt x="2732" y="1320"/>
                    <a:pt x="2594" y="735"/>
                  </a:cubicBezTo>
                  <a:cubicBezTo>
                    <a:pt x="1711" y="563"/>
                    <a:pt x="838" y="3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7" name="Google Shape;1077;p37"/>
            <p:cNvSpPr/>
            <p:nvPr/>
          </p:nvSpPr>
          <p:spPr>
            <a:xfrm>
              <a:off x="2079350" y="1882625"/>
              <a:ext cx="90700" cy="203750"/>
            </a:xfrm>
            <a:custGeom>
              <a:avLst/>
              <a:gdLst/>
              <a:ahLst/>
              <a:cxnLst/>
              <a:rect l="l" t="t" r="r" b="b"/>
              <a:pathLst>
                <a:path w="3628" h="8150" extrusionOk="0">
                  <a:moveTo>
                    <a:pt x="3628" y="1"/>
                  </a:moveTo>
                  <a:lnTo>
                    <a:pt x="3628" y="1"/>
                  </a:lnTo>
                  <a:cubicBezTo>
                    <a:pt x="1470" y="666"/>
                    <a:pt x="1" y="2663"/>
                    <a:pt x="1" y="4936"/>
                  </a:cubicBezTo>
                  <a:cubicBezTo>
                    <a:pt x="1" y="5797"/>
                    <a:pt x="219" y="6657"/>
                    <a:pt x="643" y="7415"/>
                  </a:cubicBezTo>
                  <a:cubicBezTo>
                    <a:pt x="1481" y="7725"/>
                    <a:pt x="2354" y="7977"/>
                    <a:pt x="3237" y="8149"/>
                  </a:cubicBezTo>
                  <a:cubicBezTo>
                    <a:pt x="2618" y="5452"/>
                    <a:pt x="2755" y="2629"/>
                    <a:pt x="36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8" name="Google Shape;1078;p37"/>
            <p:cNvSpPr/>
            <p:nvPr/>
          </p:nvSpPr>
          <p:spPr>
            <a:xfrm>
              <a:off x="2226275" y="2090075"/>
              <a:ext cx="86375" cy="44225"/>
            </a:xfrm>
            <a:custGeom>
              <a:avLst/>
              <a:gdLst/>
              <a:ahLst/>
              <a:cxnLst/>
              <a:rect l="l" t="t" r="r" b="b"/>
              <a:pathLst>
                <a:path w="3455" h="1769" extrusionOk="0">
                  <a:moveTo>
                    <a:pt x="3019" y="1"/>
                  </a:moveTo>
                  <a:cubicBezTo>
                    <a:pt x="2262" y="122"/>
                    <a:pt x="1500" y="178"/>
                    <a:pt x="735" y="178"/>
                  </a:cubicBezTo>
                  <a:cubicBezTo>
                    <a:pt x="490" y="178"/>
                    <a:pt x="245" y="172"/>
                    <a:pt x="0" y="161"/>
                  </a:cubicBezTo>
                  <a:lnTo>
                    <a:pt x="0" y="161"/>
                  </a:lnTo>
                  <a:cubicBezTo>
                    <a:pt x="103" y="712"/>
                    <a:pt x="253" y="1240"/>
                    <a:pt x="425" y="1768"/>
                  </a:cubicBezTo>
                  <a:lnTo>
                    <a:pt x="2651" y="1768"/>
                  </a:lnTo>
                  <a:cubicBezTo>
                    <a:pt x="2915" y="1768"/>
                    <a:pt x="3191" y="1757"/>
                    <a:pt x="3455" y="1711"/>
                  </a:cubicBezTo>
                  <a:cubicBezTo>
                    <a:pt x="3283" y="1148"/>
                    <a:pt x="3145" y="574"/>
                    <a:pt x="30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9" name="Google Shape;1079;p37"/>
            <p:cNvSpPr/>
            <p:nvPr/>
          </p:nvSpPr>
          <p:spPr>
            <a:xfrm>
              <a:off x="2211625" y="18769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5" y="0"/>
                  </a:moveTo>
                  <a:cubicBezTo>
                    <a:pt x="253" y="2835"/>
                    <a:pt x="1" y="5888"/>
                    <a:pt x="575" y="8688"/>
                  </a:cubicBezTo>
                  <a:cubicBezTo>
                    <a:pt x="822" y="8699"/>
                    <a:pt x="1070" y="8705"/>
                    <a:pt x="1316" y="8705"/>
                  </a:cubicBezTo>
                  <a:cubicBezTo>
                    <a:pt x="2086" y="8705"/>
                    <a:pt x="2851" y="8649"/>
                    <a:pt x="3616" y="8528"/>
                  </a:cubicBezTo>
                  <a:cubicBezTo>
                    <a:pt x="3019" y="5739"/>
                    <a:pt x="2973" y="2846"/>
                    <a:pt x="3754" y="34"/>
                  </a:cubicBezTo>
                  <a:cubicBezTo>
                    <a:pt x="3582" y="12"/>
                    <a:pt x="3410" y="0"/>
                    <a:pt x="32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0" name="Google Shape;1080;p37"/>
            <p:cNvSpPr/>
            <p:nvPr/>
          </p:nvSpPr>
          <p:spPr>
            <a:xfrm>
              <a:off x="2285950" y="1877750"/>
              <a:ext cx="135450" cy="212650"/>
            </a:xfrm>
            <a:custGeom>
              <a:avLst/>
              <a:gdLst/>
              <a:ahLst/>
              <a:cxnLst/>
              <a:rect l="l" t="t" r="r" b="b"/>
              <a:pathLst>
                <a:path w="5418" h="8506" extrusionOk="0">
                  <a:moveTo>
                    <a:pt x="781" y="0"/>
                  </a:moveTo>
                  <a:cubicBezTo>
                    <a:pt x="0" y="2824"/>
                    <a:pt x="46" y="5705"/>
                    <a:pt x="643" y="8505"/>
                  </a:cubicBezTo>
                  <a:cubicBezTo>
                    <a:pt x="2273" y="8253"/>
                    <a:pt x="3822" y="7702"/>
                    <a:pt x="5131" y="6806"/>
                  </a:cubicBezTo>
                  <a:cubicBezTo>
                    <a:pt x="5326" y="6267"/>
                    <a:pt x="5418" y="5693"/>
                    <a:pt x="5418" y="5131"/>
                  </a:cubicBezTo>
                  <a:cubicBezTo>
                    <a:pt x="5406" y="2480"/>
                    <a:pt x="3409" y="276"/>
                    <a:pt x="781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1" name="Google Shape;1081;p37"/>
            <p:cNvSpPr/>
            <p:nvPr/>
          </p:nvSpPr>
          <p:spPr>
            <a:xfrm>
              <a:off x="2302025" y="2047600"/>
              <a:ext cx="112200" cy="85250"/>
            </a:xfrm>
            <a:custGeom>
              <a:avLst/>
              <a:gdLst/>
              <a:ahLst/>
              <a:cxnLst/>
              <a:rect l="l" t="t" r="r" b="b"/>
              <a:pathLst>
                <a:path w="4488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79" y="896"/>
                    <a:pt x="1630" y="1447"/>
                    <a:pt x="0" y="1700"/>
                  </a:cubicBezTo>
                  <a:cubicBezTo>
                    <a:pt x="115" y="2273"/>
                    <a:pt x="264" y="2847"/>
                    <a:pt x="425" y="3410"/>
                  </a:cubicBezTo>
                  <a:cubicBezTo>
                    <a:pt x="2296" y="3100"/>
                    <a:pt x="3856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2" name="Google Shape;1082;p37"/>
            <p:cNvSpPr/>
            <p:nvPr/>
          </p:nvSpPr>
          <p:spPr>
            <a:xfrm>
              <a:off x="2347925" y="1973875"/>
              <a:ext cx="29000" cy="24875"/>
            </a:xfrm>
            <a:custGeom>
              <a:avLst/>
              <a:gdLst/>
              <a:ahLst/>
              <a:cxnLst/>
              <a:rect l="l" t="t" r="r" b="b"/>
              <a:pathLst>
                <a:path w="1160" h="995" extrusionOk="0">
                  <a:moveTo>
                    <a:pt x="666" y="0"/>
                  </a:moveTo>
                  <a:cubicBezTo>
                    <a:pt x="219" y="0"/>
                    <a:pt x="0" y="528"/>
                    <a:pt x="310" y="850"/>
                  </a:cubicBezTo>
                  <a:cubicBezTo>
                    <a:pt x="414" y="950"/>
                    <a:pt x="539" y="995"/>
                    <a:pt x="662" y="995"/>
                  </a:cubicBezTo>
                  <a:cubicBezTo>
                    <a:pt x="918" y="995"/>
                    <a:pt x="1160" y="797"/>
                    <a:pt x="1160" y="494"/>
                  </a:cubicBezTo>
                  <a:cubicBezTo>
                    <a:pt x="1160" y="218"/>
                    <a:pt x="942" y="0"/>
                    <a:pt x="6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3" name="Google Shape;1083;p37"/>
            <p:cNvSpPr/>
            <p:nvPr/>
          </p:nvSpPr>
          <p:spPr>
            <a:xfrm>
              <a:off x="2330425" y="2009450"/>
              <a:ext cx="58275" cy="58275"/>
            </a:xfrm>
            <a:custGeom>
              <a:avLst/>
              <a:gdLst/>
              <a:ahLst/>
              <a:cxnLst/>
              <a:rect l="l" t="t" r="r" b="b"/>
              <a:pathLst>
                <a:path w="2331" h="2331" extrusionOk="0">
                  <a:moveTo>
                    <a:pt x="1160" y="1"/>
                  </a:moveTo>
                  <a:cubicBezTo>
                    <a:pt x="517" y="1"/>
                    <a:pt x="0" y="517"/>
                    <a:pt x="0" y="1160"/>
                  </a:cubicBezTo>
                  <a:cubicBezTo>
                    <a:pt x="0" y="1814"/>
                    <a:pt x="517" y="2330"/>
                    <a:pt x="1160" y="2330"/>
                  </a:cubicBezTo>
                  <a:cubicBezTo>
                    <a:pt x="1802" y="2330"/>
                    <a:pt x="2330" y="1814"/>
                    <a:pt x="2330" y="1160"/>
                  </a:cubicBezTo>
                  <a:cubicBezTo>
                    <a:pt x="2330" y="517"/>
                    <a:pt x="1802" y="1"/>
                    <a:pt x="1160" y="1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4" name="Google Shape;1084;p37"/>
            <p:cNvSpPr/>
            <p:nvPr/>
          </p:nvSpPr>
          <p:spPr>
            <a:xfrm>
              <a:off x="2069325" y="1756175"/>
              <a:ext cx="194225" cy="156600"/>
            </a:xfrm>
            <a:custGeom>
              <a:avLst/>
              <a:gdLst/>
              <a:ahLst/>
              <a:cxnLst/>
              <a:rect l="l" t="t" r="r" b="b"/>
              <a:pathLst>
                <a:path w="7769" h="6264" extrusionOk="0">
                  <a:moveTo>
                    <a:pt x="3470" y="0"/>
                  </a:moveTo>
                  <a:cubicBezTo>
                    <a:pt x="3015" y="0"/>
                    <a:pt x="2563" y="164"/>
                    <a:pt x="2146" y="537"/>
                  </a:cubicBezTo>
                  <a:cubicBezTo>
                    <a:pt x="0" y="2442"/>
                    <a:pt x="2043" y="4450"/>
                    <a:pt x="3409" y="5357"/>
                  </a:cubicBezTo>
                  <a:cubicBezTo>
                    <a:pt x="4384" y="6000"/>
                    <a:pt x="6852" y="6264"/>
                    <a:pt x="6852" y="6264"/>
                  </a:cubicBezTo>
                  <a:cubicBezTo>
                    <a:pt x="7768" y="3544"/>
                    <a:pt x="5584" y="0"/>
                    <a:pt x="34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085" name="Google Shape;1085;p37"/>
          <p:cNvSpPr/>
          <p:nvPr/>
        </p:nvSpPr>
        <p:spPr>
          <a:xfrm>
            <a:off x="6090920" y="-342535"/>
            <a:ext cx="1066800" cy="1857375"/>
          </a:xfrm>
          <a:custGeom>
            <a:avLst/>
            <a:gdLst/>
            <a:ahLst/>
            <a:cxnLst/>
            <a:rect l="l" t="t" r="r" b="b"/>
            <a:pathLst>
              <a:path w="42672" h="74295" extrusionOk="0">
                <a:moveTo>
                  <a:pt x="42672" y="74295"/>
                </a:moveTo>
                <a:cubicBezTo>
                  <a:pt x="33547" y="74295"/>
                  <a:pt x="21101" y="67753"/>
                  <a:pt x="20193" y="58674"/>
                </a:cubicBezTo>
                <a:cubicBezTo>
                  <a:pt x="19304" y="49785"/>
                  <a:pt x="30369" y="41060"/>
                  <a:pt x="27051" y="32766"/>
                </a:cubicBezTo>
                <a:cubicBezTo>
                  <a:pt x="24002" y="25144"/>
                  <a:pt x="12663" y="24474"/>
                  <a:pt x="6858" y="18669"/>
                </a:cubicBezTo>
                <a:cubicBezTo>
                  <a:pt x="2170" y="13981"/>
                  <a:pt x="0" y="6630"/>
                  <a:pt x="0" y="0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dot"/>
            <a:round/>
            <a:headEnd type="none" w="med" len="med"/>
            <a:tailEnd type="none" w="med" len="med"/>
          </a:ln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089" name="Shape 1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846455" y="414020"/>
            <a:ext cx="7572375" cy="1054735"/>
            <a:chOff x="1333" y="652"/>
            <a:chExt cx="11925" cy="1661"/>
          </a:xfrm>
        </p:grpSpPr>
        <p:sp>
          <p:nvSpPr>
            <p:cNvPr id="3" name="Text Box 2"/>
            <p:cNvSpPr txBox="1"/>
            <p:nvPr/>
          </p:nvSpPr>
          <p:spPr>
            <a:xfrm>
              <a:off x="1817" y="652"/>
              <a:ext cx="11441" cy="1661"/>
            </a:xfrm>
            <a:prstGeom prst="roundRect">
              <a:avLst/>
            </a:prstGeom>
            <a:ln>
              <a:prstDash val="dash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 anchor="t">
              <a:spAutoFit/>
            </a:bodyPr>
            <a:p>
              <a:r>
                <a:rPr lang="en-US" sz="2800" b="1" i="1" dirty="0" err="1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ea"/>
                </a:rPr>
                <a:t>  Viết</a:t>
              </a:r>
              <a:r>
                <a:rPr lang="en-US" sz="2800" b="1" i="1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ea"/>
                </a:rPr>
                <a:t> </a:t>
              </a:r>
              <a:r>
                <a:rPr lang="en-US" sz="2800" b="1" i="1" dirty="0" err="1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ea"/>
                </a:rPr>
                <a:t>các</a:t>
              </a:r>
              <a:r>
                <a:rPr lang="en-US" sz="2800" b="1" i="1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ea"/>
                </a:rPr>
                <a:t> </a:t>
              </a:r>
              <a:r>
                <a:rPr lang="en-US" sz="2800" b="1" i="1" dirty="0" err="1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ea"/>
                </a:rPr>
                <a:t>số</a:t>
              </a:r>
              <a:r>
                <a:rPr lang="en-US" sz="2800" b="1" i="1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ea"/>
                </a:rPr>
                <a:t> </a:t>
              </a:r>
              <a:r>
                <a:rPr lang="en-US" sz="2800" b="1" i="1" dirty="0" err="1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ea"/>
                </a:rPr>
                <a:t>đo</a:t>
              </a:r>
              <a:r>
                <a:rPr lang="en-US" sz="2800" b="1" i="1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ea"/>
                </a:rPr>
                <a:t> sau </a:t>
              </a:r>
              <a:r>
                <a:rPr lang="en-US" sz="2800" b="1" i="1" dirty="0" err="1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ea"/>
                </a:rPr>
                <a:t>dưới</a:t>
              </a:r>
              <a:r>
                <a:rPr lang="en-US" sz="2800" b="1" i="1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ea"/>
                </a:rPr>
                <a:t> </a:t>
              </a:r>
              <a:r>
                <a:rPr lang="en-US" sz="2800" b="1" i="1" dirty="0" err="1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ea"/>
                </a:rPr>
                <a:t>dạng</a:t>
              </a:r>
              <a:r>
                <a:rPr lang="en-US" sz="2800" b="1" i="1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ea"/>
                </a:rPr>
                <a:t> </a:t>
              </a:r>
              <a:r>
                <a:rPr lang="en-US" sz="2800" b="1" i="1" dirty="0" err="1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ea"/>
                </a:rPr>
                <a:t>số</a:t>
              </a:r>
              <a:r>
                <a:rPr lang="en-US" sz="2800" b="1" i="1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ea"/>
                </a:rPr>
                <a:t> </a:t>
              </a:r>
              <a:r>
                <a:rPr lang="en-US" sz="2800" b="1" i="1" dirty="0" err="1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ea"/>
                </a:rPr>
                <a:t>đo</a:t>
              </a:r>
              <a:r>
                <a:rPr lang="en-US" sz="2800" b="1" i="1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ea"/>
                </a:rPr>
                <a:t> </a:t>
              </a:r>
              <a:r>
                <a:rPr lang="en-US" sz="2800" b="1" i="1" dirty="0" err="1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ea"/>
                </a:rPr>
                <a:t>có</a:t>
              </a:r>
              <a:r>
                <a:rPr lang="en-US" sz="2800" b="1" i="1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ea"/>
                </a:rPr>
                <a:t> </a:t>
              </a:r>
              <a:r>
                <a:rPr lang="en-US" sz="2800" b="1" i="1" dirty="0" err="1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ea"/>
                </a:rPr>
                <a:t>đơn</a:t>
              </a:r>
              <a:r>
                <a:rPr lang="en-US" sz="2800" b="1" i="1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ea"/>
                </a:rPr>
                <a:t> </a:t>
              </a:r>
              <a:r>
                <a:rPr lang="en-US" sz="2800" b="1" i="1" dirty="0" err="1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ea"/>
                </a:rPr>
                <a:t>vị</a:t>
              </a:r>
              <a:r>
                <a:rPr lang="en-US" sz="2800" b="1" i="1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ea"/>
                </a:rPr>
                <a:t>   </a:t>
              </a:r>
              <a:endParaRPr lang="en-US" sz="2800" b="1" i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endParaRPr>
            </a:p>
            <a:p>
              <a:r>
                <a:rPr lang="en-US" sz="2800" b="1" i="1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ea"/>
                </a:rPr>
                <a:t>  </a:t>
              </a:r>
              <a:r>
                <a:rPr lang="en-US" sz="2800" b="1" i="1" dirty="0" err="1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ea"/>
                </a:rPr>
                <a:t>là</a:t>
              </a:r>
              <a:r>
                <a:rPr lang="en-US" sz="2800" b="1" i="1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ea"/>
                </a:rPr>
                <a:t> </a:t>
              </a:r>
              <a:r>
                <a:rPr lang="en-US" sz="2800" b="1" i="1" dirty="0" err="1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ea"/>
                </a:rPr>
                <a:t>mét</a:t>
              </a:r>
              <a:r>
                <a:rPr lang="en-US" sz="2800" b="1" i="1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ea"/>
                </a:rPr>
                <a:t> </a:t>
              </a:r>
              <a:r>
                <a:rPr lang="en-US" sz="2800" b="1" i="1" dirty="0" err="1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ea"/>
                </a:rPr>
                <a:t>vuông</a:t>
              </a:r>
              <a:r>
                <a:rPr lang="en-US" sz="2800" b="1" i="1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ea"/>
                </a:rPr>
                <a:t>:</a:t>
              </a:r>
              <a:endParaRPr lang="en-US" sz="2800" b="1" i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1333" y="1074"/>
              <a:ext cx="860" cy="817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sz="2400" b="1"/>
                <a:t>1</a:t>
              </a:r>
              <a:endParaRPr lang="en-US" sz="2400" b="1"/>
            </a:p>
          </p:txBody>
        </p:sp>
      </p:grpSp>
      <p:sp>
        <p:nvSpPr>
          <p:cNvPr id="5" name="TextBox 1"/>
          <p:cNvSpPr txBox="1"/>
          <p:nvPr/>
        </p:nvSpPr>
        <p:spPr>
          <a:xfrm>
            <a:off x="1826839" y="1855827"/>
            <a:ext cx="6073775" cy="203009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>
              <a:lnSpc>
                <a:spcPct val="150000"/>
              </a:lnSpc>
            </a:pPr>
            <a:r>
              <a:rPr lang="en-US" sz="2800" b="1" dirty="0" smtClean="0"/>
              <a:t>a) 5ha ; 2km</a:t>
            </a:r>
            <a:r>
              <a:rPr lang="en-US" sz="2800" b="1" baseline="30000" dirty="0" smtClean="0"/>
              <a:t>2</a:t>
            </a:r>
            <a:r>
              <a:rPr lang="en-US" sz="2800" b="1" dirty="0" smtClean="0"/>
              <a:t>.</a:t>
            </a:r>
            <a:endParaRPr lang="en-US" sz="2800" b="1" baseline="30000" dirty="0" smtClean="0"/>
          </a:p>
          <a:p>
            <a:pPr algn="l">
              <a:lnSpc>
                <a:spcPct val="150000"/>
              </a:lnSpc>
            </a:pPr>
            <a:r>
              <a:rPr lang="en-US" sz="2800" b="1" dirty="0">
                <a:sym typeface="+mn-ea"/>
              </a:rPr>
              <a:t>b</a:t>
            </a:r>
            <a:r>
              <a:rPr lang="en-US" sz="2800" b="1" dirty="0" smtClean="0">
                <a:sym typeface="+mn-ea"/>
              </a:rPr>
              <a:t>) 400dm</a:t>
            </a:r>
            <a:r>
              <a:rPr lang="en-US" sz="2800" b="1" baseline="30000" dirty="0" smtClean="0">
                <a:sym typeface="+mn-ea"/>
              </a:rPr>
              <a:t>2</a:t>
            </a:r>
            <a:r>
              <a:rPr lang="en-US" sz="2800" b="1" dirty="0" smtClean="0">
                <a:sym typeface="+mn-ea"/>
              </a:rPr>
              <a:t> ; 1500dm</a:t>
            </a:r>
            <a:r>
              <a:rPr lang="en-US" sz="2800" b="1" baseline="30000" dirty="0" smtClean="0">
                <a:sym typeface="+mn-ea"/>
              </a:rPr>
              <a:t>2</a:t>
            </a:r>
            <a:r>
              <a:rPr lang="en-US" sz="2800" b="1" dirty="0" smtClean="0">
                <a:sym typeface="+mn-ea"/>
              </a:rPr>
              <a:t> ; 70 000cm</a:t>
            </a:r>
            <a:r>
              <a:rPr lang="en-US" sz="2800" b="1" baseline="30000" dirty="0" smtClean="0">
                <a:sym typeface="+mn-ea"/>
              </a:rPr>
              <a:t>2</a:t>
            </a:r>
            <a:r>
              <a:rPr lang="en-US" sz="2800" b="1" dirty="0" smtClean="0">
                <a:sym typeface="+mn-ea"/>
              </a:rPr>
              <a:t>.</a:t>
            </a:r>
            <a:endParaRPr lang="en-US" sz="2800" b="1" baseline="30000" dirty="0" smtClean="0"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en-US" sz="2800" b="1" dirty="0" smtClean="0">
                <a:sym typeface="+mn-ea"/>
              </a:rPr>
              <a:t>c) 26m</a:t>
            </a:r>
            <a:r>
              <a:rPr lang="en-US" sz="2800" b="1" baseline="30000" dirty="0" smtClean="0">
                <a:sym typeface="+mn-ea"/>
              </a:rPr>
              <a:t>2 </a:t>
            </a:r>
            <a:r>
              <a:rPr lang="en-US" sz="2800" b="1" dirty="0" smtClean="0">
                <a:sym typeface="+mn-ea"/>
              </a:rPr>
              <a:t>17dm</a:t>
            </a:r>
            <a:r>
              <a:rPr lang="en-US" sz="2800" b="1" baseline="30000" dirty="0" smtClean="0">
                <a:sym typeface="+mn-ea"/>
              </a:rPr>
              <a:t>2</a:t>
            </a:r>
            <a:r>
              <a:rPr lang="en-US" sz="2800" b="1" dirty="0" smtClean="0">
                <a:sym typeface="+mn-ea"/>
              </a:rPr>
              <a:t> ; 90m</a:t>
            </a:r>
            <a:r>
              <a:rPr lang="en-US" sz="2800" b="1" baseline="30000" dirty="0" smtClean="0">
                <a:sym typeface="+mn-ea"/>
              </a:rPr>
              <a:t>2 </a:t>
            </a:r>
            <a:r>
              <a:rPr lang="en-US" sz="2800" b="1" dirty="0" smtClean="0">
                <a:sym typeface="+mn-ea"/>
              </a:rPr>
              <a:t>5dm</a:t>
            </a:r>
            <a:r>
              <a:rPr lang="en-US" sz="2800" b="1" baseline="30000" dirty="0" smtClean="0">
                <a:sym typeface="+mn-ea"/>
              </a:rPr>
              <a:t>2 </a:t>
            </a:r>
            <a:r>
              <a:rPr lang="en-US" sz="2800" b="1" dirty="0" smtClean="0">
                <a:sym typeface="+mn-ea"/>
              </a:rPr>
              <a:t>; 35dm</a:t>
            </a:r>
            <a:r>
              <a:rPr lang="en-US" sz="2800" b="1" baseline="30000" dirty="0" smtClean="0">
                <a:sym typeface="+mn-ea"/>
              </a:rPr>
              <a:t>2</a:t>
            </a:r>
            <a:r>
              <a:rPr lang="en-US" sz="2800" b="1" dirty="0" smtClean="0">
                <a:sym typeface="+mn-ea"/>
              </a:rPr>
              <a:t>.</a:t>
            </a:r>
            <a:endParaRPr lang="en-US" sz="2800" b="1" dirty="0" smtClean="0">
              <a:sym typeface="+mn-e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Rounded Rectangle 6"/>
          <p:cNvSpPr/>
          <p:nvPr/>
        </p:nvSpPr>
        <p:spPr>
          <a:xfrm>
            <a:off x="718820" y="920115"/>
            <a:ext cx="802005" cy="2041525"/>
          </a:xfrm>
          <a:prstGeom prst="roundRect">
            <a:avLst/>
          </a:prstGeom>
          <a:ln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en-US" b="1"/>
          </a:p>
          <a:p>
            <a:pPr algn="ctr"/>
            <a:r>
              <a:rPr lang="en-US" sz="3200" b="1"/>
              <a:t>&gt;</a:t>
            </a:r>
            <a:endParaRPr lang="en-US" sz="3200" b="1"/>
          </a:p>
          <a:p>
            <a:pPr algn="ctr"/>
            <a:r>
              <a:rPr lang="en-US" sz="3200" b="1"/>
              <a:t>&lt;</a:t>
            </a:r>
            <a:endParaRPr lang="en-US" sz="3200" b="1"/>
          </a:p>
          <a:p>
            <a:pPr algn="ctr"/>
            <a:r>
              <a:rPr lang="en-US" sz="3200" b="1"/>
              <a:t>=</a:t>
            </a:r>
            <a:endParaRPr lang="en-US" sz="3200" b="1"/>
          </a:p>
        </p:txBody>
      </p:sp>
      <p:sp>
        <p:nvSpPr>
          <p:cNvPr id="5" name="Oval 4"/>
          <p:cNvSpPr/>
          <p:nvPr/>
        </p:nvSpPr>
        <p:spPr>
          <a:xfrm>
            <a:off x="847090" y="673100"/>
            <a:ext cx="546100" cy="51879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400" b="1"/>
              <a:t>2</a:t>
            </a:r>
            <a:endParaRPr lang="en-US" sz="2400" b="1"/>
          </a:p>
        </p:txBody>
      </p:sp>
      <p:sp>
        <p:nvSpPr>
          <p:cNvPr id="8" name="Text Box 7"/>
          <p:cNvSpPr txBox="1"/>
          <p:nvPr/>
        </p:nvSpPr>
        <p:spPr>
          <a:xfrm>
            <a:off x="1654175" y="1785620"/>
            <a:ext cx="7080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 b="1">
                <a:solidFill>
                  <a:schemeClr val="bg2">
                    <a:lumMod val="10000"/>
                  </a:schemeClr>
                </a:solidFill>
              </a:rPr>
              <a:t>?</a:t>
            </a:r>
            <a:endParaRPr lang="en-US" sz="2800" b="1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9" name="TextBox 5"/>
          <p:cNvSpPr txBox="1"/>
          <p:nvPr/>
        </p:nvSpPr>
        <p:spPr>
          <a:xfrm>
            <a:off x="2558226" y="428219"/>
            <a:ext cx="1675139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p>
            <a:r>
              <a:rPr lang="en-US" sz="3200" b="1" dirty="0" smtClean="0">
                <a:solidFill>
                  <a:prstClr val="black"/>
                </a:solidFill>
              </a:rPr>
              <a:t>2m</a:t>
            </a:r>
            <a:r>
              <a:rPr lang="en-US" sz="3200" b="1" baseline="30000" dirty="0" smtClean="0">
                <a:solidFill>
                  <a:prstClr val="black"/>
                </a:solidFill>
              </a:rPr>
              <a:t>2</a:t>
            </a:r>
            <a:r>
              <a:rPr lang="en-US" sz="3200" b="1" dirty="0" smtClean="0">
                <a:solidFill>
                  <a:prstClr val="black"/>
                </a:solidFill>
              </a:rPr>
              <a:t> 9</a:t>
            </a:r>
            <a:r>
              <a:rPr lang="en-US" sz="3200" b="1" dirty="0">
                <a:solidFill>
                  <a:prstClr val="black"/>
                </a:solidFill>
              </a:rPr>
              <a:t>d</a:t>
            </a:r>
            <a:r>
              <a:rPr lang="en-US" sz="3200" b="1" dirty="0" smtClean="0">
                <a:solidFill>
                  <a:prstClr val="black"/>
                </a:solidFill>
              </a:rPr>
              <a:t>m</a:t>
            </a:r>
            <a:r>
              <a:rPr lang="en-US" sz="3200" b="1" baseline="30000" dirty="0" smtClean="0">
                <a:solidFill>
                  <a:prstClr val="black"/>
                </a:solidFill>
              </a:rPr>
              <a:t>2</a:t>
            </a:r>
            <a:endParaRPr lang="en-US" sz="3200" b="1" dirty="0">
              <a:solidFill>
                <a:prstClr val="black"/>
              </a:solidFill>
            </a:endParaRPr>
          </a:p>
        </p:txBody>
      </p:sp>
      <p:sp>
        <p:nvSpPr>
          <p:cNvPr id="10" name="TextBox 6"/>
          <p:cNvSpPr txBox="1"/>
          <p:nvPr/>
        </p:nvSpPr>
        <p:spPr>
          <a:xfrm>
            <a:off x="4404885" y="520775"/>
            <a:ext cx="5677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 dirty="0" smtClean="0">
                <a:solidFill>
                  <a:prstClr val="black"/>
                </a:solidFill>
              </a:rPr>
              <a:t>…..</a:t>
            </a:r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98111" y="425547"/>
            <a:ext cx="1109278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p>
            <a:r>
              <a:rPr lang="en-US" sz="3200" b="1" dirty="0" smtClean="0">
                <a:solidFill>
                  <a:prstClr val="black"/>
                </a:solidFill>
              </a:rPr>
              <a:t>29dm</a:t>
            </a:r>
            <a:r>
              <a:rPr lang="en-US" sz="3200" b="1" baseline="30000" dirty="0" smtClean="0">
                <a:solidFill>
                  <a:prstClr val="black"/>
                </a:solidFill>
              </a:rPr>
              <a:t>2</a:t>
            </a:r>
            <a:endParaRPr lang="en-US" sz="3200" b="1" dirty="0">
              <a:solidFill>
                <a:prstClr val="black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556251" y="1582153"/>
            <a:ext cx="1846659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p>
            <a:r>
              <a:rPr lang="en-US" sz="3200" b="1" dirty="0" smtClean="0">
                <a:solidFill>
                  <a:prstClr val="black"/>
                </a:solidFill>
              </a:rPr>
              <a:t>8dm</a:t>
            </a:r>
            <a:r>
              <a:rPr lang="en-US" sz="3200" b="1" baseline="30000" dirty="0" smtClean="0">
                <a:solidFill>
                  <a:prstClr val="black"/>
                </a:solidFill>
              </a:rPr>
              <a:t>2</a:t>
            </a:r>
            <a:r>
              <a:rPr lang="en-US" sz="3200" b="1" dirty="0" smtClean="0">
                <a:solidFill>
                  <a:prstClr val="black"/>
                </a:solidFill>
              </a:rPr>
              <a:t> 5cm</a:t>
            </a:r>
            <a:r>
              <a:rPr lang="en-US" sz="3200" b="1" baseline="30000" dirty="0" smtClean="0">
                <a:solidFill>
                  <a:prstClr val="black"/>
                </a:solidFill>
              </a:rPr>
              <a:t>2</a:t>
            </a:r>
            <a:endParaRPr lang="en-US" sz="3200" b="1" dirty="0">
              <a:solidFill>
                <a:prstClr val="black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581345" y="1670264"/>
            <a:ext cx="5677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 dirty="0" smtClean="0">
                <a:solidFill>
                  <a:prstClr val="black"/>
                </a:solidFill>
              </a:rPr>
              <a:t>…..</a:t>
            </a:r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212036" y="1582656"/>
            <a:ext cx="1269578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p>
            <a:r>
              <a:rPr lang="en-US" sz="3200" b="1" dirty="0" smtClean="0">
                <a:solidFill>
                  <a:prstClr val="black"/>
                </a:solidFill>
              </a:rPr>
              <a:t>810cm</a:t>
            </a:r>
            <a:r>
              <a:rPr lang="en-US" sz="3200" b="1" baseline="30000" dirty="0" smtClean="0">
                <a:solidFill>
                  <a:prstClr val="black"/>
                </a:solidFill>
              </a:rPr>
              <a:t>2</a:t>
            </a:r>
            <a:endParaRPr lang="en-US" sz="3200" b="1" dirty="0">
              <a:solidFill>
                <a:prstClr val="black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587839" y="2745823"/>
            <a:ext cx="1046761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p>
            <a:r>
              <a:rPr lang="en-US" sz="3200" b="1" dirty="0" smtClean="0">
                <a:solidFill>
                  <a:prstClr val="black"/>
                </a:solidFill>
              </a:rPr>
              <a:t>790ha</a:t>
            </a:r>
            <a:endParaRPr lang="en-US" sz="3200" b="1" dirty="0">
              <a:solidFill>
                <a:prstClr val="black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792595" y="2821100"/>
            <a:ext cx="5677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 dirty="0" smtClean="0">
                <a:solidFill>
                  <a:prstClr val="black"/>
                </a:solidFill>
              </a:rPr>
              <a:t>…..</a:t>
            </a:r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439161" y="2739207"/>
            <a:ext cx="1086836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p>
            <a:r>
              <a:rPr lang="en-US" sz="3200" b="1" dirty="0" smtClean="0">
                <a:solidFill>
                  <a:prstClr val="black"/>
                </a:solidFill>
              </a:rPr>
              <a:t>79km</a:t>
            </a:r>
            <a:r>
              <a:rPr lang="en-US" sz="3200" b="1" baseline="30000" dirty="0" smtClean="0">
                <a:solidFill>
                  <a:prstClr val="black"/>
                </a:solidFill>
              </a:rPr>
              <a:t>2</a:t>
            </a:r>
            <a:endParaRPr lang="en-US" sz="3200" b="1" dirty="0">
              <a:solidFill>
                <a:prstClr val="black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621225" y="3793385"/>
            <a:ext cx="1960473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p>
            <a:r>
              <a:rPr lang="en-US" sz="3200" b="1" dirty="0" smtClean="0">
                <a:solidFill>
                  <a:prstClr val="black"/>
                </a:solidFill>
              </a:rPr>
              <a:t>4cm</a:t>
            </a:r>
            <a:r>
              <a:rPr lang="en-US" sz="3200" b="1" baseline="30000" dirty="0" smtClean="0">
                <a:solidFill>
                  <a:prstClr val="black"/>
                </a:solidFill>
              </a:rPr>
              <a:t>2</a:t>
            </a:r>
            <a:r>
              <a:rPr lang="en-US" sz="3200" b="1" dirty="0" smtClean="0">
                <a:solidFill>
                  <a:prstClr val="black"/>
                </a:solidFill>
              </a:rPr>
              <a:t> 5mm</a:t>
            </a:r>
            <a:r>
              <a:rPr lang="en-US" sz="3200" b="1" baseline="30000" dirty="0" smtClean="0">
                <a:solidFill>
                  <a:prstClr val="black"/>
                </a:solidFill>
              </a:rPr>
              <a:t>2</a:t>
            </a:r>
            <a:endParaRPr lang="en-US" sz="3200" b="1" dirty="0">
              <a:solidFill>
                <a:prstClr val="black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739162" y="3872103"/>
            <a:ext cx="5677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 dirty="0" smtClean="0">
                <a:solidFill>
                  <a:prstClr val="black"/>
                </a:solidFill>
              </a:rPr>
              <a:t>…..</a:t>
            </a:r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53" name="TextBox 5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212080" y="3578860"/>
            <a:ext cx="1867535" cy="995045"/>
          </a:xfrm>
          <a:prstGeom prst="rect">
            <a:avLst/>
          </a:prstGeom>
          <a:blipFill rotWithShape="0">
            <a:blip r:embed="rId1"/>
            <a:stretch>
              <a:fillRect l="-16393" r="-10246" b="-19492"/>
            </a:stretch>
          </a:blipFill>
        </p:spPr>
        <p:txBody>
          <a:bodyPr/>
          <a:p>
            <a:r>
              <a:rPr lang="en-US" sz="2000">
                <a:noFill/>
              </a:rPr>
              <a:t> </a:t>
            </a:r>
            <a:endParaRPr lang="en-US" sz="2000">
              <a:noFill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Rounded Rectangle 6"/>
          <p:cNvSpPr/>
          <p:nvPr/>
        </p:nvSpPr>
        <p:spPr>
          <a:xfrm>
            <a:off x="453390" y="920115"/>
            <a:ext cx="802005" cy="2041525"/>
          </a:xfrm>
          <a:prstGeom prst="roundRect">
            <a:avLst/>
          </a:prstGeom>
          <a:ln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en-US" b="1"/>
          </a:p>
          <a:p>
            <a:pPr algn="ctr"/>
            <a:r>
              <a:rPr lang="en-US" sz="3200" b="1"/>
              <a:t>&gt;</a:t>
            </a:r>
            <a:endParaRPr lang="en-US" sz="3200" b="1"/>
          </a:p>
          <a:p>
            <a:pPr algn="ctr"/>
            <a:r>
              <a:rPr lang="en-US" sz="3200" b="1"/>
              <a:t>&lt;</a:t>
            </a:r>
            <a:endParaRPr lang="en-US" sz="3200" b="1"/>
          </a:p>
          <a:p>
            <a:pPr algn="ctr"/>
            <a:r>
              <a:rPr lang="en-US" sz="3200" b="1"/>
              <a:t>=</a:t>
            </a:r>
            <a:endParaRPr lang="en-US" sz="3200" b="1"/>
          </a:p>
        </p:txBody>
      </p:sp>
      <p:sp>
        <p:nvSpPr>
          <p:cNvPr id="5" name="Oval 4"/>
          <p:cNvSpPr/>
          <p:nvPr/>
        </p:nvSpPr>
        <p:spPr>
          <a:xfrm>
            <a:off x="581660" y="673100"/>
            <a:ext cx="546100" cy="51879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400" b="1"/>
              <a:t>2</a:t>
            </a:r>
            <a:endParaRPr lang="en-US" sz="2400" b="1"/>
          </a:p>
        </p:txBody>
      </p:sp>
      <p:sp>
        <p:nvSpPr>
          <p:cNvPr id="8" name="Text Box 7"/>
          <p:cNvSpPr txBox="1"/>
          <p:nvPr/>
        </p:nvSpPr>
        <p:spPr>
          <a:xfrm>
            <a:off x="1309370" y="1659890"/>
            <a:ext cx="70802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4000" b="1">
                <a:solidFill>
                  <a:schemeClr val="bg2">
                    <a:lumMod val="10000"/>
                  </a:schemeClr>
                </a:solidFill>
              </a:rPr>
              <a:t>?</a:t>
            </a:r>
            <a:endParaRPr lang="en-US" sz="4000" b="1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255261" y="1471663"/>
            <a:ext cx="3084195" cy="73850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p>
            <a:r>
              <a:rPr lang="en-US" sz="4800" b="1" dirty="0" smtClean="0">
                <a:solidFill>
                  <a:prstClr val="black"/>
                </a:solidFill>
              </a:rPr>
              <a:t>8dm</a:t>
            </a:r>
            <a:r>
              <a:rPr lang="en-US" sz="4800" b="1" baseline="30000" dirty="0" smtClean="0">
                <a:solidFill>
                  <a:prstClr val="black"/>
                </a:solidFill>
              </a:rPr>
              <a:t>2</a:t>
            </a:r>
            <a:r>
              <a:rPr lang="en-US" sz="4800" b="1" dirty="0" smtClean="0">
                <a:solidFill>
                  <a:prstClr val="black"/>
                </a:solidFill>
              </a:rPr>
              <a:t> 5cm</a:t>
            </a:r>
            <a:r>
              <a:rPr lang="en-US" sz="4800" b="1" baseline="30000" dirty="0" smtClean="0">
                <a:solidFill>
                  <a:prstClr val="black"/>
                </a:solidFill>
              </a:rPr>
              <a:t>2</a:t>
            </a:r>
            <a:endParaRPr lang="en-US" sz="4800" b="1" baseline="30000" dirty="0" smtClean="0">
              <a:solidFill>
                <a:prstClr val="black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318580" y="1472144"/>
            <a:ext cx="113157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4800" b="1" dirty="0" smtClean="0">
                <a:solidFill>
                  <a:prstClr val="black"/>
                </a:solidFill>
              </a:rPr>
              <a:t>…..</a:t>
            </a:r>
            <a:endParaRPr lang="en-US" sz="4800" b="1" dirty="0" smtClean="0">
              <a:solidFill>
                <a:prstClr val="black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516961" y="1472166"/>
            <a:ext cx="2118995" cy="73850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p>
            <a:r>
              <a:rPr lang="en-US" sz="4800" b="1" dirty="0" smtClean="0">
                <a:solidFill>
                  <a:prstClr val="black"/>
                </a:solidFill>
              </a:rPr>
              <a:t>810cm</a:t>
            </a:r>
            <a:r>
              <a:rPr lang="en-US" sz="4800" b="1" baseline="30000" dirty="0" smtClean="0">
                <a:solidFill>
                  <a:prstClr val="black"/>
                </a:solidFill>
              </a:rPr>
              <a:t>2</a:t>
            </a:r>
            <a:endParaRPr lang="en-US" sz="4800" b="1" baseline="30000" dirty="0" smtClean="0">
              <a:solidFill>
                <a:prstClr val="black"/>
              </a:solidFill>
            </a:endParaRPr>
          </a:p>
        </p:txBody>
      </p:sp>
      <p:sp>
        <p:nvSpPr>
          <p:cNvPr id="1146" name="Google Shape;1146;p40"/>
          <p:cNvSpPr/>
          <p:nvPr/>
        </p:nvSpPr>
        <p:spPr>
          <a:xfrm>
            <a:off x="1255395" y="3325495"/>
            <a:ext cx="1332230" cy="1513840"/>
          </a:xfrm>
          <a:custGeom>
            <a:avLst/>
            <a:gdLst/>
            <a:ahLst/>
            <a:cxnLst/>
            <a:rect l="l" t="t" r="r" b="b"/>
            <a:pathLst>
              <a:path w="31367" h="35651" extrusionOk="0">
                <a:moveTo>
                  <a:pt x="15191" y="0"/>
                </a:moveTo>
                <a:lnTo>
                  <a:pt x="0" y="9325"/>
                </a:lnTo>
                <a:lnTo>
                  <a:pt x="482" y="27150"/>
                </a:lnTo>
                <a:lnTo>
                  <a:pt x="16153" y="35650"/>
                </a:lnTo>
                <a:lnTo>
                  <a:pt x="31366" y="26325"/>
                </a:lnTo>
                <a:lnTo>
                  <a:pt x="30885" y="8500"/>
                </a:lnTo>
                <a:lnTo>
                  <a:pt x="15191" y="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1">
                <a:solidFill>
                  <a:schemeClr val="bg2">
                    <a:lumMod val="10000"/>
                  </a:schemeClr>
                </a:solidFill>
              </a:rPr>
              <a:t>&lt;</a:t>
            </a:r>
            <a:endParaRPr lang="en-US" sz="5000" b="1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" name="Google Shape;1146;p40"/>
          <p:cNvSpPr/>
          <p:nvPr/>
        </p:nvSpPr>
        <p:spPr>
          <a:xfrm>
            <a:off x="4104640" y="3325495"/>
            <a:ext cx="1332230" cy="1513840"/>
          </a:xfrm>
          <a:custGeom>
            <a:avLst/>
            <a:gdLst/>
            <a:ahLst/>
            <a:cxnLst/>
            <a:rect l="l" t="t" r="r" b="b"/>
            <a:pathLst>
              <a:path w="31367" h="35651" extrusionOk="0">
                <a:moveTo>
                  <a:pt x="15191" y="0"/>
                </a:moveTo>
                <a:lnTo>
                  <a:pt x="0" y="9325"/>
                </a:lnTo>
                <a:lnTo>
                  <a:pt x="482" y="27150"/>
                </a:lnTo>
                <a:lnTo>
                  <a:pt x="16153" y="35650"/>
                </a:lnTo>
                <a:lnTo>
                  <a:pt x="31366" y="26325"/>
                </a:lnTo>
                <a:lnTo>
                  <a:pt x="30885" y="8500"/>
                </a:lnTo>
                <a:lnTo>
                  <a:pt x="15191" y="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1">
                <a:solidFill>
                  <a:schemeClr val="bg2">
                    <a:lumMod val="10000"/>
                  </a:schemeClr>
                </a:solidFill>
              </a:rPr>
              <a:t>=</a:t>
            </a:r>
            <a:endParaRPr lang="en-US" sz="5000" b="1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Google Shape;1146;p40"/>
          <p:cNvSpPr/>
          <p:nvPr/>
        </p:nvSpPr>
        <p:spPr>
          <a:xfrm>
            <a:off x="7099935" y="3325495"/>
            <a:ext cx="1332230" cy="1513840"/>
          </a:xfrm>
          <a:custGeom>
            <a:avLst/>
            <a:gdLst/>
            <a:ahLst/>
            <a:cxnLst/>
            <a:rect l="l" t="t" r="r" b="b"/>
            <a:pathLst>
              <a:path w="31367" h="35651" extrusionOk="0">
                <a:moveTo>
                  <a:pt x="15191" y="0"/>
                </a:moveTo>
                <a:lnTo>
                  <a:pt x="0" y="9325"/>
                </a:lnTo>
                <a:lnTo>
                  <a:pt x="482" y="27150"/>
                </a:lnTo>
                <a:lnTo>
                  <a:pt x="16153" y="35650"/>
                </a:lnTo>
                <a:lnTo>
                  <a:pt x="31366" y="26325"/>
                </a:lnTo>
                <a:lnTo>
                  <a:pt x="30885" y="8500"/>
                </a:lnTo>
                <a:lnTo>
                  <a:pt x="15191" y="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1">
                <a:solidFill>
                  <a:schemeClr val="bg2">
                    <a:lumMod val="10000"/>
                  </a:schemeClr>
                </a:solidFill>
              </a:rPr>
              <a:t>&gt;</a:t>
            </a:r>
            <a:endParaRPr lang="en-US" sz="5000" b="1">
              <a:solidFill>
                <a:schemeClr val="bg2">
                  <a:lumMod val="10000"/>
                </a:schemeClr>
              </a:solidFill>
            </a:endParaRPr>
          </a:p>
        </p:txBody>
      </p:sp>
      <p:grpSp>
        <p:nvGrpSpPr>
          <p:cNvPr id="2100" name="Google Shape;2100;p72"/>
          <p:cNvGrpSpPr/>
          <p:nvPr/>
        </p:nvGrpSpPr>
        <p:grpSpPr>
          <a:xfrm flipH="1">
            <a:off x="7431767" y="2667002"/>
            <a:ext cx="835724" cy="913821"/>
            <a:chOff x="2013650" y="1733325"/>
            <a:chExt cx="407750" cy="445875"/>
          </a:xfrm>
        </p:grpSpPr>
        <p:sp>
          <p:nvSpPr>
            <p:cNvPr id="2101" name="Google Shape;2101;p72"/>
            <p:cNvSpPr/>
            <p:nvPr/>
          </p:nvSpPr>
          <p:spPr>
            <a:xfrm>
              <a:off x="2013650" y="1998550"/>
              <a:ext cx="72900" cy="42200"/>
            </a:xfrm>
            <a:custGeom>
              <a:avLst/>
              <a:gdLst/>
              <a:ahLst/>
              <a:cxnLst/>
              <a:rect l="l" t="t" r="r" b="b"/>
              <a:pathLst>
                <a:path w="2916" h="1688" extrusionOk="0">
                  <a:moveTo>
                    <a:pt x="2916" y="0"/>
                  </a:moveTo>
                  <a:lnTo>
                    <a:pt x="0" y="838"/>
                  </a:lnTo>
                  <a:lnTo>
                    <a:pt x="2916" y="1688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02" name="Google Shape;2102;p72"/>
            <p:cNvSpPr/>
            <p:nvPr/>
          </p:nvSpPr>
          <p:spPr>
            <a:xfrm>
              <a:off x="2124975" y="1733325"/>
              <a:ext cx="176625" cy="179450"/>
            </a:xfrm>
            <a:custGeom>
              <a:avLst/>
              <a:gdLst/>
              <a:ahLst/>
              <a:cxnLst/>
              <a:rect l="l" t="t" r="r" b="b"/>
              <a:pathLst>
                <a:path w="7065" h="7178" extrusionOk="0">
                  <a:moveTo>
                    <a:pt x="3453" y="0"/>
                  </a:moveTo>
                  <a:cubicBezTo>
                    <a:pt x="3206" y="0"/>
                    <a:pt x="2946" y="49"/>
                    <a:pt x="2675" y="154"/>
                  </a:cubicBezTo>
                  <a:cubicBezTo>
                    <a:pt x="1" y="1198"/>
                    <a:pt x="1206" y="3792"/>
                    <a:pt x="2170" y="5112"/>
                  </a:cubicBezTo>
                  <a:cubicBezTo>
                    <a:pt x="2858" y="6064"/>
                    <a:pt x="5085" y="7178"/>
                    <a:pt x="5085" y="7178"/>
                  </a:cubicBezTo>
                  <a:cubicBezTo>
                    <a:pt x="7065" y="4719"/>
                    <a:pt x="5885" y="0"/>
                    <a:pt x="34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03" name="Google Shape;2103;p72"/>
            <p:cNvSpPr/>
            <p:nvPr/>
          </p:nvSpPr>
          <p:spPr>
            <a:xfrm>
              <a:off x="2124450" y="2109350"/>
              <a:ext cx="34550" cy="62175"/>
            </a:xfrm>
            <a:custGeom>
              <a:avLst/>
              <a:gdLst/>
              <a:ahLst/>
              <a:cxnLst/>
              <a:rect l="l" t="t" r="r" b="b"/>
              <a:pathLst>
                <a:path w="1382" h="2487" extrusionOk="0">
                  <a:moveTo>
                    <a:pt x="961" y="1"/>
                  </a:moveTo>
                  <a:cubicBezTo>
                    <a:pt x="823" y="1"/>
                    <a:pt x="682" y="70"/>
                    <a:pt x="618" y="228"/>
                  </a:cubicBezTo>
                  <a:cubicBezTo>
                    <a:pt x="377" y="825"/>
                    <a:pt x="194" y="1433"/>
                    <a:pt x="56" y="2053"/>
                  </a:cubicBezTo>
                  <a:cubicBezTo>
                    <a:pt x="1" y="2315"/>
                    <a:pt x="219" y="2486"/>
                    <a:pt x="425" y="2486"/>
                  </a:cubicBezTo>
                  <a:cubicBezTo>
                    <a:pt x="561" y="2486"/>
                    <a:pt x="692" y="2411"/>
                    <a:pt x="733" y="2237"/>
                  </a:cubicBezTo>
                  <a:cubicBezTo>
                    <a:pt x="859" y="1617"/>
                    <a:pt x="1043" y="1009"/>
                    <a:pt x="1284" y="423"/>
                  </a:cubicBezTo>
                  <a:cubicBezTo>
                    <a:pt x="1382" y="166"/>
                    <a:pt x="1175" y="1"/>
                    <a:pt x="9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04" name="Google Shape;2104;p72"/>
            <p:cNvSpPr/>
            <p:nvPr/>
          </p:nvSpPr>
          <p:spPr>
            <a:xfrm>
              <a:off x="2186950" y="2116975"/>
              <a:ext cx="20550" cy="62225"/>
            </a:xfrm>
            <a:custGeom>
              <a:avLst/>
              <a:gdLst/>
              <a:ahLst/>
              <a:cxnLst/>
              <a:rect l="l" t="t" r="r" b="b"/>
              <a:pathLst>
                <a:path w="822" h="2489" extrusionOk="0">
                  <a:moveTo>
                    <a:pt x="478" y="1"/>
                  </a:moveTo>
                  <a:cubicBezTo>
                    <a:pt x="305" y="1"/>
                    <a:pt x="127" y="113"/>
                    <a:pt x="116" y="336"/>
                  </a:cubicBezTo>
                  <a:cubicBezTo>
                    <a:pt x="93" y="945"/>
                    <a:pt x="58" y="1553"/>
                    <a:pt x="12" y="2161"/>
                  </a:cubicBezTo>
                  <a:cubicBezTo>
                    <a:pt x="1" y="2379"/>
                    <a:pt x="167" y="2488"/>
                    <a:pt x="341" y="2488"/>
                  </a:cubicBezTo>
                  <a:cubicBezTo>
                    <a:pt x="514" y="2488"/>
                    <a:pt x="695" y="2379"/>
                    <a:pt x="712" y="2161"/>
                  </a:cubicBezTo>
                  <a:cubicBezTo>
                    <a:pt x="747" y="1553"/>
                    <a:pt x="781" y="945"/>
                    <a:pt x="816" y="336"/>
                  </a:cubicBezTo>
                  <a:cubicBezTo>
                    <a:pt x="821" y="113"/>
                    <a:pt x="652" y="1"/>
                    <a:pt x="4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05" name="Google Shape;2105;p72"/>
            <p:cNvSpPr/>
            <p:nvPr/>
          </p:nvSpPr>
          <p:spPr>
            <a:xfrm>
              <a:off x="2261850" y="2116975"/>
              <a:ext cx="24800" cy="62025"/>
            </a:xfrm>
            <a:custGeom>
              <a:avLst/>
              <a:gdLst/>
              <a:ahLst/>
              <a:cxnLst/>
              <a:rect l="l" t="t" r="r" b="b"/>
              <a:pathLst>
                <a:path w="992" h="2481" extrusionOk="0">
                  <a:moveTo>
                    <a:pt x="343" y="1"/>
                  </a:moveTo>
                  <a:cubicBezTo>
                    <a:pt x="170" y="1"/>
                    <a:pt x="0" y="113"/>
                    <a:pt x="12" y="336"/>
                  </a:cubicBezTo>
                  <a:cubicBezTo>
                    <a:pt x="35" y="968"/>
                    <a:pt x="115" y="1610"/>
                    <a:pt x="264" y="2230"/>
                  </a:cubicBezTo>
                  <a:cubicBezTo>
                    <a:pt x="306" y="2405"/>
                    <a:pt x="438" y="2480"/>
                    <a:pt x="574" y="2480"/>
                  </a:cubicBezTo>
                  <a:cubicBezTo>
                    <a:pt x="778" y="2480"/>
                    <a:pt x="992" y="2312"/>
                    <a:pt x="930" y="2058"/>
                  </a:cubicBezTo>
                  <a:cubicBezTo>
                    <a:pt x="804" y="1484"/>
                    <a:pt x="723" y="910"/>
                    <a:pt x="700" y="336"/>
                  </a:cubicBezTo>
                  <a:cubicBezTo>
                    <a:pt x="695" y="113"/>
                    <a:pt x="517" y="1"/>
                    <a:pt x="3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06" name="Google Shape;2106;p72"/>
            <p:cNvSpPr/>
            <p:nvPr/>
          </p:nvSpPr>
          <p:spPr>
            <a:xfrm>
              <a:off x="2310350" y="2112000"/>
              <a:ext cx="35200" cy="56075"/>
            </a:xfrm>
            <a:custGeom>
              <a:avLst/>
              <a:gdLst/>
              <a:ahLst/>
              <a:cxnLst/>
              <a:rect l="l" t="t" r="r" b="b"/>
              <a:pathLst>
                <a:path w="1408" h="2243" extrusionOk="0">
                  <a:moveTo>
                    <a:pt x="465" y="1"/>
                  </a:moveTo>
                  <a:cubicBezTo>
                    <a:pt x="242" y="1"/>
                    <a:pt x="0" y="252"/>
                    <a:pt x="126" y="535"/>
                  </a:cubicBezTo>
                  <a:cubicBezTo>
                    <a:pt x="333" y="1006"/>
                    <a:pt x="505" y="1499"/>
                    <a:pt x="654" y="1993"/>
                  </a:cubicBezTo>
                  <a:cubicBezTo>
                    <a:pt x="709" y="2167"/>
                    <a:pt x="848" y="2242"/>
                    <a:pt x="987" y="2242"/>
                  </a:cubicBezTo>
                  <a:cubicBezTo>
                    <a:pt x="1197" y="2242"/>
                    <a:pt x="1407" y="2071"/>
                    <a:pt x="1331" y="1809"/>
                  </a:cubicBezTo>
                  <a:cubicBezTo>
                    <a:pt x="1159" y="1258"/>
                    <a:pt x="953" y="707"/>
                    <a:pt x="723" y="180"/>
                  </a:cubicBezTo>
                  <a:cubicBezTo>
                    <a:pt x="665" y="53"/>
                    <a:pt x="567" y="1"/>
                    <a:pt x="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07" name="Google Shape;2107;p72"/>
            <p:cNvSpPr/>
            <p:nvPr/>
          </p:nvSpPr>
          <p:spPr>
            <a:xfrm>
              <a:off x="2160550" y="2086050"/>
              <a:ext cx="76650" cy="48250"/>
            </a:xfrm>
            <a:custGeom>
              <a:avLst/>
              <a:gdLst/>
              <a:ahLst/>
              <a:cxnLst/>
              <a:rect l="l" t="t" r="r" b="b"/>
              <a:pathLst>
                <a:path w="3066" h="1930" extrusionOk="0">
                  <a:moveTo>
                    <a:pt x="1" y="1"/>
                  </a:moveTo>
                  <a:lnTo>
                    <a:pt x="1" y="1"/>
                  </a:lnTo>
                  <a:cubicBezTo>
                    <a:pt x="127" y="586"/>
                    <a:pt x="288" y="1172"/>
                    <a:pt x="494" y="1734"/>
                  </a:cubicBezTo>
                  <a:cubicBezTo>
                    <a:pt x="953" y="1872"/>
                    <a:pt x="1424" y="1929"/>
                    <a:pt x="1895" y="1929"/>
                  </a:cubicBezTo>
                  <a:lnTo>
                    <a:pt x="3065" y="1929"/>
                  </a:lnTo>
                  <a:cubicBezTo>
                    <a:pt x="2882" y="1401"/>
                    <a:pt x="2744" y="873"/>
                    <a:pt x="2629" y="322"/>
                  </a:cubicBezTo>
                  <a:cubicBezTo>
                    <a:pt x="1745" y="288"/>
                    <a:pt x="862" y="173"/>
                    <a:pt x="1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08" name="Google Shape;2108;p72"/>
            <p:cNvSpPr/>
            <p:nvPr/>
          </p:nvSpPr>
          <p:spPr>
            <a:xfrm>
              <a:off x="2145075" y="1876900"/>
              <a:ext cx="88675" cy="217225"/>
            </a:xfrm>
            <a:custGeom>
              <a:avLst/>
              <a:gdLst/>
              <a:ahLst/>
              <a:cxnLst/>
              <a:rect l="l" t="t" r="r" b="b"/>
              <a:pathLst>
                <a:path w="3547" h="8689" extrusionOk="0">
                  <a:moveTo>
                    <a:pt x="2514" y="0"/>
                  </a:moveTo>
                  <a:cubicBezTo>
                    <a:pt x="2009" y="0"/>
                    <a:pt x="1492" y="80"/>
                    <a:pt x="999" y="230"/>
                  </a:cubicBezTo>
                  <a:cubicBezTo>
                    <a:pt x="126" y="2858"/>
                    <a:pt x="0" y="5670"/>
                    <a:pt x="608" y="8367"/>
                  </a:cubicBezTo>
                  <a:cubicBezTo>
                    <a:pt x="1481" y="8539"/>
                    <a:pt x="2364" y="8654"/>
                    <a:pt x="3248" y="8688"/>
                  </a:cubicBezTo>
                  <a:cubicBezTo>
                    <a:pt x="2663" y="5888"/>
                    <a:pt x="2915" y="2835"/>
                    <a:pt x="3547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09" name="Google Shape;2109;p72"/>
            <p:cNvSpPr/>
            <p:nvPr/>
          </p:nvSpPr>
          <p:spPr>
            <a:xfrm>
              <a:off x="2095425" y="2067700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0" y="0"/>
                  </a:moveTo>
                  <a:lnTo>
                    <a:pt x="0" y="0"/>
                  </a:lnTo>
                  <a:cubicBezTo>
                    <a:pt x="666" y="1206"/>
                    <a:pt x="1779" y="2089"/>
                    <a:pt x="3099" y="2468"/>
                  </a:cubicBezTo>
                  <a:cubicBezTo>
                    <a:pt x="2893" y="1906"/>
                    <a:pt x="2732" y="1320"/>
                    <a:pt x="2594" y="735"/>
                  </a:cubicBezTo>
                  <a:cubicBezTo>
                    <a:pt x="1711" y="563"/>
                    <a:pt x="838" y="3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10" name="Google Shape;2110;p72"/>
            <p:cNvSpPr/>
            <p:nvPr/>
          </p:nvSpPr>
          <p:spPr>
            <a:xfrm>
              <a:off x="2079350" y="1882625"/>
              <a:ext cx="90700" cy="203750"/>
            </a:xfrm>
            <a:custGeom>
              <a:avLst/>
              <a:gdLst/>
              <a:ahLst/>
              <a:cxnLst/>
              <a:rect l="l" t="t" r="r" b="b"/>
              <a:pathLst>
                <a:path w="3628" h="8150" extrusionOk="0">
                  <a:moveTo>
                    <a:pt x="3628" y="1"/>
                  </a:moveTo>
                  <a:lnTo>
                    <a:pt x="3628" y="1"/>
                  </a:lnTo>
                  <a:cubicBezTo>
                    <a:pt x="1470" y="666"/>
                    <a:pt x="1" y="2663"/>
                    <a:pt x="1" y="4936"/>
                  </a:cubicBezTo>
                  <a:cubicBezTo>
                    <a:pt x="1" y="5797"/>
                    <a:pt x="219" y="6657"/>
                    <a:pt x="643" y="7415"/>
                  </a:cubicBezTo>
                  <a:cubicBezTo>
                    <a:pt x="1481" y="7725"/>
                    <a:pt x="2354" y="7977"/>
                    <a:pt x="3237" y="8149"/>
                  </a:cubicBezTo>
                  <a:cubicBezTo>
                    <a:pt x="2618" y="5452"/>
                    <a:pt x="2755" y="2629"/>
                    <a:pt x="36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11" name="Google Shape;2111;p72"/>
            <p:cNvSpPr/>
            <p:nvPr/>
          </p:nvSpPr>
          <p:spPr>
            <a:xfrm>
              <a:off x="2226275" y="2090075"/>
              <a:ext cx="86375" cy="44225"/>
            </a:xfrm>
            <a:custGeom>
              <a:avLst/>
              <a:gdLst/>
              <a:ahLst/>
              <a:cxnLst/>
              <a:rect l="l" t="t" r="r" b="b"/>
              <a:pathLst>
                <a:path w="3455" h="1769" extrusionOk="0">
                  <a:moveTo>
                    <a:pt x="3019" y="1"/>
                  </a:moveTo>
                  <a:cubicBezTo>
                    <a:pt x="2262" y="122"/>
                    <a:pt x="1500" y="178"/>
                    <a:pt x="735" y="178"/>
                  </a:cubicBezTo>
                  <a:cubicBezTo>
                    <a:pt x="490" y="178"/>
                    <a:pt x="245" y="172"/>
                    <a:pt x="0" y="161"/>
                  </a:cubicBezTo>
                  <a:lnTo>
                    <a:pt x="0" y="161"/>
                  </a:lnTo>
                  <a:cubicBezTo>
                    <a:pt x="103" y="712"/>
                    <a:pt x="253" y="1240"/>
                    <a:pt x="425" y="1768"/>
                  </a:cubicBezTo>
                  <a:lnTo>
                    <a:pt x="2651" y="1768"/>
                  </a:lnTo>
                  <a:cubicBezTo>
                    <a:pt x="2915" y="1768"/>
                    <a:pt x="3191" y="1757"/>
                    <a:pt x="3455" y="1711"/>
                  </a:cubicBezTo>
                  <a:cubicBezTo>
                    <a:pt x="3283" y="1148"/>
                    <a:pt x="3145" y="574"/>
                    <a:pt x="30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12" name="Google Shape;2112;p72"/>
            <p:cNvSpPr/>
            <p:nvPr/>
          </p:nvSpPr>
          <p:spPr>
            <a:xfrm>
              <a:off x="2211625" y="18769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5" y="0"/>
                  </a:moveTo>
                  <a:cubicBezTo>
                    <a:pt x="253" y="2835"/>
                    <a:pt x="1" y="5888"/>
                    <a:pt x="575" y="8688"/>
                  </a:cubicBezTo>
                  <a:cubicBezTo>
                    <a:pt x="822" y="8699"/>
                    <a:pt x="1070" y="8705"/>
                    <a:pt x="1316" y="8705"/>
                  </a:cubicBezTo>
                  <a:cubicBezTo>
                    <a:pt x="2086" y="8705"/>
                    <a:pt x="2851" y="8649"/>
                    <a:pt x="3616" y="8528"/>
                  </a:cubicBezTo>
                  <a:cubicBezTo>
                    <a:pt x="3019" y="5739"/>
                    <a:pt x="2973" y="2846"/>
                    <a:pt x="3754" y="34"/>
                  </a:cubicBezTo>
                  <a:cubicBezTo>
                    <a:pt x="3582" y="12"/>
                    <a:pt x="3410" y="0"/>
                    <a:pt x="32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13" name="Google Shape;2113;p72"/>
            <p:cNvSpPr/>
            <p:nvPr/>
          </p:nvSpPr>
          <p:spPr>
            <a:xfrm>
              <a:off x="2285950" y="1877750"/>
              <a:ext cx="135450" cy="212650"/>
            </a:xfrm>
            <a:custGeom>
              <a:avLst/>
              <a:gdLst/>
              <a:ahLst/>
              <a:cxnLst/>
              <a:rect l="l" t="t" r="r" b="b"/>
              <a:pathLst>
                <a:path w="5418" h="8506" extrusionOk="0">
                  <a:moveTo>
                    <a:pt x="781" y="0"/>
                  </a:moveTo>
                  <a:cubicBezTo>
                    <a:pt x="0" y="2824"/>
                    <a:pt x="46" y="5705"/>
                    <a:pt x="643" y="8505"/>
                  </a:cubicBezTo>
                  <a:cubicBezTo>
                    <a:pt x="2273" y="8253"/>
                    <a:pt x="3822" y="7702"/>
                    <a:pt x="5131" y="6806"/>
                  </a:cubicBezTo>
                  <a:cubicBezTo>
                    <a:pt x="5326" y="6267"/>
                    <a:pt x="5418" y="5693"/>
                    <a:pt x="5418" y="5131"/>
                  </a:cubicBezTo>
                  <a:cubicBezTo>
                    <a:pt x="5406" y="2480"/>
                    <a:pt x="3409" y="276"/>
                    <a:pt x="781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14" name="Google Shape;2114;p72"/>
            <p:cNvSpPr/>
            <p:nvPr/>
          </p:nvSpPr>
          <p:spPr>
            <a:xfrm>
              <a:off x="2302025" y="2047600"/>
              <a:ext cx="112200" cy="85250"/>
            </a:xfrm>
            <a:custGeom>
              <a:avLst/>
              <a:gdLst/>
              <a:ahLst/>
              <a:cxnLst/>
              <a:rect l="l" t="t" r="r" b="b"/>
              <a:pathLst>
                <a:path w="4488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79" y="896"/>
                    <a:pt x="1630" y="1447"/>
                    <a:pt x="0" y="1700"/>
                  </a:cubicBezTo>
                  <a:cubicBezTo>
                    <a:pt x="115" y="2273"/>
                    <a:pt x="264" y="2847"/>
                    <a:pt x="425" y="3410"/>
                  </a:cubicBezTo>
                  <a:cubicBezTo>
                    <a:pt x="2296" y="3100"/>
                    <a:pt x="3856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15" name="Google Shape;2115;p72"/>
            <p:cNvSpPr/>
            <p:nvPr/>
          </p:nvSpPr>
          <p:spPr>
            <a:xfrm>
              <a:off x="2347925" y="1973875"/>
              <a:ext cx="29000" cy="24875"/>
            </a:xfrm>
            <a:custGeom>
              <a:avLst/>
              <a:gdLst/>
              <a:ahLst/>
              <a:cxnLst/>
              <a:rect l="l" t="t" r="r" b="b"/>
              <a:pathLst>
                <a:path w="1160" h="995" extrusionOk="0">
                  <a:moveTo>
                    <a:pt x="666" y="0"/>
                  </a:moveTo>
                  <a:cubicBezTo>
                    <a:pt x="219" y="0"/>
                    <a:pt x="0" y="528"/>
                    <a:pt x="310" y="850"/>
                  </a:cubicBezTo>
                  <a:cubicBezTo>
                    <a:pt x="414" y="950"/>
                    <a:pt x="539" y="995"/>
                    <a:pt x="662" y="995"/>
                  </a:cubicBezTo>
                  <a:cubicBezTo>
                    <a:pt x="918" y="995"/>
                    <a:pt x="1160" y="797"/>
                    <a:pt x="1160" y="494"/>
                  </a:cubicBezTo>
                  <a:cubicBezTo>
                    <a:pt x="1160" y="218"/>
                    <a:pt x="942" y="0"/>
                    <a:pt x="6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16" name="Google Shape;2116;p72"/>
            <p:cNvSpPr/>
            <p:nvPr/>
          </p:nvSpPr>
          <p:spPr>
            <a:xfrm>
              <a:off x="2330425" y="2009450"/>
              <a:ext cx="58275" cy="58275"/>
            </a:xfrm>
            <a:custGeom>
              <a:avLst/>
              <a:gdLst/>
              <a:ahLst/>
              <a:cxnLst/>
              <a:rect l="l" t="t" r="r" b="b"/>
              <a:pathLst>
                <a:path w="2331" h="2331" extrusionOk="0">
                  <a:moveTo>
                    <a:pt x="1160" y="1"/>
                  </a:moveTo>
                  <a:cubicBezTo>
                    <a:pt x="517" y="1"/>
                    <a:pt x="0" y="517"/>
                    <a:pt x="0" y="1160"/>
                  </a:cubicBezTo>
                  <a:cubicBezTo>
                    <a:pt x="0" y="1814"/>
                    <a:pt x="517" y="2330"/>
                    <a:pt x="1160" y="2330"/>
                  </a:cubicBezTo>
                  <a:cubicBezTo>
                    <a:pt x="1802" y="2330"/>
                    <a:pt x="2330" y="1814"/>
                    <a:pt x="2330" y="1160"/>
                  </a:cubicBezTo>
                  <a:cubicBezTo>
                    <a:pt x="2330" y="517"/>
                    <a:pt x="1802" y="1"/>
                    <a:pt x="1160" y="1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17" name="Google Shape;2117;p72"/>
            <p:cNvSpPr/>
            <p:nvPr/>
          </p:nvSpPr>
          <p:spPr>
            <a:xfrm>
              <a:off x="2069325" y="1756175"/>
              <a:ext cx="194225" cy="156600"/>
            </a:xfrm>
            <a:custGeom>
              <a:avLst/>
              <a:gdLst/>
              <a:ahLst/>
              <a:cxnLst/>
              <a:rect l="l" t="t" r="r" b="b"/>
              <a:pathLst>
                <a:path w="7769" h="6264" extrusionOk="0">
                  <a:moveTo>
                    <a:pt x="3470" y="0"/>
                  </a:moveTo>
                  <a:cubicBezTo>
                    <a:pt x="3015" y="0"/>
                    <a:pt x="2563" y="164"/>
                    <a:pt x="2146" y="537"/>
                  </a:cubicBezTo>
                  <a:cubicBezTo>
                    <a:pt x="0" y="2442"/>
                    <a:pt x="2043" y="4450"/>
                    <a:pt x="3409" y="5357"/>
                  </a:cubicBezTo>
                  <a:cubicBezTo>
                    <a:pt x="4384" y="6000"/>
                    <a:pt x="6852" y="6264"/>
                    <a:pt x="6852" y="6264"/>
                  </a:cubicBezTo>
                  <a:cubicBezTo>
                    <a:pt x="7768" y="3544"/>
                    <a:pt x="5584" y="0"/>
                    <a:pt x="34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" name="Google Shape;2100;p72"/>
          <p:cNvGrpSpPr/>
          <p:nvPr/>
        </p:nvGrpSpPr>
        <p:grpSpPr>
          <a:xfrm flipH="1">
            <a:off x="4376782" y="2712087"/>
            <a:ext cx="835724" cy="913821"/>
            <a:chOff x="2013650" y="1733325"/>
            <a:chExt cx="407750" cy="445875"/>
          </a:xfrm>
        </p:grpSpPr>
        <p:sp>
          <p:nvSpPr>
            <p:cNvPr id="6" name="Google Shape;2101;p72"/>
            <p:cNvSpPr/>
            <p:nvPr/>
          </p:nvSpPr>
          <p:spPr>
            <a:xfrm>
              <a:off x="2013650" y="1998550"/>
              <a:ext cx="72900" cy="42200"/>
            </a:xfrm>
            <a:custGeom>
              <a:avLst/>
              <a:gdLst/>
              <a:ahLst/>
              <a:cxnLst/>
              <a:rect l="l" t="t" r="r" b="b"/>
              <a:pathLst>
                <a:path w="2916" h="1688" extrusionOk="0">
                  <a:moveTo>
                    <a:pt x="2916" y="0"/>
                  </a:moveTo>
                  <a:lnTo>
                    <a:pt x="0" y="838"/>
                  </a:lnTo>
                  <a:lnTo>
                    <a:pt x="2916" y="1688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" name="Google Shape;2102;p72"/>
            <p:cNvSpPr/>
            <p:nvPr/>
          </p:nvSpPr>
          <p:spPr>
            <a:xfrm>
              <a:off x="2124975" y="1733325"/>
              <a:ext cx="176625" cy="179450"/>
            </a:xfrm>
            <a:custGeom>
              <a:avLst/>
              <a:gdLst/>
              <a:ahLst/>
              <a:cxnLst/>
              <a:rect l="l" t="t" r="r" b="b"/>
              <a:pathLst>
                <a:path w="7065" h="7178" extrusionOk="0">
                  <a:moveTo>
                    <a:pt x="3453" y="0"/>
                  </a:moveTo>
                  <a:cubicBezTo>
                    <a:pt x="3206" y="0"/>
                    <a:pt x="2946" y="49"/>
                    <a:pt x="2675" y="154"/>
                  </a:cubicBezTo>
                  <a:cubicBezTo>
                    <a:pt x="1" y="1198"/>
                    <a:pt x="1206" y="3792"/>
                    <a:pt x="2170" y="5112"/>
                  </a:cubicBezTo>
                  <a:cubicBezTo>
                    <a:pt x="2858" y="6064"/>
                    <a:pt x="5085" y="7178"/>
                    <a:pt x="5085" y="7178"/>
                  </a:cubicBezTo>
                  <a:cubicBezTo>
                    <a:pt x="7065" y="4719"/>
                    <a:pt x="5885" y="0"/>
                    <a:pt x="34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" name="Google Shape;2103;p72"/>
            <p:cNvSpPr/>
            <p:nvPr/>
          </p:nvSpPr>
          <p:spPr>
            <a:xfrm>
              <a:off x="2124450" y="2109350"/>
              <a:ext cx="34550" cy="62175"/>
            </a:xfrm>
            <a:custGeom>
              <a:avLst/>
              <a:gdLst/>
              <a:ahLst/>
              <a:cxnLst/>
              <a:rect l="l" t="t" r="r" b="b"/>
              <a:pathLst>
                <a:path w="1382" h="2487" extrusionOk="0">
                  <a:moveTo>
                    <a:pt x="961" y="1"/>
                  </a:moveTo>
                  <a:cubicBezTo>
                    <a:pt x="823" y="1"/>
                    <a:pt x="682" y="70"/>
                    <a:pt x="618" y="228"/>
                  </a:cubicBezTo>
                  <a:cubicBezTo>
                    <a:pt x="377" y="825"/>
                    <a:pt x="194" y="1433"/>
                    <a:pt x="56" y="2053"/>
                  </a:cubicBezTo>
                  <a:cubicBezTo>
                    <a:pt x="1" y="2315"/>
                    <a:pt x="219" y="2486"/>
                    <a:pt x="425" y="2486"/>
                  </a:cubicBezTo>
                  <a:cubicBezTo>
                    <a:pt x="561" y="2486"/>
                    <a:pt x="692" y="2411"/>
                    <a:pt x="733" y="2237"/>
                  </a:cubicBezTo>
                  <a:cubicBezTo>
                    <a:pt x="859" y="1617"/>
                    <a:pt x="1043" y="1009"/>
                    <a:pt x="1284" y="423"/>
                  </a:cubicBezTo>
                  <a:cubicBezTo>
                    <a:pt x="1382" y="166"/>
                    <a:pt x="1175" y="1"/>
                    <a:pt x="9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" name="Google Shape;2104;p72"/>
            <p:cNvSpPr/>
            <p:nvPr/>
          </p:nvSpPr>
          <p:spPr>
            <a:xfrm>
              <a:off x="2186950" y="2116975"/>
              <a:ext cx="20550" cy="62225"/>
            </a:xfrm>
            <a:custGeom>
              <a:avLst/>
              <a:gdLst/>
              <a:ahLst/>
              <a:cxnLst/>
              <a:rect l="l" t="t" r="r" b="b"/>
              <a:pathLst>
                <a:path w="822" h="2489" extrusionOk="0">
                  <a:moveTo>
                    <a:pt x="478" y="1"/>
                  </a:moveTo>
                  <a:cubicBezTo>
                    <a:pt x="305" y="1"/>
                    <a:pt x="127" y="113"/>
                    <a:pt x="116" y="336"/>
                  </a:cubicBezTo>
                  <a:cubicBezTo>
                    <a:pt x="93" y="945"/>
                    <a:pt x="58" y="1553"/>
                    <a:pt x="12" y="2161"/>
                  </a:cubicBezTo>
                  <a:cubicBezTo>
                    <a:pt x="1" y="2379"/>
                    <a:pt x="167" y="2488"/>
                    <a:pt x="341" y="2488"/>
                  </a:cubicBezTo>
                  <a:cubicBezTo>
                    <a:pt x="514" y="2488"/>
                    <a:pt x="695" y="2379"/>
                    <a:pt x="712" y="2161"/>
                  </a:cubicBezTo>
                  <a:cubicBezTo>
                    <a:pt x="747" y="1553"/>
                    <a:pt x="781" y="945"/>
                    <a:pt x="816" y="336"/>
                  </a:cubicBezTo>
                  <a:cubicBezTo>
                    <a:pt x="821" y="113"/>
                    <a:pt x="652" y="1"/>
                    <a:pt x="4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" name="Google Shape;2105;p72"/>
            <p:cNvSpPr/>
            <p:nvPr/>
          </p:nvSpPr>
          <p:spPr>
            <a:xfrm>
              <a:off x="2261850" y="2116975"/>
              <a:ext cx="24800" cy="62025"/>
            </a:xfrm>
            <a:custGeom>
              <a:avLst/>
              <a:gdLst/>
              <a:ahLst/>
              <a:cxnLst/>
              <a:rect l="l" t="t" r="r" b="b"/>
              <a:pathLst>
                <a:path w="992" h="2481" extrusionOk="0">
                  <a:moveTo>
                    <a:pt x="343" y="1"/>
                  </a:moveTo>
                  <a:cubicBezTo>
                    <a:pt x="170" y="1"/>
                    <a:pt x="0" y="113"/>
                    <a:pt x="12" y="336"/>
                  </a:cubicBezTo>
                  <a:cubicBezTo>
                    <a:pt x="35" y="968"/>
                    <a:pt x="115" y="1610"/>
                    <a:pt x="264" y="2230"/>
                  </a:cubicBezTo>
                  <a:cubicBezTo>
                    <a:pt x="306" y="2405"/>
                    <a:pt x="438" y="2480"/>
                    <a:pt x="574" y="2480"/>
                  </a:cubicBezTo>
                  <a:cubicBezTo>
                    <a:pt x="778" y="2480"/>
                    <a:pt x="992" y="2312"/>
                    <a:pt x="930" y="2058"/>
                  </a:cubicBezTo>
                  <a:cubicBezTo>
                    <a:pt x="804" y="1484"/>
                    <a:pt x="723" y="910"/>
                    <a:pt x="700" y="336"/>
                  </a:cubicBezTo>
                  <a:cubicBezTo>
                    <a:pt x="695" y="113"/>
                    <a:pt x="517" y="1"/>
                    <a:pt x="3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" name="Google Shape;2106;p72"/>
            <p:cNvSpPr/>
            <p:nvPr/>
          </p:nvSpPr>
          <p:spPr>
            <a:xfrm>
              <a:off x="2310350" y="2112000"/>
              <a:ext cx="35200" cy="56075"/>
            </a:xfrm>
            <a:custGeom>
              <a:avLst/>
              <a:gdLst/>
              <a:ahLst/>
              <a:cxnLst/>
              <a:rect l="l" t="t" r="r" b="b"/>
              <a:pathLst>
                <a:path w="1408" h="2243" extrusionOk="0">
                  <a:moveTo>
                    <a:pt x="465" y="1"/>
                  </a:moveTo>
                  <a:cubicBezTo>
                    <a:pt x="242" y="1"/>
                    <a:pt x="0" y="252"/>
                    <a:pt x="126" y="535"/>
                  </a:cubicBezTo>
                  <a:cubicBezTo>
                    <a:pt x="333" y="1006"/>
                    <a:pt x="505" y="1499"/>
                    <a:pt x="654" y="1993"/>
                  </a:cubicBezTo>
                  <a:cubicBezTo>
                    <a:pt x="709" y="2167"/>
                    <a:pt x="848" y="2242"/>
                    <a:pt x="987" y="2242"/>
                  </a:cubicBezTo>
                  <a:cubicBezTo>
                    <a:pt x="1197" y="2242"/>
                    <a:pt x="1407" y="2071"/>
                    <a:pt x="1331" y="1809"/>
                  </a:cubicBezTo>
                  <a:cubicBezTo>
                    <a:pt x="1159" y="1258"/>
                    <a:pt x="953" y="707"/>
                    <a:pt x="723" y="180"/>
                  </a:cubicBezTo>
                  <a:cubicBezTo>
                    <a:pt x="665" y="53"/>
                    <a:pt x="567" y="1"/>
                    <a:pt x="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" name="Google Shape;2107;p72"/>
            <p:cNvSpPr/>
            <p:nvPr/>
          </p:nvSpPr>
          <p:spPr>
            <a:xfrm>
              <a:off x="2160550" y="2086050"/>
              <a:ext cx="76650" cy="48250"/>
            </a:xfrm>
            <a:custGeom>
              <a:avLst/>
              <a:gdLst/>
              <a:ahLst/>
              <a:cxnLst/>
              <a:rect l="l" t="t" r="r" b="b"/>
              <a:pathLst>
                <a:path w="3066" h="1930" extrusionOk="0">
                  <a:moveTo>
                    <a:pt x="1" y="1"/>
                  </a:moveTo>
                  <a:lnTo>
                    <a:pt x="1" y="1"/>
                  </a:lnTo>
                  <a:cubicBezTo>
                    <a:pt x="127" y="586"/>
                    <a:pt x="288" y="1172"/>
                    <a:pt x="494" y="1734"/>
                  </a:cubicBezTo>
                  <a:cubicBezTo>
                    <a:pt x="953" y="1872"/>
                    <a:pt x="1424" y="1929"/>
                    <a:pt x="1895" y="1929"/>
                  </a:cubicBezTo>
                  <a:lnTo>
                    <a:pt x="3065" y="1929"/>
                  </a:lnTo>
                  <a:cubicBezTo>
                    <a:pt x="2882" y="1401"/>
                    <a:pt x="2744" y="873"/>
                    <a:pt x="2629" y="322"/>
                  </a:cubicBezTo>
                  <a:cubicBezTo>
                    <a:pt x="1745" y="288"/>
                    <a:pt x="862" y="173"/>
                    <a:pt x="1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2108;p72"/>
            <p:cNvSpPr/>
            <p:nvPr/>
          </p:nvSpPr>
          <p:spPr>
            <a:xfrm>
              <a:off x="2145075" y="1876900"/>
              <a:ext cx="88675" cy="217225"/>
            </a:xfrm>
            <a:custGeom>
              <a:avLst/>
              <a:gdLst/>
              <a:ahLst/>
              <a:cxnLst/>
              <a:rect l="l" t="t" r="r" b="b"/>
              <a:pathLst>
                <a:path w="3547" h="8689" extrusionOk="0">
                  <a:moveTo>
                    <a:pt x="2514" y="0"/>
                  </a:moveTo>
                  <a:cubicBezTo>
                    <a:pt x="2009" y="0"/>
                    <a:pt x="1492" y="80"/>
                    <a:pt x="999" y="230"/>
                  </a:cubicBezTo>
                  <a:cubicBezTo>
                    <a:pt x="126" y="2858"/>
                    <a:pt x="0" y="5670"/>
                    <a:pt x="608" y="8367"/>
                  </a:cubicBezTo>
                  <a:cubicBezTo>
                    <a:pt x="1481" y="8539"/>
                    <a:pt x="2364" y="8654"/>
                    <a:pt x="3248" y="8688"/>
                  </a:cubicBezTo>
                  <a:cubicBezTo>
                    <a:pt x="2663" y="5888"/>
                    <a:pt x="2915" y="2835"/>
                    <a:pt x="3547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" name="Google Shape;2109;p72"/>
            <p:cNvSpPr/>
            <p:nvPr/>
          </p:nvSpPr>
          <p:spPr>
            <a:xfrm>
              <a:off x="2095425" y="2067700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0" y="0"/>
                  </a:moveTo>
                  <a:lnTo>
                    <a:pt x="0" y="0"/>
                  </a:lnTo>
                  <a:cubicBezTo>
                    <a:pt x="666" y="1206"/>
                    <a:pt x="1779" y="2089"/>
                    <a:pt x="3099" y="2468"/>
                  </a:cubicBezTo>
                  <a:cubicBezTo>
                    <a:pt x="2893" y="1906"/>
                    <a:pt x="2732" y="1320"/>
                    <a:pt x="2594" y="735"/>
                  </a:cubicBezTo>
                  <a:cubicBezTo>
                    <a:pt x="1711" y="563"/>
                    <a:pt x="838" y="3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" name="Google Shape;2110;p72"/>
            <p:cNvSpPr/>
            <p:nvPr/>
          </p:nvSpPr>
          <p:spPr>
            <a:xfrm>
              <a:off x="2079350" y="1882625"/>
              <a:ext cx="90700" cy="203750"/>
            </a:xfrm>
            <a:custGeom>
              <a:avLst/>
              <a:gdLst/>
              <a:ahLst/>
              <a:cxnLst/>
              <a:rect l="l" t="t" r="r" b="b"/>
              <a:pathLst>
                <a:path w="3628" h="8150" extrusionOk="0">
                  <a:moveTo>
                    <a:pt x="3628" y="1"/>
                  </a:moveTo>
                  <a:lnTo>
                    <a:pt x="3628" y="1"/>
                  </a:lnTo>
                  <a:cubicBezTo>
                    <a:pt x="1470" y="666"/>
                    <a:pt x="1" y="2663"/>
                    <a:pt x="1" y="4936"/>
                  </a:cubicBezTo>
                  <a:cubicBezTo>
                    <a:pt x="1" y="5797"/>
                    <a:pt x="219" y="6657"/>
                    <a:pt x="643" y="7415"/>
                  </a:cubicBezTo>
                  <a:cubicBezTo>
                    <a:pt x="1481" y="7725"/>
                    <a:pt x="2354" y="7977"/>
                    <a:pt x="3237" y="8149"/>
                  </a:cubicBezTo>
                  <a:cubicBezTo>
                    <a:pt x="2618" y="5452"/>
                    <a:pt x="2755" y="2629"/>
                    <a:pt x="36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" name="Google Shape;2111;p72"/>
            <p:cNvSpPr/>
            <p:nvPr/>
          </p:nvSpPr>
          <p:spPr>
            <a:xfrm>
              <a:off x="2226275" y="2090075"/>
              <a:ext cx="86375" cy="44225"/>
            </a:xfrm>
            <a:custGeom>
              <a:avLst/>
              <a:gdLst/>
              <a:ahLst/>
              <a:cxnLst/>
              <a:rect l="l" t="t" r="r" b="b"/>
              <a:pathLst>
                <a:path w="3455" h="1769" extrusionOk="0">
                  <a:moveTo>
                    <a:pt x="3019" y="1"/>
                  </a:moveTo>
                  <a:cubicBezTo>
                    <a:pt x="2262" y="122"/>
                    <a:pt x="1500" y="178"/>
                    <a:pt x="735" y="178"/>
                  </a:cubicBezTo>
                  <a:cubicBezTo>
                    <a:pt x="490" y="178"/>
                    <a:pt x="245" y="172"/>
                    <a:pt x="0" y="161"/>
                  </a:cubicBezTo>
                  <a:lnTo>
                    <a:pt x="0" y="161"/>
                  </a:lnTo>
                  <a:cubicBezTo>
                    <a:pt x="103" y="712"/>
                    <a:pt x="253" y="1240"/>
                    <a:pt x="425" y="1768"/>
                  </a:cubicBezTo>
                  <a:lnTo>
                    <a:pt x="2651" y="1768"/>
                  </a:lnTo>
                  <a:cubicBezTo>
                    <a:pt x="2915" y="1768"/>
                    <a:pt x="3191" y="1757"/>
                    <a:pt x="3455" y="1711"/>
                  </a:cubicBezTo>
                  <a:cubicBezTo>
                    <a:pt x="3283" y="1148"/>
                    <a:pt x="3145" y="574"/>
                    <a:pt x="30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" name="Google Shape;2112;p72"/>
            <p:cNvSpPr/>
            <p:nvPr/>
          </p:nvSpPr>
          <p:spPr>
            <a:xfrm>
              <a:off x="2211625" y="18769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5" y="0"/>
                  </a:moveTo>
                  <a:cubicBezTo>
                    <a:pt x="253" y="2835"/>
                    <a:pt x="1" y="5888"/>
                    <a:pt x="575" y="8688"/>
                  </a:cubicBezTo>
                  <a:cubicBezTo>
                    <a:pt x="822" y="8699"/>
                    <a:pt x="1070" y="8705"/>
                    <a:pt x="1316" y="8705"/>
                  </a:cubicBezTo>
                  <a:cubicBezTo>
                    <a:pt x="2086" y="8705"/>
                    <a:pt x="2851" y="8649"/>
                    <a:pt x="3616" y="8528"/>
                  </a:cubicBezTo>
                  <a:cubicBezTo>
                    <a:pt x="3019" y="5739"/>
                    <a:pt x="2973" y="2846"/>
                    <a:pt x="3754" y="34"/>
                  </a:cubicBezTo>
                  <a:cubicBezTo>
                    <a:pt x="3582" y="12"/>
                    <a:pt x="3410" y="0"/>
                    <a:pt x="32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" name="Google Shape;2113;p72"/>
            <p:cNvSpPr/>
            <p:nvPr/>
          </p:nvSpPr>
          <p:spPr>
            <a:xfrm>
              <a:off x="2285950" y="1877750"/>
              <a:ext cx="135450" cy="212650"/>
            </a:xfrm>
            <a:custGeom>
              <a:avLst/>
              <a:gdLst/>
              <a:ahLst/>
              <a:cxnLst/>
              <a:rect l="l" t="t" r="r" b="b"/>
              <a:pathLst>
                <a:path w="5418" h="8506" extrusionOk="0">
                  <a:moveTo>
                    <a:pt x="781" y="0"/>
                  </a:moveTo>
                  <a:cubicBezTo>
                    <a:pt x="0" y="2824"/>
                    <a:pt x="46" y="5705"/>
                    <a:pt x="643" y="8505"/>
                  </a:cubicBezTo>
                  <a:cubicBezTo>
                    <a:pt x="2273" y="8253"/>
                    <a:pt x="3822" y="7702"/>
                    <a:pt x="5131" y="6806"/>
                  </a:cubicBezTo>
                  <a:cubicBezTo>
                    <a:pt x="5326" y="6267"/>
                    <a:pt x="5418" y="5693"/>
                    <a:pt x="5418" y="5131"/>
                  </a:cubicBezTo>
                  <a:cubicBezTo>
                    <a:pt x="5406" y="2480"/>
                    <a:pt x="3409" y="276"/>
                    <a:pt x="781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" name="Google Shape;2114;p72"/>
            <p:cNvSpPr/>
            <p:nvPr/>
          </p:nvSpPr>
          <p:spPr>
            <a:xfrm>
              <a:off x="2302025" y="2047600"/>
              <a:ext cx="112200" cy="85250"/>
            </a:xfrm>
            <a:custGeom>
              <a:avLst/>
              <a:gdLst/>
              <a:ahLst/>
              <a:cxnLst/>
              <a:rect l="l" t="t" r="r" b="b"/>
              <a:pathLst>
                <a:path w="4488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79" y="896"/>
                    <a:pt x="1630" y="1447"/>
                    <a:pt x="0" y="1700"/>
                  </a:cubicBezTo>
                  <a:cubicBezTo>
                    <a:pt x="115" y="2273"/>
                    <a:pt x="264" y="2847"/>
                    <a:pt x="425" y="3410"/>
                  </a:cubicBezTo>
                  <a:cubicBezTo>
                    <a:pt x="2296" y="3100"/>
                    <a:pt x="3856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" name="Google Shape;2115;p72"/>
            <p:cNvSpPr/>
            <p:nvPr/>
          </p:nvSpPr>
          <p:spPr>
            <a:xfrm>
              <a:off x="2347925" y="1973875"/>
              <a:ext cx="29000" cy="24875"/>
            </a:xfrm>
            <a:custGeom>
              <a:avLst/>
              <a:gdLst/>
              <a:ahLst/>
              <a:cxnLst/>
              <a:rect l="l" t="t" r="r" b="b"/>
              <a:pathLst>
                <a:path w="1160" h="995" extrusionOk="0">
                  <a:moveTo>
                    <a:pt x="666" y="0"/>
                  </a:moveTo>
                  <a:cubicBezTo>
                    <a:pt x="219" y="0"/>
                    <a:pt x="0" y="528"/>
                    <a:pt x="310" y="850"/>
                  </a:cubicBezTo>
                  <a:cubicBezTo>
                    <a:pt x="414" y="950"/>
                    <a:pt x="539" y="995"/>
                    <a:pt x="662" y="995"/>
                  </a:cubicBezTo>
                  <a:cubicBezTo>
                    <a:pt x="918" y="995"/>
                    <a:pt x="1160" y="797"/>
                    <a:pt x="1160" y="494"/>
                  </a:cubicBezTo>
                  <a:cubicBezTo>
                    <a:pt x="1160" y="218"/>
                    <a:pt x="942" y="0"/>
                    <a:pt x="6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" name="Google Shape;2116;p72"/>
            <p:cNvSpPr/>
            <p:nvPr/>
          </p:nvSpPr>
          <p:spPr>
            <a:xfrm>
              <a:off x="2330425" y="2009450"/>
              <a:ext cx="58275" cy="58275"/>
            </a:xfrm>
            <a:custGeom>
              <a:avLst/>
              <a:gdLst/>
              <a:ahLst/>
              <a:cxnLst/>
              <a:rect l="l" t="t" r="r" b="b"/>
              <a:pathLst>
                <a:path w="2331" h="2331" extrusionOk="0">
                  <a:moveTo>
                    <a:pt x="1160" y="1"/>
                  </a:moveTo>
                  <a:cubicBezTo>
                    <a:pt x="517" y="1"/>
                    <a:pt x="0" y="517"/>
                    <a:pt x="0" y="1160"/>
                  </a:cubicBezTo>
                  <a:cubicBezTo>
                    <a:pt x="0" y="1814"/>
                    <a:pt x="517" y="2330"/>
                    <a:pt x="1160" y="2330"/>
                  </a:cubicBezTo>
                  <a:cubicBezTo>
                    <a:pt x="1802" y="2330"/>
                    <a:pt x="2330" y="1814"/>
                    <a:pt x="2330" y="1160"/>
                  </a:cubicBezTo>
                  <a:cubicBezTo>
                    <a:pt x="2330" y="517"/>
                    <a:pt x="1802" y="1"/>
                    <a:pt x="1160" y="1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" name="Google Shape;2117;p72"/>
            <p:cNvSpPr/>
            <p:nvPr/>
          </p:nvSpPr>
          <p:spPr>
            <a:xfrm>
              <a:off x="2069325" y="1756175"/>
              <a:ext cx="194225" cy="156600"/>
            </a:xfrm>
            <a:custGeom>
              <a:avLst/>
              <a:gdLst/>
              <a:ahLst/>
              <a:cxnLst/>
              <a:rect l="l" t="t" r="r" b="b"/>
              <a:pathLst>
                <a:path w="7769" h="6264" extrusionOk="0">
                  <a:moveTo>
                    <a:pt x="3470" y="0"/>
                  </a:moveTo>
                  <a:cubicBezTo>
                    <a:pt x="3015" y="0"/>
                    <a:pt x="2563" y="164"/>
                    <a:pt x="2146" y="537"/>
                  </a:cubicBezTo>
                  <a:cubicBezTo>
                    <a:pt x="0" y="2442"/>
                    <a:pt x="2043" y="4450"/>
                    <a:pt x="3409" y="5357"/>
                  </a:cubicBezTo>
                  <a:cubicBezTo>
                    <a:pt x="4384" y="6000"/>
                    <a:pt x="6852" y="6264"/>
                    <a:pt x="6852" y="6264"/>
                  </a:cubicBezTo>
                  <a:cubicBezTo>
                    <a:pt x="7768" y="3544"/>
                    <a:pt x="5584" y="0"/>
                    <a:pt x="34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7" name="Google Shape;2100;p72"/>
          <p:cNvGrpSpPr/>
          <p:nvPr/>
        </p:nvGrpSpPr>
        <p:grpSpPr>
          <a:xfrm flipH="1">
            <a:off x="1587227" y="2667637"/>
            <a:ext cx="835724" cy="913821"/>
            <a:chOff x="2013650" y="1733325"/>
            <a:chExt cx="407750" cy="445875"/>
          </a:xfrm>
        </p:grpSpPr>
        <p:sp>
          <p:nvSpPr>
            <p:cNvPr id="28" name="Google Shape;2101;p72"/>
            <p:cNvSpPr/>
            <p:nvPr/>
          </p:nvSpPr>
          <p:spPr>
            <a:xfrm>
              <a:off x="2013650" y="1998550"/>
              <a:ext cx="72900" cy="42200"/>
            </a:xfrm>
            <a:custGeom>
              <a:avLst/>
              <a:gdLst/>
              <a:ahLst/>
              <a:cxnLst/>
              <a:rect l="l" t="t" r="r" b="b"/>
              <a:pathLst>
                <a:path w="2916" h="1688" extrusionOk="0">
                  <a:moveTo>
                    <a:pt x="2916" y="0"/>
                  </a:moveTo>
                  <a:lnTo>
                    <a:pt x="0" y="838"/>
                  </a:lnTo>
                  <a:lnTo>
                    <a:pt x="2916" y="1688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" name="Google Shape;2102;p72"/>
            <p:cNvSpPr/>
            <p:nvPr/>
          </p:nvSpPr>
          <p:spPr>
            <a:xfrm>
              <a:off x="2124975" y="1733325"/>
              <a:ext cx="176625" cy="179450"/>
            </a:xfrm>
            <a:custGeom>
              <a:avLst/>
              <a:gdLst/>
              <a:ahLst/>
              <a:cxnLst/>
              <a:rect l="l" t="t" r="r" b="b"/>
              <a:pathLst>
                <a:path w="7065" h="7178" extrusionOk="0">
                  <a:moveTo>
                    <a:pt x="3453" y="0"/>
                  </a:moveTo>
                  <a:cubicBezTo>
                    <a:pt x="3206" y="0"/>
                    <a:pt x="2946" y="49"/>
                    <a:pt x="2675" y="154"/>
                  </a:cubicBezTo>
                  <a:cubicBezTo>
                    <a:pt x="1" y="1198"/>
                    <a:pt x="1206" y="3792"/>
                    <a:pt x="2170" y="5112"/>
                  </a:cubicBezTo>
                  <a:cubicBezTo>
                    <a:pt x="2858" y="6064"/>
                    <a:pt x="5085" y="7178"/>
                    <a:pt x="5085" y="7178"/>
                  </a:cubicBezTo>
                  <a:cubicBezTo>
                    <a:pt x="7065" y="4719"/>
                    <a:pt x="5885" y="0"/>
                    <a:pt x="34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" name="Google Shape;2103;p72"/>
            <p:cNvSpPr/>
            <p:nvPr/>
          </p:nvSpPr>
          <p:spPr>
            <a:xfrm>
              <a:off x="2124450" y="2109350"/>
              <a:ext cx="34550" cy="62175"/>
            </a:xfrm>
            <a:custGeom>
              <a:avLst/>
              <a:gdLst/>
              <a:ahLst/>
              <a:cxnLst/>
              <a:rect l="l" t="t" r="r" b="b"/>
              <a:pathLst>
                <a:path w="1382" h="2487" extrusionOk="0">
                  <a:moveTo>
                    <a:pt x="961" y="1"/>
                  </a:moveTo>
                  <a:cubicBezTo>
                    <a:pt x="823" y="1"/>
                    <a:pt x="682" y="70"/>
                    <a:pt x="618" y="228"/>
                  </a:cubicBezTo>
                  <a:cubicBezTo>
                    <a:pt x="377" y="825"/>
                    <a:pt x="194" y="1433"/>
                    <a:pt x="56" y="2053"/>
                  </a:cubicBezTo>
                  <a:cubicBezTo>
                    <a:pt x="1" y="2315"/>
                    <a:pt x="219" y="2486"/>
                    <a:pt x="425" y="2486"/>
                  </a:cubicBezTo>
                  <a:cubicBezTo>
                    <a:pt x="561" y="2486"/>
                    <a:pt x="692" y="2411"/>
                    <a:pt x="733" y="2237"/>
                  </a:cubicBezTo>
                  <a:cubicBezTo>
                    <a:pt x="859" y="1617"/>
                    <a:pt x="1043" y="1009"/>
                    <a:pt x="1284" y="423"/>
                  </a:cubicBezTo>
                  <a:cubicBezTo>
                    <a:pt x="1382" y="166"/>
                    <a:pt x="1175" y="1"/>
                    <a:pt x="9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" name="Google Shape;2104;p72"/>
            <p:cNvSpPr/>
            <p:nvPr/>
          </p:nvSpPr>
          <p:spPr>
            <a:xfrm>
              <a:off x="2186950" y="2116975"/>
              <a:ext cx="20550" cy="62225"/>
            </a:xfrm>
            <a:custGeom>
              <a:avLst/>
              <a:gdLst/>
              <a:ahLst/>
              <a:cxnLst/>
              <a:rect l="l" t="t" r="r" b="b"/>
              <a:pathLst>
                <a:path w="822" h="2489" extrusionOk="0">
                  <a:moveTo>
                    <a:pt x="478" y="1"/>
                  </a:moveTo>
                  <a:cubicBezTo>
                    <a:pt x="305" y="1"/>
                    <a:pt x="127" y="113"/>
                    <a:pt x="116" y="336"/>
                  </a:cubicBezTo>
                  <a:cubicBezTo>
                    <a:pt x="93" y="945"/>
                    <a:pt x="58" y="1553"/>
                    <a:pt x="12" y="2161"/>
                  </a:cubicBezTo>
                  <a:cubicBezTo>
                    <a:pt x="1" y="2379"/>
                    <a:pt x="167" y="2488"/>
                    <a:pt x="341" y="2488"/>
                  </a:cubicBezTo>
                  <a:cubicBezTo>
                    <a:pt x="514" y="2488"/>
                    <a:pt x="695" y="2379"/>
                    <a:pt x="712" y="2161"/>
                  </a:cubicBezTo>
                  <a:cubicBezTo>
                    <a:pt x="747" y="1553"/>
                    <a:pt x="781" y="945"/>
                    <a:pt x="816" y="336"/>
                  </a:cubicBezTo>
                  <a:cubicBezTo>
                    <a:pt x="821" y="113"/>
                    <a:pt x="652" y="1"/>
                    <a:pt x="4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" name="Google Shape;2105;p72"/>
            <p:cNvSpPr/>
            <p:nvPr/>
          </p:nvSpPr>
          <p:spPr>
            <a:xfrm>
              <a:off x="2261850" y="2116975"/>
              <a:ext cx="24800" cy="62025"/>
            </a:xfrm>
            <a:custGeom>
              <a:avLst/>
              <a:gdLst/>
              <a:ahLst/>
              <a:cxnLst/>
              <a:rect l="l" t="t" r="r" b="b"/>
              <a:pathLst>
                <a:path w="992" h="2481" extrusionOk="0">
                  <a:moveTo>
                    <a:pt x="343" y="1"/>
                  </a:moveTo>
                  <a:cubicBezTo>
                    <a:pt x="170" y="1"/>
                    <a:pt x="0" y="113"/>
                    <a:pt x="12" y="336"/>
                  </a:cubicBezTo>
                  <a:cubicBezTo>
                    <a:pt x="35" y="968"/>
                    <a:pt x="115" y="1610"/>
                    <a:pt x="264" y="2230"/>
                  </a:cubicBezTo>
                  <a:cubicBezTo>
                    <a:pt x="306" y="2405"/>
                    <a:pt x="438" y="2480"/>
                    <a:pt x="574" y="2480"/>
                  </a:cubicBezTo>
                  <a:cubicBezTo>
                    <a:pt x="778" y="2480"/>
                    <a:pt x="992" y="2312"/>
                    <a:pt x="930" y="2058"/>
                  </a:cubicBezTo>
                  <a:cubicBezTo>
                    <a:pt x="804" y="1484"/>
                    <a:pt x="723" y="910"/>
                    <a:pt x="700" y="336"/>
                  </a:cubicBezTo>
                  <a:cubicBezTo>
                    <a:pt x="695" y="113"/>
                    <a:pt x="517" y="1"/>
                    <a:pt x="3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" name="Google Shape;2106;p72"/>
            <p:cNvSpPr/>
            <p:nvPr/>
          </p:nvSpPr>
          <p:spPr>
            <a:xfrm>
              <a:off x="2310350" y="2112000"/>
              <a:ext cx="35200" cy="56075"/>
            </a:xfrm>
            <a:custGeom>
              <a:avLst/>
              <a:gdLst/>
              <a:ahLst/>
              <a:cxnLst/>
              <a:rect l="l" t="t" r="r" b="b"/>
              <a:pathLst>
                <a:path w="1408" h="2243" extrusionOk="0">
                  <a:moveTo>
                    <a:pt x="465" y="1"/>
                  </a:moveTo>
                  <a:cubicBezTo>
                    <a:pt x="242" y="1"/>
                    <a:pt x="0" y="252"/>
                    <a:pt x="126" y="535"/>
                  </a:cubicBezTo>
                  <a:cubicBezTo>
                    <a:pt x="333" y="1006"/>
                    <a:pt x="505" y="1499"/>
                    <a:pt x="654" y="1993"/>
                  </a:cubicBezTo>
                  <a:cubicBezTo>
                    <a:pt x="709" y="2167"/>
                    <a:pt x="848" y="2242"/>
                    <a:pt x="987" y="2242"/>
                  </a:cubicBezTo>
                  <a:cubicBezTo>
                    <a:pt x="1197" y="2242"/>
                    <a:pt x="1407" y="2071"/>
                    <a:pt x="1331" y="1809"/>
                  </a:cubicBezTo>
                  <a:cubicBezTo>
                    <a:pt x="1159" y="1258"/>
                    <a:pt x="953" y="707"/>
                    <a:pt x="723" y="180"/>
                  </a:cubicBezTo>
                  <a:cubicBezTo>
                    <a:pt x="665" y="53"/>
                    <a:pt x="567" y="1"/>
                    <a:pt x="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" name="Google Shape;2107;p72"/>
            <p:cNvSpPr/>
            <p:nvPr/>
          </p:nvSpPr>
          <p:spPr>
            <a:xfrm>
              <a:off x="2160550" y="2086050"/>
              <a:ext cx="76650" cy="48250"/>
            </a:xfrm>
            <a:custGeom>
              <a:avLst/>
              <a:gdLst/>
              <a:ahLst/>
              <a:cxnLst/>
              <a:rect l="l" t="t" r="r" b="b"/>
              <a:pathLst>
                <a:path w="3066" h="1930" extrusionOk="0">
                  <a:moveTo>
                    <a:pt x="1" y="1"/>
                  </a:moveTo>
                  <a:lnTo>
                    <a:pt x="1" y="1"/>
                  </a:lnTo>
                  <a:cubicBezTo>
                    <a:pt x="127" y="586"/>
                    <a:pt x="288" y="1172"/>
                    <a:pt x="494" y="1734"/>
                  </a:cubicBezTo>
                  <a:cubicBezTo>
                    <a:pt x="953" y="1872"/>
                    <a:pt x="1424" y="1929"/>
                    <a:pt x="1895" y="1929"/>
                  </a:cubicBezTo>
                  <a:lnTo>
                    <a:pt x="3065" y="1929"/>
                  </a:lnTo>
                  <a:cubicBezTo>
                    <a:pt x="2882" y="1401"/>
                    <a:pt x="2744" y="873"/>
                    <a:pt x="2629" y="322"/>
                  </a:cubicBezTo>
                  <a:cubicBezTo>
                    <a:pt x="1745" y="288"/>
                    <a:pt x="862" y="173"/>
                    <a:pt x="1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" name="Google Shape;2108;p72"/>
            <p:cNvSpPr/>
            <p:nvPr/>
          </p:nvSpPr>
          <p:spPr>
            <a:xfrm>
              <a:off x="2145075" y="1876900"/>
              <a:ext cx="88675" cy="217225"/>
            </a:xfrm>
            <a:custGeom>
              <a:avLst/>
              <a:gdLst/>
              <a:ahLst/>
              <a:cxnLst/>
              <a:rect l="l" t="t" r="r" b="b"/>
              <a:pathLst>
                <a:path w="3547" h="8689" extrusionOk="0">
                  <a:moveTo>
                    <a:pt x="2514" y="0"/>
                  </a:moveTo>
                  <a:cubicBezTo>
                    <a:pt x="2009" y="0"/>
                    <a:pt x="1492" y="80"/>
                    <a:pt x="999" y="230"/>
                  </a:cubicBezTo>
                  <a:cubicBezTo>
                    <a:pt x="126" y="2858"/>
                    <a:pt x="0" y="5670"/>
                    <a:pt x="608" y="8367"/>
                  </a:cubicBezTo>
                  <a:cubicBezTo>
                    <a:pt x="1481" y="8539"/>
                    <a:pt x="2364" y="8654"/>
                    <a:pt x="3248" y="8688"/>
                  </a:cubicBezTo>
                  <a:cubicBezTo>
                    <a:pt x="2663" y="5888"/>
                    <a:pt x="2915" y="2835"/>
                    <a:pt x="3547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" name="Google Shape;2109;p72"/>
            <p:cNvSpPr/>
            <p:nvPr/>
          </p:nvSpPr>
          <p:spPr>
            <a:xfrm>
              <a:off x="2095425" y="2067700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0" y="0"/>
                  </a:moveTo>
                  <a:lnTo>
                    <a:pt x="0" y="0"/>
                  </a:lnTo>
                  <a:cubicBezTo>
                    <a:pt x="666" y="1206"/>
                    <a:pt x="1779" y="2089"/>
                    <a:pt x="3099" y="2468"/>
                  </a:cubicBezTo>
                  <a:cubicBezTo>
                    <a:pt x="2893" y="1906"/>
                    <a:pt x="2732" y="1320"/>
                    <a:pt x="2594" y="735"/>
                  </a:cubicBezTo>
                  <a:cubicBezTo>
                    <a:pt x="1711" y="563"/>
                    <a:pt x="838" y="3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" name="Google Shape;2110;p72"/>
            <p:cNvSpPr/>
            <p:nvPr/>
          </p:nvSpPr>
          <p:spPr>
            <a:xfrm>
              <a:off x="2079350" y="1882625"/>
              <a:ext cx="90700" cy="203750"/>
            </a:xfrm>
            <a:custGeom>
              <a:avLst/>
              <a:gdLst/>
              <a:ahLst/>
              <a:cxnLst/>
              <a:rect l="l" t="t" r="r" b="b"/>
              <a:pathLst>
                <a:path w="3628" h="8150" extrusionOk="0">
                  <a:moveTo>
                    <a:pt x="3628" y="1"/>
                  </a:moveTo>
                  <a:lnTo>
                    <a:pt x="3628" y="1"/>
                  </a:lnTo>
                  <a:cubicBezTo>
                    <a:pt x="1470" y="666"/>
                    <a:pt x="1" y="2663"/>
                    <a:pt x="1" y="4936"/>
                  </a:cubicBezTo>
                  <a:cubicBezTo>
                    <a:pt x="1" y="5797"/>
                    <a:pt x="219" y="6657"/>
                    <a:pt x="643" y="7415"/>
                  </a:cubicBezTo>
                  <a:cubicBezTo>
                    <a:pt x="1481" y="7725"/>
                    <a:pt x="2354" y="7977"/>
                    <a:pt x="3237" y="8149"/>
                  </a:cubicBezTo>
                  <a:cubicBezTo>
                    <a:pt x="2618" y="5452"/>
                    <a:pt x="2755" y="2629"/>
                    <a:pt x="36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" name="Google Shape;2111;p72"/>
            <p:cNvSpPr/>
            <p:nvPr/>
          </p:nvSpPr>
          <p:spPr>
            <a:xfrm>
              <a:off x="2226275" y="2090075"/>
              <a:ext cx="86375" cy="44225"/>
            </a:xfrm>
            <a:custGeom>
              <a:avLst/>
              <a:gdLst/>
              <a:ahLst/>
              <a:cxnLst/>
              <a:rect l="l" t="t" r="r" b="b"/>
              <a:pathLst>
                <a:path w="3455" h="1769" extrusionOk="0">
                  <a:moveTo>
                    <a:pt x="3019" y="1"/>
                  </a:moveTo>
                  <a:cubicBezTo>
                    <a:pt x="2262" y="122"/>
                    <a:pt x="1500" y="178"/>
                    <a:pt x="735" y="178"/>
                  </a:cubicBezTo>
                  <a:cubicBezTo>
                    <a:pt x="490" y="178"/>
                    <a:pt x="245" y="172"/>
                    <a:pt x="0" y="161"/>
                  </a:cubicBezTo>
                  <a:lnTo>
                    <a:pt x="0" y="161"/>
                  </a:lnTo>
                  <a:cubicBezTo>
                    <a:pt x="103" y="712"/>
                    <a:pt x="253" y="1240"/>
                    <a:pt x="425" y="1768"/>
                  </a:cubicBezTo>
                  <a:lnTo>
                    <a:pt x="2651" y="1768"/>
                  </a:lnTo>
                  <a:cubicBezTo>
                    <a:pt x="2915" y="1768"/>
                    <a:pt x="3191" y="1757"/>
                    <a:pt x="3455" y="1711"/>
                  </a:cubicBezTo>
                  <a:cubicBezTo>
                    <a:pt x="3283" y="1148"/>
                    <a:pt x="3145" y="574"/>
                    <a:pt x="30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" name="Google Shape;2112;p72"/>
            <p:cNvSpPr/>
            <p:nvPr/>
          </p:nvSpPr>
          <p:spPr>
            <a:xfrm>
              <a:off x="2211625" y="18769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5" y="0"/>
                  </a:moveTo>
                  <a:cubicBezTo>
                    <a:pt x="253" y="2835"/>
                    <a:pt x="1" y="5888"/>
                    <a:pt x="575" y="8688"/>
                  </a:cubicBezTo>
                  <a:cubicBezTo>
                    <a:pt x="822" y="8699"/>
                    <a:pt x="1070" y="8705"/>
                    <a:pt x="1316" y="8705"/>
                  </a:cubicBezTo>
                  <a:cubicBezTo>
                    <a:pt x="2086" y="8705"/>
                    <a:pt x="2851" y="8649"/>
                    <a:pt x="3616" y="8528"/>
                  </a:cubicBezTo>
                  <a:cubicBezTo>
                    <a:pt x="3019" y="5739"/>
                    <a:pt x="2973" y="2846"/>
                    <a:pt x="3754" y="34"/>
                  </a:cubicBezTo>
                  <a:cubicBezTo>
                    <a:pt x="3582" y="12"/>
                    <a:pt x="3410" y="0"/>
                    <a:pt x="32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" name="Google Shape;2113;p72"/>
            <p:cNvSpPr/>
            <p:nvPr/>
          </p:nvSpPr>
          <p:spPr>
            <a:xfrm>
              <a:off x="2285950" y="1877750"/>
              <a:ext cx="135450" cy="212650"/>
            </a:xfrm>
            <a:custGeom>
              <a:avLst/>
              <a:gdLst/>
              <a:ahLst/>
              <a:cxnLst/>
              <a:rect l="l" t="t" r="r" b="b"/>
              <a:pathLst>
                <a:path w="5418" h="8506" extrusionOk="0">
                  <a:moveTo>
                    <a:pt x="781" y="0"/>
                  </a:moveTo>
                  <a:cubicBezTo>
                    <a:pt x="0" y="2824"/>
                    <a:pt x="46" y="5705"/>
                    <a:pt x="643" y="8505"/>
                  </a:cubicBezTo>
                  <a:cubicBezTo>
                    <a:pt x="2273" y="8253"/>
                    <a:pt x="3822" y="7702"/>
                    <a:pt x="5131" y="6806"/>
                  </a:cubicBezTo>
                  <a:cubicBezTo>
                    <a:pt x="5326" y="6267"/>
                    <a:pt x="5418" y="5693"/>
                    <a:pt x="5418" y="5131"/>
                  </a:cubicBezTo>
                  <a:cubicBezTo>
                    <a:pt x="5406" y="2480"/>
                    <a:pt x="3409" y="276"/>
                    <a:pt x="781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" name="Google Shape;2114;p72"/>
            <p:cNvSpPr/>
            <p:nvPr/>
          </p:nvSpPr>
          <p:spPr>
            <a:xfrm>
              <a:off x="2302025" y="2047600"/>
              <a:ext cx="112200" cy="85250"/>
            </a:xfrm>
            <a:custGeom>
              <a:avLst/>
              <a:gdLst/>
              <a:ahLst/>
              <a:cxnLst/>
              <a:rect l="l" t="t" r="r" b="b"/>
              <a:pathLst>
                <a:path w="4488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79" y="896"/>
                    <a:pt x="1630" y="1447"/>
                    <a:pt x="0" y="1700"/>
                  </a:cubicBezTo>
                  <a:cubicBezTo>
                    <a:pt x="115" y="2273"/>
                    <a:pt x="264" y="2847"/>
                    <a:pt x="425" y="3410"/>
                  </a:cubicBezTo>
                  <a:cubicBezTo>
                    <a:pt x="2296" y="3100"/>
                    <a:pt x="3856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" name="Google Shape;2115;p72"/>
            <p:cNvSpPr/>
            <p:nvPr/>
          </p:nvSpPr>
          <p:spPr>
            <a:xfrm>
              <a:off x="2347925" y="1973875"/>
              <a:ext cx="29000" cy="24875"/>
            </a:xfrm>
            <a:custGeom>
              <a:avLst/>
              <a:gdLst/>
              <a:ahLst/>
              <a:cxnLst/>
              <a:rect l="l" t="t" r="r" b="b"/>
              <a:pathLst>
                <a:path w="1160" h="995" extrusionOk="0">
                  <a:moveTo>
                    <a:pt x="666" y="0"/>
                  </a:moveTo>
                  <a:cubicBezTo>
                    <a:pt x="219" y="0"/>
                    <a:pt x="0" y="528"/>
                    <a:pt x="310" y="850"/>
                  </a:cubicBezTo>
                  <a:cubicBezTo>
                    <a:pt x="414" y="950"/>
                    <a:pt x="539" y="995"/>
                    <a:pt x="662" y="995"/>
                  </a:cubicBezTo>
                  <a:cubicBezTo>
                    <a:pt x="918" y="995"/>
                    <a:pt x="1160" y="797"/>
                    <a:pt x="1160" y="494"/>
                  </a:cubicBezTo>
                  <a:cubicBezTo>
                    <a:pt x="1160" y="218"/>
                    <a:pt x="942" y="0"/>
                    <a:pt x="6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0" name="Google Shape;2116;p72"/>
            <p:cNvSpPr/>
            <p:nvPr/>
          </p:nvSpPr>
          <p:spPr>
            <a:xfrm>
              <a:off x="2330425" y="2009450"/>
              <a:ext cx="58275" cy="58275"/>
            </a:xfrm>
            <a:custGeom>
              <a:avLst/>
              <a:gdLst/>
              <a:ahLst/>
              <a:cxnLst/>
              <a:rect l="l" t="t" r="r" b="b"/>
              <a:pathLst>
                <a:path w="2331" h="2331" extrusionOk="0">
                  <a:moveTo>
                    <a:pt x="1160" y="1"/>
                  </a:moveTo>
                  <a:cubicBezTo>
                    <a:pt x="517" y="1"/>
                    <a:pt x="0" y="517"/>
                    <a:pt x="0" y="1160"/>
                  </a:cubicBezTo>
                  <a:cubicBezTo>
                    <a:pt x="0" y="1814"/>
                    <a:pt x="517" y="2330"/>
                    <a:pt x="1160" y="2330"/>
                  </a:cubicBezTo>
                  <a:cubicBezTo>
                    <a:pt x="1802" y="2330"/>
                    <a:pt x="2330" y="1814"/>
                    <a:pt x="2330" y="1160"/>
                  </a:cubicBezTo>
                  <a:cubicBezTo>
                    <a:pt x="2330" y="517"/>
                    <a:pt x="1802" y="1"/>
                    <a:pt x="1160" y="1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" name="Google Shape;2117;p72"/>
            <p:cNvSpPr/>
            <p:nvPr/>
          </p:nvSpPr>
          <p:spPr>
            <a:xfrm>
              <a:off x="2069325" y="1756175"/>
              <a:ext cx="194225" cy="156600"/>
            </a:xfrm>
            <a:custGeom>
              <a:avLst/>
              <a:gdLst/>
              <a:ahLst/>
              <a:cxnLst/>
              <a:rect l="l" t="t" r="r" b="b"/>
              <a:pathLst>
                <a:path w="7769" h="6264" extrusionOk="0">
                  <a:moveTo>
                    <a:pt x="3470" y="0"/>
                  </a:moveTo>
                  <a:cubicBezTo>
                    <a:pt x="3015" y="0"/>
                    <a:pt x="2563" y="164"/>
                    <a:pt x="2146" y="537"/>
                  </a:cubicBezTo>
                  <a:cubicBezTo>
                    <a:pt x="0" y="2442"/>
                    <a:pt x="2043" y="4450"/>
                    <a:pt x="3409" y="5357"/>
                  </a:cubicBezTo>
                  <a:cubicBezTo>
                    <a:pt x="4384" y="6000"/>
                    <a:pt x="6852" y="6264"/>
                    <a:pt x="6852" y="6264"/>
                  </a:cubicBezTo>
                  <a:cubicBezTo>
                    <a:pt x="7768" y="3544"/>
                    <a:pt x="5584" y="0"/>
                    <a:pt x="34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55" name="Text Box 54"/>
          <p:cNvSpPr txBox="1"/>
          <p:nvPr/>
        </p:nvSpPr>
        <p:spPr>
          <a:xfrm>
            <a:off x="5715635" y="1380490"/>
            <a:ext cx="70802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4800" b="1">
                <a:solidFill>
                  <a:srgbClr val="FF0000"/>
                </a:solidFill>
              </a:rPr>
              <a:t>&lt;</a:t>
            </a:r>
            <a:endParaRPr lang="en-US" sz="48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Rounded Rectangle 6"/>
          <p:cNvSpPr/>
          <p:nvPr/>
        </p:nvSpPr>
        <p:spPr>
          <a:xfrm>
            <a:off x="453390" y="920115"/>
            <a:ext cx="802005" cy="2041525"/>
          </a:xfrm>
          <a:prstGeom prst="roundRect">
            <a:avLst/>
          </a:prstGeom>
          <a:ln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en-US" b="1"/>
          </a:p>
          <a:p>
            <a:pPr algn="ctr"/>
            <a:r>
              <a:rPr lang="en-US" sz="3200" b="1"/>
              <a:t>&gt;</a:t>
            </a:r>
            <a:endParaRPr lang="en-US" sz="3200" b="1"/>
          </a:p>
          <a:p>
            <a:pPr algn="ctr"/>
            <a:r>
              <a:rPr lang="en-US" sz="3200" b="1"/>
              <a:t>&lt;</a:t>
            </a:r>
            <a:endParaRPr lang="en-US" sz="3200" b="1"/>
          </a:p>
          <a:p>
            <a:pPr algn="ctr"/>
            <a:r>
              <a:rPr lang="en-US" sz="3200" b="1"/>
              <a:t>=</a:t>
            </a:r>
            <a:endParaRPr lang="en-US" sz="3200" b="1"/>
          </a:p>
        </p:txBody>
      </p:sp>
      <p:sp>
        <p:nvSpPr>
          <p:cNvPr id="5" name="Oval 4"/>
          <p:cNvSpPr/>
          <p:nvPr/>
        </p:nvSpPr>
        <p:spPr>
          <a:xfrm>
            <a:off x="581660" y="673100"/>
            <a:ext cx="546100" cy="51879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400" b="1"/>
              <a:t>2</a:t>
            </a:r>
            <a:endParaRPr lang="en-US" sz="2400" b="1"/>
          </a:p>
        </p:txBody>
      </p:sp>
      <p:sp>
        <p:nvSpPr>
          <p:cNvPr id="8" name="Text Box 7"/>
          <p:cNvSpPr txBox="1"/>
          <p:nvPr/>
        </p:nvSpPr>
        <p:spPr>
          <a:xfrm>
            <a:off x="1309370" y="1659890"/>
            <a:ext cx="70802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4000" b="1">
                <a:solidFill>
                  <a:schemeClr val="bg2">
                    <a:lumMod val="10000"/>
                  </a:schemeClr>
                </a:solidFill>
              </a:rPr>
              <a:t>?</a:t>
            </a:r>
            <a:endParaRPr lang="en-US" sz="4000" b="1">
              <a:solidFill>
                <a:schemeClr val="bg2">
                  <a:lumMod val="10000"/>
                </a:schemeClr>
              </a:solidFill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1685290" y="2604770"/>
            <a:ext cx="1332230" cy="2172335"/>
            <a:chOff x="11181" y="4200"/>
            <a:chExt cx="2098" cy="3421"/>
          </a:xfrm>
        </p:grpSpPr>
        <p:sp>
          <p:nvSpPr>
            <p:cNvPr id="3" name="Google Shape;1146;p40"/>
            <p:cNvSpPr/>
            <p:nvPr/>
          </p:nvSpPr>
          <p:spPr>
            <a:xfrm>
              <a:off x="11181" y="5237"/>
              <a:ext cx="2098" cy="2384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191" y="0"/>
                  </a:moveTo>
                  <a:lnTo>
                    <a:pt x="0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6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000" b="1">
                  <a:solidFill>
                    <a:schemeClr val="bg2">
                      <a:lumMod val="10000"/>
                    </a:schemeClr>
                  </a:solidFill>
                </a:rPr>
                <a:t>&gt;</a:t>
              </a:r>
              <a:endParaRPr lang="en-US" sz="5000" b="1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grpSp>
          <p:nvGrpSpPr>
            <p:cNvPr id="2100" name="Google Shape;2100;p72"/>
            <p:cNvGrpSpPr/>
            <p:nvPr/>
          </p:nvGrpSpPr>
          <p:grpSpPr>
            <a:xfrm flipH="1">
              <a:off x="11704" y="4200"/>
              <a:ext cx="1316" cy="1439"/>
              <a:chOff x="2013650" y="1733325"/>
              <a:chExt cx="407750" cy="445875"/>
            </a:xfrm>
          </p:grpSpPr>
          <p:sp>
            <p:nvSpPr>
              <p:cNvPr id="2101" name="Google Shape;2101;p72"/>
              <p:cNvSpPr/>
              <p:nvPr/>
            </p:nvSpPr>
            <p:spPr>
              <a:xfrm>
                <a:off x="2013650" y="1998550"/>
                <a:ext cx="72900" cy="42200"/>
              </a:xfrm>
              <a:custGeom>
                <a:avLst/>
                <a:gdLst/>
                <a:ahLst/>
                <a:cxnLst/>
                <a:rect l="l" t="t" r="r" b="b"/>
                <a:pathLst>
                  <a:path w="2916" h="1688" extrusionOk="0">
                    <a:moveTo>
                      <a:pt x="2916" y="0"/>
                    </a:moveTo>
                    <a:lnTo>
                      <a:pt x="0" y="838"/>
                    </a:lnTo>
                    <a:lnTo>
                      <a:pt x="2916" y="1688"/>
                    </a:lnTo>
                    <a:lnTo>
                      <a:pt x="291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02" name="Google Shape;2102;p72"/>
              <p:cNvSpPr/>
              <p:nvPr/>
            </p:nvSpPr>
            <p:spPr>
              <a:xfrm>
                <a:off x="2124975" y="1733325"/>
                <a:ext cx="176625" cy="179450"/>
              </a:xfrm>
              <a:custGeom>
                <a:avLst/>
                <a:gdLst/>
                <a:ahLst/>
                <a:cxnLst/>
                <a:rect l="l" t="t" r="r" b="b"/>
                <a:pathLst>
                  <a:path w="7065" h="7178" extrusionOk="0">
                    <a:moveTo>
                      <a:pt x="3453" y="0"/>
                    </a:moveTo>
                    <a:cubicBezTo>
                      <a:pt x="3206" y="0"/>
                      <a:pt x="2946" y="49"/>
                      <a:pt x="2675" y="154"/>
                    </a:cubicBezTo>
                    <a:cubicBezTo>
                      <a:pt x="1" y="1198"/>
                      <a:pt x="1206" y="3792"/>
                      <a:pt x="2170" y="5112"/>
                    </a:cubicBezTo>
                    <a:cubicBezTo>
                      <a:pt x="2858" y="6064"/>
                      <a:pt x="5085" y="7178"/>
                      <a:pt x="5085" y="7178"/>
                    </a:cubicBezTo>
                    <a:cubicBezTo>
                      <a:pt x="7065" y="4719"/>
                      <a:pt x="5885" y="0"/>
                      <a:pt x="34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03" name="Google Shape;2103;p72"/>
              <p:cNvSpPr/>
              <p:nvPr/>
            </p:nvSpPr>
            <p:spPr>
              <a:xfrm>
                <a:off x="2124450" y="2109350"/>
                <a:ext cx="34550" cy="62175"/>
              </a:xfrm>
              <a:custGeom>
                <a:avLst/>
                <a:gdLst/>
                <a:ahLst/>
                <a:cxnLst/>
                <a:rect l="l" t="t" r="r" b="b"/>
                <a:pathLst>
                  <a:path w="1382" h="2487" extrusionOk="0">
                    <a:moveTo>
                      <a:pt x="961" y="1"/>
                    </a:moveTo>
                    <a:cubicBezTo>
                      <a:pt x="823" y="1"/>
                      <a:pt x="682" y="70"/>
                      <a:pt x="618" y="228"/>
                    </a:cubicBezTo>
                    <a:cubicBezTo>
                      <a:pt x="377" y="825"/>
                      <a:pt x="194" y="1433"/>
                      <a:pt x="56" y="2053"/>
                    </a:cubicBezTo>
                    <a:cubicBezTo>
                      <a:pt x="1" y="2315"/>
                      <a:pt x="219" y="2486"/>
                      <a:pt x="425" y="2486"/>
                    </a:cubicBezTo>
                    <a:cubicBezTo>
                      <a:pt x="561" y="2486"/>
                      <a:pt x="692" y="2411"/>
                      <a:pt x="733" y="2237"/>
                    </a:cubicBezTo>
                    <a:cubicBezTo>
                      <a:pt x="859" y="1617"/>
                      <a:pt x="1043" y="1009"/>
                      <a:pt x="1284" y="423"/>
                    </a:cubicBezTo>
                    <a:cubicBezTo>
                      <a:pt x="1382" y="166"/>
                      <a:pt x="1175" y="1"/>
                      <a:pt x="96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04" name="Google Shape;2104;p72"/>
              <p:cNvSpPr/>
              <p:nvPr/>
            </p:nvSpPr>
            <p:spPr>
              <a:xfrm>
                <a:off x="2186950" y="2116975"/>
                <a:ext cx="20550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822" h="2489" extrusionOk="0">
                    <a:moveTo>
                      <a:pt x="478" y="1"/>
                    </a:moveTo>
                    <a:cubicBezTo>
                      <a:pt x="305" y="1"/>
                      <a:pt x="127" y="113"/>
                      <a:pt x="116" y="336"/>
                    </a:cubicBezTo>
                    <a:cubicBezTo>
                      <a:pt x="93" y="945"/>
                      <a:pt x="58" y="1553"/>
                      <a:pt x="12" y="2161"/>
                    </a:cubicBezTo>
                    <a:cubicBezTo>
                      <a:pt x="1" y="2379"/>
                      <a:pt x="167" y="2488"/>
                      <a:pt x="341" y="2488"/>
                    </a:cubicBezTo>
                    <a:cubicBezTo>
                      <a:pt x="514" y="2488"/>
                      <a:pt x="695" y="2379"/>
                      <a:pt x="712" y="2161"/>
                    </a:cubicBezTo>
                    <a:cubicBezTo>
                      <a:pt x="747" y="1553"/>
                      <a:pt x="781" y="945"/>
                      <a:pt x="816" y="336"/>
                    </a:cubicBezTo>
                    <a:cubicBezTo>
                      <a:pt x="821" y="113"/>
                      <a:pt x="652" y="1"/>
                      <a:pt x="47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05" name="Google Shape;2105;p72"/>
              <p:cNvSpPr/>
              <p:nvPr/>
            </p:nvSpPr>
            <p:spPr>
              <a:xfrm>
                <a:off x="2261850" y="2116975"/>
                <a:ext cx="24800" cy="62025"/>
              </a:xfrm>
              <a:custGeom>
                <a:avLst/>
                <a:gdLst/>
                <a:ahLst/>
                <a:cxnLst/>
                <a:rect l="l" t="t" r="r" b="b"/>
                <a:pathLst>
                  <a:path w="992" h="2481" extrusionOk="0">
                    <a:moveTo>
                      <a:pt x="343" y="1"/>
                    </a:moveTo>
                    <a:cubicBezTo>
                      <a:pt x="170" y="1"/>
                      <a:pt x="0" y="113"/>
                      <a:pt x="12" y="336"/>
                    </a:cubicBezTo>
                    <a:cubicBezTo>
                      <a:pt x="35" y="968"/>
                      <a:pt x="115" y="1610"/>
                      <a:pt x="264" y="2230"/>
                    </a:cubicBezTo>
                    <a:cubicBezTo>
                      <a:pt x="306" y="2405"/>
                      <a:pt x="438" y="2480"/>
                      <a:pt x="574" y="2480"/>
                    </a:cubicBezTo>
                    <a:cubicBezTo>
                      <a:pt x="778" y="2480"/>
                      <a:pt x="992" y="2312"/>
                      <a:pt x="930" y="2058"/>
                    </a:cubicBezTo>
                    <a:cubicBezTo>
                      <a:pt x="804" y="1484"/>
                      <a:pt x="723" y="910"/>
                      <a:pt x="700" y="336"/>
                    </a:cubicBezTo>
                    <a:cubicBezTo>
                      <a:pt x="695" y="113"/>
                      <a:pt x="517" y="1"/>
                      <a:pt x="34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06" name="Google Shape;2106;p72"/>
              <p:cNvSpPr/>
              <p:nvPr/>
            </p:nvSpPr>
            <p:spPr>
              <a:xfrm>
                <a:off x="2310350" y="2112000"/>
                <a:ext cx="35200" cy="56075"/>
              </a:xfrm>
              <a:custGeom>
                <a:avLst/>
                <a:gdLst/>
                <a:ahLst/>
                <a:cxnLst/>
                <a:rect l="l" t="t" r="r" b="b"/>
                <a:pathLst>
                  <a:path w="1408" h="2243" extrusionOk="0">
                    <a:moveTo>
                      <a:pt x="465" y="1"/>
                    </a:moveTo>
                    <a:cubicBezTo>
                      <a:pt x="242" y="1"/>
                      <a:pt x="0" y="252"/>
                      <a:pt x="126" y="535"/>
                    </a:cubicBezTo>
                    <a:cubicBezTo>
                      <a:pt x="333" y="1006"/>
                      <a:pt x="505" y="1499"/>
                      <a:pt x="654" y="1993"/>
                    </a:cubicBezTo>
                    <a:cubicBezTo>
                      <a:pt x="709" y="2167"/>
                      <a:pt x="848" y="2242"/>
                      <a:pt x="987" y="2242"/>
                    </a:cubicBezTo>
                    <a:cubicBezTo>
                      <a:pt x="1197" y="2242"/>
                      <a:pt x="1407" y="2071"/>
                      <a:pt x="1331" y="1809"/>
                    </a:cubicBezTo>
                    <a:cubicBezTo>
                      <a:pt x="1159" y="1258"/>
                      <a:pt x="953" y="707"/>
                      <a:pt x="723" y="180"/>
                    </a:cubicBezTo>
                    <a:cubicBezTo>
                      <a:pt x="665" y="53"/>
                      <a:pt x="567" y="1"/>
                      <a:pt x="46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07" name="Google Shape;2107;p72"/>
              <p:cNvSpPr/>
              <p:nvPr/>
            </p:nvSpPr>
            <p:spPr>
              <a:xfrm>
                <a:off x="2160550" y="2086050"/>
                <a:ext cx="76650" cy="48250"/>
              </a:xfrm>
              <a:custGeom>
                <a:avLst/>
                <a:gdLst/>
                <a:ahLst/>
                <a:cxnLst/>
                <a:rect l="l" t="t" r="r" b="b"/>
                <a:pathLst>
                  <a:path w="3066" h="1930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27" y="586"/>
                      <a:pt x="288" y="1172"/>
                      <a:pt x="494" y="1734"/>
                    </a:cubicBezTo>
                    <a:cubicBezTo>
                      <a:pt x="953" y="1872"/>
                      <a:pt x="1424" y="1929"/>
                      <a:pt x="1895" y="1929"/>
                    </a:cubicBezTo>
                    <a:lnTo>
                      <a:pt x="3065" y="1929"/>
                    </a:lnTo>
                    <a:cubicBezTo>
                      <a:pt x="2882" y="1401"/>
                      <a:pt x="2744" y="873"/>
                      <a:pt x="2629" y="322"/>
                    </a:cubicBezTo>
                    <a:cubicBezTo>
                      <a:pt x="1745" y="288"/>
                      <a:pt x="862" y="173"/>
                      <a:pt x="1" y="1"/>
                    </a:cubicBezTo>
                    <a:close/>
                  </a:path>
                </a:pathLst>
              </a:custGeom>
              <a:solidFill>
                <a:srgbClr val="FFA5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08" name="Google Shape;2108;p72"/>
              <p:cNvSpPr/>
              <p:nvPr/>
            </p:nvSpPr>
            <p:spPr>
              <a:xfrm>
                <a:off x="2145075" y="1876900"/>
                <a:ext cx="88675" cy="217225"/>
              </a:xfrm>
              <a:custGeom>
                <a:avLst/>
                <a:gdLst/>
                <a:ahLst/>
                <a:cxnLst/>
                <a:rect l="l" t="t" r="r" b="b"/>
                <a:pathLst>
                  <a:path w="3547" h="8689" extrusionOk="0">
                    <a:moveTo>
                      <a:pt x="2514" y="0"/>
                    </a:moveTo>
                    <a:cubicBezTo>
                      <a:pt x="2009" y="0"/>
                      <a:pt x="1492" y="80"/>
                      <a:pt x="999" y="230"/>
                    </a:cubicBezTo>
                    <a:cubicBezTo>
                      <a:pt x="126" y="2858"/>
                      <a:pt x="0" y="5670"/>
                      <a:pt x="608" y="8367"/>
                    </a:cubicBezTo>
                    <a:cubicBezTo>
                      <a:pt x="1481" y="8539"/>
                      <a:pt x="2364" y="8654"/>
                      <a:pt x="3248" y="8688"/>
                    </a:cubicBezTo>
                    <a:cubicBezTo>
                      <a:pt x="2663" y="5888"/>
                      <a:pt x="2915" y="2835"/>
                      <a:pt x="3547" y="0"/>
                    </a:cubicBezTo>
                    <a:close/>
                  </a:path>
                </a:pathLst>
              </a:custGeom>
              <a:solidFill>
                <a:srgbClr val="FFDB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09" name="Google Shape;2109;p72"/>
              <p:cNvSpPr/>
              <p:nvPr/>
            </p:nvSpPr>
            <p:spPr>
              <a:xfrm>
                <a:off x="2095425" y="2067700"/>
                <a:ext cx="77500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3100" h="2468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666" y="1206"/>
                      <a:pt x="1779" y="2089"/>
                      <a:pt x="3099" y="2468"/>
                    </a:cubicBezTo>
                    <a:cubicBezTo>
                      <a:pt x="2893" y="1906"/>
                      <a:pt x="2732" y="1320"/>
                      <a:pt x="2594" y="735"/>
                    </a:cubicBezTo>
                    <a:cubicBezTo>
                      <a:pt x="1711" y="563"/>
                      <a:pt x="838" y="310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10" name="Google Shape;2110;p72"/>
              <p:cNvSpPr/>
              <p:nvPr/>
            </p:nvSpPr>
            <p:spPr>
              <a:xfrm>
                <a:off x="2079350" y="1882625"/>
                <a:ext cx="90700" cy="203750"/>
              </a:xfrm>
              <a:custGeom>
                <a:avLst/>
                <a:gdLst/>
                <a:ahLst/>
                <a:cxnLst/>
                <a:rect l="l" t="t" r="r" b="b"/>
                <a:pathLst>
                  <a:path w="3628" h="8150" extrusionOk="0">
                    <a:moveTo>
                      <a:pt x="3628" y="1"/>
                    </a:moveTo>
                    <a:lnTo>
                      <a:pt x="3628" y="1"/>
                    </a:lnTo>
                    <a:cubicBezTo>
                      <a:pt x="1470" y="666"/>
                      <a:pt x="1" y="2663"/>
                      <a:pt x="1" y="4936"/>
                    </a:cubicBezTo>
                    <a:cubicBezTo>
                      <a:pt x="1" y="5797"/>
                      <a:pt x="219" y="6657"/>
                      <a:pt x="643" y="7415"/>
                    </a:cubicBezTo>
                    <a:cubicBezTo>
                      <a:pt x="1481" y="7725"/>
                      <a:pt x="2354" y="7977"/>
                      <a:pt x="3237" y="8149"/>
                    </a:cubicBezTo>
                    <a:cubicBezTo>
                      <a:pt x="2618" y="5452"/>
                      <a:pt x="2755" y="2629"/>
                      <a:pt x="362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11" name="Google Shape;2111;p72"/>
              <p:cNvSpPr/>
              <p:nvPr/>
            </p:nvSpPr>
            <p:spPr>
              <a:xfrm>
                <a:off x="2226275" y="2090075"/>
                <a:ext cx="86375" cy="44225"/>
              </a:xfrm>
              <a:custGeom>
                <a:avLst/>
                <a:gdLst/>
                <a:ahLst/>
                <a:cxnLst/>
                <a:rect l="l" t="t" r="r" b="b"/>
                <a:pathLst>
                  <a:path w="3455" h="1769" extrusionOk="0">
                    <a:moveTo>
                      <a:pt x="3019" y="1"/>
                    </a:moveTo>
                    <a:cubicBezTo>
                      <a:pt x="2262" y="122"/>
                      <a:pt x="1500" y="178"/>
                      <a:pt x="735" y="178"/>
                    </a:cubicBezTo>
                    <a:cubicBezTo>
                      <a:pt x="490" y="178"/>
                      <a:pt x="245" y="172"/>
                      <a:pt x="0" y="161"/>
                    </a:cubicBezTo>
                    <a:lnTo>
                      <a:pt x="0" y="161"/>
                    </a:lnTo>
                    <a:cubicBezTo>
                      <a:pt x="103" y="712"/>
                      <a:pt x="253" y="1240"/>
                      <a:pt x="425" y="1768"/>
                    </a:cubicBezTo>
                    <a:lnTo>
                      <a:pt x="2651" y="1768"/>
                    </a:lnTo>
                    <a:cubicBezTo>
                      <a:pt x="2915" y="1768"/>
                      <a:pt x="3191" y="1757"/>
                      <a:pt x="3455" y="1711"/>
                    </a:cubicBezTo>
                    <a:cubicBezTo>
                      <a:pt x="3283" y="1148"/>
                      <a:pt x="3145" y="574"/>
                      <a:pt x="301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12" name="Google Shape;2112;p72"/>
              <p:cNvSpPr/>
              <p:nvPr/>
            </p:nvSpPr>
            <p:spPr>
              <a:xfrm>
                <a:off x="2211625" y="1876900"/>
                <a:ext cx="93850" cy="217650"/>
              </a:xfrm>
              <a:custGeom>
                <a:avLst/>
                <a:gdLst/>
                <a:ahLst/>
                <a:cxnLst/>
                <a:rect l="l" t="t" r="r" b="b"/>
                <a:pathLst>
                  <a:path w="3754" h="8706" extrusionOk="0">
                    <a:moveTo>
                      <a:pt x="885" y="0"/>
                    </a:moveTo>
                    <a:cubicBezTo>
                      <a:pt x="253" y="2835"/>
                      <a:pt x="1" y="5888"/>
                      <a:pt x="575" y="8688"/>
                    </a:cubicBezTo>
                    <a:cubicBezTo>
                      <a:pt x="822" y="8699"/>
                      <a:pt x="1070" y="8705"/>
                      <a:pt x="1316" y="8705"/>
                    </a:cubicBezTo>
                    <a:cubicBezTo>
                      <a:pt x="2086" y="8705"/>
                      <a:pt x="2851" y="8649"/>
                      <a:pt x="3616" y="8528"/>
                    </a:cubicBezTo>
                    <a:cubicBezTo>
                      <a:pt x="3019" y="5739"/>
                      <a:pt x="2973" y="2846"/>
                      <a:pt x="3754" y="34"/>
                    </a:cubicBezTo>
                    <a:cubicBezTo>
                      <a:pt x="3582" y="12"/>
                      <a:pt x="3410" y="0"/>
                      <a:pt x="323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13" name="Google Shape;2113;p72"/>
              <p:cNvSpPr/>
              <p:nvPr/>
            </p:nvSpPr>
            <p:spPr>
              <a:xfrm>
                <a:off x="2285950" y="1877750"/>
                <a:ext cx="135450" cy="212650"/>
              </a:xfrm>
              <a:custGeom>
                <a:avLst/>
                <a:gdLst/>
                <a:ahLst/>
                <a:cxnLst/>
                <a:rect l="l" t="t" r="r" b="b"/>
                <a:pathLst>
                  <a:path w="5418" h="8506" extrusionOk="0">
                    <a:moveTo>
                      <a:pt x="781" y="0"/>
                    </a:moveTo>
                    <a:cubicBezTo>
                      <a:pt x="0" y="2824"/>
                      <a:pt x="46" y="5705"/>
                      <a:pt x="643" y="8505"/>
                    </a:cubicBezTo>
                    <a:cubicBezTo>
                      <a:pt x="2273" y="8253"/>
                      <a:pt x="3822" y="7702"/>
                      <a:pt x="5131" y="6806"/>
                    </a:cubicBezTo>
                    <a:cubicBezTo>
                      <a:pt x="5326" y="6267"/>
                      <a:pt x="5418" y="5693"/>
                      <a:pt x="5418" y="5131"/>
                    </a:cubicBezTo>
                    <a:cubicBezTo>
                      <a:pt x="5406" y="2480"/>
                      <a:pt x="3409" y="276"/>
                      <a:pt x="781" y="0"/>
                    </a:cubicBezTo>
                    <a:close/>
                  </a:path>
                </a:pathLst>
              </a:custGeom>
              <a:solidFill>
                <a:srgbClr val="FFDB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14" name="Google Shape;2114;p72"/>
              <p:cNvSpPr/>
              <p:nvPr/>
            </p:nvSpPr>
            <p:spPr>
              <a:xfrm>
                <a:off x="2302025" y="2047600"/>
                <a:ext cx="112200" cy="85250"/>
              </a:xfrm>
              <a:custGeom>
                <a:avLst/>
                <a:gdLst/>
                <a:ahLst/>
                <a:cxnLst/>
                <a:rect l="l" t="t" r="r" b="b"/>
                <a:pathLst>
                  <a:path w="4488" h="3410" extrusionOk="0">
                    <a:moveTo>
                      <a:pt x="4488" y="1"/>
                    </a:moveTo>
                    <a:lnTo>
                      <a:pt x="4488" y="1"/>
                    </a:lnTo>
                    <a:cubicBezTo>
                      <a:pt x="3179" y="896"/>
                      <a:pt x="1630" y="1447"/>
                      <a:pt x="0" y="1700"/>
                    </a:cubicBezTo>
                    <a:cubicBezTo>
                      <a:pt x="115" y="2273"/>
                      <a:pt x="264" y="2847"/>
                      <a:pt x="425" y="3410"/>
                    </a:cubicBezTo>
                    <a:cubicBezTo>
                      <a:pt x="2296" y="3100"/>
                      <a:pt x="3856" y="1803"/>
                      <a:pt x="4488" y="1"/>
                    </a:cubicBezTo>
                    <a:close/>
                  </a:path>
                </a:pathLst>
              </a:custGeom>
              <a:solidFill>
                <a:srgbClr val="FFA5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15" name="Google Shape;2115;p72"/>
              <p:cNvSpPr/>
              <p:nvPr/>
            </p:nvSpPr>
            <p:spPr>
              <a:xfrm>
                <a:off x="2347925" y="1973875"/>
                <a:ext cx="29000" cy="24875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995" extrusionOk="0">
                    <a:moveTo>
                      <a:pt x="666" y="0"/>
                    </a:moveTo>
                    <a:cubicBezTo>
                      <a:pt x="219" y="0"/>
                      <a:pt x="0" y="528"/>
                      <a:pt x="310" y="850"/>
                    </a:cubicBezTo>
                    <a:cubicBezTo>
                      <a:pt x="414" y="950"/>
                      <a:pt x="539" y="995"/>
                      <a:pt x="662" y="995"/>
                    </a:cubicBezTo>
                    <a:cubicBezTo>
                      <a:pt x="918" y="995"/>
                      <a:pt x="1160" y="797"/>
                      <a:pt x="1160" y="494"/>
                    </a:cubicBezTo>
                    <a:cubicBezTo>
                      <a:pt x="1160" y="218"/>
                      <a:pt x="942" y="0"/>
                      <a:pt x="66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16" name="Google Shape;2116;p72"/>
              <p:cNvSpPr/>
              <p:nvPr/>
            </p:nvSpPr>
            <p:spPr>
              <a:xfrm>
                <a:off x="2330425" y="2009450"/>
                <a:ext cx="58275" cy="58275"/>
              </a:xfrm>
              <a:custGeom>
                <a:avLst/>
                <a:gdLst/>
                <a:ahLst/>
                <a:cxnLst/>
                <a:rect l="l" t="t" r="r" b="b"/>
                <a:pathLst>
                  <a:path w="2331" h="2331" extrusionOk="0">
                    <a:moveTo>
                      <a:pt x="1160" y="1"/>
                    </a:moveTo>
                    <a:cubicBezTo>
                      <a:pt x="517" y="1"/>
                      <a:pt x="0" y="517"/>
                      <a:pt x="0" y="1160"/>
                    </a:cubicBezTo>
                    <a:cubicBezTo>
                      <a:pt x="0" y="1814"/>
                      <a:pt x="517" y="2330"/>
                      <a:pt x="1160" y="2330"/>
                    </a:cubicBezTo>
                    <a:cubicBezTo>
                      <a:pt x="1802" y="2330"/>
                      <a:pt x="2330" y="1814"/>
                      <a:pt x="2330" y="1160"/>
                    </a:cubicBezTo>
                    <a:cubicBezTo>
                      <a:pt x="2330" y="517"/>
                      <a:pt x="1802" y="1"/>
                      <a:pt x="1160" y="1"/>
                    </a:cubicBezTo>
                    <a:close/>
                  </a:path>
                </a:pathLst>
              </a:custGeom>
              <a:solidFill>
                <a:srgbClr val="F78F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17" name="Google Shape;2117;p72"/>
              <p:cNvSpPr/>
              <p:nvPr/>
            </p:nvSpPr>
            <p:spPr>
              <a:xfrm>
                <a:off x="2069325" y="1756175"/>
                <a:ext cx="194225" cy="156600"/>
              </a:xfrm>
              <a:custGeom>
                <a:avLst/>
                <a:gdLst/>
                <a:ahLst/>
                <a:cxnLst/>
                <a:rect l="l" t="t" r="r" b="b"/>
                <a:pathLst>
                  <a:path w="7769" h="6264" extrusionOk="0">
                    <a:moveTo>
                      <a:pt x="3470" y="0"/>
                    </a:moveTo>
                    <a:cubicBezTo>
                      <a:pt x="3015" y="0"/>
                      <a:pt x="2563" y="164"/>
                      <a:pt x="2146" y="537"/>
                    </a:cubicBezTo>
                    <a:cubicBezTo>
                      <a:pt x="0" y="2442"/>
                      <a:pt x="2043" y="4450"/>
                      <a:pt x="3409" y="5357"/>
                    </a:cubicBezTo>
                    <a:cubicBezTo>
                      <a:pt x="4384" y="6000"/>
                      <a:pt x="6852" y="6264"/>
                      <a:pt x="6852" y="6264"/>
                    </a:cubicBezTo>
                    <a:cubicBezTo>
                      <a:pt x="7768" y="3544"/>
                      <a:pt x="5584" y="0"/>
                      <a:pt x="347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grpSp>
        <p:nvGrpSpPr>
          <p:cNvPr id="53" name="Group 52"/>
          <p:cNvGrpSpPr/>
          <p:nvPr/>
        </p:nvGrpSpPr>
        <p:grpSpPr>
          <a:xfrm>
            <a:off x="7386955" y="2656205"/>
            <a:ext cx="1332230" cy="2127250"/>
            <a:chOff x="6464" y="4271"/>
            <a:chExt cx="2098" cy="3350"/>
          </a:xfrm>
        </p:grpSpPr>
        <p:sp>
          <p:nvSpPr>
            <p:cNvPr id="2" name="Google Shape;1146;p40"/>
            <p:cNvSpPr/>
            <p:nvPr/>
          </p:nvSpPr>
          <p:spPr>
            <a:xfrm>
              <a:off x="6464" y="5237"/>
              <a:ext cx="2098" cy="2384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191" y="0"/>
                  </a:moveTo>
                  <a:lnTo>
                    <a:pt x="0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6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000" b="1">
                  <a:solidFill>
                    <a:schemeClr val="bg2">
                      <a:lumMod val="10000"/>
                    </a:schemeClr>
                  </a:solidFill>
                </a:rPr>
                <a:t>=</a:t>
              </a:r>
              <a:endParaRPr lang="en-US" sz="5000" b="1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grpSp>
          <p:nvGrpSpPr>
            <p:cNvPr id="4" name="Google Shape;2100;p72"/>
            <p:cNvGrpSpPr/>
            <p:nvPr/>
          </p:nvGrpSpPr>
          <p:grpSpPr>
            <a:xfrm flipH="1">
              <a:off x="6893" y="4271"/>
              <a:ext cx="1316" cy="1439"/>
              <a:chOff x="2013650" y="1733325"/>
              <a:chExt cx="407750" cy="445875"/>
            </a:xfrm>
          </p:grpSpPr>
          <p:sp>
            <p:nvSpPr>
              <p:cNvPr id="6" name="Google Shape;2101;p72"/>
              <p:cNvSpPr/>
              <p:nvPr/>
            </p:nvSpPr>
            <p:spPr>
              <a:xfrm>
                <a:off x="2013650" y="1998550"/>
                <a:ext cx="72900" cy="42200"/>
              </a:xfrm>
              <a:custGeom>
                <a:avLst/>
                <a:gdLst/>
                <a:ahLst/>
                <a:cxnLst/>
                <a:rect l="l" t="t" r="r" b="b"/>
                <a:pathLst>
                  <a:path w="2916" h="1688" extrusionOk="0">
                    <a:moveTo>
                      <a:pt x="2916" y="0"/>
                    </a:moveTo>
                    <a:lnTo>
                      <a:pt x="0" y="838"/>
                    </a:lnTo>
                    <a:lnTo>
                      <a:pt x="2916" y="1688"/>
                    </a:lnTo>
                    <a:lnTo>
                      <a:pt x="291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" name="Google Shape;2102;p72"/>
              <p:cNvSpPr/>
              <p:nvPr/>
            </p:nvSpPr>
            <p:spPr>
              <a:xfrm>
                <a:off x="2124975" y="1733325"/>
                <a:ext cx="176625" cy="179450"/>
              </a:xfrm>
              <a:custGeom>
                <a:avLst/>
                <a:gdLst/>
                <a:ahLst/>
                <a:cxnLst/>
                <a:rect l="l" t="t" r="r" b="b"/>
                <a:pathLst>
                  <a:path w="7065" h="7178" extrusionOk="0">
                    <a:moveTo>
                      <a:pt x="3453" y="0"/>
                    </a:moveTo>
                    <a:cubicBezTo>
                      <a:pt x="3206" y="0"/>
                      <a:pt x="2946" y="49"/>
                      <a:pt x="2675" y="154"/>
                    </a:cubicBezTo>
                    <a:cubicBezTo>
                      <a:pt x="1" y="1198"/>
                      <a:pt x="1206" y="3792"/>
                      <a:pt x="2170" y="5112"/>
                    </a:cubicBezTo>
                    <a:cubicBezTo>
                      <a:pt x="2858" y="6064"/>
                      <a:pt x="5085" y="7178"/>
                      <a:pt x="5085" y="7178"/>
                    </a:cubicBezTo>
                    <a:cubicBezTo>
                      <a:pt x="7065" y="4719"/>
                      <a:pt x="5885" y="0"/>
                      <a:pt x="34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" name="Google Shape;2103;p72"/>
              <p:cNvSpPr/>
              <p:nvPr/>
            </p:nvSpPr>
            <p:spPr>
              <a:xfrm>
                <a:off x="2124450" y="2109350"/>
                <a:ext cx="34550" cy="62175"/>
              </a:xfrm>
              <a:custGeom>
                <a:avLst/>
                <a:gdLst/>
                <a:ahLst/>
                <a:cxnLst/>
                <a:rect l="l" t="t" r="r" b="b"/>
                <a:pathLst>
                  <a:path w="1382" h="2487" extrusionOk="0">
                    <a:moveTo>
                      <a:pt x="961" y="1"/>
                    </a:moveTo>
                    <a:cubicBezTo>
                      <a:pt x="823" y="1"/>
                      <a:pt x="682" y="70"/>
                      <a:pt x="618" y="228"/>
                    </a:cubicBezTo>
                    <a:cubicBezTo>
                      <a:pt x="377" y="825"/>
                      <a:pt x="194" y="1433"/>
                      <a:pt x="56" y="2053"/>
                    </a:cubicBezTo>
                    <a:cubicBezTo>
                      <a:pt x="1" y="2315"/>
                      <a:pt x="219" y="2486"/>
                      <a:pt x="425" y="2486"/>
                    </a:cubicBezTo>
                    <a:cubicBezTo>
                      <a:pt x="561" y="2486"/>
                      <a:pt x="692" y="2411"/>
                      <a:pt x="733" y="2237"/>
                    </a:cubicBezTo>
                    <a:cubicBezTo>
                      <a:pt x="859" y="1617"/>
                      <a:pt x="1043" y="1009"/>
                      <a:pt x="1284" y="423"/>
                    </a:cubicBezTo>
                    <a:cubicBezTo>
                      <a:pt x="1382" y="166"/>
                      <a:pt x="1175" y="1"/>
                      <a:pt x="96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3" name="Google Shape;2104;p72"/>
              <p:cNvSpPr/>
              <p:nvPr/>
            </p:nvSpPr>
            <p:spPr>
              <a:xfrm>
                <a:off x="2186950" y="2116975"/>
                <a:ext cx="20550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822" h="2489" extrusionOk="0">
                    <a:moveTo>
                      <a:pt x="478" y="1"/>
                    </a:moveTo>
                    <a:cubicBezTo>
                      <a:pt x="305" y="1"/>
                      <a:pt x="127" y="113"/>
                      <a:pt x="116" y="336"/>
                    </a:cubicBezTo>
                    <a:cubicBezTo>
                      <a:pt x="93" y="945"/>
                      <a:pt x="58" y="1553"/>
                      <a:pt x="12" y="2161"/>
                    </a:cubicBezTo>
                    <a:cubicBezTo>
                      <a:pt x="1" y="2379"/>
                      <a:pt x="167" y="2488"/>
                      <a:pt x="341" y="2488"/>
                    </a:cubicBezTo>
                    <a:cubicBezTo>
                      <a:pt x="514" y="2488"/>
                      <a:pt x="695" y="2379"/>
                      <a:pt x="712" y="2161"/>
                    </a:cubicBezTo>
                    <a:cubicBezTo>
                      <a:pt x="747" y="1553"/>
                      <a:pt x="781" y="945"/>
                      <a:pt x="816" y="336"/>
                    </a:cubicBezTo>
                    <a:cubicBezTo>
                      <a:pt x="821" y="113"/>
                      <a:pt x="652" y="1"/>
                      <a:pt x="47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4" name="Google Shape;2105;p72"/>
              <p:cNvSpPr/>
              <p:nvPr/>
            </p:nvSpPr>
            <p:spPr>
              <a:xfrm>
                <a:off x="2261850" y="2116975"/>
                <a:ext cx="24800" cy="62025"/>
              </a:xfrm>
              <a:custGeom>
                <a:avLst/>
                <a:gdLst/>
                <a:ahLst/>
                <a:cxnLst/>
                <a:rect l="l" t="t" r="r" b="b"/>
                <a:pathLst>
                  <a:path w="992" h="2481" extrusionOk="0">
                    <a:moveTo>
                      <a:pt x="343" y="1"/>
                    </a:moveTo>
                    <a:cubicBezTo>
                      <a:pt x="170" y="1"/>
                      <a:pt x="0" y="113"/>
                      <a:pt x="12" y="336"/>
                    </a:cubicBezTo>
                    <a:cubicBezTo>
                      <a:pt x="35" y="968"/>
                      <a:pt x="115" y="1610"/>
                      <a:pt x="264" y="2230"/>
                    </a:cubicBezTo>
                    <a:cubicBezTo>
                      <a:pt x="306" y="2405"/>
                      <a:pt x="438" y="2480"/>
                      <a:pt x="574" y="2480"/>
                    </a:cubicBezTo>
                    <a:cubicBezTo>
                      <a:pt x="778" y="2480"/>
                      <a:pt x="992" y="2312"/>
                      <a:pt x="930" y="2058"/>
                    </a:cubicBezTo>
                    <a:cubicBezTo>
                      <a:pt x="804" y="1484"/>
                      <a:pt x="723" y="910"/>
                      <a:pt x="700" y="336"/>
                    </a:cubicBezTo>
                    <a:cubicBezTo>
                      <a:pt x="695" y="113"/>
                      <a:pt x="517" y="1"/>
                      <a:pt x="34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5" name="Google Shape;2106;p72"/>
              <p:cNvSpPr/>
              <p:nvPr/>
            </p:nvSpPr>
            <p:spPr>
              <a:xfrm>
                <a:off x="2310350" y="2112000"/>
                <a:ext cx="35200" cy="56075"/>
              </a:xfrm>
              <a:custGeom>
                <a:avLst/>
                <a:gdLst/>
                <a:ahLst/>
                <a:cxnLst/>
                <a:rect l="l" t="t" r="r" b="b"/>
                <a:pathLst>
                  <a:path w="1408" h="2243" extrusionOk="0">
                    <a:moveTo>
                      <a:pt x="465" y="1"/>
                    </a:moveTo>
                    <a:cubicBezTo>
                      <a:pt x="242" y="1"/>
                      <a:pt x="0" y="252"/>
                      <a:pt x="126" y="535"/>
                    </a:cubicBezTo>
                    <a:cubicBezTo>
                      <a:pt x="333" y="1006"/>
                      <a:pt x="505" y="1499"/>
                      <a:pt x="654" y="1993"/>
                    </a:cubicBezTo>
                    <a:cubicBezTo>
                      <a:pt x="709" y="2167"/>
                      <a:pt x="848" y="2242"/>
                      <a:pt x="987" y="2242"/>
                    </a:cubicBezTo>
                    <a:cubicBezTo>
                      <a:pt x="1197" y="2242"/>
                      <a:pt x="1407" y="2071"/>
                      <a:pt x="1331" y="1809"/>
                    </a:cubicBezTo>
                    <a:cubicBezTo>
                      <a:pt x="1159" y="1258"/>
                      <a:pt x="953" y="707"/>
                      <a:pt x="723" y="180"/>
                    </a:cubicBezTo>
                    <a:cubicBezTo>
                      <a:pt x="665" y="53"/>
                      <a:pt x="567" y="1"/>
                      <a:pt x="46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6" name="Google Shape;2107;p72"/>
              <p:cNvSpPr/>
              <p:nvPr/>
            </p:nvSpPr>
            <p:spPr>
              <a:xfrm>
                <a:off x="2160550" y="2086050"/>
                <a:ext cx="76650" cy="48250"/>
              </a:xfrm>
              <a:custGeom>
                <a:avLst/>
                <a:gdLst/>
                <a:ahLst/>
                <a:cxnLst/>
                <a:rect l="l" t="t" r="r" b="b"/>
                <a:pathLst>
                  <a:path w="3066" h="1930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27" y="586"/>
                      <a:pt x="288" y="1172"/>
                      <a:pt x="494" y="1734"/>
                    </a:cubicBezTo>
                    <a:cubicBezTo>
                      <a:pt x="953" y="1872"/>
                      <a:pt x="1424" y="1929"/>
                      <a:pt x="1895" y="1929"/>
                    </a:cubicBezTo>
                    <a:lnTo>
                      <a:pt x="3065" y="1929"/>
                    </a:lnTo>
                    <a:cubicBezTo>
                      <a:pt x="2882" y="1401"/>
                      <a:pt x="2744" y="873"/>
                      <a:pt x="2629" y="322"/>
                    </a:cubicBezTo>
                    <a:cubicBezTo>
                      <a:pt x="1745" y="288"/>
                      <a:pt x="862" y="173"/>
                      <a:pt x="1" y="1"/>
                    </a:cubicBezTo>
                    <a:close/>
                  </a:path>
                </a:pathLst>
              </a:custGeom>
              <a:solidFill>
                <a:srgbClr val="FFA5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7" name="Google Shape;2108;p72"/>
              <p:cNvSpPr/>
              <p:nvPr/>
            </p:nvSpPr>
            <p:spPr>
              <a:xfrm>
                <a:off x="2145075" y="1876900"/>
                <a:ext cx="88675" cy="217225"/>
              </a:xfrm>
              <a:custGeom>
                <a:avLst/>
                <a:gdLst/>
                <a:ahLst/>
                <a:cxnLst/>
                <a:rect l="l" t="t" r="r" b="b"/>
                <a:pathLst>
                  <a:path w="3547" h="8689" extrusionOk="0">
                    <a:moveTo>
                      <a:pt x="2514" y="0"/>
                    </a:moveTo>
                    <a:cubicBezTo>
                      <a:pt x="2009" y="0"/>
                      <a:pt x="1492" y="80"/>
                      <a:pt x="999" y="230"/>
                    </a:cubicBezTo>
                    <a:cubicBezTo>
                      <a:pt x="126" y="2858"/>
                      <a:pt x="0" y="5670"/>
                      <a:pt x="608" y="8367"/>
                    </a:cubicBezTo>
                    <a:cubicBezTo>
                      <a:pt x="1481" y="8539"/>
                      <a:pt x="2364" y="8654"/>
                      <a:pt x="3248" y="8688"/>
                    </a:cubicBezTo>
                    <a:cubicBezTo>
                      <a:pt x="2663" y="5888"/>
                      <a:pt x="2915" y="2835"/>
                      <a:pt x="3547" y="0"/>
                    </a:cubicBezTo>
                    <a:close/>
                  </a:path>
                </a:pathLst>
              </a:custGeom>
              <a:solidFill>
                <a:srgbClr val="FFDB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" name="Google Shape;2109;p72"/>
              <p:cNvSpPr/>
              <p:nvPr/>
            </p:nvSpPr>
            <p:spPr>
              <a:xfrm>
                <a:off x="2095425" y="2067700"/>
                <a:ext cx="77500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3100" h="2468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666" y="1206"/>
                      <a:pt x="1779" y="2089"/>
                      <a:pt x="3099" y="2468"/>
                    </a:cubicBezTo>
                    <a:cubicBezTo>
                      <a:pt x="2893" y="1906"/>
                      <a:pt x="2732" y="1320"/>
                      <a:pt x="2594" y="735"/>
                    </a:cubicBezTo>
                    <a:cubicBezTo>
                      <a:pt x="1711" y="563"/>
                      <a:pt x="838" y="310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2110;p72"/>
              <p:cNvSpPr/>
              <p:nvPr/>
            </p:nvSpPr>
            <p:spPr>
              <a:xfrm>
                <a:off x="2079350" y="1882625"/>
                <a:ext cx="90700" cy="203750"/>
              </a:xfrm>
              <a:custGeom>
                <a:avLst/>
                <a:gdLst/>
                <a:ahLst/>
                <a:cxnLst/>
                <a:rect l="l" t="t" r="r" b="b"/>
                <a:pathLst>
                  <a:path w="3628" h="8150" extrusionOk="0">
                    <a:moveTo>
                      <a:pt x="3628" y="1"/>
                    </a:moveTo>
                    <a:lnTo>
                      <a:pt x="3628" y="1"/>
                    </a:lnTo>
                    <a:cubicBezTo>
                      <a:pt x="1470" y="666"/>
                      <a:pt x="1" y="2663"/>
                      <a:pt x="1" y="4936"/>
                    </a:cubicBezTo>
                    <a:cubicBezTo>
                      <a:pt x="1" y="5797"/>
                      <a:pt x="219" y="6657"/>
                      <a:pt x="643" y="7415"/>
                    </a:cubicBezTo>
                    <a:cubicBezTo>
                      <a:pt x="1481" y="7725"/>
                      <a:pt x="2354" y="7977"/>
                      <a:pt x="3237" y="8149"/>
                    </a:cubicBezTo>
                    <a:cubicBezTo>
                      <a:pt x="2618" y="5452"/>
                      <a:pt x="2755" y="2629"/>
                      <a:pt x="362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" name="Google Shape;2111;p72"/>
              <p:cNvSpPr/>
              <p:nvPr/>
            </p:nvSpPr>
            <p:spPr>
              <a:xfrm>
                <a:off x="2226275" y="2090075"/>
                <a:ext cx="86375" cy="44225"/>
              </a:xfrm>
              <a:custGeom>
                <a:avLst/>
                <a:gdLst/>
                <a:ahLst/>
                <a:cxnLst/>
                <a:rect l="l" t="t" r="r" b="b"/>
                <a:pathLst>
                  <a:path w="3455" h="1769" extrusionOk="0">
                    <a:moveTo>
                      <a:pt x="3019" y="1"/>
                    </a:moveTo>
                    <a:cubicBezTo>
                      <a:pt x="2262" y="122"/>
                      <a:pt x="1500" y="178"/>
                      <a:pt x="735" y="178"/>
                    </a:cubicBezTo>
                    <a:cubicBezTo>
                      <a:pt x="490" y="178"/>
                      <a:pt x="245" y="172"/>
                      <a:pt x="0" y="161"/>
                    </a:cubicBezTo>
                    <a:lnTo>
                      <a:pt x="0" y="161"/>
                    </a:lnTo>
                    <a:cubicBezTo>
                      <a:pt x="103" y="712"/>
                      <a:pt x="253" y="1240"/>
                      <a:pt x="425" y="1768"/>
                    </a:cubicBezTo>
                    <a:lnTo>
                      <a:pt x="2651" y="1768"/>
                    </a:lnTo>
                    <a:cubicBezTo>
                      <a:pt x="2915" y="1768"/>
                      <a:pt x="3191" y="1757"/>
                      <a:pt x="3455" y="1711"/>
                    </a:cubicBezTo>
                    <a:cubicBezTo>
                      <a:pt x="3283" y="1148"/>
                      <a:pt x="3145" y="574"/>
                      <a:pt x="301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2112;p72"/>
              <p:cNvSpPr/>
              <p:nvPr/>
            </p:nvSpPr>
            <p:spPr>
              <a:xfrm>
                <a:off x="2211625" y="1876900"/>
                <a:ext cx="93850" cy="217650"/>
              </a:xfrm>
              <a:custGeom>
                <a:avLst/>
                <a:gdLst/>
                <a:ahLst/>
                <a:cxnLst/>
                <a:rect l="l" t="t" r="r" b="b"/>
                <a:pathLst>
                  <a:path w="3754" h="8706" extrusionOk="0">
                    <a:moveTo>
                      <a:pt x="885" y="0"/>
                    </a:moveTo>
                    <a:cubicBezTo>
                      <a:pt x="253" y="2835"/>
                      <a:pt x="1" y="5888"/>
                      <a:pt x="575" y="8688"/>
                    </a:cubicBezTo>
                    <a:cubicBezTo>
                      <a:pt x="822" y="8699"/>
                      <a:pt x="1070" y="8705"/>
                      <a:pt x="1316" y="8705"/>
                    </a:cubicBezTo>
                    <a:cubicBezTo>
                      <a:pt x="2086" y="8705"/>
                      <a:pt x="2851" y="8649"/>
                      <a:pt x="3616" y="8528"/>
                    </a:cubicBezTo>
                    <a:cubicBezTo>
                      <a:pt x="3019" y="5739"/>
                      <a:pt x="2973" y="2846"/>
                      <a:pt x="3754" y="34"/>
                    </a:cubicBezTo>
                    <a:cubicBezTo>
                      <a:pt x="3582" y="12"/>
                      <a:pt x="3410" y="0"/>
                      <a:pt x="323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" name="Google Shape;2113;p72"/>
              <p:cNvSpPr/>
              <p:nvPr/>
            </p:nvSpPr>
            <p:spPr>
              <a:xfrm>
                <a:off x="2285950" y="1877750"/>
                <a:ext cx="135450" cy="212650"/>
              </a:xfrm>
              <a:custGeom>
                <a:avLst/>
                <a:gdLst/>
                <a:ahLst/>
                <a:cxnLst/>
                <a:rect l="l" t="t" r="r" b="b"/>
                <a:pathLst>
                  <a:path w="5418" h="8506" extrusionOk="0">
                    <a:moveTo>
                      <a:pt x="781" y="0"/>
                    </a:moveTo>
                    <a:cubicBezTo>
                      <a:pt x="0" y="2824"/>
                      <a:pt x="46" y="5705"/>
                      <a:pt x="643" y="8505"/>
                    </a:cubicBezTo>
                    <a:cubicBezTo>
                      <a:pt x="2273" y="8253"/>
                      <a:pt x="3822" y="7702"/>
                      <a:pt x="5131" y="6806"/>
                    </a:cubicBezTo>
                    <a:cubicBezTo>
                      <a:pt x="5326" y="6267"/>
                      <a:pt x="5418" y="5693"/>
                      <a:pt x="5418" y="5131"/>
                    </a:cubicBezTo>
                    <a:cubicBezTo>
                      <a:pt x="5406" y="2480"/>
                      <a:pt x="3409" y="276"/>
                      <a:pt x="781" y="0"/>
                    </a:cubicBezTo>
                    <a:close/>
                  </a:path>
                </a:pathLst>
              </a:custGeom>
              <a:solidFill>
                <a:srgbClr val="FFDB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2114;p72"/>
              <p:cNvSpPr/>
              <p:nvPr/>
            </p:nvSpPr>
            <p:spPr>
              <a:xfrm>
                <a:off x="2302025" y="2047600"/>
                <a:ext cx="112200" cy="85250"/>
              </a:xfrm>
              <a:custGeom>
                <a:avLst/>
                <a:gdLst/>
                <a:ahLst/>
                <a:cxnLst/>
                <a:rect l="l" t="t" r="r" b="b"/>
                <a:pathLst>
                  <a:path w="4488" h="3410" extrusionOk="0">
                    <a:moveTo>
                      <a:pt x="4488" y="1"/>
                    </a:moveTo>
                    <a:lnTo>
                      <a:pt x="4488" y="1"/>
                    </a:lnTo>
                    <a:cubicBezTo>
                      <a:pt x="3179" y="896"/>
                      <a:pt x="1630" y="1447"/>
                      <a:pt x="0" y="1700"/>
                    </a:cubicBezTo>
                    <a:cubicBezTo>
                      <a:pt x="115" y="2273"/>
                      <a:pt x="264" y="2847"/>
                      <a:pt x="425" y="3410"/>
                    </a:cubicBezTo>
                    <a:cubicBezTo>
                      <a:pt x="2296" y="3100"/>
                      <a:pt x="3856" y="1803"/>
                      <a:pt x="4488" y="1"/>
                    </a:cubicBezTo>
                    <a:close/>
                  </a:path>
                </a:pathLst>
              </a:custGeom>
              <a:solidFill>
                <a:srgbClr val="FFA5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4" name="Google Shape;2115;p72"/>
              <p:cNvSpPr/>
              <p:nvPr/>
            </p:nvSpPr>
            <p:spPr>
              <a:xfrm>
                <a:off x="2347925" y="1973875"/>
                <a:ext cx="29000" cy="24875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995" extrusionOk="0">
                    <a:moveTo>
                      <a:pt x="666" y="0"/>
                    </a:moveTo>
                    <a:cubicBezTo>
                      <a:pt x="219" y="0"/>
                      <a:pt x="0" y="528"/>
                      <a:pt x="310" y="850"/>
                    </a:cubicBezTo>
                    <a:cubicBezTo>
                      <a:pt x="414" y="950"/>
                      <a:pt x="539" y="995"/>
                      <a:pt x="662" y="995"/>
                    </a:cubicBezTo>
                    <a:cubicBezTo>
                      <a:pt x="918" y="995"/>
                      <a:pt x="1160" y="797"/>
                      <a:pt x="1160" y="494"/>
                    </a:cubicBezTo>
                    <a:cubicBezTo>
                      <a:pt x="1160" y="218"/>
                      <a:pt x="942" y="0"/>
                      <a:pt x="66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2116;p72"/>
              <p:cNvSpPr/>
              <p:nvPr/>
            </p:nvSpPr>
            <p:spPr>
              <a:xfrm>
                <a:off x="2330425" y="2009450"/>
                <a:ext cx="58275" cy="58275"/>
              </a:xfrm>
              <a:custGeom>
                <a:avLst/>
                <a:gdLst/>
                <a:ahLst/>
                <a:cxnLst/>
                <a:rect l="l" t="t" r="r" b="b"/>
                <a:pathLst>
                  <a:path w="2331" h="2331" extrusionOk="0">
                    <a:moveTo>
                      <a:pt x="1160" y="1"/>
                    </a:moveTo>
                    <a:cubicBezTo>
                      <a:pt x="517" y="1"/>
                      <a:pt x="0" y="517"/>
                      <a:pt x="0" y="1160"/>
                    </a:cubicBezTo>
                    <a:cubicBezTo>
                      <a:pt x="0" y="1814"/>
                      <a:pt x="517" y="2330"/>
                      <a:pt x="1160" y="2330"/>
                    </a:cubicBezTo>
                    <a:cubicBezTo>
                      <a:pt x="1802" y="2330"/>
                      <a:pt x="2330" y="1814"/>
                      <a:pt x="2330" y="1160"/>
                    </a:cubicBezTo>
                    <a:cubicBezTo>
                      <a:pt x="2330" y="517"/>
                      <a:pt x="1802" y="1"/>
                      <a:pt x="1160" y="1"/>
                    </a:cubicBezTo>
                    <a:close/>
                  </a:path>
                </a:pathLst>
              </a:custGeom>
              <a:solidFill>
                <a:srgbClr val="F78F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6" name="Google Shape;2117;p72"/>
              <p:cNvSpPr/>
              <p:nvPr/>
            </p:nvSpPr>
            <p:spPr>
              <a:xfrm>
                <a:off x="2069325" y="1756175"/>
                <a:ext cx="194225" cy="156600"/>
              </a:xfrm>
              <a:custGeom>
                <a:avLst/>
                <a:gdLst/>
                <a:ahLst/>
                <a:cxnLst/>
                <a:rect l="l" t="t" r="r" b="b"/>
                <a:pathLst>
                  <a:path w="7769" h="6264" extrusionOk="0">
                    <a:moveTo>
                      <a:pt x="3470" y="0"/>
                    </a:moveTo>
                    <a:cubicBezTo>
                      <a:pt x="3015" y="0"/>
                      <a:pt x="2563" y="164"/>
                      <a:pt x="2146" y="537"/>
                    </a:cubicBezTo>
                    <a:cubicBezTo>
                      <a:pt x="0" y="2442"/>
                      <a:pt x="2043" y="4450"/>
                      <a:pt x="3409" y="5357"/>
                    </a:cubicBezTo>
                    <a:cubicBezTo>
                      <a:pt x="4384" y="6000"/>
                      <a:pt x="6852" y="6264"/>
                      <a:pt x="6852" y="6264"/>
                    </a:cubicBezTo>
                    <a:cubicBezTo>
                      <a:pt x="7768" y="3544"/>
                      <a:pt x="5584" y="0"/>
                      <a:pt x="347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grpSp>
        <p:nvGrpSpPr>
          <p:cNvPr id="42" name="Group 41"/>
          <p:cNvGrpSpPr/>
          <p:nvPr/>
        </p:nvGrpSpPr>
        <p:grpSpPr>
          <a:xfrm>
            <a:off x="4462145" y="2611755"/>
            <a:ext cx="1332230" cy="2171700"/>
            <a:chOff x="1977" y="4201"/>
            <a:chExt cx="2098" cy="3420"/>
          </a:xfrm>
        </p:grpSpPr>
        <p:sp>
          <p:nvSpPr>
            <p:cNvPr id="1146" name="Google Shape;1146;p40"/>
            <p:cNvSpPr/>
            <p:nvPr/>
          </p:nvSpPr>
          <p:spPr>
            <a:xfrm>
              <a:off x="1977" y="5237"/>
              <a:ext cx="2098" cy="2384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191" y="0"/>
                  </a:moveTo>
                  <a:lnTo>
                    <a:pt x="0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6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000" b="1">
                  <a:solidFill>
                    <a:schemeClr val="bg2">
                      <a:lumMod val="10000"/>
                    </a:schemeClr>
                  </a:solidFill>
                </a:rPr>
                <a:t>&lt;</a:t>
              </a:r>
              <a:endParaRPr lang="en-US" sz="5000" b="1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grpSp>
          <p:nvGrpSpPr>
            <p:cNvPr id="27" name="Google Shape;2100;p72"/>
            <p:cNvGrpSpPr/>
            <p:nvPr/>
          </p:nvGrpSpPr>
          <p:grpSpPr>
            <a:xfrm flipH="1">
              <a:off x="2500" y="4201"/>
              <a:ext cx="1316" cy="1439"/>
              <a:chOff x="2013650" y="1733325"/>
              <a:chExt cx="407750" cy="445875"/>
            </a:xfrm>
          </p:grpSpPr>
          <p:sp>
            <p:nvSpPr>
              <p:cNvPr id="28" name="Google Shape;2101;p72"/>
              <p:cNvSpPr/>
              <p:nvPr/>
            </p:nvSpPr>
            <p:spPr>
              <a:xfrm>
                <a:off x="2013650" y="1998550"/>
                <a:ext cx="72900" cy="42200"/>
              </a:xfrm>
              <a:custGeom>
                <a:avLst/>
                <a:gdLst/>
                <a:ahLst/>
                <a:cxnLst/>
                <a:rect l="l" t="t" r="r" b="b"/>
                <a:pathLst>
                  <a:path w="2916" h="1688" extrusionOk="0">
                    <a:moveTo>
                      <a:pt x="2916" y="0"/>
                    </a:moveTo>
                    <a:lnTo>
                      <a:pt x="0" y="838"/>
                    </a:lnTo>
                    <a:lnTo>
                      <a:pt x="2916" y="1688"/>
                    </a:lnTo>
                    <a:lnTo>
                      <a:pt x="291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2102;p72"/>
              <p:cNvSpPr/>
              <p:nvPr/>
            </p:nvSpPr>
            <p:spPr>
              <a:xfrm>
                <a:off x="2124975" y="1733325"/>
                <a:ext cx="176625" cy="179450"/>
              </a:xfrm>
              <a:custGeom>
                <a:avLst/>
                <a:gdLst/>
                <a:ahLst/>
                <a:cxnLst/>
                <a:rect l="l" t="t" r="r" b="b"/>
                <a:pathLst>
                  <a:path w="7065" h="7178" extrusionOk="0">
                    <a:moveTo>
                      <a:pt x="3453" y="0"/>
                    </a:moveTo>
                    <a:cubicBezTo>
                      <a:pt x="3206" y="0"/>
                      <a:pt x="2946" y="49"/>
                      <a:pt x="2675" y="154"/>
                    </a:cubicBezTo>
                    <a:cubicBezTo>
                      <a:pt x="1" y="1198"/>
                      <a:pt x="1206" y="3792"/>
                      <a:pt x="2170" y="5112"/>
                    </a:cubicBezTo>
                    <a:cubicBezTo>
                      <a:pt x="2858" y="6064"/>
                      <a:pt x="5085" y="7178"/>
                      <a:pt x="5085" y="7178"/>
                    </a:cubicBezTo>
                    <a:cubicBezTo>
                      <a:pt x="7065" y="4719"/>
                      <a:pt x="5885" y="0"/>
                      <a:pt x="34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0" name="Google Shape;2103;p72"/>
              <p:cNvSpPr/>
              <p:nvPr/>
            </p:nvSpPr>
            <p:spPr>
              <a:xfrm>
                <a:off x="2124450" y="2109350"/>
                <a:ext cx="34550" cy="62175"/>
              </a:xfrm>
              <a:custGeom>
                <a:avLst/>
                <a:gdLst/>
                <a:ahLst/>
                <a:cxnLst/>
                <a:rect l="l" t="t" r="r" b="b"/>
                <a:pathLst>
                  <a:path w="1382" h="2487" extrusionOk="0">
                    <a:moveTo>
                      <a:pt x="961" y="1"/>
                    </a:moveTo>
                    <a:cubicBezTo>
                      <a:pt x="823" y="1"/>
                      <a:pt x="682" y="70"/>
                      <a:pt x="618" y="228"/>
                    </a:cubicBezTo>
                    <a:cubicBezTo>
                      <a:pt x="377" y="825"/>
                      <a:pt x="194" y="1433"/>
                      <a:pt x="56" y="2053"/>
                    </a:cubicBezTo>
                    <a:cubicBezTo>
                      <a:pt x="1" y="2315"/>
                      <a:pt x="219" y="2486"/>
                      <a:pt x="425" y="2486"/>
                    </a:cubicBezTo>
                    <a:cubicBezTo>
                      <a:pt x="561" y="2486"/>
                      <a:pt x="692" y="2411"/>
                      <a:pt x="733" y="2237"/>
                    </a:cubicBezTo>
                    <a:cubicBezTo>
                      <a:pt x="859" y="1617"/>
                      <a:pt x="1043" y="1009"/>
                      <a:pt x="1284" y="423"/>
                    </a:cubicBezTo>
                    <a:cubicBezTo>
                      <a:pt x="1382" y="166"/>
                      <a:pt x="1175" y="1"/>
                      <a:pt x="96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1" name="Google Shape;2104;p72"/>
              <p:cNvSpPr/>
              <p:nvPr/>
            </p:nvSpPr>
            <p:spPr>
              <a:xfrm>
                <a:off x="2186950" y="2116975"/>
                <a:ext cx="20550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822" h="2489" extrusionOk="0">
                    <a:moveTo>
                      <a:pt x="478" y="1"/>
                    </a:moveTo>
                    <a:cubicBezTo>
                      <a:pt x="305" y="1"/>
                      <a:pt x="127" y="113"/>
                      <a:pt x="116" y="336"/>
                    </a:cubicBezTo>
                    <a:cubicBezTo>
                      <a:pt x="93" y="945"/>
                      <a:pt x="58" y="1553"/>
                      <a:pt x="12" y="2161"/>
                    </a:cubicBezTo>
                    <a:cubicBezTo>
                      <a:pt x="1" y="2379"/>
                      <a:pt x="167" y="2488"/>
                      <a:pt x="341" y="2488"/>
                    </a:cubicBezTo>
                    <a:cubicBezTo>
                      <a:pt x="514" y="2488"/>
                      <a:pt x="695" y="2379"/>
                      <a:pt x="712" y="2161"/>
                    </a:cubicBezTo>
                    <a:cubicBezTo>
                      <a:pt x="747" y="1553"/>
                      <a:pt x="781" y="945"/>
                      <a:pt x="816" y="336"/>
                    </a:cubicBezTo>
                    <a:cubicBezTo>
                      <a:pt x="821" y="113"/>
                      <a:pt x="652" y="1"/>
                      <a:pt x="47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3" name="Google Shape;2105;p72"/>
              <p:cNvSpPr/>
              <p:nvPr/>
            </p:nvSpPr>
            <p:spPr>
              <a:xfrm>
                <a:off x="2261850" y="2116975"/>
                <a:ext cx="24800" cy="62025"/>
              </a:xfrm>
              <a:custGeom>
                <a:avLst/>
                <a:gdLst/>
                <a:ahLst/>
                <a:cxnLst/>
                <a:rect l="l" t="t" r="r" b="b"/>
                <a:pathLst>
                  <a:path w="992" h="2481" extrusionOk="0">
                    <a:moveTo>
                      <a:pt x="343" y="1"/>
                    </a:moveTo>
                    <a:cubicBezTo>
                      <a:pt x="170" y="1"/>
                      <a:pt x="0" y="113"/>
                      <a:pt x="12" y="336"/>
                    </a:cubicBezTo>
                    <a:cubicBezTo>
                      <a:pt x="35" y="968"/>
                      <a:pt x="115" y="1610"/>
                      <a:pt x="264" y="2230"/>
                    </a:cubicBezTo>
                    <a:cubicBezTo>
                      <a:pt x="306" y="2405"/>
                      <a:pt x="438" y="2480"/>
                      <a:pt x="574" y="2480"/>
                    </a:cubicBezTo>
                    <a:cubicBezTo>
                      <a:pt x="778" y="2480"/>
                      <a:pt x="992" y="2312"/>
                      <a:pt x="930" y="2058"/>
                    </a:cubicBezTo>
                    <a:cubicBezTo>
                      <a:pt x="804" y="1484"/>
                      <a:pt x="723" y="910"/>
                      <a:pt x="700" y="336"/>
                    </a:cubicBezTo>
                    <a:cubicBezTo>
                      <a:pt x="695" y="113"/>
                      <a:pt x="517" y="1"/>
                      <a:pt x="34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6" name="Google Shape;2106;p72"/>
              <p:cNvSpPr/>
              <p:nvPr/>
            </p:nvSpPr>
            <p:spPr>
              <a:xfrm>
                <a:off x="2310350" y="2112000"/>
                <a:ext cx="35200" cy="56075"/>
              </a:xfrm>
              <a:custGeom>
                <a:avLst/>
                <a:gdLst/>
                <a:ahLst/>
                <a:cxnLst/>
                <a:rect l="l" t="t" r="r" b="b"/>
                <a:pathLst>
                  <a:path w="1408" h="2243" extrusionOk="0">
                    <a:moveTo>
                      <a:pt x="465" y="1"/>
                    </a:moveTo>
                    <a:cubicBezTo>
                      <a:pt x="242" y="1"/>
                      <a:pt x="0" y="252"/>
                      <a:pt x="126" y="535"/>
                    </a:cubicBezTo>
                    <a:cubicBezTo>
                      <a:pt x="333" y="1006"/>
                      <a:pt x="505" y="1499"/>
                      <a:pt x="654" y="1993"/>
                    </a:cubicBezTo>
                    <a:cubicBezTo>
                      <a:pt x="709" y="2167"/>
                      <a:pt x="848" y="2242"/>
                      <a:pt x="987" y="2242"/>
                    </a:cubicBezTo>
                    <a:cubicBezTo>
                      <a:pt x="1197" y="2242"/>
                      <a:pt x="1407" y="2071"/>
                      <a:pt x="1331" y="1809"/>
                    </a:cubicBezTo>
                    <a:cubicBezTo>
                      <a:pt x="1159" y="1258"/>
                      <a:pt x="953" y="707"/>
                      <a:pt x="723" y="180"/>
                    </a:cubicBezTo>
                    <a:cubicBezTo>
                      <a:pt x="665" y="53"/>
                      <a:pt x="567" y="1"/>
                      <a:pt x="46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8" name="Google Shape;2107;p72"/>
              <p:cNvSpPr/>
              <p:nvPr/>
            </p:nvSpPr>
            <p:spPr>
              <a:xfrm>
                <a:off x="2160550" y="2086050"/>
                <a:ext cx="76650" cy="48250"/>
              </a:xfrm>
              <a:custGeom>
                <a:avLst/>
                <a:gdLst/>
                <a:ahLst/>
                <a:cxnLst/>
                <a:rect l="l" t="t" r="r" b="b"/>
                <a:pathLst>
                  <a:path w="3066" h="1930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27" y="586"/>
                      <a:pt x="288" y="1172"/>
                      <a:pt x="494" y="1734"/>
                    </a:cubicBezTo>
                    <a:cubicBezTo>
                      <a:pt x="953" y="1872"/>
                      <a:pt x="1424" y="1929"/>
                      <a:pt x="1895" y="1929"/>
                    </a:cubicBezTo>
                    <a:lnTo>
                      <a:pt x="3065" y="1929"/>
                    </a:lnTo>
                    <a:cubicBezTo>
                      <a:pt x="2882" y="1401"/>
                      <a:pt x="2744" y="873"/>
                      <a:pt x="2629" y="322"/>
                    </a:cubicBezTo>
                    <a:cubicBezTo>
                      <a:pt x="1745" y="288"/>
                      <a:pt x="862" y="173"/>
                      <a:pt x="1" y="1"/>
                    </a:cubicBezTo>
                    <a:close/>
                  </a:path>
                </a:pathLst>
              </a:custGeom>
              <a:solidFill>
                <a:srgbClr val="FFA5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9" name="Google Shape;2108;p72"/>
              <p:cNvSpPr/>
              <p:nvPr/>
            </p:nvSpPr>
            <p:spPr>
              <a:xfrm>
                <a:off x="2145075" y="1876900"/>
                <a:ext cx="88675" cy="217225"/>
              </a:xfrm>
              <a:custGeom>
                <a:avLst/>
                <a:gdLst/>
                <a:ahLst/>
                <a:cxnLst/>
                <a:rect l="l" t="t" r="r" b="b"/>
                <a:pathLst>
                  <a:path w="3547" h="8689" extrusionOk="0">
                    <a:moveTo>
                      <a:pt x="2514" y="0"/>
                    </a:moveTo>
                    <a:cubicBezTo>
                      <a:pt x="2009" y="0"/>
                      <a:pt x="1492" y="80"/>
                      <a:pt x="999" y="230"/>
                    </a:cubicBezTo>
                    <a:cubicBezTo>
                      <a:pt x="126" y="2858"/>
                      <a:pt x="0" y="5670"/>
                      <a:pt x="608" y="8367"/>
                    </a:cubicBezTo>
                    <a:cubicBezTo>
                      <a:pt x="1481" y="8539"/>
                      <a:pt x="2364" y="8654"/>
                      <a:pt x="3248" y="8688"/>
                    </a:cubicBezTo>
                    <a:cubicBezTo>
                      <a:pt x="2663" y="5888"/>
                      <a:pt x="2915" y="2835"/>
                      <a:pt x="3547" y="0"/>
                    </a:cubicBezTo>
                    <a:close/>
                  </a:path>
                </a:pathLst>
              </a:custGeom>
              <a:solidFill>
                <a:srgbClr val="FFDB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3" name="Google Shape;2109;p72"/>
              <p:cNvSpPr/>
              <p:nvPr/>
            </p:nvSpPr>
            <p:spPr>
              <a:xfrm>
                <a:off x="2095425" y="2067700"/>
                <a:ext cx="77500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3100" h="2468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666" y="1206"/>
                      <a:pt x="1779" y="2089"/>
                      <a:pt x="3099" y="2468"/>
                    </a:cubicBezTo>
                    <a:cubicBezTo>
                      <a:pt x="2893" y="1906"/>
                      <a:pt x="2732" y="1320"/>
                      <a:pt x="2594" y="735"/>
                    </a:cubicBezTo>
                    <a:cubicBezTo>
                      <a:pt x="1711" y="563"/>
                      <a:pt x="838" y="310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4" name="Google Shape;2110;p72"/>
              <p:cNvSpPr/>
              <p:nvPr/>
            </p:nvSpPr>
            <p:spPr>
              <a:xfrm>
                <a:off x="2079350" y="1882625"/>
                <a:ext cx="90700" cy="203750"/>
              </a:xfrm>
              <a:custGeom>
                <a:avLst/>
                <a:gdLst/>
                <a:ahLst/>
                <a:cxnLst/>
                <a:rect l="l" t="t" r="r" b="b"/>
                <a:pathLst>
                  <a:path w="3628" h="8150" extrusionOk="0">
                    <a:moveTo>
                      <a:pt x="3628" y="1"/>
                    </a:moveTo>
                    <a:lnTo>
                      <a:pt x="3628" y="1"/>
                    </a:lnTo>
                    <a:cubicBezTo>
                      <a:pt x="1470" y="666"/>
                      <a:pt x="1" y="2663"/>
                      <a:pt x="1" y="4936"/>
                    </a:cubicBezTo>
                    <a:cubicBezTo>
                      <a:pt x="1" y="5797"/>
                      <a:pt x="219" y="6657"/>
                      <a:pt x="643" y="7415"/>
                    </a:cubicBezTo>
                    <a:cubicBezTo>
                      <a:pt x="1481" y="7725"/>
                      <a:pt x="2354" y="7977"/>
                      <a:pt x="3237" y="8149"/>
                    </a:cubicBezTo>
                    <a:cubicBezTo>
                      <a:pt x="2618" y="5452"/>
                      <a:pt x="2755" y="2629"/>
                      <a:pt x="362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5" name="Google Shape;2111;p72"/>
              <p:cNvSpPr/>
              <p:nvPr/>
            </p:nvSpPr>
            <p:spPr>
              <a:xfrm>
                <a:off x="2226275" y="2090075"/>
                <a:ext cx="86375" cy="44225"/>
              </a:xfrm>
              <a:custGeom>
                <a:avLst/>
                <a:gdLst/>
                <a:ahLst/>
                <a:cxnLst/>
                <a:rect l="l" t="t" r="r" b="b"/>
                <a:pathLst>
                  <a:path w="3455" h="1769" extrusionOk="0">
                    <a:moveTo>
                      <a:pt x="3019" y="1"/>
                    </a:moveTo>
                    <a:cubicBezTo>
                      <a:pt x="2262" y="122"/>
                      <a:pt x="1500" y="178"/>
                      <a:pt x="735" y="178"/>
                    </a:cubicBezTo>
                    <a:cubicBezTo>
                      <a:pt x="490" y="178"/>
                      <a:pt x="245" y="172"/>
                      <a:pt x="0" y="161"/>
                    </a:cubicBezTo>
                    <a:lnTo>
                      <a:pt x="0" y="161"/>
                    </a:lnTo>
                    <a:cubicBezTo>
                      <a:pt x="103" y="712"/>
                      <a:pt x="253" y="1240"/>
                      <a:pt x="425" y="1768"/>
                    </a:cubicBezTo>
                    <a:lnTo>
                      <a:pt x="2651" y="1768"/>
                    </a:lnTo>
                    <a:cubicBezTo>
                      <a:pt x="2915" y="1768"/>
                      <a:pt x="3191" y="1757"/>
                      <a:pt x="3455" y="1711"/>
                    </a:cubicBezTo>
                    <a:cubicBezTo>
                      <a:pt x="3283" y="1148"/>
                      <a:pt x="3145" y="574"/>
                      <a:pt x="301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6" name="Google Shape;2112;p72"/>
              <p:cNvSpPr/>
              <p:nvPr/>
            </p:nvSpPr>
            <p:spPr>
              <a:xfrm>
                <a:off x="2211625" y="1876900"/>
                <a:ext cx="93850" cy="217650"/>
              </a:xfrm>
              <a:custGeom>
                <a:avLst/>
                <a:gdLst/>
                <a:ahLst/>
                <a:cxnLst/>
                <a:rect l="l" t="t" r="r" b="b"/>
                <a:pathLst>
                  <a:path w="3754" h="8706" extrusionOk="0">
                    <a:moveTo>
                      <a:pt x="885" y="0"/>
                    </a:moveTo>
                    <a:cubicBezTo>
                      <a:pt x="253" y="2835"/>
                      <a:pt x="1" y="5888"/>
                      <a:pt x="575" y="8688"/>
                    </a:cubicBezTo>
                    <a:cubicBezTo>
                      <a:pt x="822" y="8699"/>
                      <a:pt x="1070" y="8705"/>
                      <a:pt x="1316" y="8705"/>
                    </a:cubicBezTo>
                    <a:cubicBezTo>
                      <a:pt x="2086" y="8705"/>
                      <a:pt x="2851" y="8649"/>
                      <a:pt x="3616" y="8528"/>
                    </a:cubicBezTo>
                    <a:cubicBezTo>
                      <a:pt x="3019" y="5739"/>
                      <a:pt x="2973" y="2846"/>
                      <a:pt x="3754" y="34"/>
                    </a:cubicBezTo>
                    <a:cubicBezTo>
                      <a:pt x="3582" y="12"/>
                      <a:pt x="3410" y="0"/>
                      <a:pt x="323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7" name="Google Shape;2113;p72"/>
              <p:cNvSpPr/>
              <p:nvPr/>
            </p:nvSpPr>
            <p:spPr>
              <a:xfrm>
                <a:off x="2285950" y="1877750"/>
                <a:ext cx="135450" cy="212650"/>
              </a:xfrm>
              <a:custGeom>
                <a:avLst/>
                <a:gdLst/>
                <a:ahLst/>
                <a:cxnLst/>
                <a:rect l="l" t="t" r="r" b="b"/>
                <a:pathLst>
                  <a:path w="5418" h="8506" extrusionOk="0">
                    <a:moveTo>
                      <a:pt x="781" y="0"/>
                    </a:moveTo>
                    <a:cubicBezTo>
                      <a:pt x="0" y="2824"/>
                      <a:pt x="46" y="5705"/>
                      <a:pt x="643" y="8505"/>
                    </a:cubicBezTo>
                    <a:cubicBezTo>
                      <a:pt x="2273" y="8253"/>
                      <a:pt x="3822" y="7702"/>
                      <a:pt x="5131" y="6806"/>
                    </a:cubicBezTo>
                    <a:cubicBezTo>
                      <a:pt x="5326" y="6267"/>
                      <a:pt x="5418" y="5693"/>
                      <a:pt x="5418" y="5131"/>
                    </a:cubicBezTo>
                    <a:cubicBezTo>
                      <a:pt x="5406" y="2480"/>
                      <a:pt x="3409" y="276"/>
                      <a:pt x="781" y="0"/>
                    </a:cubicBezTo>
                    <a:close/>
                  </a:path>
                </a:pathLst>
              </a:custGeom>
              <a:solidFill>
                <a:srgbClr val="FFDB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8" name="Google Shape;2114;p72"/>
              <p:cNvSpPr/>
              <p:nvPr/>
            </p:nvSpPr>
            <p:spPr>
              <a:xfrm>
                <a:off x="2302025" y="2047600"/>
                <a:ext cx="112200" cy="85250"/>
              </a:xfrm>
              <a:custGeom>
                <a:avLst/>
                <a:gdLst/>
                <a:ahLst/>
                <a:cxnLst/>
                <a:rect l="l" t="t" r="r" b="b"/>
                <a:pathLst>
                  <a:path w="4488" h="3410" extrusionOk="0">
                    <a:moveTo>
                      <a:pt x="4488" y="1"/>
                    </a:moveTo>
                    <a:lnTo>
                      <a:pt x="4488" y="1"/>
                    </a:lnTo>
                    <a:cubicBezTo>
                      <a:pt x="3179" y="896"/>
                      <a:pt x="1630" y="1447"/>
                      <a:pt x="0" y="1700"/>
                    </a:cubicBezTo>
                    <a:cubicBezTo>
                      <a:pt x="115" y="2273"/>
                      <a:pt x="264" y="2847"/>
                      <a:pt x="425" y="3410"/>
                    </a:cubicBezTo>
                    <a:cubicBezTo>
                      <a:pt x="2296" y="3100"/>
                      <a:pt x="3856" y="1803"/>
                      <a:pt x="4488" y="1"/>
                    </a:cubicBezTo>
                    <a:close/>
                  </a:path>
                </a:pathLst>
              </a:custGeom>
              <a:solidFill>
                <a:srgbClr val="FFA5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9" name="Google Shape;2115;p72"/>
              <p:cNvSpPr/>
              <p:nvPr/>
            </p:nvSpPr>
            <p:spPr>
              <a:xfrm>
                <a:off x="2347925" y="1973875"/>
                <a:ext cx="29000" cy="24875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995" extrusionOk="0">
                    <a:moveTo>
                      <a:pt x="666" y="0"/>
                    </a:moveTo>
                    <a:cubicBezTo>
                      <a:pt x="219" y="0"/>
                      <a:pt x="0" y="528"/>
                      <a:pt x="310" y="850"/>
                    </a:cubicBezTo>
                    <a:cubicBezTo>
                      <a:pt x="414" y="950"/>
                      <a:pt x="539" y="995"/>
                      <a:pt x="662" y="995"/>
                    </a:cubicBezTo>
                    <a:cubicBezTo>
                      <a:pt x="918" y="995"/>
                      <a:pt x="1160" y="797"/>
                      <a:pt x="1160" y="494"/>
                    </a:cubicBezTo>
                    <a:cubicBezTo>
                      <a:pt x="1160" y="218"/>
                      <a:pt x="942" y="0"/>
                      <a:pt x="66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0" name="Google Shape;2116;p72"/>
              <p:cNvSpPr/>
              <p:nvPr/>
            </p:nvSpPr>
            <p:spPr>
              <a:xfrm>
                <a:off x="2330425" y="2009450"/>
                <a:ext cx="58275" cy="58275"/>
              </a:xfrm>
              <a:custGeom>
                <a:avLst/>
                <a:gdLst/>
                <a:ahLst/>
                <a:cxnLst/>
                <a:rect l="l" t="t" r="r" b="b"/>
                <a:pathLst>
                  <a:path w="2331" h="2331" extrusionOk="0">
                    <a:moveTo>
                      <a:pt x="1160" y="1"/>
                    </a:moveTo>
                    <a:cubicBezTo>
                      <a:pt x="517" y="1"/>
                      <a:pt x="0" y="517"/>
                      <a:pt x="0" y="1160"/>
                    </a:cubicBezTo>
                    <a:cubicBezTo>
                      <a:pt x="0" y="1814"/>
                      <a:pt x="517" y="2330"/>
                      <a:pt x="1160" y="2330"/>
                    </a:cubicBezTo>
                    <a:cubicBezTo>
                      <a:pt x="1802" y="2330"/>
                      <a:pt x="2330" y="1814"/>
                      <a:pt x="2330" y="1160"/>
                    </a:cubicBezTo>
                    <a:cubicBezTo>
                      <a:pt x="2330" y="517"/>
                      <a:pt x="1802" y="1"/>
                      <a:pt x="1160" y="1"/>
                    </a:cubicBezTo>
                    <a:close/>
                  </a:path>
                </a:pathLst>
              </a:custGeom>
              <a:solidFill>
                <a:srgbClr val="F78F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4" name="Google Shape;2117;p72"/>
              <p:cNvSpPr/>
              <p:nvPr/>
            </p:nvSpPr>
            <p:spPr>
              <a:xfrm>
                <a:off x="2069325" y="1756175"/>
                <a:ext cx="194225" cy="156600"/>
              </a:xfrm>
              <a:custGeom>
                <a:avLst/>
                <a:gdLst/>
                <a:ahLst/>
                <a:cxnLst/>
                <a:rect l="l" t="t" r="r" b="b"/>
                <a:pathLst>
                  <a:path w="7769" h="6264" extrusionOk="0">
                    <a:moveTo>
                      <a:pt x="3470" y="0"/>
                    </a:moveTo>
                    <a:cubicBezTo>
                      <a:pt x="3015" y="0"/>
                      <a:pt x="2563" y="164"/>
                      <a:pt x="2146" y="537"/>
                    </a:cubicBezTo>
                    <a:cubicBezTo>
                      <a:pt x="0" y="2442"/>
                      <a:pt x="2043" y="4450"/>
                      <a:pt x="3409" y="5357"/>
                    </a:cubicBezTo>
                    <a:cubicBezTo>
                      <a:pt x="4384" y="6000"/>
                      <a:pt x="6852" y="6264"/>
                      <a:pt x="6852" y="6264"/>
                    </a:cubicBezTo>
                    <a:cubicBezTo>
                      <a:pt x="7768" y="3544"/>
                      <a:pt x="5584" y="0"/>
                      <a:pt x="347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sp>
        <p:nvSpPr>
          <p:cNvPr id="51" name="TextBox 50"/>
          <p:cNvSpPr txBox="1"/>
          <p:nvPr/>
        </p:nvSpPr>
        <p:spPr>
          <a:xfrm>
            <a:off x="2054805" y="1107970"/>
            <a:ext cx="3254375" cy="73850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p>
            <a:r>
              <a:rPr lang="en-US" sz="4800" b="1" dirty="0" smtClean="0">
                <a:solidFill>
                  <a:prstClr val="black"/>
                </a:solidFill>
              </a:rPr>
              <a:t>4cm</a:t>
            </a:r>
            <a:r>
              <a:rPr lang="en-US" sz="4800" b="1" baseline="30000" dirty="0" smtClean="0">
                <a:solidFill>
                  <a:prstClr val="black"/>
                </a:solidFill>
              </a:rPr>
              <a:t>2</a:t>
            </a:r>
            <a:r>
              <a:rPr lang="en-US" sz="4800" b="1" dirty="0" smtClean="0">
                <a:solidFill>
                  <a:prstClr val="black"/>
                </a:solidFill>
              </a:rPr>
              <a:t> 5mm</a:t>
            </a:r>
            <a:r>
              <a:rPr lang="en-US" sz="4800" b="1" baseline="30000" dirty="0" smtClean="0">
                <a:solidFill>
                  <a:prstClr val="black"/>
                </a:solidFill>
              </a:rPr>
              <a:t>2</a:t>
            </a:r>
            <a:endParaRPr lang="en-US" sz="4800" b="1" dirty="0">
              <a:solidFill>
                <a:prstClr val="black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370352" y="1062228"/>
            <a:ext cx="113157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4800" b="1" dirty="0" smtClean="0">
                <a:solidFill>
                  <a:prstClr val="black"/>
                </a:solidFill>
              </a:rPr>
              <a:t>…..</a:t>
            </a:r>
            <a:endParaRPr lang="en-US" sz="4800" b="1" dirty="0" smtClean="0">
              <a:solidFill>
                <a:prstClr val="black"/>
              </a:solidFill>
            </a:endParaRPr>
          </a:p>
        </p:txBody>
      </p:sp>
      <p:graphicFrame>
        <p:nvGraphicFramePr>
          <p:cNvPr id="40" name="Object 39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6415405" y="773430"/>
          <a:ext cx="1273175" cy="1315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r:id="rId1" imgW="381000" imgH="393700" progId="Equation.KSEE3">
                  <p:embed/>
                </p:oleObj>
              </mc:Choice>
              <mc:Fallback>
                <p:oleObj name="" r:id="rId1" imgW="381000" imgH="393700" progId="Equation.KSEE3">
                  <p:embed/>
                  <p:pic>
                    <p:nvPicPr>
                      <p:cNvPr id="0" name="Picture 102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415405" y="773430"/>
                        <a:ext cx="1273175" cy="13157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Text Box 40"/>
          <p:cNvSpPr txBox="1"/>
          <p:nvPr/>
        </p:nvSpPr>
        <p:spPr>
          <a:xfrm>
            <a:off x="7659370" y="1016635"/>
            <a:ext cx="146685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4800" b="1" dirty="0" smtClean="0">
                <a:solidFill>
                  <a:prstClr val="black"/>
                </a:solidFill>
                <a:sym typeface="+mn-ea"/>
              </a:rPr>
              <a:t>cm</a:t>
            </a:r>
            <a:r>
              <a:rPr lang="en-US" sz="4800" b="1" baseline="30000" dirty="0" smtClean="0">
                <a:solidFill>
                  <a:prstClr val="black"/>
                </a:solidFill>
                <a:sym typeface="+mn-ea"/>
              </a:rPr>
              <a:t>2</a:t>
            </a:r>
            <a:endParaRPr lang="en-US" sz="4800" b="1" baseline="30000" dirty="0" smtClean="0">
              <a:solidFill>
                <a:prstClr val="black"/>
              </a:solidFill>
              <a:sym typeface="+mn-ea"/>
            </a:endParaRPr>
          </a:p>
        </p:txBody>
      </p:sp>
      <p:sp>
        <p:nvSpPr>
          <p:cNvPr id="56" name="Text Box 55"/>
          <p:cNvSpPr txBox="1"/>
          <p:nvPr/>
        </p:nvSpPr>
        <p:spPr>
          <a:xfrm>
            <a:off x="5707380" y="1016000"/>
            <a:ext cx="70802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4800" b="1">
                <a:solidFill>
                  <a:srgbClr val="FF0000"/>
                </a:solidFill>
              </a:rPr>
              <a:t>=</a:t>
            </a:r>
            <a:endParaRPr lang="en-US" sz="4800" b="1">
              <a:solidFill>
                <a:srgbClr val="FF0000"/>
              </a:solidFill>
            </a:endParaRPr>
          </a:p>
        </p:txBody>
      </p:sp>
      <p:sp>
        <p:nvSpPr>
          <p:cNvPr id="1026" name="Freeform 1025"/>
          <p:cNvSpPr/>
          <p:nvPr/>
        </p:nvSpPr>
        <p:spPr>
          <a:xfrm>
            <a:off x="-113666" y="-2708276"/>
            <a:ext cx="1" cy="1"/>
          </a:xfrm>
          <a:custGeom>
            <a:avLst/>
            <a:gdLst/>
            <a:ahLst/>
            <a:cxnLst/>
            <a:pathLst/>
          </a:custGeom>
          <a:noFill/>
          <a:ln w="9525">
            <a:noFill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Rounded Rectangle 6"/>
          <p:cNvSpPr/>
          <p:nvPr/>
        </p:nvSpPr>
        <p:spPr>
          <a:xfrm>
            <a:off x="453390" y="920115"/>
            <a:ext cx="802005" cy="2041525"/>
          </a:xfrm>
          <a:prstGeom prst="roundRect">
            <a:avLst/>
          </a:prstGeom>
          <a:ln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en-US" b="1"/>
          </a:p>
          <a:p>
            <a:pPr algn="ctr"/>
            <a:r>
              <a:rPr lang="en-US" sz="3200" b="1"/>
              <a:t>&gt;</a:t>
            </a:r>
            <a:endParaRPr lang="en-US" sz="3200" b="1"/>
          </a:p>
          <a:p>
            <a:pPr algn="ctr"/>
            <a:r>
              <a:rPr lang="en-US" sz="3200" b="1"/>
              <a:t>&lt;</a:t>
            </a:r>
            <a:endParaRPr lang="en-US" sz="3200" b="1"/>
          </a:p>
          <a:p>
            <a:pPr algn="ctr"/>
            <a:r>
              <a:rPr lang="en-US" sz="3200" b="1"/>
              <a:t>=</a:t>
            </a:r>
            <a:endParaRPr lang="en-US" sz="3200" b="1"/>
          </a:p>
        </p:txBody>
      </p:sp>
      <p:sp>
        <p:nvSpPr>
          <p:cNvPr id="5" name="Oval 4"/>
          <p:cNvSpPr/>
          <p:nvPr/>
        </p:nvSpPr>
        <p:spPr>
          <a:xfrm>
            <a:off x="581660" y="673100"/>
            <a:ext cx="546100" cy="51879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400" b="1"/>
              <a:t>2</a:t>
            </a:r>
            <a:endParaRPr lang="en-US" sz="2400" b="1"/>
          </a:p>
        </p:txBody>
      </p:sp>
      <p:sp>
        <p:nvSpPr>
          <p:cNvPr id="8" name="Text Box 7"/>
          <p:cNvSpPr txBox="1"/>
          <p:nvPr/>
        </p:nvSpPr>
        <p:spPr>
          <a:xfrm>
            <a:off x="1309370" y="1659890"/>
            <a:ext cx="70802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4000" b="1">
                <a:solidFill>
                  <a:schemeClr val="bg2">
                    <a:lumMod val="10000"/>
                  </a:schemeClr>
                </a:solidFill>
              </a:rPr>
              <a:t>?</a:t>
            </a:r>
            <a:endParaRPr lang="en-US" sz="4000" b="1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146" name="Google Shape;1146;p40"/>
          <p:cNvSpPr/>
          <p:nvPr/>
        </p:nvSpPr>
        <p:spPr>
          <a:xfrm>
            <a:off x="1255395" y="3325495"/>
            <a:ext cx="1332230" cy="1513840"/>
          </a:xfrm>
          <a:custGeom>
            <a:avLst/>
            <a:gdLst/>
            <a:ahLst/>
            <a:cxnLst/>
            <a:rect l="l" t="t" r="r" b="b"/>
            <a:pathLst>
              <a:path w="31367" h="35651" extrusionOk="0">
                <a:moveTo>
                  <a:pt x="15191" y="0"/>
                </a:moveTo>
                <a:lnTo>
                  <a:pt x="0" y="9325"/>
                </a:lnTo>
                <a:lnTo>
                  <a:pt x="482" y="27150"/>
                </a:lnTo>
                <a:lnTo>
                  <a:pt x="16153" y="35650"/>
                </a:lnTo>
                <a:lnTo>
                  <a:pt x="31366" y="26325"/>
                </a:lnTo>
                <a:lnTo>
                  <a:pt x="30885" y="8500"/>
                </a:lnTo>
                <a:lnTo>
                  <a:pt x="15191" y="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1">
                <a:solidFill>
                  <a:schemeClr val="bg2">
                    <a:lumMod val="10000"/>
                  </a:schemeClr>
                </a:solidFill>
              </a:rPr>
              <a:t>&lt;</a:t>
            </a:r>
            <a:endParaRPr lang="en-US" sz="5000" b="1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" name="Google Shape;1146;p40"/>
          <p:cNvSpPr/>
          <p:nvPr/>
        </p:nvSpPr>
        <p:spPr>
          <a:xfrm>
            <a:off x="4104640" y="3325495"/>
            <a:ext cx="1332230" cy="1513840"/>
          </a:xfrm>
          <a:custGeom>
            <a:avLst/>
            <a:gdLst/>
            <a:ahLst/>
            <a:cxnLst/>
            <a:rect l="l" t="t" r="r" b="b"/>
            <a:pathLst>
              <a:path w="31367" h="35651" extrusionOk="0">
                <a:moveTo>
                  <a:pt x="15191" y="0"/>
                </a:moveTo>
                <a:lnTo>
                  <a:pt x="0" y="9325"/>
                </a:lnTo>
                <a:lnTo>
                  <a:pt x="482" y="27150"/>
                </a:lnTo>
                <a:lnTo>
                  <a:pt x="16153" y="35650"/>
                </a:lnTo>
                <a:lnTo>
                  <a:pt x="31366" y="26325"/>
                </a:lnTo>
                <a:lnTo>
                  <a:pt x="30885" y="8500"/>
                </a:lnTo>
                <a:lnTo>
                  <a:pt x="15191" y="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1">
                <a:solidFill>
                  <a:schemeClr val="bg2">
                    <a:lumMod val="10000"/>
                  </a:schemeClr>
                </a:solidFill>
              </a:rPr>
              <a:t>=</a:t>
            </a:r>
            <a:endParaRPr lang="en-US" sz="5000" b="1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Google Shape;1146;p40"/>
          <p:cNvSpPr/>
          <p:nvPr/>
        </p:nvSpPr>
        <p:spPr>
          <a:xfrm>
            <a:off x="7099935" y="3325495"/>
            <a:ext cx="1332230" cy="1513840"/>
          </a:xfrm>
          <a:custGeom>
            <a:avLst/>
            <a:gdLst/>
            <a:ahLst/>
            <a:cxnLst/>
            <a:rect l="l" t="t" r="r" b="b"/>
            <a:pathLst>
              <a:path w="31367" h="35651" extrusionOk="0">
                <a:moveTo>
                  <a:pt x="15191" y="0"/>
                </a:moveTo>
                <a:lnTo>
                  <a:pt x="0" y="9325"/>
                </a:lnTo>
                <a:lnTo>
                  <a:pt x="482" y="27150"/>
                </a:lnTo>
                <a:lnTo>
                  <a:pt x="16153" y="35650"/>
                </a:lnTo>
                <a:lnTo>
                  <a:pt x="31366" y="26325"/>
                </a:lnTo>
                <a:lnTo>
                  <a:pt x="30885" y="8500"/>
                </a:lnTo>
                <a:lnTo>
                  <a:pt x="15191" y="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1">
                <a:solidFill>
                  <a:schemeClr val="bg2">
                    <a:lumMod val="10000"/>
                  </a:schemeClr>
                </a:solidFill>
              </a:rPr>
              <a:t>&gt;</a:t>
            </a:r>
            <a:endParaRPr lang="en-US" sz="5000" b="1">
              <a:solidFill>
                <a:schemeClr val="bg2">
                  <a:lumMod val="10000"/>
                </a:schemeClr>
              </a:solidFill>
            </a:endParaRPr>
          </a:p>
        </p:txBody>
      </p:sp>
      <p:grpSp>
        <p:nvGrpSpPr>
          <p:cNvPr id="2100" name="Google Shape;2100;p72"/>
          <p:cNvGrpSpPr/>
          <p:nvPr/>
        </p:nvGrpSpPr>
        <p:grpSpPr>
          <a:xfrm flipH="1">
            <a:off x="7431767" y="2667002"/>
            <a:ext cx="835724" cy="913821"/>
            <a:chOff x="2013650" y="1733325"/>
            <a:chExt cx="407750" cy="445875"/>
          </a:xfrm>
        </p:grpSpPr>
        <p:sp>
          <p:nvSpPr>
            <p:cNvPr id="2101" name="Google Shape;2101;p72"/>
            <p:cNvSpPr/>
            <p:nvPr/>
          </p:nvSpPr>
          <p:spPr>
            <a:xfrm>
              <a:off x="2013650" y="1998550"/>
              <a:ext cx="72900" cy="42200"/>
            </a:xfrm>
            <a:custGeom>
              <a:avLst/>
              <a:gdLst/>
              <a:ahLst/>
              <a:cxnLst/>
              <a:rect l="l" t="t" r="r" b="b"/>
              <a:pathLst>
                <a:path w="2916" h="1688" extrusionOk="0">
                  <a:moveTo>
                    <a:pt x="2916" y="0"/>
                  </a:moveTo>
                  <a:lnTo>
                    <a:pt x="0" y="838"/>
                  </a:lnTo>
                  <a:lnTo>
                    <a:pt x="2916" y="1688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02" name="Google Shape;2102;p72"/>
            <p:cNvSpPr/>
            <p:nvPr/>
          </p:nvSpPr>
          <p:spPr>
            <a:xfrm>
              <a:off x="2124975" y="1733325"/>
              <a:ext cx="176625" cy="179450"/>
            </a:xfrm>
            <a:custGeom>
              <a:avLst/>
              <a:gdLst/>
              <a:ahLst/>
              <a:cxnLst/>
              <a:rect l="l" t="t" r="r" b="b"/>
              <a:pathLst>
                <a:path w="7065" h="7178" extrusionOk="0">
                  <a:moveTo>
                    <a:pt x="3453" y="0"/>
                  </a:moveTo>
                  <a:cubicBezTo>
                    <a:pt x="3206" y="0"/>
                    <a:pt x="2946" y="49"/>
                    <a:pt x="2675" y="154"/>
                  </a:cubicBezTo>
                  <a:cubicBezTo>
                    <a:pt x="1" y="1198"/>
                    <a:pt x="1206" y="3792"/>
                    <a:pt x="2170" y="5112"/>
                  </a:cubicBezTo>
                  <a:cubicBezTo>
                    <a:pt x="2858" y="6064"/>
                    <a:pt x="5085" y="7178"/>
                    <a:pt x="5085" y="7178"/>
                  </a:cubicBezTo>
                  <a:cubicBezTo>
                    <a:pt x="7065" y="4719"/>
                    <a:pt x="5885" y="0"/>
                    <a:pt x="34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03" name="Google Shape;2103;p72"/>
            <p:cNvSpPr/>
            <p:nvPr/>
          </p:nvSpPr>
          <p:spPr>
            <a:xfrm>
              <a:off x="2124450" y="2109350"/>
              <a:ext cx="34550" cy="62175"/>
            </a:xfrm>
            <a:custGeom>
              <a:avLst/>
              <a:gdLst/>
              <a:ahLst/>
              <a:cxnLst/>
              <a:rect l="l" t="t" r="r" b="b"/>
              <a:pathLst>
                <a:path w="1382" h="2487" extrusionOk="0">
                  <a:moveTo>
                    <a:pt x="961" y="1"/>
                  </a:moveTo>
                  <a:cubicBezTo>
                    <a:pt x="823" y="1"/>
                    <a:pt x="682" y="70"/>
                    <a:pt x="618" y="228"/>
                  </a:cubicBezTo>
                  <a:cubicBezTo>
                    <a:pt x="377" y="825"/>
                    <a:pt x="194" y="1433"/>
                    <a:pt x="56" y="2053"/>
                  </a:cubicBezTo>
                  <a:cubicBezTo>
                    <a:pt x="1" y="2315"/>
                    <a:pt x="219" y="2486"/>
                    <a:pt x="425" y="2486"/>
                  </a:cubicBezTo>
                  <a:cubicBezTo>
                    <a:pt x="561" y="2486"/>
                    <a:pt x="692" y="2411"/>
                    <a:pt x="733" y="2237"/>
                  </a:cubicBezTo>
                  <a:cubicBezTo>
                    <a:pt x="859" y="1617"/>
                    <a:pt x="1043" y="1009"/>
                    <a:pt x="1284" y="423"/>
                  </a:cubicBezTo>
                  <a:cubicBezTo>
                    <a:pt x="1382" y="166"/>
                    <a:pt x="1175" y="1"/>
                    <a:pt x="9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04" name="Google Shape;2104;p72"/>
            <p:cNvSpPr/>
            <p:nvPr/>
          </p:nvSpPr>
          <p:spPr>
            <a:xfrm>
              <a:off x="2186950" y="2116975"/>
              <a:ext cx="20550" cy="62225"/>
            </a:xfrm>
            <a:custGeom>
              <a:avLst/>
              <a:gdLst/>
              <a:ahLst/>
              <a:cxnLst/>
              <a:rect l="l" t="t" r="r" b="b"/>
              <a:pathLst>
                <a:path w="822" h="2489" extrusionOk="0">
                  <a:moveTo>
                    <a:pt x="478" y="1"/>
                  </a:moveTo>
                  <a:cubicBezTo>
                    <a:pt x="305" y="1"/>
                    <a:pt x="127" y="113"/>
                    <a:pt x="116" y="336"/>
                  </a:cubicBezTo>
                  <a:cubicBezTo>
                    <a:pt x="93" y="945"/>
                    <a:pt x="58" y="1553"/>
                    <a:pt x="12" y="2161"/>
                  </a:cubicBezTo>
                  <a:cubicBezTo>
                    <a:pt x="1" y="2379"/>
                    <a:pt x="167" y="2488"/>
                    <a:pt x="341" y="2488"/>
                  </a:cubicBezTo>
                  <a:cubicBezTo>
                    <a:pt x="514" y="2488"/>
                    <a:pt x="695" y="2379"/>
                    <a:pt x="712" y="2161"/>
                  </a:cubicBezTo>
                  <a:cubicBezTo>
                    <a:pt x="747" y="1553"/>
                    <a:pt x="781" y="945"/>
                    <a:pt x="816" y="336"/>
                  </a:cubicBezTo>
                  <a:cubicBezTo>
                    <a:pt x="821" y="113"/>
                    <a:pt x="652" y="1"/>
                    <a:pt x="4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05" name="Google Shape;2105;p72"/>
            <p:cNvSpPr/>
            <p:nvPr/>
          </p:nvSpPr>
          <p:spPr>
            <a:xfrm>
              <a:off x="2261850" y="2116975"/>
              <a:ext cx="24800" cy="62025"/>
            </a:xfrm>
            <a:custGeom>
              <a:avLst/>
              <a:gdLst/>
              <a:ahLst/>
              <a:cxnLst/>
              <a:rect l="l" t="t" r="r" b="b"/>
              <a:pathLst>
                <a:path w="992" h="2481" extrusionOk="0">
                  <a:moveTo>
                    <a:pt x="343" y="1"/>
                  </a:moveTo>
                  <a:cubicBezTo>
                    <a:pt x="170" y="1"/>
                    <a:pt x="0" y="113"/>
                    <a:pt x="12" y="336"/>
                  </a:cubicBezTo>
                  <a:cubicBezTo>
                    <a:pt x="35" y="968"/>
                    <a:pt x="115" y="1610"/>
                    <a:pt x="264" y="2230"/>
                  </a:cubicBezTo>
                  <a:cubicBezTo>
                    <a:pt x="306" y="2405"/>
                    <a:pt x="438" y="2480"/>
                    <a:pt x="574" y="2480"/>
                  </a:cubicBezTo>
                  <a:cubicBezTo>
                    <a:pt x="778" y="2480"/>
                    <a:pt x="992" y="2312"/>
                    <a:pt x="930" y="2058"/>
                  </a:cubicBezTo>
                  <a:cubicBezTo>
                    <a:pt x="804" y="1484"/>
                    <a:pt x="723" y="910"/>
                    <a:pt x="700" y="336"/>
                  </a:cubicBezTo>
                  <a:cubicBezTo>
                    <a:pt x="695" y="113"/>
                    <a:pt x="517" y="1"/>
                    <a:pt x="3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06" name="Google Shape;2106;p72"/>
            <p:cNvSpPr/>
            <p:nvPr/>
          </p:nvSpPr>
          <p:spPr>
            <a:xfrm>
              <a:off x="2310350" y="2112000"/>
              <a:ext cx="35200" cy="56075"/>
            </a:xfrm>
            <a:custGeom>
              <a:avLst/>
              <a:gdLst/>
              <a:ahLst/>
              <a:cxnLst/>
              <a:rect l="l" t="t" r="r" b="b"/>
              <a:pathLst>
                <a:path w="1408" h="2243" extrusionOk="0">
                  <a:moveTo>
                    <a:pt x="465" y="1"/>
                  </a:moveTo>
                  <a:cubicBezTo>
                    <a:pt x="242" y="1"/>
                    <a:pt x="0" y="252"/>
                    <a:pt x="126" y="535"/>
                  </a:cubicBezTo>
                  <a:cubicBezTo>
                    <a:pt x="333" y="1006"/>
                    <a:pt x="505" y="1499"/>
                    <a:pt x="654" y="1993"/>
                  </a:cubicBezTo>
                  <a:cubicBezTo>
                    <a:pt x="709" y="2167"/>
                    <a:pt x="848" y="2242"/>
                    <a:pt x="987" y="2242"/>
                  </a:cubicBezTo>
                  <a:cubicBezTo>
                    <a:pt x="1197" y="2242"/>
                    <a:pt x="1407" y="2071"/>
                    <a:pt x="1331" y="1809"/>
                  </a:cubicBezTo>
                  <a:cubicBezTo>
                    <a:pt x="1159" y="1258"/>
                    <a:pt x="953" y="707"/>
                    <a:pt x="723" y="180"/>
                  </a:cubicBezTo>
                  <a:cubicBezTo>
                    <a:pt x="665" y="53"/>
                    <a:pt x="567" y="1"/>
                    <a:pt x="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07" name="Google Shape;2107;p72"/>
            <p:cNvSpPr/>
            <p:nvPr/>
          </p:nvSpPr>
          <p:spPr>
            <a:xfrm>
              <a:off x="2160550" y="2086050"/>
              <a:ext cx="76650" cy="48250"/>
            </a:xfrm>
            <a:custGeom>
              <a:avLst/>
              <a:gdLst/>
              <a:ahLst/>
              <a:cxnLst/>
              <a:rect l="l" t="t" r="r" b="b"/>
              <a:pathLst>
                <a:path w="3066" h="1930" extrusionOk="0">
                  <a:moveTo>
                    <a:pt x="1" y="1"/>
                  </a:moveTo>
                  <a:lnTo>
                    <a:pt x="1" y="1"/>
                  </a:lnTo>
                  <a:cubicBezTo>
                    <a:pt x="127" y="586"/>
                    <a:pt x="288" y="1172"/>
                    <a:pt x="494" y="1734"/>
                  </a:cubicBezTo>
                  <a:cubicBezTo>
                    <a:pt x="953" y="1872"/>
                    <a:pt x="1424" y="1929"/>
                    <a:pt x="1895" y="1929"/>
                  </a:cubicBezTo>
                  <a:lnTo>
                    <a:pt x="3065" y="1929"/>
                  </a:lnTo>
                  <a:cubicBezTo>
                    <a:pt x="2882" y="1401"/>
                    <a:pt x="2744" y="873"/>
                    <a:pt x="2629" y="322"/>
                  </a:cubicBezTo>
                  <a:cubicBezTo>
                    <a:pt x="1745" y="288"/>
                    <a:pt x="862" y="173"/>
                    <a:pt x="1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08" name="Google Shape;2108;p72"/>
            <p:cNvSpPr/>
            <p:nvPr/>
          </p:nvSpPr>
          <p:spPr>
            <a:xfrm>
              <a:off x="2145075" y="1876900"/>
              <a:ext cx="88675" cy="217225"/>
            </a:xfrm>
            <a:custGeom>
              <a:avLst/>
              <a:gdLst/>
              <a:ahLst/>
              <a:cxnLst/>
              <a:rect l="l" t="t" r="r" b="b"/>
              <a:pathLst>
                <a:path w="3547" h="8689" extrusionOk="0">
                  <a:moveTo>
                    <a:pt x="2514" y="0"/>
                  </a:moveTo>
                  <a:cubicBezTo>
                    <a:pt x="2009" y="0"/>
                    <a:pt x="1492" y="80"/>
                    <a:pt x="999" y="230"/>
                  </a:cubicBezTo>
                  <a:cubicBezTo>
                    <a:pt x="126" y="2858"/>
                    <a:pt x="0" y="5670"/>
                    <a:pt x="608" y="8367"/>
                  </a:cubicBezTo>
                  <a:cubicBezTo>
                    <a:pt x="1481" y="8539"/>
                    <a:pt x="2364" y="8654"/>
                    <a:pt x="3248" y="8688"/>
                  </a:cubicBezTo>
                  <a:cubicBezTo>
                    <a:pt x="2663" y="5888"/>
                    <a:pt x="2915" y="2835"/>
                    <a:pt x="3547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09" name="Google Shape;2109;p72"/>
            <p:cNvSpPr/>
            <p:nvPr/>
          </p:nvSpPr>
          <p:spPr>
            <a:xfrm>
              <a:off x="2095425" y="2067700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0" y="0"/>
                  </a:moveTo>
                  <a:lnTo>
                    <a:pt x="0" y="0"/>
                  </a:lnTo>
                  <a:cubicBezTo>
                    <a:pt x="666" y="1206"/>
                    <a:pt x="1779" y="2089"/>
                    <a:pt x="3099" y="2468"/>
                  </a:cubicBezTo>
                  <a:cubicBezTo>
                    <a:pt x="2893" y="1906"/>
                    <a:pt x="2732" y="1320"/>
                    <a:pt x="2594" y="735"/>
                  </a:cubicBezTo>
                  <a:cubicBezTo>
                    <a:pt x="1711" y="563"/>
                    <a:pt x="838" y="3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10" name="Google Shape;2110;p72"/>
            <p:cNvSpPr/>
            <p:nvPr/>
          </p:nvSpPr>
          <p:spPr>
            <a:xfrm>
              <a:off x="2079350" y="1882625"/>
              <a:ext cx="90700" cy="203750"/>
            </a:xfrm>
            <a:custGeom>
              <a:avLst/>
              <a:gdLst/>
              <a:ahLst/>
              <a:cxnLst/>
              <a:rect l="l" t="t" r="r" b="b"/>
              <a:pathLst>
                <a:path w="3628" h="8150" extrusionOk="0">
                  <a:moveTo>
                    <a:pt x="3628" y="1"/>
                  </a:moveTo>
                  <a:lnTo>
                    <a:pt x="3628" y="1"/>
                  </a:lnTo>
                  <a:cubicBezTo>
                    <a:pt x="1470" y="666"/>
                    <a:pt x="1" y="2663"/>
                    <a:pt x="1" y="4936"/>
                  </a:cubicBezTo>
                  <a:cubicBezTo>
                    <a:pt x="1" y="5797"/>
                    <a:pt x="219" y="6657"/>
                    <a:pt x="643" y="7415"/>
                  </a:cubicBezTo>
                  <a:cubicBezTo>
                    <a:pt x="1481" y="7725"/>
                    <a:pt x="2354" y="7977"/>
                    <a:pt x="3237" y="8149"/>
                  </a:cubicBezTo>
                  <a:cubicBezTo>
                    <a:pt x="2618" y="5452"/>
                    <a:pt x="2755" y="2629"/>
                    <a:pt x="36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11" name="Google Shape;2111;p72"/>
            <p:cNvSpPr/>
            <p:nvPr/>
          </p:nvSpPr>
          <p:spPr>
            <a:xfrm>
              <a:off x="2226275" y="2090075"/>
              <a:ext cx="86375" cy="44225"/>
            </a:xfrm>
            <a:custGeom>
              <a:avLst/>
              <a:gdLst/>
              <a:ahLst/>
              <a:cxnLst/>
              <a:rect l="l" t="t" r="r" b="b"/>
              <a:pathLst>
                <a:path w="3455" h="1769" extrusionOk="0">
                  <a:moveTo>
                    <a:pt x="3019" y="1"/>
                  </a:moveTo>
                  <a:cubicBezTo>
                    <a:pt x="2262" y="122"/>
                    <a:pt x="1500" y="178"/>
                    <a:pt x="735" y="178"/>
                  </a:cubicBezTo>
                  <a:cubicBezTo>
                    <a:pt x="490" y="178"/>
                    <a:pt x="245" y="172"/>
                    <a:pt x="0" y="161"/>
                  </a:cubicBezTo>
                  <a:lnTo>
                    <a:pt x="0" y="161"/>
                  </a:lnTo>
                  <a:cubicBezTo>
                    <a:pt x="103" y="712"/>
                    <a:pt x="253" y="1240"/>
                    <a:pt x="425" y="1768"/>
                  </a:cubicBezTo>
                  <a:lnTo>
                    <a:pt x="2651" y="1768"/>
                  </a:lnTo>
                  <a:cubicBezTo>
                    <a:pt x="2915" y="1768"/>
                    <a:pt x="3191" y="1757"/>
                    <a:pt x="3455" y="1711"/>
                  </a:cubicBezTo>
                  <a:cubicBezTo>
                    <a:pt x="3283" y="1148"/>
                    <a:pt x="3145" y="574"/>
                    <a:pt x="30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12" name="Google Shape;2112;p72"/>
            <p:cNvSpPr/>
            <p:nvPr/>
          </p:nvSpPr>
          <p:spPr>
            <a:xfrm>
              <a:off x="2211625" y="18769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5" y="0"/>
                  </a:moveTo>
                  <a:cubicBezTo>
                    <a:pt x="253" y="2835"/>
                    <a:pt x="1" y="5888"/>
                    <a:pt x="575" y="8688"/>
                  </a:cubicBezTo>
                  <a:cubicBezTo>
                    <a:pt x="822" y="8699"/>
                    <a:pt x="1070" y="8705"/>
                    <a:pt x="1316" y="8705"/>
                  </a:cubicBezTo>
                  <a:cubicBezTo>
                    <a:pt x="2086" y="8705"/>
                    <a:pt x="2851" y="8649"/>
                    <a:pt x="3616" y="8528"/>
                  </a:cubicBezTo>
                  <a:cubicBezTo>
                    <a:pt x="3019" y="5739"/>
                    <a:pt x="2973" y="2846"/>
                    <a:pt x="3754" y="34"/>
                  </a:cubicBezTo>
                  <a:cubicBezTo>
                    <a:pt x="3582" y="12"/>
                    <a:pt x="3410" y="0"/>
                    <a:pt x="32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13" name="Google Shape;2113;p72"/>
            <p:cNvSpPr/>
            <p:nvPr/>
          </p:nvSpPr>
          <p:spPr>
            <a:xfrm>
              <a:off x="2285950" y="1877750"/>
              <a:ext cx="135450" cy="212650"/>
            </a:xfrm>
            <a:custGeom>
              <a:avLst/>
              <a:gdLst/>
              <a:ahLst/>
              <a:cxnLst/>
              <a:rect l="l" t="t" r="r" b="b"/>
              <a:pathLst>
                <a:path w="5418" h="8506" extrusionOk="0">
                  <a:moveTo>
                    <a:pt x="781" y="0"/>
                  </a:moveTo>
                  <a:cubicBezTo>
                    <a:pt x="0" y="2824"/>
                    <a:pt x="46" y="5705"/>
                    <a:pt x="643" y="8505"/>
                  </a:cubicBezTo>
                  <a:cubicBezTo>
                    <a:pt x="2273" y="8253"/>
                    <a:pt x="3822" y="7702"/>
                    <a:pt x="5131" y="6806"/>
                  </a:cubicBezTo>
                  <a:cubicBezTo>
                    <a:pt x="5326" y="6267"/>
                    <a:pt x="5418" y="5693"/>
                    <a:pt x="5418" y="5131"/>
                  </a:cubicBezTo>
                  <a:cubicBezTo>
                    <a:pt x="5406" y="2480"/>
                    <a:pt x="3409" y="276"/>
                    <a:pt x="781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14" name="Google Shape;2114;p72"/>
            <p:cNvSpPr/>
            <p:nvPr/>
          </p:nvSpPr>
          <p:spPr>
            <a:xfrm>
              <a:off x="2302025" y="2047600"/>
              <a:ext cx="112200" cy="85250"/>
            </a:xfrm>
            <a:custGeom>
              <a:avLst/>
              <a:gdLst/>
              <a:ahLst/>
              <a:cxnLst/>
              <a:rect l="l" t="t" r="r" b="b"/>
              <a:pathLst>
                <a:path w="4488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79" y="896"/>
                    <a:pt x="1630" y="1447"/>
                    <a:pt x="0" y="1700"/>
                  </a:cubicBezTo>
                  <a:cubicBezTo>
                    <a:pt x="115" y="2273"/>
                    <a:pt x="264" y="2847"/>
                    <a:pt x="425" y="3410"/>
                  </a:cubicBezTo>
                  <a:cubicBezTo>
                    <a:pt x="2296" y="3100"/>
                    <a:pt x="3856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15" name="Google Shape;2115;p72"/>
            <p:cNvSpPr/>
            <p:nvPr/>
          </p:nvSpPr>
          <p:spPr>
            <a:xfrm>
              <a:off x="2347925" y="1973875"/>
              <a:ext cx="29000" cy="24875"/>
            </a:xfrm>
            <a:custGeom>
              <a:avLst/>
              <a:gdLst/>
              <a:ahLst/>
              <a:cxnLst/>
              <a:rect l="l" t="t" r="r" b="b"/>
              <a:pathLst>
                <a:path w="1160" h="995" extrusionOk="0">
                  <a:moveTo>
                    <a:pt x="666" y="0"/>
                  </a:moveTo>
                  <a:cubicBezTo>
                    <a:pt x="219" y="0"/>
                    <a:pt x="0" y="528"/>
                    <a:pt x="310" y="850"/>
                  </a:cubicBezTo>
                  <a:cubicBezTo>
                    <a:pt x="414" y="950"/>
                    <a:pt x="539" y="995"/>
                    <a:pt x="662" y="995"/>
                  </a:cubicBezTo>
                  <a:cubicBezTo>
                    <a:pt x="918" y="995"/>
                    <a:pt x="1160" y="797"/>
                    <a:pt x="1160" y="494"/>
                  </a:cubicBezTo>
                  <a:cubicBezTo>
                    <a:pt x="1160" y="218"/>
                    <a:pt x="942" y="0"/>
                    <a:pt x="6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16" name="Google Shape;2116;p72"/>
            <p:cNvSpPr/>
            <p:nvPr/>
          </p:nvSpPr>
          <p:spPr>
            <a:xfrm>
              <a:off x="2330425" y="2009450"/>
              <a:ext cx="58275" cy="58275"/>
            </a:xfrm>
            <a:custGeom>
              <a:avLst/>
              <a:gdLst/>
              <a:ahLst/>
              <a:cxnLst/>
              <a:rect l="l" t="t" r="r" b="b"/>
              <a:pathLst>
                <a:path w="2331" h="2331" extrusionOk="0">
                  <a:moveTo>
                    <a:pt x="1160" y="1"/>
                  </a:moveTo>
                  <a:cubicBezTo>
                    <a:pt x="517" y="1"/>
                    <a:pt x="0" y="517"/>
                    <a:pt x="0" y="1160"/>
                  </a:cubicBezTo>
                  <a:cubicBezTo>
                    <a:pt x="0" y="1814"/>
                    <a:pt x="517" y="2330"/>
                    <a:pt x="1160" y="2330"/>
                  </a:cubicBezTo>
                  <a:cubicBezTo>
                    <a:pt x="1802" y="2330"/>
                    <a:pt x="2330" y="1814"/>
                    <a:pt x="2330" y="1160"/>
                  </a:cubicBezTo>
                  <a:cubicBezTo>
                    <a:pt x="2330" y="517"/>
                    <a:pt x="1802" y="1"/>
                    <a:pt x="1160" y="1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17" name="Google Shape;2117;p72"/>
            <p:cNvSpPr/>
            <p:nvPr/>
          </p:nvSpPr>
          <p:spPr>
            <a:xfrm>
              <a:off x="2069325" y="1756175"/>
              <a:ext cx="194225" cy="156600"/>
            </a:xfrm>
            <a:custGeom>
              <a:avLst/>
              <a:gdLst/>
              <a:ahLst/>
              <a:cxnLst/>
              <a:rect l="l" t="t" r="r" b="b"/>
              <a:pathLst>
                <a:path w="7769" h="6264" extrusionOk="0">
                  <a:moveTo>
                    <a:pt x="3470" y="0"/>
                  </a:moveTo>
                  <a:cubicBezTo>
                    <a:pt x="3015" y="0"/>
                    <a:pt x="2563" y="164"/>
                    <a:pt x="2146" y="537"/>
                  </a:cubicBezTo>
                  <a:cubicBezTo>
                    <a:pt x="0" y="2442"/>
                    <a:pt x="2043" y="4450"/>
                    <a:pt x="3409" y="5357"/>
                  </a:cubicBezTo>
                  <a:cubicBezTo>
                    <a:pt x="4384" y="6000"/>
                    <a:pt x="6852" y="6264"/>
                    <a:pt x="6852" y="6264"/>
                  </a:cubicBezTo>
                  <a:cubicBezTo>
                    <a:pt x="7768" y="3544"/>
                    <a:pt x="5584" y="0"/>
                    <a:pt x="34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" name="Google Shape;2100;p72"/>
          <p:cNvGrpSpPr/>
          <p:nvPr/>
        </p:nvGrpSpPr>
        <p:grpSpPr>
          <a:xfrm flipH="1">
            <a:off x="4376782" y="2712087"/>
            <a:ext cx="835724" cy="913821"/>
            <a:chOff x="2013650" y="1733325"/>
            <a:chExt cx="407750" cy="445875"/>
          </a:xfrm>
        </p:grpSpPr>
        <p:sp>
          <p:nvSpPr>
            <p:cNvPr id="6" name="Google Shape;2101;p72"/>
            <p:cNvSpPr/>
            <p:nvPr/>
          </p:nvSpPr>
          <p:spPr>
            <a:xfrm>
              <a:off x="2013650" y="1998550"/>
              <a:ext cx="72900" cy="42200"/>
            </a:xfrm>
            <a:custGeom>
              <a:avLst/>
              <a:gdLst/>
              <a:ahLst/>
              <a:cxnLst/>
              <a:rect l="l" t="t" r="r" b="b"/>
              <a:pathLst>
                <a:path w="2916" h="1688" extrusionOk="0">
                  <a:moveTo>
                    <a:pt x="2916" y="0"/>
                  </a:moveTo>
                  <a:lnTo>
                    <a:pt x="0" y="838"/>
                  </a:lnTo>
                  <a:lnTo>
                    <a:pt x="2916" y="1688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" name="Google Shape;2102;p72"/>
            <p:cNvSpPr/>
            <p:nvPr/>
          </p:nvSpPr>
          <p:spPr>
            <a:xfrm>
              <a:off x="2124975" y="1733325"/>
              <a:ext cx="176625" cy="179450"/>
            </a:xfrm>
            <a:custGeom>
              <a:avLst/>
              <a:gdLst/>
              <a:ahLst/>
              <a:cxnLst/>
              <a:rect l="l" t="t" r="r" b="b"/>
              <a:pathLst>
                <a:path w="7065" h="7178" extrusionOk="0">
                  <a:moveTo>
                    <a:pt x="3453" y="0"/>
                  </a:moveTo>
                  <a:cubicBezTo>
                    <a:pt x="3206" y="0"/>
                    <a:pt x="2946" y="49"/>
                    <a:pt x="2675" y="154"/>
                  </a:cubicBezTo>
                  <a:cubicBezTo>
                    <a:pt x="1" y="1198"/>
                    <a:pt x="1206" y="3792"/>
                    <a:pt x="2170" y="5112"/>
                  </a:cubicBezTo>
                  <a:cubicBezTo>
                    <a:pt x="2858" y="6064"/>
                    <a:pt x="5085" y="7178"/>
                    <a:pt x="5085" y="7178"/>
                  </a:cubicBezTo>
                  <a:cubicBezTo>
                    <a:pt x="7065" y="4719"/>
                    <a:pt x="5885" y="0"/>
                    <a:pt x="34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" name="Google Shape;2103;p72"/>
            <p:cNvSpPr/>
            <p:nvPr/>
          </p:nvSpPr>
          <p:spPr>
            <a:xfrm>
              <a:off x="2124450" y="2109350"/>
              <a:ext cx="34550" cy="62175"/>
            </a:xfrm>
            <a:custGeom>
              <a:avLst/>
              <a:gdLst/>
              <a:ahLst/>
              <a:cxnLst/>
              <a:rect l="l" t="t" r="r" b="b"/>
              <a:pathLst>
                <a:path w="1382" h="2487" extrusionOk="0">
                  <a:moveTo>
                    <a:pt x="961" y="1"/>
                  </a:moveTo>
                  <a:cubicBezTo>
                    <a:pt x="823" y="1"/>
                    <a:pt x="682" y="70"/>
                    <a:pt x="618" y="228"/>
                  </a:cubicBezTo>
                  <a:cubicBezTo>
                    <a:pt x="377" y="825"/>
                    <a:pt x="194" y="1433"/>
                    <a:pt x="56" y="2053"/>
                  </a:cubicBezTo>
                  <a:cubicBezTo>
                    <a:pt x="1" y="2315"/>
                    <a:pt x="219" y="2486"/>
                    <a:pt x="425" y="2486"/>
                  </a:cubicBezTo>
                  <a:cubicBezTo>
                    <a:pt x="561" y="2486"/>
                    <a:pt x="692" y="2411"/>
                    <a:pt x="733" y="2237"/>
                  </a:cubicBezTo>
                  <a:cubicBezTo>
                    <a:pt x="859" y="1617"/>
                    <a:pt x="1043" y="1009"/>
                    <a:pt x="1284" y="423"/>
                  </a:cubicBezTo>
                  <a:cubicBezTo>
                    <a:pt x="1382" y="166"/>
                    <a:pt x="1175" y="1"/>
                    <a:pt x="9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" name="Google Shape;2104;p72"/>
            <p:cNvSpPr/>
            <p:nvPr/>
          </p:nvSpPr>
          <p:spPr>
            <a:xfrm>
              <a:off x="2186950" y="2116975"/>
              <a:ext cx="20550" cy="62225"/>
            </a:xfrm>
            <a:custGeom>
              <a:avLst/>
              <a:gdLst/>
              <a:ahLst/>
              <a:cxnLst/>
              <a:rect l="l" t="t" r="r" b="b"/>
              <a:pathLst>
                <a:path w="822" h="2489" extrusionOk="0">
                  <a:moveTo>
                    <a:pt x="478" y="1"/>
                  </a:moveTo>
                  <a:cubicBezTo>
                    <a:pt x="305" y="1"/>
                    <a:pt x="127" y="113"/>
                    <a:pt x="116" y="336"/>
                  </a:cubicBezTo>
                  <a:cubicBezTo>
                    <a:pt x="93" y="945"/>
                    <a:pt x="58" y="1553"/>
                    <a:pt x="12" y="2161"/>
                  </a:cubicBezTo>
                  <a:cubicBezTo>
                    <a:pt x="1" y="2379"/>
                    <a:pt x="167" y="2488"/>
                    <a:pt x="341" y="2488"/>
                  </a:cubicBezTo>
                  <a:cubicBezTo>
                    <a:pt x="514" y="2488"/>
                    <a:pt x="695" y="2379"/>
                    <a:pt x="712" y="2161"/>
                  </a:cubicBezTo>
                  <a:cubicBezTo>
                    <a:pt x="747" y="1553"/>
                    <a:pt x="781" y="945"/>
                    <a:pt x="816" y="336"/>
                  </a:cubicBezTo>
                  <a:cubicBezTo>
                    <a:pt x="821" y="113"/>
                    <a:pt x="652" y="1"/>
                    <a:pt x="4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" name="Google Shape;2105;p72"/>
            <p:cNvSpPr/>
            <p:nvPr/>
          </p:nvSpPr>
          <p:spPr>
            <a:xfrm>
              <a:off x="2261850" y="2116975"/>
              <a:ext cx="24800" cy="62025"/>
            </a:xfrm>
            <a:custGeom>
              <a:avLst/>
              <a:gdLst/>
              <a:ahLst/>
              <a:cxnLst/>
              <a:rect l="l" t="t" r="r" b="b"/>
              <a:pathLst>
                <a:path w="992" h="2481" extrusionOk="0">
                  <a:moveTo>
                    <a:pt x="343" y="1"/>
                  </a:moveTo>
                  <a:cubicBezTo>
                    <a:pt x="170" y="1"/>
                    <a:pt x="0" y="113"/>
                    <a:pt x="12" y="336"/>
                  </a:cubicBezTo>
                  <a:cubicBezTo>
                    <a:pt x="35" y="968"/>
                    <a:pt x="115" y="1610"/>
                    <a:pt x="264" y="2230"/>
                  </a:cubicBezTo>
                  <a:cubicBezTo>
                    <a:pt x="306" y="2405"/>
                    <a:pt x="438" y="2480"/>
                    <a:pt x="574" y="2480"/>
                  </a:cubicBezTo>
                  <a:cubicBezTo>
                    <a:pt x="778" y="2480"/>
                    <a:pt x="992" y="2312"/>
                    <a:pt x="930" y="2058"/>
                  </a:cubicBezTo>
                  <a:cubicBezTo>
                    <a:pt x="804" y="1484"/>
                    <a:pt x="723" y="910"/>
                    <a:pt x="700" y="336"/>
                  </a:cubicBezTo>
                  <a:cubicBezTo>
                    <a:pt x="695" y="113"/>
                    <a:pt x="517" y="1"/>
                    <a:pt x="3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" name="Google Shape;2106;p72"/>
            <p:cNvSpPr/>
            <p:nvPr/>
          </p:nvSpPr>
          <p:spPr>
            <a:xfrm>
              <a:off x="2310350" y="2112000"/>
              <a:ext cx="35200" cy="56075"/>
            </a:xfrm>
            <a:custGeom>
              <a:avLst/>
              <a:gdLst/>
              <a:ahLst/>
              <a:cxnLst/>
              <a:rect l="l" t="t" r="r" b="b"/>
              <a:pathLst>
                <a:path w="1408" h="2243" extrusionOk="0">
                  <a:moveTo>
                    <a:pt x="465" y="1"/>
                  </a:moveTo>
                  <a:cubicBezTo>
                    <a:pt x="242" y="1"/>
                    <a:pt x="0" y="252"/>
                    <a:pt x="126" y="535"/>
                  </a:cubicBezTo>
                  <a:cubicBezTo>
                    <a:pt x="333" y="1006"/>
                    <a:pt x="505" y="1499"/>
                    <a:pt x="654" y="1993"/>
                  </a:cubicBezTo>
                  <a:cubicBezTo>
                    <a:pt x="709" y="2167"/>
                    <a:pt x="848" y="2242"/>
                    <a:pt x="987" y="2242"/>
                  </a:cubicBezTo>
                  <a:cubicBezTo>
                    <a:pt x="1197" y="2242"/>
                    <a:pt x="1407" y="2071"/>
                    <a:pt x="1331" y="1809"/>
                  </a:cubicBezTo>
                  <a:cubicBezTo>
                    <a:pt x="1159" y="1258"/>
                    <a:pt x="953" y="707"/>
                    <a:pt x="723" y="180"/>
                  </a:cubicBezTo>
                  <a:cubicBezTo>
                    <a:pt x="665" y="53"/>
                    <a:pt x="567" y="1"/>
                    <a:pt x="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" name="Google Shape;2107;p72"/>
            <p:cNvSpPr/>
            <p:nvPr/>
          </p:nvSpPr>
          <p:spPr>
            <a:xfrm>
              <a:off x="2160550" y="2086050"/>
              <a:ext cx="76650" cy="48250"/>
            </a:xfrm>
            <a:custGeom>
              <a:avLst/>
              <a:gdLst/>
              <a:ahLst/>
              <a:cxnLst/>
              <a:rect l="l" t="t" r="r" b="b"/>
              <a:pathLst>
                <a:path w="3066" h="1930" extrusionOk="0">
                  <a:moveTo>
                    <a:pt x="1" y="1"/>
                  </a:moveTo>
                  <a:lnTo>
                    <a:pt x="1" y="1"/>
                  </a:lnTo>
                  <a:cubicBezTo>
                    <a:pt x="127" y="586"/>
                    <a:pt x="288" y="1172"/>
                    <a:pt x="494" y="1734"/>
                  </a:cubicBezTo>
                  <a:cubicBezTo>
                    <a:pt x="953" y="1872"/>
                    <a:pt x="1424" y="1929"/>
                    <a:pt x="1895" y="1929"/>
                  </a:cubicBezTo>
                  <a:lnTo>
                    <a:pt x="3065" y="1929"/>
                  </a:lnTo>
                  <a:cubicBezTo>
                    <a:pt x="2882" y="1401"/>
                    <a:pt x="2744" y="873"/>
                    <a:pt x="2629" y="322"/>
                  </a:cubicBezTo>
                  <a:cubicBezTo>
                    <a:pt x="1745" y="288"/>
                    <a:pt x="862" y="173"/>
                    <a:pt x="1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2108;p72"/>
            <p:cNvSpPr/>
            <p:nvPr/>
          </p:nvSpPr>
          <p:spPr>
            <a:xfrm>
              <a:off x="2145075" y="1876900"/>
              <a:ext cx="88675" cy="217225"/>
            </a:xfrm>
            <a:custGeom>
              <a:avLst/>
              <a:gdLst/>
              <a:ahLst/>
              <a:cxnLst/>
              <a:rect l="l" t="t" r="r" b="b"/>
              <a:pathLst>
                <a:path w="3547" h="8689" extrusionOk="0">
                  <a:moveTo>
                    <a:pt x="2514" y="0"/>
                  </a:moveTo>
                  <a:cubicBezTo>
                    <a:pt x="2009" y="0"/>
                    <a:pt x="1492" y="80"/>
                    <a:pt x="999" y="230"/>
                  </a:cubicBezTo>
                  <a:cubicBezTo>
                    <a:pt x="126" y="2858"/>
                    <a:pt x="0" y="5670"/>
                    <a:pt x="608" y="8367"/>
                  </a:cubicBezTo>
                  <a:cubicBezTo>
                    <a:pt x="1481" y="8539"/>
                    <a:pt x="2364" y="8654"/>
                    <a:pt x="3248" y="8688"/>
                  </a:cubicBezTo>
                  <a:cubicBezTo>
                    <a:pt x="2663" y="5888"/>
                    <a:pt x="2915" y="2835"/>
                    <a:pt x="3547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" name="Google Shape;2109;p72"/>
            <p:cNvSpPr/>
            <p:nvPr/>
          </p:nvSpPr>
          <p:spPr>
            <a:xfrm>
              <a:off x="2095425" y="2067700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0" y="0"/>
                  </a:moveTo>
                  <a:lnTo>
                    <a:pt x="0" y="0"/>
                  </a:lnTo>
                  <a:cubicBezTo>
                    <a:pt x="666" y="1206"/>
                    <a:pt x="1779" y="2089"/>
                    <a:pt x="3099" y="2468"/>
                  </a:cubicBezTo>
                  <a:cubicBezTo>
                    <a:pt x="2893" y="1906"/>
                    <a:pt x="2732" y="1320"/>
                    <a:pt x="2594" y="735"/>
                  </a:cubicBezTo>
                  <a:cubicBezTo>
                    <a:pt x="1711" y="563"/>
                    <a:pt x="838" y="3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" name="Google Shape;2110;p72"/>
            <p:cNvSpPr/>
            <p:nvPr/>
          </p:nvSpPr>
          <p:spPr>
            <a:xfrm>
              <a:off x="2079350" y="1882625"/>
              <a:ext cx="90700" cy="203750"/>
            </a:xfrm>
            <a:custGeom>
              <a:avLst/>
              <a:gdLst/>
              <a:ahLst/>
              <a:cxnLst/>
              <a:rect l="l" t="t" r="r" b="b"/>
              <a:pathLst>
                <a:path w="3628" h="8150" extrusionOk="0">
                  <a:moveTo>
                    <a:pt x="3628" y="1"/>
                  </a:moveTo>
                  <a:lnTo>
                    <a:pt x="3628" y="1"/>
                  </a:lnTo>
                  <a:cubicBezTo>
                    <a:pt x="1470" y="666"/>
                    <a:pt x="1" y="2663"/>
                    <a:pt x="1" y="4936"/>
                  </a:cubicBezTo>
                  <a:cubicBezTo>
                    <a:pt x="1" y="5797"/>
                    <a:pt x="219" y="6657"/>
                    <a:pt x="643" y="7415"/>
                  </a:cubicBezTo>
                  <a:cubicBezTo>
                    <a:pt x="1481" y="7725"/>
                    <a:pt x="2354" y="7977"/>
                    <a:pt x="3237" y="8149"/>
                  </a:cubicBezTo>
                  <a:cubicBezTo>
                    <a:pt x="2618" y="5452"/>
                    <a:pt x="2755" y="2629"/>
                    <a:pt x="36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" name="Google Shape;2111;p72"/>
            <p:cNvSpPr/>
            <p:nvPr/>
          </p:nvSpPr>
          <p:spPr>
            <a:xfrm>
              <a:off x="2226275" y="2090075"/>
              <a:ext cx="86375" cy="44225"/>
            </a:xfrm>
            <a:custGeom>
              <a:avLst/>
              <a:gdLst/>
              <a:ahLst/>
              <a:cxnLst/>
              <a:rect l="l" t="t" r="r" b="b"/>
              <a:pathLst>
                <a:path w="3455" h="1769" extrusionOk="0">
                  <a:moveTo>
                    <a:pt x="3019" y="1"/>
                  </a:moveTo>
                  <a:cubicBezTo>
                    <a:pt x="2262" y="122"/>
                    <a:pt x="1500" y="178"/>
                    <a:pt x="735" y="178"/>
                  </a:cubicBezTo>
                  <a:cubicBezTo>
                    <a:pt x="490" y="178"/>
                    <a:pt x="245" y="172"/>
                    <a:pt x="0" y="161"/>
                  </a:cubicBezTo>
                  <a:lnTo>
                    <a:pt x="0" y="161"/>
                  </a:lnTo>
                  <a:cubicBezTo>
                    <a:pt x="103" y="712"/>
                    <a:pt x="253" y="1240"/>
                    <a:pt x="425" y="1768"/>
                  </a:cubicBezTo>
                  <a:lnTo>
                    <a:pt x="2651" y="1768"/>
                  </a:lnTo>
                  <a:cubicBezTo>
                    <a:pt x="2915" y="1768"/>
                    <a:pt x="3191" y="1757"/>
                    <a:pt x="3455" y="1711"/>
                  </a:cubicBezTo>
                  <a:cubicBezTo>
                    <a:pt x="3283" y="1148"/>
                    <a:pt x="3145" y="574"/>
                    <a:pt x="30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" name="Google Shape;2112;p72"/>
            <p:cNvSpPr/>
            <p:nvPr/>
          </p:nvSpPr>
          <p:spPr>
            <a:xfrm>
              <a:off x="2211625" y="18769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5" y="0"/>
                  </a:moveTo>
                  <a:cubicBezTo>
                    <a:pt x="253" y="2835"/>
                    <a:pt x="1" y="5888"/>
                    <a:pt x="575" y="8688"/>
                  </a:cubicBezTo>
                  <a:cubicBezTo>
                    <a:pt x="822" y="8699"/>
                    <a:pt x="1070" y="8705"/>
                    <a:pt x="1316" y="8705"/>
                  </a:cubicBezTo>
                  <a:cubicBezTo>
                    <a:pt x="2086" y="8705"/>
                    <a:pt x="2851" y="8649"/>
                    <a:pt x="3616" y="8528"/>
                  </a:cubicBezTo>
                  <a:cubicBezTo>
                    <a:pt x="3019" y="5739"/>
                    <a:pt x="2973" y="2846"/>
                    <a:pt x="3754" y="34"/>
                  </a:cubicBezTo>
                  <a:cubicBezTo>
                    <a:pt x="3582" y="12"/>
                    <a:pt x="3410" y="0"/>
                    <a:pt x="32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" name="Google Shape;2113;p72"/>
            <p:cNvSpPr/>
            <p:nvPr/>
          </p:nvSpPr>
          <p:spPr>
            <a:xfrm>
              <a:off x="2285950" y="1877750"/>
              <a:ext cx="135450" cy="212650"/>
            </a:xfrm>
            <a:custGeom>
              <a:avLst/>
              <a:gdLst/>
              <a:ahLst/>
              <a:cxnLst/>
              <a:rect l="l" t="t" r="r" b="b"/>
              <a:pathLst>
                <a:path w="5418" h="8506" extrusionOk="0">
                  <a:moveTo>
                    <a:pt x="781" y="0"/>
                  </a:moveTo>
                  <a:cubicBezTo>
                    <a:pt x="0" y="2824"/>
                    <a:pt x="46" y="5705"/>
                    <a:pt x="643" y="8505"/>
                  </a:cubicBezTo>
                  <a:cubicBezTo>
                    <a:pt x="2273" y="8253"/>
                    <a:pt x="3822" y="7702"/>
                    <a:pt x="5131" y="6806"/>
                  </a:cubicBezTo>
                  <a:cubicBezTo>
                    <a:pt x="5326" y="6267"/>
                    <a:pt x="5418" y="5693"/>
                    <a:pt x="5418" y="5131"/>
                  </a:cubicBezTo>
                  <a:cubicBezTo>
                    <a:pt x="5406" y="2480"/>
                    <a:pt x="3409" y="276"/>
                    <a:pt x="781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" name="Google Shape;2114;p72"/>
            <p:cNvSpPr/>
            <p:nvPr/>
          </p:nvSpPr>
          <p:spPr>
            <a:xfrm>
              <a:off x="2302025" y="2047600"/>
              <a:ext cx="112200" cy="85250"/>
            </a:xfrm>
            <a:custGeom>
              <a:avLst/>
              <a:gdLst/>
              <a:ahLst/>
              <a:cxnLst/>
              <a:rect l="l" t="t" r="r" b="b"/>
              <a:pathLst>
                <a:path w="4488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79" y="896"/>
                    <a:pt x="1630" y="1447"/>
                    <a:pt x="0" y="1700"/>
                  </a:cubicBezTo>
                  <a:cubicBezTo>
                    <a:pt x="115" y="2273"/>
                    <a:pt x="264" y="2847"/>
                    <a:pt x="425" y="3410"/>
                  </a:cubicBezTo>
                  <a:cubicBezTo>
                    <a:pt x="2296" y="3100"/>
                    <a:pt x="3856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" name="Google Shape;2115;p72"/>
            <p:cNvSpPr/>
            <p:nvPr/>
          </p:nvSpPr>
          <p:spPr>
            <a:xfrm>
              <a:off x="2347925" y="1973875"/>
              <a:ext cx="29000" cy="24875"/>
            </a:xfrm>
            <a:custGeom>
              <a:avLst/>
              <a:gdLst/>
              <a:ahLst/>
              <a:cxnLst/>
              <a:rect l="l" t="t" r="r" b="b"/>
              <a:pathLst>
                <a:path w="1160" h="995" extrusionOk="0">
                  <a:moveTo>
                    <a:pt x="666" y="0"/>
                  </a:moveTo>
                  <a:cubicBezTo>
                    <a:pt x="219" y="0"/>
                    <a:pt x="0" y="528"/>
                    <a:pt x="310" y="850"/>
                  </a:cubicBezTo>
                  <a:cubicBezTo>
                    <a:pt x="414" y="950"/>
                    <a:pt x="539" y="995"/>
                    <a:pt x="662" y="995"/>
                  </a:cubicBezTo>
                  <a:cubicBezTo>
                    <a:pt x="918" y="995"/>
                    <a:pt x="1160" y="797"/>
                    <a:pt x="1160" y="494"/>
                  </a:cubicBezTo>
                  <a:cubicBezTo>
                    <a:pt x="1160" y="218"/>
                    <a:pt x="942" y="0"/>
                    <a:pt x="6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" name="Google Shape;2116;p72"/>
            <p:cNvSpPr/>
            <p:nvPr/>
          </p:nvSpPr>
          <p:spPr>
            <a:xfrm>
              <a:off x="2330425" y="2009450"/>
              <a:ext cx="58275" cy="58275"/>
            </a:xfrm>
            <a:custGeom>
              <a:avLst/>
              <a:gdLst/>
              <a:ahLst/>
              <a:cxnLst/>
              <a:rect l="l" t="t" r="r" b="b"/>
              <a:pathLst>
                <a:path w="2331" h="2331" extrusionOk="0">
                  <a:moveTo>
                    <a:pt x="1160" y="1"/>
                  </a:moveTo>
                  <a:cubicBezTo>
                    <a:pt x="517" y="1"/>
                    <a:pt x="0" y="517"/>
                    <a:pt x="0" y="1160"/>
                  </a:cubicBezTo>
                  <a:cubicBezTo>
                    <a:pt x="0" y="1814"/>
                    <a:pt x="517" y="2330"/>
                    <a:pt x="1160" y="2330"/>
                  </a:cubicBezTo>
                  <a:cubicBezTo>
                    <a:pt x="1802" y="2330"/>
                    <a:pt x="2330" y="1814"/>
                    <a:pt x="2330" y="1160"/>
                  </a:cubicBezTo>
                  <a:cubicBezTo>
                    <a:pt x="2330" y="517"/>
                    <a:pt x="1802" y="1"/>
                    <a:pt x="1160" y="1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" name="Google Shape;2117;p72"/>
            <p:cNvSpPr/>
            <p:nvPr/>
          </p:nvSpPr>
          <p:spPr>
            <a:xfrm>
              <a:off x="2069325" y="1756175"/>
              <a:ext cx="194225" cy="156600"/>
            </a:xfrm>
            <a:custGeom>
              <a:avLst/>
              <a:gdLst/>
              <a:ahLst/>
              <a:cxnLst/>
              <a:rect l="l" t="t" r="r" b="b"/>
              <a:pathLst>
                <a:path w="7769" h="6264" extrusionOk="0">
                  <a:moveTo>
                    <a:pt x="3470" y="0"/>
                  </a:moveTo>
                  <a:cubicBezTo>
                    <a:pt x="3015" y="0"/>
                    <a:pt x="2563" y="164"/>
                    <a:pt x="2146" y="537"/>
                  </a:cubicBezTo>
                  <a:cubicBezTo>
                    <a:pt x="0" y="2442"/>
                    <a:pt x="2043" y="4450"/>
                    <a:pt x="3409" y="5357"/>
                  </a:cubicBezTo>
                  <a:cubicBezTo>
                    <a:pt x="4384" y="6000"/>
                    <a:pt x="6852" y="6264"/>
                    <a:pt x="6852" y="6264"/>
                  </a:cubicBezTo>
                  <a:cubicBezTo>
                    <a:pt x="7768" y="3544"/>
                    <a:pt x="5584" y="0"/>
                    <a:pt x="34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7" name="Google Shape;2100;p72"/>
          <p:cNvGrpSpPr/>
          <p:nvPr/>
        </p:nvGrpSpPr>
        <p:grpSpPr>
          <a:xfrm flipH="1">
            <a:off x="1587227" y="2667637"/>
            <a:ext cx="835724" cy="913821"/>
            <a:chOff x="2013650" y="1733325"/>
            <a:chExt cx="407750" cy="445875"/>
          </a:xfrm>
        </p:grpSpPr>
        <p:sp>
          <p:nvSpPr>
            <p:cNvPr id="28" name="Google Shape;2101;p72"/>
            <p:cNvSpPr/>
            <p:nvPr/>
          </p:nvSpPr>
          <p:spPr>
            <a:xfrm>
              <a:off x="2013650" y="1998550"/>
              <a:ext cx="72900" cy="42200"/>
            </a:xfrm>
            <a:custGeom>
              <a:avLst/>
              <a:gdLst/>
              <a:ahLst/>
              <a:cxnLst/>
              <a:rect l="l" t="t" r="r" b="b"/>
              <a:pathLst>
                <a:path w="2916" h="1688" extrusionOk="0">
                  <a:moveTo>
                    <a:pt x="2916" y="0"/>
                  </a:moveTo>
                  <a:lnTo>
                    <a:pt x="0" y="838"/>
                  </a:lnTo>
                  <a:lnTo>
                    <a:pt x="2916" y="1688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" name="Google Shape;2102;p72"/>
            <p:cNvSpPr/>
            <p:nvPr/>
          </p:nvSpPr>
          <p:spPr>
            <a:xfrm>
              <a:off x="2124975" y="1733325"/>
              <a:ext cx="176625" cy="179450"/>
            </a:xfrm>
            <a:custGeom>
              <a:avLst/>
              <a:gdLst/>
              <a:ahLst/>
              <a:cxnLst/>
              <a:rect l="l" t="t" r="r" b="b"/>
              <a:pathLst>
                <a:path w="7065" h="7178" extrusionOk="0">
                  <a:moveTo>
                    <a:pt x="3453" y="0"/>
                  </a:moveTo>
                  <a:cubicBezTo>
                    <a:pt x="3206" y="0"/>
                    <a:pt x="2946" y="49"/>
                    <a:pt x="2675" y="154"/>
                  </a:cubicBezTo>
                  <a:cubicBezTo>
                    <a:pt x="1" y="1198"/>
                    <a:pt x="1206" y="3792"/>
                    <a:pt x="2170" y="5112"/>
                  </a:cubicBezTo>
                  <a:cubicBezTo>
                    <a:pt x="2858" y="6064"/>
                    <a:pt x="5085" y="7178"/>
                    <a:pt x="5085" y="7178"/>
                  </a:cubicBezTo>
                  <a:cubicBezTo>
                    <a:pt x="7065" y="4719"/>
                    <a:pt x="5885" y="0"/>
                    <a:pt x="34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" name="Google Shape;2103;p72"/>
            <p:cNvSpPr/>
            <p:nvPr/>
          </p:nvSpPr>
          <p:spPr>
            <a:xfrm>
              <a:off x="2124450" y="2109350"/>
              <a:ext cx="34550" cy="62175"/>
            </a:xfrm>
            <a:custGeom>
              <a:avLst/>
              <a:gdLst/>
              <a:ahLst/>
              <a:cxnLst/>
              <a:rect l="l" t="t" r="r" b="b"/>
              <a:pathLst>
                <a:path w="1382" h="2487" extrusionOk="0">
                  <a:moveTo>
                    <a:pt x="961" y="1"/>
                  </a:moveTo>
                  <a:cubicBezTo>
                    <a:pt x="823" y="1"/>
                    <a:pt x="682" y="70"/>
                    <a:pt x="618" y="228"/>
                  </a:cubicBezTo>
                  <a:cubicBezTo>
                    <a:pt x="377" y="825"/>
                    <a:pt x="194" y="1433"/>
                    <a:pt x="56" y="2053"/>
                  </a:cubicBezTo>
                  <a:cubicBezTo>
                    <a:pt x="1" y="2315"/>
                    <a:pt x="219" y="2486"/>
                    <a:pt x="425" y="2486"/>
                  </a:cubicBezTo>
                  <a:cubicBezTo>
                    <a:pt x="561" y="2486"/>
                    <a:pt x="692" y="2411"/>
                    <a:pt x="733" y="2237"/>
                  </a:cubicBezTo>
                  <a:cubicBezTo>
                    <a:pt x="859" y="1617"/>
                    <a:pt x="1043" y="1009"/>
                    <a:pt x="1284" y="423"/>
                  </a:cubicBezTo>
                  <a:cubicBezTo>
                    <a:pt x="1382" y="166"/>
                    <a:pt x="1175" y="1"/>
                    <a:pt x="9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" name="Google Shape;2104;p72"/>
            <p:cNvSpPr/>
            <p:nvPr/>
          </p:nvSpPr>
          <p:spPr>
            <a:xfrm>
              <a:off x="2186950" y="2116975"/>
              <a:ext cx="20550" cy="62225"/>
            </a:xfrm>
            <a:custGeom>
              <a:avLst/>
              <a:gdLst/>
              <a:ahLst/>
              <a:cxnLst/>
              <a:rect l="l" t="t" r="r" b="b"/>
              <a:pathLst>
                <a:path w="822" h="2489" extrusionOk="0">
                  <a:moveTo>
                    <a:pt x="478" y="1"/>
                  </a:moveTo>
                  <a:cubicBezTo>
                    <a:pt x="305" y="1"/>
                    <a:pt x="127" y="113"/>
                    <a:pt x="116" y="336"/>
                  </a:cubicBezTo>
                  <a:cubicBezTo>
                    <a:pt x="93" y="945"/>
                    <a:pt x="58" y="1553"/>
                    <a:pt x="12" y="2161"/>
                  </a:cubicBezTo>
                  <a:cubicBezTo>
                    <a:pt x="1" y="2379"/>
                    <a:pt x="167" y="2488"/>
                    <a:pt x="341" y="2488"/>
                  </a:cubicBezTo>
                  <a:cubicBezTo>
                    <a:pt x="514" y="2488"/>
                    <a:pt x="695" y="2379"/>
                    <a:pt x="712" y="2161"/>
                  </a:cubicBezTo>
                  <a:cubicBezTo>
                    <a:pt x="747" y="1553"/>
                    <a:pt x="781" y="945"/>
                    <a:pt x="816" y="336"/>
                  </a:cubicBezTo>
                  <a:cubicBezTo>
                    <a:pt x="821" y="113"/>
                    <a:pt x="652" y="1"/>
                    <a:pt x="4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" name="Google Shape;2105;p72"/>
            <p:cNvSpPr/>
            <p:nvPr/>
          </p:nvSpPr>
          <p:spPr>
            <a:xfrm>
              <a:off x="2261850" y="2116975"/>
              <a:ext cx="24800" cy="62025"/>
            </a:xfrm>
            <a:custGeom>
              <a:avLst/>
              <a:gdLst/>
              <a:ahLst/>
              <a:cxnLst/>
              <a:rect l="l" t="t" r="r" b="b"/>
              <a:pathLst>
                <a:path w="992" h="2481" extrusionOk="0">
                  <a:moveTo>
                    <a:pt x="343" y="1"/>
                  </a:moveTo>
                  <a:cubicBezTo>
                    <a:pt x="170" y="1"/>
                    <a:pt x="0" y="113"/>
                    <a:pt x="12" y="336"/>
                  </a:cubicBezTo>
                  <a:cubicBezTo>
                    <a:pt x="35" y="968"/>
                    <a:pt x="115" y="1610"/>
                    <a:pt x="264" y="2230"/>
                  </a:cubicBezTo>
                  <a:cubicBezTo>
                    <a:pt x="306" y="2405"/>
                    <a:pt x="438" y="2480"/>
                    <a:pt x="574" y="2480"/>
                  </a:cubicBezTo>
                  <a:cubicBezTo>
                    <a:pt x="778" y="2480"/>
                    <a:pt x="992" y="2312"/>
                    <a:pt x="930" y="2058"/>
                  </a:cubicBezTo>
                  <a:cubicBezTo>
                    <a:pt x="804" y="1484"/>
                    <a:pt x="723" y="910"/>
                    <a:pt x="700" y="336"/>
                  </a:cubicBezTo>
                  <a:cubicBezTo>
                    <a:pt x="695" y="113"/>
                    <a:pt x="517" y="1"/>
                    <a:pt x="3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" name="Google Shape;2106;p72"/>
            <p:cNvSpPr/>
            <p:nvPr/>
          </p:nvSpPr>
          <p:spPr>
            <a:xfrm>
              <a:off x="2310350" y="2112000"/>
              <a:ext cx="35200" cy="56075"/>
            </a:xfrm>
            <a:custGeom>
              <a:avLst/>
              <a:gdLst/>
              <a:ahLst/>
              <a:cxnLst/>
              <a:rect l="l" t="t" r="r" b="b"/>
              <a:pathLst>
                <a:path w="1408" h="2243" extrusionOk="0">
                  <a:moveTo>
                    <a:pt x="465" y="1"/>
                  </a:moveTo>
                  <a:cubicBezTo>
                    <a:pt x="242" y="1"/>
                    <a:pt x="0" y="252"/>
                    <a:pt x="126" y="535"/>
                  </a:cubicBezTo>
                  <a:cubicBezTo>
                    <a:pt x="333" y="1006"/>
                    <a:pt x="505" y="1499"/>
                    <a:pt x="654" y="1993"/>
                  </a:cubicBezTo>
                  <a:cubicBezTo>
                    <a:pt x="709" y="2167"/>
                    <a:pt x="848" y="2242"/>
                    <a:pt x="987" y="2242"/>
                  </a:cubicBezTo>
                  <a:cubicBezTo>
                    <a:pt x="1197" y="2242"/>
                    <a:pt x="1407" y="2071"/>
                    <a:pt x="1331" y="1809"/>
                  </a:cubicBezTo>
                  <a:cubicBezTo>
                    <a:pt x="1159" y="1258"/>
                    <a:pt x="953" y="707"/>
                    <a:pt x="723" y="180"/>
                  </a:cubicBezTo>
                  <a:cubicBezTo>
                    <a:pt x="665" y="53"/>
                    <a:pt x="567" y="1"/>
                    <a:pt x="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" name="Google Shape;2107;p72"/>
            <p:cNvSpPr/>
            <p:nvPr/>
          </p:nvSpPr>
          <p:spPr>
            <a:xfrm>
              <a:off x="2160550" y="2086050"/>
              <a:ext cx="76650" cy="48250"/>
            </a:xfrm>
            <a:custGeom>
              <a:avLst/>
              <a:gdLst/>
              <a:ahLst/>
              <a:cxnLst/>
              <a:rect l="l" t="t" r="r" b="b"/>
              <a:pathLst>
                <a:path w="3066" h="1930" extrusionOk="0">
                  <a:moveTo>
                    <a:pt x="1" y="1"/>
                  </a:moveTo>
                  <a:lnTo>
                    <a:pt x="1" y="1"/>
                  </a:lnTo>
                  <a:cubicBezTo>
                    <a:pt x="127" y="586"/>
                    <a:pt x="288" y="1172"/>
                    <a:pt x="494" y="1734"/>
                  </a:cubicBezTo>
                  <a:cubicBezTo>
                    <a:pt x="953" y="1872"/>
                    <a:pt x="1424" y="1929"/>
                    <a:pt x="1895" y="1929"/>
                  </a:cubicBezTo>
                  <a:lnTo>
                    <a:pt x="3065" y="1929"/>
                  </a:lnTo>
                  <a:cubicBezTo>
                    <a:pt x="2882" y="1401"/>
                    <a:pt x="2744" y="873"/>
                    <a:pt x="2629" y="322"/>
                  </a:cubicBezTo>
                  <a:cubicBezTo>
                    <a:pt x="1745" y="288"/>
                    <a:pt x="862" y="173"/>
                    <a:pt x="1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" name="Google Shape;2108;p72"/>
            <p:cNvSpPr/>
            <p:nvPr/>
          </p:nvSpPr>
          <p:spPr>
            <a:xfrm>
              <a:off x="2145075" y="1876900"/>
              <a:ext cx="88675" cy="217225"/>
            </a:xfrm>
            <a:custGeom>
              <a:avLst/>
              <a:gdLst/>
              <a:ahLst/>
              <a:cxnLst/>
              <a:rect l="l" t="t" r="r" b="b"/>
              <a:pathLst>
                <a:path w="3547" h="8689" extrusionOk="0">
                  <a:moveTo>
                    <a:pt x="2514" y="0"/>
                  </a:moveTo>
                  <a:cubicBezTo>
                    <a:pt x="2009" y="0"/>
                    <a:pt x="1492" y="80"/>
                    <a:pt x="999" y="230"/>
                  </a:cubicBezTo>
                  <a:cubicBezTo>
                    <a:pt x="126" y="2858"/>
                    <a:pt x="0" y="5670"/>
                    <a:pt x="608" y="8367"/>
                  </a:cubicBezTo>
                  <a:cubicBezTo>
                    <a:pt x="1481" y="8539"/>
                    <a:pt x="2364" y="8654"/>
                    <a:pt x="3248" y="8688"/>
                  </a:cubicBezTo>
                  <a:cubicBezTo>
                    <a:pt x="2663" y="5888"/>
                    <a:pt x="2915" y="2835"/>
                    <a:pt x="3547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" name="Google Shape;2109;p72"/>
            <p:cNvSpPr/>
            <p:nvPr/>
          </p:nvSpPr>
          <p:spPr>
            <a:xfrm>
              <a:off x="2095425" y="2067700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0" y="0"/>
                  </a:moveTo>
                  <a:lnTo>
                    <a:pt x="0" y="0"/>
                  </a:lnTo>
                  <a:cubicBezTo>
                    <a:pt x="666" y="1206"/>
                    <a:pt x="1779" y="2089"/>
                    <a:pt x="3099" y="2468"/>
                  </a:cubicBezTo>
                  <a:cubicBezTo>
                    <a:pt x="2893" y="1906"/>
                    <a:pt x="2732" y="1320"/>
                    <a:pt x="2594" y="735"/>
                  </a:cubicBezTo>
                  <a:cubicBezTo>
                    <a:pt x="1711" y="563"/>
                    <a:pt x="838" y="3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" name="Google Shape;2110;p72"/>
            <p:cNvSpPr/>
            <p:nvPr/>
          </p:nvSpPr>
          <p:spPr>
            <a:xfrm>
              <a:off x="2079350" y="1882625"/>
              <a:ext cx="90700" cy="203750"/>
            </a:xfrm>
            <a:custGeom>
              <a:avLst/>
              <a:gdLst/>
              <a:ahLst/>
              <a:cxnLst/>
              <a:rect l="l" t="t" r="r" b="b"/>
              <a:pathLst>
                <a:path w="3628" h="8150" extrusionOk="0">
                  <a:moveTo>
                    <a:pt x="3628" y="1"/>
                  </a:moveTo>
                  <a:lnTo>
                    <a:pt x="3628" y="1"/>
                  </a:lnTo>
                  <a:cubicBezTo>
                    <a:pt x="1470" y="666"/>
                    <a:pt x="1" y="2663"/>
                    <a:pt x="1" y="4936"/>
                  </a:cubicBezTo>
                  <a:cubicBezTo>
                    <a:pt x="1" y="5797"/>
                    <a:pt x="219" y="6657"/>
                    <a:pt x="643" y="7415"/>
                  </a:cubicBezTo>
                  <a:cubicBezTo>
                    <a:pt x="1481" y="7725"/>
                    <a:pt x="2354" y="7977"/>
                    <a:pt x="3237" y="8149"/>
                  </a:cubicBezTo>
                  <a:cubicBezTo>
                    <a:pt x="2618" y="5452"/>
                    <a:pt x="2755" y="2629"/>
                    <a:pt x="36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" name="Google Shape;2111;p72"/>
            <p:cNvSpPr/>
            <p:nvPr/>
          </p:nvSpPr>
          <p:spPr>
            <a:xfrm>
              <a:off x="2226275" y="2090075"/>
              <a:ext cx="86375" cy="44225"/>
            </a:xfrm>
            <a:custGeom>
              <a:avLst/>
              <a:gdLst/>
              <a:ahLst/>
              <a:cxnLst/>
              <a:rect l="l" t="t" r="r" b="b"/>
              <a:pathLst>
                <a:path w="3455" h="1769" extrusionOk="0">
                  <a:moveTo>
                    <a:pt x="3019" y="1"/>
                  </a:moveTo>
                  <a:cubicBezTo>
                    <a:pt x="2262" y="122"/>
                    <a:pt x="1500" y="178"/>
                    <a:pt x="735" y="178"/>
                  </a:cubicBezTo>
                  <a:cubicBezTo>
                    <a:pt x="490" y="178"/>
                    <a:pt x="245" y="172"/>
                    <a:pt x="0" y="161"/>
                  </a:cubicBezTo>
                  <a:lnTo>
                    <a:pt x="0" y="161"/>
                  </a:lnTo>
                  <a:cubicBezTo>
                    <a:pt x="103" y="712"/>
                    <a:pt x="253" y="1240"/>
                    <a:pt x="425" y="1768"/>
                  </a:cubicBezTo>
                  <a:lnTo>
                    <a:pt x="2651" y="1768"/>
                  </a:lnTo>
                  <a:cubicBezTo>
                    <a:pt x="2915" y="1768"/>
                    <a:pt x="3191" y="1757"/>
                    <a:pt x="3455" y="1711"/>
                  </a:cubicBezTo>
                  <a:cubicBezTo>
                    <a:pt x="3283" y="1148"/>
                    <a:pt x="3145" y="574"/>
                    <a:pt x="30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" name="Google Shape;2112;p72"/>
            <p:cNvSpPr/>
            <p:nvPr/>
          </p:nvSpPr>
          <p:spPr>
            <a:xfrm>
              <a:off x="2211625" y="18769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5" y="0"/>
                  </a:moveTo>
                  <a:cubicBezTo>
                    <a:pt x="253" y="2835"/>
                    <a:pt x="1" y="5888"/>
                    <a:pt x="575" y="8688"/>
                  </a:cubicBezTo>
                  <a:cubicBezTo>
                    <a:pt x="822" y="8699"/>
                    <a:pt x="1070" y="8705"/>
                    <a:pt x="1316" y="8705"/>
                  </a:cubicBezTo>
                  <a:cubicBezTo>
                    <a:pt x="2086" y="8705"/>
                    <a:pt x="2851" y="8649"/>
                    <a:pt x="3616" y="8528"/>
                  </a:cubicBezTo>
                  <a:cubicBezTo>
                    <a:pt x="3019" y="5739"/>
                    <a:pt x="2973" y="2846"/>
                    <a:pt x="3754" y="34"/>
                  </a:cubicBezTo>
                  <a:cubicBezTo>
                    <a:pt x="3582" y="12"/>
                    <a:pt x="3410" y="0"/>
                    <a:pt x="32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" name="Google Shape;2113;p72"/>
            <p:cNvSpPr/>
            <p:nvPr/>
          </p:nvSpPr>
          <p:spPr>
            <a:xfrm>
              <a:off x="2285950" y="1877750"/>
              <a:ext cx="135450" cy="212650"/>
            </a:xfrm>
            <a:custGeom>
              <a:avLst/>
              <a:gdLst/>
              <a:ahLst/>
              <a:cxnLst/>
              <a:rect l="l" t="t" r="r" b="b"/>
              <a:pathLst>
                <a:path w="5418" h="8506" extrusionOk="0">
                  <a:moveTo>
                    <a:pt x="781" y="0"/>
                  </a:moveTo>
                  <a:cubicBezTo>
                    <a:pt x="0" y="2824"/>
                    <a:pt x="46" y="5705"/>
                    <a:pt x="643" y="8505"/>
                  </a:cubicBezTo>
                  <a:cubicBezTo>
                    <a:pt x="2273" y="8253"/>
                    <a:pt x="3822" y="7702"/>
                    <a:pt x="5131" y="6806"/>
                  </a:cubicBezTo>
                  <a:cubicBezTo>
                    <a:pt x="5326" y="6267"/>
                    <a:pt x="5418" y="5693"/>
                    <a:pt x="5418" y="5131"/>
                  </a:cubicBezTo>
                  <a:cubicBezTo>
                    <a:pt x="5406" y="2480"/>
                    <a:pt x="3409" y="276"/>
                    <a:pt x="781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" name="Google Shape;2114;p72"/>
            <p:cNvSpPr/>
            <p:nvPr/>
          </p:nvSpPr>
          <p:spPr>
            <a:xfrm>
              <a:off x="2302025" y="2047600"/>
              <a:ext cx="112200" cy="85250"/>
            </a:xfrm>
            <a:custGeom>
              <a:avLst/>
              <a:gdLst/>
              <a:ahLst/>
              <a:cxnLst/>
              <a:rect l="l" t="t" r="r" b="b"/>
              <a:pathLst>
                <a:path w="4488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79" y="896"/>
                    <a:pt x="1630" y="1447"/>
                    <a:pt x="0" y="1700"/>
                  </a:cubicBezTo>
                  <a:cubicBezTo>
                    <a:pt x="115" y="2273"/>
                    <a:pt x="264" y="2847"/>
                    <a:pt x="425" y="3410"/>
                  </a:cubicBezTo>
                  <a:cubicBezTo>
                    <a:pt x="2296" y="3100"/>
                    <a:pt x="3856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" name="Google Shape;2115;p72"/>
            <p:cNvSpPr/>
            <p:nvPr/>
          </p:nvSpPr>
          <p:spPr>
            <a:xfrm>
              <a:off x="2347925" y="1973875"/>
              <a:ext cx="29000" cy="24875"/>
            </a:xfrm>
            <a:custGeom>
              <a:avLst/>
              <a:gdLst/>
              <a:ahLst/>
              <a:cxnLst/>
              <a:rect l="l" t="t" r="r" b="b"/>
              <a:pathLst>
                <a:path w="1160" h="995" extrusionOk="0">
                  <a:moveTo>
                    <a:pt x="666" y="0"/>
                  </a:moveTo>
                  <a:cubicBezTo>
                    <a:pt x="219" y="0"/>
                    <a:pt x="0" y="528"/>
                    <a:pt x="310" y="850"/>
                  </a:cubicBezTo>
                  <a:cubicBezTo>
                    <a:pt x="414" y="950"/>
                    <a:pt x="539" y="995"/>
                    <a:pt x="662" y="995"/>
                  </a:cubicBezTo>
                  <a:cubicBezTo>
                    <a:pt x="918" y="995"/>
                    <a:pt x="1160" y="797"/>
                    <a:pt x="1160" y="494"/>
                  </a:cubicBezTo>
                  <a:cubicBezTo>
                    <a:pt x="1160" y="218"/>
                    <a:pt x="942" y="0"/>
                    <a:pt x="6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0" name="Google Shape;2116;p72"/>
            <p:cNvSpPr/>
            <p:nvPr/>
          </p:nvSpPr>
          <p:spPr>
            <a:xfrm>
              <a:off x="2330425" y="2009450"/>
              <a:ext cx="58275" cy="58275"/>
            </a:xfrm>
            <a:custGeom>
              <a:avLst/>
              <a:gdLst/>
              <a:ahLst/>
              <a:cxnLst/>
              <a:rect l="l" t="t" r="r" b="b"/>
              <a:pathLst>
                <a:path w="2331" h="2331" extrusionOk="0">
                  <a:moveTo>
                    <a:pt x="1160" y="1"/>
                  </a:moveTo>
                  <a:cubicBezTo>
                    <a:pt x="517" y="1"/>
                    <a:pt x="0" y="517"/>
                    <a:pt x="0" y="1160"/>
                  </a:cubicBezTo>
                  <a:cubicBezTo>
                    <a:pt x="0" y="1814"/>
                    <a:pt x="517" y="2330"/>
                    <a:pt x="1160" y="2330"/>
                  </a:cubicBezTo>
                  <a:cubicBezTo>
                    <a:pt x="1802" y="2330"/>
                    <a:pt x="2330" y="1814"/>
                    <a:pt x="2330" y="1160"/>
                  </a:cubicBezTo>
                  <a:cubicBezTo>
                    <a:pt x="2330" y="517"/>
                    <a:pt x="1802" y="1"/>
                    <a:pt x="1160" y="1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" name="Google Shape;2117;p72"/>
            <p:cNvSpPr/>
            <p:nvPr/>
          </p:nvSpPr>
          <p:spPr>
            <a:xfrm>
              <a:off x="2069325" y="1756175"/>
              <a:ext cx="194225" cy="156600"/>
            </a:xfrm>
            <a:custGeom>
              <a:avLst/>
              <a:gdLst/>
              <a:ahLst/>
              <a:cxnLst/>
              <a:rect l="l" t="t" r="r" b="b"/>
              <a:pathLst>
                <a:path w="7769" h="6264" extrusionOk="0">
                  <a:moveTo>
                    <a:pt x="3470" y="0"/>
                  </a:moveTo>
                  <a:cubicBezTo>
                    <a:pt x="3015" y="0"/>
                    <a:pt x="2563" y="164"/>
                    <a:pt x="2146" y="537"/>
                  </a:cubicBezTo>
                  <a:cubicBezTo>
                    <a:pt x="0" y="2442"/>
                    <a:pt x="2043" y="4450"/>
                    <a:pt x="3409" y="5357"/>
                  </a:cubicBezTo>
                  <a:cubicBezTo>
                    <a:pt x="4384" y="6000"/>
                    <a:pt x="6852" y="6264"/>
                    <a:pt x="6852" y="6264"/>
                  </a:cubicBezTo>
                  <a:cubicBezTo>
                    <a:pt x="7768" y="3544"/>
                    <a:pt x="5584" y="0"/>
                    <a:pt x="34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2396069" y="1303738"/>
            <a:ext cx="1728470" cy="73850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p>
            <a:r>
              <a:rPr lang="en-US" sz="4800" b="1" dirty="0" smtClean="0">
                <a:solidFill>
                  <a:prstClr val="black"/>
                </a:solidFill>
              </a:rPr>
              <a:t>790ha</a:t>
            </a:r>
            <a:endParaRPr lang="en-US" sz="4800" b="1" dirty="0" smtClean="0">
              <a:solidFill>
                <a:prstClr val="black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266305" y="1287575"/>
            <a:ext cx="113157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4800" b="1" dirty="0" smtClean="0">
                <a:solidFill>
                  <a:prstClr val="black"/>
                </a:solidFill>
              </a:rPr>
              <a:t>…..</a:t>
            </a:r>
            <a:endParaRPr lang="en-US" sz="4800" b="1" dirty="0" smtClean="0">
              <a:solidFill>
                <a:prstClr val="black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436746" y="1260927"/>
            <a:ext cx="1779905" cy="73850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p>
            <a:r>
              <a:rPr lang="en-US" sz="4800" b="1" dirty="0" smtClean="0">
                <a:solidFill>
                  <a:prstClr val="black"/>
                </a:solidFill>
              </a:rPr>
              <a:t>79km</a:t>
            </a:r>
            <a:r>
              <a:rPr lang="en-US" sz="4800" b="1" baseline="30000" dirty="0" smtClean="0">
                <a:solidFill>
                  <a:prstClr val="black"/>
                </a:solidFill>
              </a:rPr>
              <a:t>2</a:t>
            </a:r>
            <a:endParaRPr lang="en-US" sz="4800" b="1" dirty="0">
              <a:solidFill>
                <a:prstClr val="black"/>
              </a:solidFill>
            </a:endParaRPr>
          </a:p>
        </p:txBody>
      </p:sp>
      <p:sp>
        <p:nvSpPr>
          <p:cNvPr id="56" name="Text Box 55"/>
          <p:cNvSpPr txBox="1"/>
          <p:nvPr/>
        </p:nvSpPr>
        <p:spPr>
          <a:xfrm>
            <a:off x="4614545" y="1191895"/>
            <a:ext cx="70802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4800" b="1">
                <a:solidFill>
                  <a:srgbClr val="FF0000"/>
                </a:solidFill>
              </a:rPr>
              <a:t>&lt;</a:t>
            </a:r>
            <a:endParaRPr lang="en-US" sz="48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6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Rounded Rectangle 6"/>
          <p:cNvSpPr/>
          <p:nvPr/>
        </p:nvSpPr>
        <p:spPr>
          <a:xfrm>
            <a:off x="453390" y="920115"/>
            <a:ext cx="802005" cy="2041525"/>
          </a:xfrm>
          <a:prstGeom prst="roundRect">
            <a:avLst/>
          </a:prstGeom>
          <a:ln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en-US" b="1"/>
          </a:p>
          <a:p>
            <a:pPr algn="ctr"/>
            <a:r>
              <a:rPr lang="en-US" sz="3200" b="1"/>
              <a:t>&gt;</a:t>
            </a:r>
            <a:endParaRPr lang="en-US" sz="3200" b="1"/>
          </a:p>
          <a:p>
            <a:pPr algn="ctr"/>
            <a:r>
              <a:rPr lang="en-US" sz="3200" b="1"/>
              <a:t>&lt;</a:t>
            </a:r>
            <a:endParaRPr lang="en-US" sz="3200" b="1"/>
          </a:p>
          <a:p>
            <a:pPr algn="ctr"/>
            <a:r>
              <a:rPr lang="en-US" sz="3200" b="1"/>
              <a:t>=</a:t>
            </a:r>
            <a:endParaRPr lang="en-US" sz="3200" b="1"/>
          </a:p>
        </p:txBody>
      </p:sp>
      <p:sp>
        <p:nvSpPr>
          <p:cNvPr id="5" name="Oval 4"/>
          <p:cNvSpPr/>
          <p:nvPr/>
        </p:nvSpPr>
        <p:spPr>
          <a:xfrm>
            <a:off x="581660" y="673100"/>
            <a:ext cx="546100" cy="51879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400" b="1"/>
              <a:t>2</a:t>
            </a:r>
            <a:endParaRPr lang="en-US" sz="2400" b="1"/>
          </a:p>
        </p:txBody>
      </p:sp>
      <p:sp>
        <p:nvSpPr>
          <p:cNvPr id="8" name="Text Box 7"/>
          <p:cNvSpPr txBox="1"/>
          <p:nvPr/>
        </p:nvSpPr>
        <p:spPr>
          <a:xfrm>
            <a:off x="1309370" y="1659890"/>
            <a:ext cx="70802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4000" b="1">
                <a:solidFill>
                  <a:schemeClr val="bg2">
                    <a:lumMod val="10000"/>
                  </a:schemeClr>
                </a:solidFill>
              </a:rPr>
              <a:t>?</a:t>
            </a:r>
            <a:endParaRPr lang="en-US" sz="4000" b="1">
              <a:solidFill>
                <a:schemeClr val="bg2">
                  <a:lumMod val="10000"/>
                </a:schemeClr>
              </a:solidFill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4401820" y="2579370"/>
            <a:ext cx="1332230" cy="2172335"/>
            <a:chOff x="11181" y="4200"/>
            <a:chExt cx="2098" cy="3421"/>
          </a:xfrm>
        </p:grpSpPr>
        <p:sp>
          <p:nvSpPr>
            <p:cNvPr id="3" name="Google Shape;1146;p40"/>
            <p:cNvSpPr/>
            <p:nvPr/>
          </p:nvSpPr>
          <p:spPr>
            <a:xfrm>
              <a:off x="11181" y="5237"/>
              <a:ext cx="2098" cy="2384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191" y="0"/>
                  </a:moveTo>
                  <a:lnTo>
                    <a:pt x="0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6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000" b="1">
                  <a:solidFill>
                    <a:schemeClr val="bg2">
                      <a:lumMod val="10000"/>
                    </a:schemeClr>
                  </a:solidFill>
                </a:rPr>
                <a:t>&gt;</a:t>
              </a:r>
              <a:endParaRPr lang="en-US" sz="5000" b="1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grpSp>
          <p:nvGrpSpPr>
            <p:cNvPr id="2100" name="Google Shape;2100;p72"/>
            <p:cNvGrpSpPr/>
            <p:nvPr/>
          </p:nvGrpSpPr>
          <p:grpSpPr>
            <a:xfrm flipH="1">
              <a:off x="11704" y="4200"/>
              <a:ext cx="1316" cy="1439"/>
              <a:chOff x="2013650" y="1733325"/>
              <a:chExt cx="407750" cy="445875"/>
            </a:xfrm>
          </p:grpSpPr>
          <p:sp>
            <p:nvSpPr>
              <p:cNvPr id="2101" name="Google Shape;2101;p72"/>
              <p:cNvSpPr/>
              <p:nvPr/>
            </p:nvSpPr>
            <p:spPr>
              <a:xfrm>
                <a:off x="2013650" y="1998550"/>
                <a:ext cx="72900" cy="42200"/>
              </a:xfrm>
              <a:custGeom>
                <a:avLst/>
                <a:gdLst/>
                <a:ahLst/>
                <a:cxnLst/>
                <a:rect l="l" t="t" r="r" b="b"/>
                <a:pathLst>
                  <a:path w="2916" h="1688" extrusionOk="0">
                    <a:moveTo>
                      <a:pt x="2916" y="0"/>
                    </a:moveTo>
                    <a:lnTo>
                      <a:pt x="0" y="838"/>
                    </a:lnTo>
                    <a:lnTo>
                      <a:pt x="2916" y="1688"/>
                    </a:lnTo>
                    <a:lnTo>
                      <a:pt x="291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02" name="Google Shape;2102;p72"/>
              <p:cNvSpPr/>
              <p:nvPr/>
            </p:nvSpPr>
            <p:spPr>
              <a:xfrm>
                <a:off x="2124975" y="1733325"/>
                <a:ext cx="176625" cy="179450"/>
              </a:xfrm>
              <a:custGeom>
                <a:avLst/>
                <a:gdLst/>
                <a:ahLst/>
                <a:cxnLst/>
                <a:rect l="l" t="t" r="r" b="b"/>
                <a:pathLst>
                  <a:path w="7065" h="7178" extrusionOk="0">
                    <a:moveTo>
                      <a:pt x="3453" y="0"/>
                    </a:moveTo>
                    <a:cubicBezTo>
                      <a:pt x="3206" y="0"/>
                      <a:pt x="2946" y="49"/>
                      <a:pt x="2675" y="154"/>
                    </a:cubicBezTo>
                    <a:cubicBezTo>
                      <a:pt x="1" y="1198"/>
                      <a:pt x="1206" y="3792"/>
                      <a:pt x="2170" y="5112"/>
                    </a:cubicBezTo>
                    <a:cubicBezTo>
                      <a:pt x="2858" y="6064"/>
                      <a:pt x="5085" y="7178"/>
                      <a:pt x="5085" y="7178"/>
                    </a:cubicBezTo>
                    <a:cubicBezTo>
                      <a:pt x="7065" y="4719"/>
                      <a:pt x="5885" y="0"/>
                      <a:pt x="34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03" name="Google Shape;2103;p72"/>
              <p:cNvSpPr/>
              <p:nvPr/>
            </p:nvSpPr>
            <p:spPr>
              <a:xfrm>
                <a:off x="2124450" y="2109350"/>
                <a:ext cx="34550" cy="62175"/>
              </a:xfrm>
              <a:custGeom>
                <a:avLst/>
                <a:gdLst/>
                <a:ahLst/>
                <a:cxnLst/>
                <a:rect l="l" t="t" r="r" b="b"/>
                <a:pathLst>
                  <a:path w="1382" h="2487" extrusionOk="0">
                    <a:moveTo>
                      <a:pt x="961" y="1"/>
                    </a:moveTo>
                    <a:cubicBezTo>
                      <a:pt x="823" y="1"/>
                      <a:pt x="682" y="70"/>
                      <a:pt x="618" y="228"/>
                    </a:cubicBezTo>
                    <a:cubicBezTo>
                      <a:pt x="377" y="825"/>
                      <a:pt x="194" y="1433"/>
                      <a:pt x="56" y="2053"/>
                    </a:cubicBezTo>
                    <a:cubicBezTo>
                      <a:pt x="1" y="2315"/>
                      <a:pt x="219" y="2486"/>
                      <a:pt x="425" y="2486"/>
                    </a:cubicBezTo>
                    <a:cubicBezTo>
                      <a:pt x="561" y="2486"/>
                      <a:pt x="692" y="2411"/>
                      <a:pt x="733" y="2237"/>
                    </a:cubicBezTo>
                    <a:cubicBezTo>
                      <a:pt x="859" y="1617"/>
                      <a:pt x="1043" y="1009"/>
                      <a:pt x="1284" y="423"/>
                    </a:cubicBezTo>
                    <a:cubicBezTo>
                      <a:pt x="1382" y="166"/>
                      <a:pt x="1175" y="1"/>
                      <a:pt x="96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04" name="Google Shape;2104;p72"/>
              <p:cNvSpPr/>
              <p:nvPr/>
            </p:nvSpPr>
            <p:spPr>
              <a:xfrm>
                <a:off x="2186950" y="2116975"/>
                <a:ext cx="20550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822" h="2489" extrusionOk="0">
                    <a:moveTo>
                      <a:pt x="478" y="1"/>
                    </a:moveTo>
                    <a:cubicBezTo>
                      <a:pt x="305" y="1"/>
                      <a:pt x="127" y="113"/>
                      <a:pt x="116" y="336"/>
                    </a:cubicBezTo>
                    <a:cubicBezTo>
                      <a:pt x="93" y="945"/>
                      <a:pt x="58" y="1553"/>
                      <a:pt x="12" y="2161"/>
                    </a:cubicBezTo>
                    <a:cubicBezTo>
                      <a:pt x="1" y="2379"/>
                      <a:pt x="167" y="2488"/>
                      <a:pt x="341" y="2488"/>
                    </a:cubicBezTo>
                    <a:cubicBezTo>
                      <a:pt x="514" y="2488"/>
                      <a:pt x="695" y="2379"/>
                      <a:pt x="712" y="2161"/>
                    </a:cubicBezTo>
                    <a:cubicBezTo>
                      <a:pt x="747" y="1553"/>
                      <a:pt x="781" y="945"/>
                      <a:pt x="816" y="336"/>
                    </a:cubicBezTo>
                    <a:cubicBezTo>
                      <a:pt x="821" y="113"/>
                      <a:pt x="652" y="1"/>
                      <a:pt x="47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05" name="Google Shape;2105;p72"/>
              <p:cNvSpPr/>
              <p:nvPr/>
            </p:nvSpPr>
            <p:spPr>
              <a:xfrm>
                <a:off x="2261850" y="2116975"/>
                <a:ext cx="24800" cy="62025"/>
              </a:xfrm>
              <a:custGeom>
                <a:avLst/>
                <a:gdLst/>
                <a:ahLst/>
                <a:cxnLst/>
                <a:rect l="l" t="t" r="r" b="b"/>
                <a:pathLst>
                  <a:path w="992" h="2481" extrusionOk="0">
                    <a:moveTo>
                      <a:pt x="343" y="1"/>
                    </a:moveTo>
                    <a:cubicBezTo>
                      <a:pt x="170" y="1"/>
                      <a:pt x="0" y="113"/>
                      <a:pt x="12" y="336"/>
                    </a:cubicBezTo>
                    <a:cubicBezTo>
                      <a:pt x="35" y="968"/>
                      <a:pt x="115" y="1610"/>
                      <a:pt x="264" y="2230"/>
                    </a:cubicBezTo>
                    <a:cubicBezTo>
                      <a:pt x="306" y="2405"/>
                      <a:pt x="438" y="2480"/>
                      <a:pt x="574" y="2480"/>
                    </a:cubicBezTo>
                    <a:cubicBezTo>
                      <a:pt x="778" y="2480"/>
                      <a:pt x="992" y="2312"/>
                      <a:pt x="930" y="2058"/>
                    </a:cubicBezTo>
                    <a:cubicBezTo>
                      <a:pt x="804" y="1484"/>
                      <a:pt x="723" y="910"/>
                      <a:pt x="700" y="336"/>
                    </a:cubicBezTo>
                    <a:cubicBezTo>
                      <a:pt x="695" y="113"/>
                      <a:pt x="517" y="1"/>
                      <a:pt x="34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06" name="Google Shape;2106;p72"/>
              <p:cNvSpPr/>
              <p:nvPr/>
            </p:nvSpPr>
            <p:spPr>
              <a:xfrm>
                <a:off x="2310350" y="2112000"/>
                <a:ext cx="35200" cy="56075"/>
              </a:xfrm>
              <a:custGeom>
                <a:avLst/>
                <a:gdLst/>
                <a:ahLst/>
                <a:cxnLst/>
                <a:rect l="l" t="t" r="r" b="b"/>
                <a:pathLst>
                  <a:path w="1408" h="2243" extrusionOk="0">
                    <a:moveTo>
                      <a:pt x="465" y="1"/>
                    </a:moveTo>
                    <a:cubicBezTo>
                      <a:pt x="242" y="1"/>
                      <a:pt x="0" y="252"/>
                      <a:pt x="126" y="535"/>
                    </a:cubicBezTo>
                    <a:cubicBezTo>
                      <a:pt x="333" y="1006"/>
                      <a:pt x="505" y="1499"/>
                      <a:pt x="654" y="1993"/>
                    </a:cubicBezTo>
                    <a:cubicBezTo>
                      <a:pt x="709" y="2167"/>
                      <a:pt x="848" y="2242"/>
                      <a:pt x="987" y="2242"/>
                    </a:cubicBezTo>
                    <a:cubicBezTo>
                      <a:pt x="1197" y="2242"/>
                      <a:pt x="1407" y="2071"/>
                      <a:pt x="1331" y="1809"/>
                    </a:cubicBezTo>
                    <a:cubicBezTo>
                      <a:pt x="1159" y="1258"/>
                      <a:pt x="953" y="707"/>
                      <a:pt x="723" y="180"/>
                    </a:cubicBezTo>
                    <a:cubicBezTo>
                      <a:pt x="665" y="53"/>
                      <a:pt x="567" y="1"/>
                      <a:pt x="46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07" name="Google Shape;2107;p72"/>
              <p:cNvSpPr/>
              <p:nvPr/>
            </p:nvSpPr>
            <p:spPr>
              <a:xfrm>
                <a:off x="2160550" y="2086050"/>
                <a:ext cx="76650" cy="48250"/>
              </a:xfrm>
              <a:custGeom>
                <a:avLst/>
                <a:gdLst/>
                <a:ahLst/>
                <a:cxnLst/>
                <a:rect l="l" t="t" r="r" b="b"/>
                <a:pathLst>
                  <a:path w="3066" h="1930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27" y="586"/>
                      <a:pt x="288" y="1172"/>
                      <a:pt x="494" y="1734"/>
                    </a:cubicBezTo>
                    <a:cubicBezTo>
                      <a:pt x="953" y="1872"/>
                      <a:pt x="1424" y="1929"/>
                      <a:pt x="1895" y="1929"/>
                    </a:cubicBezTo>
                    <a:lnTo>
                      <a:pt x="3065" y="1929"/>
                    </a:lnTo>
                    <a:cubicBezTo>
                      <a:pt x="2882" y="1401"/>
                      <a:pt x="2744" y="873"/>
                      <a:pt x="2629" y="322"/>
                    </a:cubicBezTo>
                    <a:cubicBezTo>
                      <a:pt x="1745" y="288"/>
                      <a:pt x="862" y="173"/>
                      <a:pt x="1" y="1"/>
                    </a:cubicBezTo>
                    <a:close/>
                  </a:path>
                </a:pathLst>
              </a:custGeom>
              <a:solidFill>
                <a:srgbClr val="FFA5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08" name="Google Shape;2108;p72"/>
              <p:cNvSpPr/>
              <p:nvPr/>
            </p:nvSpPr>
            <p:spPr>
              <a:xfrm>
                <a:off x="2145075" y="1876900"/>
                <a:ext cx="88675" cy="217225"/>
              </a:xfrm>
              <a:custGeom>
                <a:avLst/>
                <a:gdLst/>
                <a:ahLst/>
                <a:cxnLst/>
                <a:rect l="l" t="t" r="r" b="b"/>
                <a:pathLst>
                  <a:path w="3547" h="8689" extrusionOk="0">
                    <a:moveTo>
                      <a:pt x="2514" y="0"/>
                    </a:moveTo>
                    <a:cubicBezTo>
                      <a:pt x="2009" y="0"/>
                      <a:pt x="1492" y="80"/>
                      <a:pt x="999" y="230"/>
                    </a:cubicBezTo>
                    <a:cubicBezTo>
                      <a:pt x="126" y="2858"/>
                      <a:pt x="0" y="5670"/>
                      <a:pt x="608" y="8367"/>
                    </a:cubicBezTo>
                    <a:cubicBezTo>
                      <a:pt x="1481" y="8539"/>
                      <a:pt x="2364" y="8654"/>
                      <a:pt x="3248" y="8688"/>
                    </a:cubicBezTo>
                    <a:cubicBezTo>
                      <a:pt x="2663" y="5888"/>
                      <a:pt x="2915" y="2835"/>
                      <a:pt x="3547" y="0"/>
                    </a:cubicBezTo>
                    <a:close/>
                  </a:path>
                </a:pathLst>
              </a:custGeom>
              <a:solidFill>
                <a:srgbClr val="FFDB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09" name="Google Shape;2109;p72"/>
              <p:cNvSpPr/>
              <p:nvPr/>
            </p:nvSpPr>
            <p:spPr>
              <a:xfrm>
                <a:off x="2095425" y="2067700"/>
                <a:ext cx="77500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3100" h="2468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666" y="1206"/>
                      <a:pt x="1779" y="2089"/>
                      <a:pt x="3099" y="2468"/>
                    </a:cubicBezTo>
                    <a:cubicBezTo>
                      <a:pt x="2893" y="1906"/>
                      <a:pt x="2732" y="1320"/>
                      <a:pt x="2594" y="735"/>
                    </a:cubicBezTo>
                    <a:cubicBezTo>
                      <a:pt x="1711" y="563"/>
                      <a:pt x="838" y="310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10" name="Google Shape;2110;p72"/>
              <p:cNvSpPr/>
              <p:nvPr/>
            </p:nvSpPr>
            <p:spPr>
              <a:xfrm>
                <a:off x="2079350" y="1882625"/>
                <a:ext cx="90700" cy="203750"/>
              </a:xfrm>
              <a:custGeom>
                <a:avLst/>
                <a:gdLst/>
                <a:ahLst/>
                <a:cxnLst/>
                <a:rect l="l" t="t" r="r" b="b"/>
                <a:pathLst>
                  <a:path w="3628" h="8150" extrusionOk="0">
                    <a:moveTo>
                      <a:pt x="3628" y="1"/>
                    </a:moveTo>
                    <a:lnTo>
                      <a:pt x="3628" y="1"/>
                    </a:lnTo>
                    <a:cubicBezTo>
                      <a:pt x="1470" y="666"/>
                      <a:pt x="1" y="2663"/>
                      <a:pt x="1" y="4936"/>
                    </a:cubicBezTo>
                    <a:cubicBezTo>
                      <a:pt x="1" y="5797"/>
                      <a:pt x="219" y="6657"/>
                      <a:pt x="643" y="7415"/>
                    </a:cubicBezTo>
                    <a:cubicBezTo>
                      <a:pt x="1481" y="7725"/>
                      <a:pt x="2354" y="7977"/>
                      <a:pt x="3237" y="8149"/>
                    </a:cubicBezTo>
                    <a:cubicBezTo>
                      <a:pt x="2618" y="5452"/>
                      <a:pt x="2755" y="2629"/>
                      <a:pt x="362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11" name="Google Shape;2111;p72"/>
              <p:cNvSpPr/>
              <p:nvPr/>
            </p:nvSpPr>
            <p:spPr>
              <a:xfrm>
                <a:off x="2226275" y="2090075"/>
                <a:ext cx="86375" cy="44225"/>
              </a:xfrm>
              <a:custGeom>
                <a:avLst/>
                <a:gdLst/>
                <a:ahLst/>
                <a:cxnLst/>
                <a:rect l="l" t="t" r="r" b="b"/>
                <a:pathLst>
                  <a:path w="3455" h="1769" extrusionOk="0">
                    <a:moveTo>
                      <a:pt x="3019" y="1"/>
                    </a:moveTo>
                    <a:cubicBezTo>
                      <a:pt x="2262" y="122"/>
                      <a:pt x="1500" y="178"/>
                      <a:pt x="735" y="178"/>
                    </a:cubicBezTo>
                    <a:cubicBezTo>
                      <a:pt x="490" y="178"/>
                      <a:pt x="245" y="172"/>
                      <a:pt x="0" y="161"/>
                    </a:cubicBezTo>
                    <a:lnTo>
                      <a:pt x="0" y="161"/>
                    </a:lnTo>
                    <a:cubicBezTo>
                      <a:pt x="103" y="712"/>
                      <a:pt x="253" y="1240"/>
                      <a:pt x="425" y="1768"/>
                    </a:cubicBezTo>
                    <a:lnTo>
                      <a:pt x="2651" y="1768"/>
                    </a:lnTo>
                    <a:cubicBezTo>
                      <a:pt x="2915" y="1768"/>
                      <a:pt x="3191" y="1757"/>
                      <a:pt x="3455" y="1711"/>
                    </a:cubicBezTo>
                    <a:cubicBezTo>
                      <a:pt x="3283" y="1148"/>
                      <a:pt x="3145" y="574"/>
                      <a:pt x="301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12" name="Google Shape;2112;p72"/>
              <p:cNvSpPr/>
              <p:nvPr/>
            </p:nvSpPr>
            <p:spPr>
              <a:xfrm>
                <a:off x="2211625" y="1876900"/>
                <a:ext cx="93850" cy="217650"/>
              </a:xfrm>
              <a:custGeom>
                <a:avLst/>
                <a:gdLst/>
                <a:ahLst/>
                <a:cxnLst/>
                <a:rect l="l" t="t" r="r" b="b"/>
                <a:pathLst>
                  <a:path w="3754" h="8706" extrusionOk="0">
                    <a:moveTo>
                      <a:pt x="885" y="0"/>
                    </a:moveTo>
                    <a:cubicBezTo>
                      <a:pt x="253" y="2835"/>
                      <a:pt x="1" y="5888"/>
                      <a:pt x="575" y="8688"/>
                    </a:cubicBezTo>
                    <a:cubicBezTo>
                      <a:pt x="822" y="8699"/>
                      <a:pt x="1070" y="8705"/>
                      <a:pt x="1316" y="8705"/>
                    </a:cubicBezTo>
                    <a:cubicBezTo>
                      <a:pt x="2086" y="8705"/>
                      <a:pt x="2851" y="8649"/>
                      <a:pt x="3616" y="8528"/>
                    </a:cubicBezTo>
                    <a:cubicBezTo>
                      <a:pt x="3019" y="5739"/>
                      <a:pt x="2973" y="2846"/>
                      <a:pt x="3754" y="34"/>
                    </a:cubicBezTo>
                    <a:cubicBezTo>
                      <a:pt x="3582" y="12"/>
                      <a:pt x="3410" y="0"/>
                      <a:pt x="323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13" name="Google Shape;2113;p72"/>
              <p:cNvSpPr/>
              <p:nvPr/>
            </p:nvSpPr>
            <p:spPr>
              <a:xfrm>
                <a:off x="2285950" y="1877750"/>
                <a:ext cx="135450" cy="212650"/>
              </a:xfrm>
              <a:custGeom>
                <a:avLst/>
                <a:gdLst/>
                <a:ahLst/>
                <a:cxnLst/>
                <a:rect l="l" t="t" r="r" b="b"/>
                <a:pathLst>
                  <a:path w="5418" h="8506" extrusionOk="0">
                    <a:moveTo>
                      <a:pt x="781" y="0"/>
                    </a:moveTo>
                    <a:cubicBezTo>
                      <a:pt x="0" y="2824"/>
                      <a:pt x="46" y="5705"/>
                      <a:pt x="643" y="8505"/>
                    </a:cubicBezTo>
                    <a:cubicBezTo>
                      <a:pt x="2273" y="8253"/>
                      <a:pt x="3822" y="7702"/>
                      <a:pt x="5131" y="6806"/>
                    </a:cubicBezTo>
                    <a:cubicBezTo>
                      <a:pt x="5326" y="6267"/>
                      <a:pt x="5418" y="5693"/>
                      <a:pt x="5418" y="5131"/>
                    </a:cubicBezTo>
                    <a:cubicBezTo>
                      <a:pt x="5406" y="2480"/>
                      <a:pt x="3409" y="276"/>
                      <a:pt x="781" y="0"/>
                    </a:cubicBezTo>
                    <a:close/>
                  </a:path>
                </a:pathLst>
              </a:custGeom>
              <a:solidFill>
                <a:srgbClr val="FFDB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14" name="Google Shape;2114;p72"/>
              <p:cNvSpPr/>
              <p:nvPr/>
            </p:nvSpPr>
            <p:spPr>
              <a:xfrm>
                <a:off x="2302025" y="2047600"/>
                <a:ext cx="112200" cy="85250"/>
              </a:xfrm>
              <a:custGeom>
                <a:avLst/>
                <a:gdLst/>
                <a:ahLst/>
                <a:cxnLst/>
                <a:rect l="l" t="t" r="r" b="b"/>
                <a:pathLst>
                  <a:path w="4488" h="3410" extrusionOk="0">
                    <a:moveTo>
                      <a:pt x="4488" y="1"/>
                    </a:moveTo>
                    <a:lnTo>
                      <a:pt x="4488" y="1"/>
                    </a:lnTo>
                    <a:cubicBezTo>
                      <a:pt x="3179" y="896"/>
                      <a:pt x="1630" y="1447"/>
                      <a:pt x="0" y="1700"/>
                    </a:cubicBezTo>
                    <a:cubicBezTo>
                      <a:pt x="115" y="2273"/>
                      <a:pt x="264" y="2847"/>
                      <a:pt x="425" y="3410"/>
                    </a:cubicBezTo>
                    <a:cubicBezTo>
                      <a:pt x="2296" y="3100"/>
                      <a:pt x="3856" y="1803"/>
                      <a:pt x="4488" y="1"/>
                    </a:cubicBezTo>
                    <a:close/>
                  </a:path>
                </a:pathLst>
              </a:custGeom>
              <a:solidFill>
                <a:srgbClr val="FFA5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15" name="Google Shape;2115;p72"/>
              <p:cNvSpPr/>
              <p:nvPr/>
            </p:nvSpPr>
            <p:spPr>
              <a:xfrm>
                <a:off x="2347925" y="1973875"/>
                <a:ext cx="29000" cy="24875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995" extrusionOk="0">
                    <a:moveTo>
                      <a:pt x="666" y="0"/>
                    </a:moveTo>
                    <a:cubicBezTo>
                      <a:pt x="219" y="0"/>
                      <a:pt x="0" y="528"/>
                      <a:pt x="310" y="850"/>
                    </a:cubicBezTo>
                    <a:cubicBezTo>
                      <a:pt x="414" y="950"/>
                      <a:pt x="539" y="995"/>
                      <a:pt x="662" y="995"/>
                    </a:cubicBezTo>
                    <a:cubicBezTo>
                      <a:pt x="918" y="995"/>
                      <a:pt x="1160" y="797"/>
                      <a:pt x="1160" y="494"/>
                    </a:cubicBezTo>
                    <a:cubicBezTo>
                      <a:pt x="1160" y="218"/>
                      <a:pt x="942" y="0"/>
                      <a:pt x="66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16" name="Google Shape;2116;p72"/>
              <p:cNvSpPr/>
              <p:nvPr/>
            </p:nvSpPr>
            <p:spPr>
              <a:xfrm>
                <a:off x="2330425" y="2009450"/>
                <a:ext cx="58275" cy="58275"/>
              </a:xfrm>
              <a:custGeom>
                <a:avLst/>
                <a:gdLst/>
                <a:ahLst/>
                <a:cxnLst/>
                <a:rect l="l" t="t" r="r" b="b"/>
                <a:pathLst>
                  <a:path w="2331" h="2331" extrusionOk="0">
                    <a:moveTo>
                      <a:pt x="1160" y="1"/>
                    </a:moveTo>
                    <a:cubicBezTo>
                      <a:pt x="517" y="1"/>
                      <a:pt x="0" y="517"/>
                      <a:pt x="0" y="1160"/>
                    </a:cubicBezTo>
                    <a:cubicBezTo>
                      <a:pt x="0" y="1814"/>
                      <a:pt x="517" y="2330"/>
                      <a:pt x="1160" y="2330"/>
                    </a:cubicBezTo>
                    <a:cubicBezTo>
                      <a:pt x="1802" y="2330"/>
                      <a:pt x="2330" y="1814"/>
                      <a:pt x="2330" y="1160"/>
                    </a:cubicBezTo>
                    <a:cubicBezTo>
                      <a:pt x="2330" y="517"/>
                      <a:pt x="1802" y="1"/>
                      <a:pt x="1160" y="1"/>
                    </a:cubicBezTo>
                    <a:close/>
                  </a:path>
                </a:pathLst>
              </a:custGeom>
              <a:solidFill>
                <a:srgbClr val="F78F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17" name="Google Shape;2117;p72"/>
              <p:cNvSpPr/>
              <p:nvPr/>
            </p:nvSpPr>
            <p:spPr>
              <a:xfrm>
                <a:off x="2069325" y="1756175"/>
                <a:ext cx="194225" cy="156600"/>
              </a:xfrm>
              <a:custGeom>
                <a:avLst/>
                <a:gdLst/>
                <a:ahLst/>
                <a:cxnLst/>
                <a:rect l="l" t="t" r="r" b="b"/>
                <a:pathLst>
                  <a:path w="7769" h="6264" extrusionOk="0">
                    <a:moveTo>
                      <a:pt x="3470" y="0"/>
                    </a:moveTo>
                    <a:cubicBezTo>
                      <a:pt x="3015" y="0"/>
                      <a:pt x="2563" y="164"/>
                      <a:pt x="2146" y="537"/>
                    </a:cubicBezTo>
                    <a:cubicBezTo>
                      <a:pt x="0" y="2442"/>
                      <a:pt x="2043" y="4450"/>
                      <a:pt x="3409" y="5357"/>
                    </a:cubicBezTo>
                    <a:cubicBezTo>
                      <a:pt x="4384" y="6000"/>
                      <a:pt x="6852" y="6264"/>
                      <a:pt x="6852" y="6264"/>
                    </a:cubicBezTo>
                    <a:cubicBezTo>
                      <a:pt x="7768" y="3544"/>
                      <a:pt x="5584" y="0"/>
                      <a:pt x="347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grpSp>
        <p:nvGrpSpPr>
          <p:cNvPr id="53" name="Group 52"/>
          <p:cNvGrpSpPr/>
          <p:nvPr/>
        </p:nvGrpSpPr>
        <p:grpSpPr>
          <a:xfrm>
            <a:off x="1598930" y="2594610"/>
            <a:ext cx="1332230" cy="2127250"/>
            <a:chOff x="6464" y="4271"/>
            <a:chExt cx="2098" cy="3350"/>
          </a:xfrm>
        </p:grpSpPr>
        <p:sp>
          <p:nvSpPr>
            <p:cNvPr id="2" name="Google Shape;1146;p40"/>
            <p:cNvSpPr/>
            <p:nvPr/>
          </p:nvSpPr>
          <p:spPr>
            <a:xfrm>
              <a:off x="6464" y="5237"/>
              <a:ext cx="2098" cy="2384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191" y="0"/>
                  </a:moveTo>
                  <a:lnTo>
                    <a:pt x="0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6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000" b="1">
                  <a:solidFill>
                    <a:schemeClr val="bg2">
                      <a:lumMod val="10000"/>
                    </a:schemeClr>
                  </a:solidFill>
                </a:rPr>
                <a:t>=</a:t>
              </a:r>
              <a:endParaRPr lang="en-US" sz="5000" b="1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grpSp>
          <p:nvGrpSpPr>
            <p:cNvPr id="4" name="Google Shape;2100;p72"/>
            <p:cNvGrpSpPr/>
            <p:nvPr/>
          </p:nvGrpSpPr>
          <p:grpSpPr>
            <a:xfrm flipH="1">
              <a:off x="6893" y="4271"/>
              <a:ext cx="1316" cy="1439"/>
              <a:chOff x="2013650" y="1733325"/>
              <a:chExt cx="407750" cy="445875"/>
            </a:xfrm>
          </p:grpSpPr>
          <p:sp>
            <p:nvSpPr>
              <p:cNvPr id="6" name="Google Shape;2101;p72"/>
              <p:cNvSpPr/>
              <p:nvPr/>
            </p:nvSpPr>
            <p:spPr>
              <a:xfrm>
                <a:off x="2013650" y="1998550"/>
                <a:ext cx="72900" cy="42200"/>
              </a:xfrm>
              <a:custGeom>
                <a:avLst/>
                <a:gdLst/>
                <a:ahLst/>
                <a:cxnLst/>
                <a:rect l="l" t="t" r="r" b="b"/>
                <a:pathLst>
                  <a:path w="2916" h="1688" extrusionOk="0">
                    <a:moveTo>
                      <a:pt x="2916" y="0"/>
                    </a:moveTo>
                    <a:lnTo>
                      <a:pt x="0" y="838"/>
                    </a:lnTo>
                    <a:lnTo>
                      <a:pt x="2916" y="1688"/>
                    </a:lnTo>
                    <a:lnTo>
                      <a:pt x="291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" name="Google Shape;2102;p72"/>
              <p:cNvSpPr/>
              <p:nvPr/>
            </p:nvSpPr>
            <p:spPr>
              <a:xfrm>
                <a:off x="2124975" y="1733325"/>
                <a:ext cx="176625" cy="179450"/>
              </a:xfrm>
              <a:custGeom>
                <a:avLst/>
                <a:gdLst/>
                <a:ahLst/>
                <a:cxnLst/>
                <a:rect l="l" t="t" r="r" b="b"/>
                <a:pathLst>
                  <a:path w="7065" h="7178" extrusionOk="0">
                    <a:moveTo>
                      <a:pt x="3453" y="0"/>
                    </a:moveTo>
                    <a:cubicBezTo>
                      <a:pt x="3206" y="0"/>
                      <a:pt x="2946" y="49"/>
                      <a:pt x="2675" y="154"/>
                    </a:cubicBezTo>
                    <a:cubicBezTo>
                      <a:pt x="1" y="1198"/>
                      <a:pt x="1206" y="3792"/>
                      <a:pt x="2170" y="5112"/>
                    </a:cubicBezTo>
                    <a:cubicBezTo>
                      <a:pt x="2858" y="6064"/>
                      <a:pt x="5085" y="7178"/>
                      <a:pt x="5085" y="7178"/>
                    </a:cubicBezTo>
                    <a:cubicBezTo>
                      <a:pt x="7065" y="4719"/>
                      <a:pt x="5885" y="0"/>
                      <a:pt x="34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" name="Google Shape;2103;p72"/>
              <p:cNvSpPr/>
              <p:nvPr/>
            </p:nvSpPr>
            <p:spPr>
              <a:xfrm>
                <a:off x="2124450" y="2109350"/>
                <a:ext cx="34550" cy="62175"/>
              </a:xfrm>
              <a:custGeom>
                <a:avLst/>
                <a:gdLst/>
                <a:ahLst/>
                <a:cxnLst/>
                <a:rect l="l" t="t" r="r" b="b"/>
                <a:pathLst>
                  <a:path w="1382" h="2487" extrusionOk="0">
                    <a:moveTo>
                      <a:pt x="961" y="1"/>
                    </a:moveTo>
                    <a:cubicBezTo>
                      <a:pt x="823" y="1"/>
                      <a:pt x="682" y="70"/>
                      <a:pt x="618" y="228"/>
                    </a:cubicBezTo>
                    <a:cubicBezTo>
                      <a:pt x="377" y="825"/>
                      <a:pt x="194" y="1433"/>
                      <a:pt x="56" y="2053"/>
                    </a:cubicBezTo>
                    <a:cubicBezTo>
                      <a:pt x="1" y="2315"/>
                      <a:pt x="219" y="2486"/>
                      <a:pt x="425" y="2486"/>
                    </a:cubicBezTo>
                    <a:cubicBezTo>
                      <a:pt x="561" y="2486"/>
                      <a:pt x="692" y="2411"/>
                      <a:pt x="733" y="2237"/>
                    </a:cubicBezTo>
                    <a:cubicBezTo>
                      <a:pt x="859" y="1617"/>
                      <a:pt x="1043" y="1009"/>
                      <a:pt x="1284" y="423"/>
                    </a:cubicBezTo>
                    <a:cubicBezTo>
                      <a:pt x="1382" y="166"/>
                      <a:pt x="1175" y="1"/>
                      <a:pt x="96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3" name="Google Shape;2104;p72"/>
              <p:cNvSpPr/>
              <p:nvPr/>
            </p:nvSpPr>
            <p:spPr>
              <a:xfrm>
                <a:off x="2186950" y="2116975"/>
                <a:ext cx="20550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822" h="2489" extrusionOk="0">
                    <a:moveTo>
                      <a:pt x="478" y="1"/>
                    </a:moveTo>
                    <a:cubicBezTo>
                      <a:pt x="305" y="1"/>
                      <a:pt x="127" y="113"/>
                      <a:pt x="116" y="336"/>
                    </a:cubicBezTo>
                    <a:cubicBezTo>
                      <a:pt x="93" y="945"/>
                      <a:pt x="58" y="1553"/>
                      <a:pt x="12" y="2161"/>
                    </a:cubicBezTo>
                    <a:cubicBezTo>
                      <a:pt x="1" y="2379"/>
                      <a:pt x="167" y="2488"/>
                      <a:pt x="341" y="2488"/>
                    </a:cubicBezTo>
                    <a:cubicBezTo>
                      <a:pt x="514" y="2488"/>
                      <a:pt x="695" y="2379"/>
                      <a:pt x="712" y="2161"/>
                    </a:cubicBezTo>
                    <a:cubicBezTo>
                      <a:pt x="747" y="1553"/>
                      <a:pt x="781" y="945"/>
                      <a:pt x="816" y="336"/>
                    </a:cubicBezTo>
                    <a:cubicBezTo>
                      <a:pt x="821" y="113"/>
                      <a:pt x="652" y="1"/>
                      <a:pt x="47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4" name="Google Shape;2105;p72"/>
              <p:cNvSpPr/>
              <p:nvPr/>
            </p:nvSpPr>
            <p:spPr>
              <a:xfrm>
                <a:off x="2261850" y="2116975"/>
                <a:ext cx="24800" cy="62025"/>
              </a:xfrm>
              <a:custGeom>
                <a:avLst/>
                <a:gdLst/>
                <a:ahLst/>
                <a:cxnLst/>
                <a:rect l="l" t="t" r="r" b="b"/>
                <a:pathLst>
                  <a:path w="992" h="2481" extrusionOk="0">
                    <a:moveTo>
                      <a:pt x="343" y="1"/>
                    </a:moveTo>
                    <a:cubicBezTo>
                      <a:pt x="170" y="1"/>
                      <a:pt x="0" y="113"/>
                      <a:pt x="12" y="336"/>
                    </a:cubicBezTo>
                    <a:cubicBezTo>
                      <a:pt x="35" y="968"/>
                      <a:pt x="115" y="1610"/>
                      <a:pt x="264" y="2230"/>
                    </a:cubicBezTo>
                    <a:cubicBezTo>
                      <a:pt x="306" y="2405"/>
                      <a:pt x="438" y="2480"/>
                      <a:pt x="574" y="2480"/>
                    </a:cubicBezTo>
                    <a:cubicBezTo>
                      <a:pt x="778" y="2480"/>
                      <a:pt x="992" y="2312"/>
                      <a:pt x="930" y="2058"/>
                    </a:cubicBezTo>
                    <a:cubicBezTo>
                      <a:pt x="804" y="1484"/>
                      <a:pt x="723" y="910"/>
                      <a:pt x="700" y="336"/>
                    </a:cubicBezTo>
                    <a:cubicBezTo>
                      <a:pt x="695" y="113"/>
                      <a:pt x="517" y="1"/>
                      <a:pt x="34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5" name="Google Shape;2106;p72"/>
              <p:cNvSpPr/>
              <p:nvPr/>
            </p:nvSpPr>
            <p:spPr>
              <a:xfrm>
                <a:off x="2310350" y="2112000"/>
                <a:ext cx="35200" cy="56075"/>
              </a:xfrm>
              <a:custGeom>
                <a:avLst/>
                <a:gdLst/>
                <a:ahLst/>
                <a:cxnLst/>
                <a:rect l="l" t="t" r="r" b="b"/>
                <a:pathLst>
                  <a:path w="1408" h="2243" extrusionOk="0">
                    <a:moveTo>
                      <a:pt x="465" y="1"/>
                    </a:moveTo>
                    <a:cubicBezTo>
                      <a:pt x="242" y="1"/>
                      <a:pt x="0" y="252"/>
                      <a:pt x="126" y="535"/>
                    </a:cubicBezTo>
                    <a:cubicBezTo>
                      <a:pt x="333" y="1006"/>
                      <a:pt x="505" y="1499"/>
                      <a:pt x="654" y="1993"/>
                    </a:cubicBezTo>
                    <a:cubicBezTo>
                      <a:pt x="709" y="2167"/>
                      <a:pt x="848" y="2242"/>
                      <a:pt x="987" y="2242"/>
                    </a:cubicBezTo>
                    <a:cubicBezTo>
                      <a:pt x="1197" y="2242"/>
                      <a:pt x="1407" y="2071"/>
                      <a:pt x="1331" y="1809"/>
                    </a:cubicBezTo>
                    <a:cubicBezTo>
                      <a:pt x="1159" y="1258"/>
                      <a:pt x="953" y="707"/>
                      <a:pt x="723" y="180"/>
                    </a:cubicBezTo>
                    <a:cubicBezTo>
                      <a:pt x="665" y="53"/>
                      <a:pt x="567" y="1"/>
                      <a:pt x="46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6" name="Google Shape;2107;p72"/>
              <p:cNvSpPr/>
              <p:nvPr/>
            </p:nvSpPr>
            <p:spPr>
              <a:xfrm>
                <a:off x="2160550" y="2086050"/>
                <a:ext cx="76650" cy="48250"/>
              </a:xfrm>
              <a:custGeom>
                <a:avLst/>
                <a:gdLst/>
                <a:ahLst/>
                <a:cxnLst/>
                <a:rect l="l" t="t" r="r" b="b"/>
                <a:pathLst>
                  <a:path w="3066" h="1930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27" y="586"/>
                      <a:pt x="288" y="1172"/>
                      <a:pt x="494" y="1734"/>
                    </a:cubicBezTo>
                    <a:cubicBezTo>
                      <a:pt x="953" y="1872"/>
                      <a:pt x="1424" y="1929"/>
                      <a:pt x="1895" y="1929"/>
                    </a:cubicBezTo>
                    <a:lnTo>
                      <a:pt x="3065" y="1929"/>
                    </a:lnTo>
                    <a:cubicBezTo>
                      <a:pt x="2882" y="1401"/>
                      <a:pt x="2744" y="873"/>
                      <a:pt x="2629" y="322"/>
                    </a:cubicBezTo>
                    <a:cubicBezTo>
                      <a:pt x="1745" y="288"/>
                      <a:pt x="862" y="173"/>
                      <a:pt x="1" y="1"/>
                    </a:cubicBezTo>
                    <a:close/>
                  </a:path>
                </a:pathLst>
              </a:custGeom>
              <a:solidFill>
                <a:srgbClr val="FFA5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7" name="Google Shape;2108;p72"/>
              <p:cNvSpPr/>
              <p:nvPr/>
            </p:nvSpPr>
            <p:spPr>
              <a:xfrm>
                <a:off x="2145075" y="1876900"/>
                <a:ext cx="88675" cy="217225"/>
              </a:xfrm>
              <a:custGeom>
                <a:avLst/>
                <a:gdLst/>
                <a:ahLst/>
                <a:cxnLst/>
                <a:rect l="l" t="t" r="r" b="b"/>
                <a:pathLst>
                  <a:path w="3547" h="8689" extrusionOk="0">
                    <a:moveTo>
                      <a:pt x="2514" y="0"/>
                    </a:moveTo>
                    <a:cubicBezTo>
                      <a:pt x="2009" y="0"/>
                      <a:pt x="1492" y="80"/>
                      <a:pt x="999" y="230"/>
                    </a:cubicBezTo>
                    <a:cubicBezTo>
                      <a:pt x="126" y="2858"/>
                      <a:pt x="0" y="5670"/>
                      <a:pt x="608" y="8367"/>
                    </a:cubicBezTo>
                    <a:cubicBezTo>
                      <a:pt x="1481" y="8539"/>
                      <a:pt x="2364" y="8654"/>
                      <a:pt x="3248" y="8688"/>
                    </a:cubicBezTo>
                    <a:cubicBezTo>
                      <a:pt x="2663" y="5888"/>
                      <a:pt x="2915" y="2835"/>
                      <a:pt x="3547" y="0"/>
                    </a:cubicBezTo>
                    <a:close/>
                  </a:path>
                </a:pathLst>
              </a:custGeom>
              <a:solidFill>
                <a:srgbClr val="FFDB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" name="Google Shape;2109;p72"/>
              <p:cNvSpPr/>
              <p:nvPr/>
            </p:nvSpPr>
            <p:spPr>
              <a:xfrm>
                <a:off x="2095425" y="2067700"/>
                <a:ext cx="77500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3100" h="2468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666" y="1206"/>
                      <a:pt x="1779" y="2089"/>
                      <a:pt x="3099" y="2468"/>
                    </a:cubicBezTo>
                    <a:cubicBezTo>
                      <a:pt x="2893" y="1906"/>
                      <a:pt x="2732" y="1320"/>
                      <a:pt x="2594" y="735"/>
                    </a:cubicBezTo>
                    <a:cubicBezTo>
                      <a:pt x="1711" y="563"/>
                      <a:pt x="838" y="310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2110;p72"/>
              <p:cNvSpPr/>
              <p:nvPr/>
            </p:nvSpPr>
            <p:spPr>
              <a:xfrm>
                <a:off x="2079350" y="1882625"/>
                <a:ext cx="90700" cy="203750"/>
              </a:xfrm>
              <a:custGeom>
                <a:avLst/>
                <a:gdLst/>
                <a:ahLst/>
                <a:cxnLst/>
                <a:rect l="l" t="t" r="r" b="b"/>
                <a:pathLst>
                  <a:path w="3628" h="8150" extrusionOk="0">
                    <a:moveTo>
                      <a:pt x="3628" y="1"/>
                    </a:moveTo>
                    <a:lnTo>
                      <a:pt x="3628" y="1"/>
                    </a:lnTo>
                    <a:cubicBezTo>
                      <a:pt x="1470" y="666"/>
                      <a:pt x="1" y="2663"/>
                      <a:pt x="1" y="4936"/>
                    </a:cubicBezTo>
                    <a:cubicBezTo>
                      <a:pt x="1" y="5797"/>
                      <a:pt x="219" y="6657"/>
                      <a:pt x="643" y="7415"/>
                    </a:cubicBezTo>
                    <a:cubicBezTo>
                      <a:pt x="1481" y="7725"/>
                      <a:pt x="2354" y="7977"/>
                      <a:pt x="3237" y="8149"/>
                    </a:cubicBezTo>
                    <a:cubicBezTo>
                      <a:pt x="2618" y="5452"/>
                      <a:pt x="2755" y="2629"/>
                      <a:pt x="362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" name="Google Shape;2111;p72"/>
              <p:cNvSpPr/>
              <p:nvPr/>
            </p:nvSpPr>
            <p:spPr>
              <a:xfrm>
                <a:off x="2226275" y="2090075"/>
                <a:ext cx="86375" cy="44225"/>
              </a:xfrm>
              <a:custGeom>
                <a:avLst/>
                <a:gdLst/>
                <a:ahLst/>
                <a:cxnLst/>
                <a:rect l="l" t="t" r="r" b="b"/>
                <a:pathLst>
                  <a:path w="3455" h="1769" extrusionOk="0">
                    <a:moveTo>
                      <a:pt x="3019" y="1"/>
                    </a:moveTo>
                    <a:cubicBezTo>
                      <a:pt x="2262" y="122"/>
                      <a:pt x="1500" y="178"/>
                      <a:pt x="735" y="178"/>
                    </a:cubicBezTo>
                    <a:cubicBezTo>
                      <a:pt x="490" y="178"/>
                      <a:pt x="245" y="172"/>
                      <a:pt x="0" y="161"/>
                    </a:cubicBezTo>
                    <a:lnTo>
                      <a:pt x="0" y="161"/>
                    </a:lnTo>
                    <a:cubicBezTo>
                      <a:pt x="103" y="712"/>
                      <a:pt x="253" y="1240"/>
                      <a:pt x="425" y="1768"/>
                    </a:cubicBezTo>
                    <a:lnTo>
                      <a:pt x="2651" y="1768"/>
                    </a:lnTo>
                    <a:cubicBezTo>
                      <a:pt x="2915" y="1768"/>
                      <a:pt x="3191" y="1757"/>
                      <a:pt x="3455" y="1711"/>
                    </a:cubicBezTo>
                    <a:cubicBezTo>
                      <a:pt x="3283" y="1148"/>
                      <a:pt x="3145" y="574"/>
                      <a:pt x="301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2112;p72"/>
              <p:cNvSpPr/>
              <p:nvPr/>
            </p:nvSpPr>
            <p:spPr>
              <a:xfrm>
                <a:off x="2211625" y="1876900"/>
                <a:ext cx="93850" cy="217650"/>
              </a:xfrm>
              <a:custGeom>
                <a:avLst/>
                <a:gdLst/>
                <a:ahLst/>
                <a:cxnLst/>
                <a:rect l="l" t="t" r="r" b="b"/>
                <a:pathLst>
                  <a:path w="3754" h="8706" extrusionOk="0">
                    <a:moveTo>
                      <a:pt x="885" y="0"/>
                    </a:moveTo>
                    <a:cubicBezTo>
                      <a:pt x="253" y="2835"/>
                      <a:pt x="1" y="5888"/>
                      <a:pt x="575" y="8688"/>
                    </a:cubicBezTo>
                    <a:cubicBezTo>
                      <a:pt x="822" y="8699"/>
                      <a:pt x="1070" y="8705"/>
                      <a:pt x="1316" y="8705"/>
                    </a:cubicBezTo>
                    <a:cubicBezTo>
                      <a:pt x="2086" y="8705"/>
                      <a:pt x="2851" y="8649"/>
                      <a:pt x="3616" y="8528"/>
                    </a:cubicBezTo>
                    <a:cubicBezTo>
                      <a:pt x="3019" y="5739"/>
                      <a:pt x="2973" y="2846"/>
                      <a:pt x="3754" y="34"/>
                    </a:cubicBezTo>
                    <a:cubicBezTo>
                      <a:pt x="3582" y="12"/>
                      <a:pt x="3410" y="0"/>
                      <a:pt x="323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" name="Google Shape;2113;p72"/>
              <p:cNvSpPr/>
              <p:nvPr/>
            </p:nvSpPr>
            <p:spPr>
              <a:xfrm>
                <a:off x="2285950" y="1877750"/>
                <a:ext cx="135450" cy="212650"/>
              </a:xfrm>
              <a:custGeom>
                <a:avLst/>
                <a:gdLst/>
                <a:ahLst/>
                <a:cxnLst/>
                <a:rect l="l" t="t" r="r" b="b"/>
                <a:pathLst>
                  <a:path w="5418" h="8506" extrusionOk="0">
                    <a:moveTo>
                      <a:pt x="781" y="0"/>
                    </a:moveTo>
                    <a:cubicBezTo>
                      <a:pt x="0" y="2824"/>
                      <a:pt x="46" y="5705"/>
                      <a:pt x="643" y="8505"/>
                    </a:cubicBezTo>
                    <a:cubicBezTo>
                      <a:pt x="2273" y="8253"/>
                      <a:pt x="3822" y="7702"/>
                      <a:pt x="5131" y="6806"/>
                    </a:cubicBezTo>
                    <a:cubicBezTo>
                      <a:pt x="5326" y="6267"/>
                      <a:pt x="5418" y="5693"/>
                      <a:pt x="5418" y="5131"/>
                    </a:cubicBezTo>
                    <a:cubicBezTo>
                      <a:pt x="5406" y="2480"/>
                      <a:pt x="3409" y="276"/>
                      <a:pt x="781" y="0"/>
                    </a:cubicBezTo>
                    <a:close/>
                  </a:path>
                </a:pathLst>
              </a:custGeom>
              <a:solidFill>
                <a:srgbClr val="FFDB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2114;p72"/>
              <p:cNvSpPr/>
              <p:nvPr/>
            </p:nvSpPr>
            <p:spPr>
              <a:xfrm>
                <a:off x="2302025" y="2047600"/>
                <a:ext cx="112200" cy="85250"/>
              </a:xfrm>
              <a:custGeom>
                <a:avLst/>
                <a:gdLst/>
                <a:ahLst/>
                <a:cxnLst/>
                <a:rect l="l" t="t" r="r" b="b"/>
                <a:pathLst>
                  <a:path w="4488" h="3410" extrusionOk="0">
                    <a:moveTo>
                      <a:pt x="4488" y="1"/>
                    </a:moveTo>
                    <a:lnTo>
                      <a:pt x="4488" y="1"/>
                    </a:lnTo>
                    <a:cubicBezTo>
                      <a:pt x="3179" y="896"/>
                      <a:pt x="1630" y="1447"/>
                      <a:pt x="0" y="1700"/>
                    </a:cubicBezTo>
                    <a:cubicBezTo>
                      <a:pt x="115" y="2273"/>
                      <a:pt x="264" y="2847"/>
                      <a:pt x="425" y="3410"/>
                    </a:cubicBezTo>
                    <a:cubicBezTo>
                      <a:pt x="2296" y="3100"/>
                      <a:pt x="3856" y="1803"/>
                      <a:pt x="4488" y="1"/>
                    </a:cubicBezTo>
                    <a:close/>
                  </a:path>
                </a:pathLst>
              </a:custGeom>
              <a:solidFill>
                <a:srgbClr val="FFA5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4" name="Google Shape;2115;p72"/>
              <p:cNvSpPr/>
              <p:nvPr/>
            </p:nvSpPr>
            <p:spPr>
              <a:xfrm>
                <a:off x="2347925" y="1973875"/>
                <a:ext cx="29000" cy="24875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995" extrusionOk="0">
                    <a:moveTo>
                      <a:pt x="666" y="0"/>
                    </a:moveTo>
                    <a:cubicBezTo>
                      <a:pt x="219" y="0"/>
                      <a:pt x="0" y="528"/>
                      <a:pt x="310" y="850"/>
                    </a:cubicBezTo>
                    <a:cubicBezTo>
                      <a:pt x="414" y="950"/>
                      <a:pt x="539" y="995"/>
                      <a:pt x="662" y="995"/>
                    </a:cubicBezTo>
                    <a:cubicBezTo>
                      <a:pt x="918" y="995"/>
                      <a:pt x="1160" y="797"/>
                      <a:pt x="1160" y="494"/>
                    </a:cubicBezTo>
                    <a:cubicBezTo>
                      <a:pt x="1160" y="218"/>
                      <a:pt x="942" y="0"/>
                      <a:pt x="66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2116;p72"/>
              <p:cNvSpPr/>
              <p:nvPr/>
            </p:nvSpPr>
            <p:spPr>
              <a:xfrm>
                <a:off x="2330425" y="2009450"/>
                <a:ext cx="58275" cy="58275"/>
              </a:xfrm>
              <a:custGeom>
                <a:avLst/>
                <a:gdLst/>
                <a:ahLst/>
                <a:cxnLst/>
                <a:rect l="l" t="t" r="r" b="b"/>
                <a:pathLst>
                  <a:path w="2331" h="2331" extrusionOk="0">
                    <a:moveTo>
                      <a:pt x="1160" y="1"/>
                    </a:moveTo>
                    <a:cubicBezTo>
                      <a:pt x="517" y="1"/>
                      <a:pt x="0" y="517"/>
                      <a:pt x="0" y="1160"/>
                    </a:cubicBezTo>
                    <a:cubicBezTo>
                      <a:pt x="0" y="1814"/>
                      <a:pt x="517" y="2330"/>
                      <a:pt x="1160" y="2330"/>
                    </a:cubicBezTo>
                    <a:cubicBezTo>
                      <a:pt x="1802" y="2330"/>
                      <a:pt x="2330" y="1814"/>
                      <a:pt x="2330" y="1160"/>
                    </a:cubicBezTo>
                    <a:cubicBezTo>
                      <a:pt x="2330" y="517"/>
                      <a:pt x="1802" y="1"/>
                      <a:pt x="1160" y="1"/>
                    </a:cubicBezTo>
                    <a:close/>
                  </a:path>
                </a:pathLst>
              </a:custGeom>
              <a:solidFill>
                <a:srgbClr val="F78F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6" name="Google Shape;2117;p72"/>
              <p:cNvSpPr/>
              <p:nvPr/>
            </p:nvSpPr>
            <p:spPr>
              <a:xfrm>
                <a:off x="2069325" y="1756175"/>
                <a:ext cx="194225" cy="156600"/>
              </a:xfrm>
              <a:custGeom>
                <a:avLst/>
                <a:gdLst/>
                <a:ahLst/>
                <a:cxnLst/>
                <a:rect l="l" t="t" r="r" b="b"/>
                <a:pathLst>
                  <a:path w="7769" h="6264" extrusionOk="0">
                    <a:moveTo>
                      <a:pt x="3470" y="0"/>
                    </a:moveTo>
                    <a:cubicBezTo>
                      <a:pt x="3015" y="0"/>
                      <a:pt x="2563" y="164"/>
                      <a:pt x="2146" y="537"/>
                    </a:cubicBezTo>
                    <a:cubicBezTo>
                      <a:pt x="0" y="2442"/>
                      <a:pt x="2043" y="4450"/>
                      <a:pt x="3409" y="5357"/>
                    </a:cubicBezTo>
                    <a:cubicBezTo>
                      <a:pt x="4384" y="6000"/>
                      <a:pt x="6852" y="6264"/>
                      <a:pt x="6852" y="6264"/>
                    </a:cubicBezTo>
                    <a:cubicBezTo>
                      <a:pt x="7768" y="3544"/>
                      <a:pt x="5584" y="0"/>
                      <a:pt x="347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grpSp>
        <p:nvGrpSpPr>
          <p:cNvPr id="42" name="Group 41"/>
          <p:cNvGrpSpPr/>
          <p:nvPr/>
        </p:nvGrpSpPr>
        <p:grpSpPr>
          <a:xfrm>
            <a:off x="7266305" y="2540000"/>
            <a:ext cx="1332230" cy="2171700"/>
            <a:chOff x="1977" y="4201"/>
            <a:chExt cx="2098" cy="3420"/>
          </a:xfrm>
        </p:grpSpPr>
        <p:sp>
          <p:nvSpPr>
            <p:cNvPr id="1146" name="Google Shape;1146;p40"/>
            <p:cNvSpPr/>
            <p:nvPr/>
          </p:nvSpPr>
          <p:spPr>
            <a:xfrm>
              <a:off x="1977" y="5237"/>
              <a:ext cx="2098" cy="2384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191" y="0"/>
                  </a:moveTo>
                  <a:lnTo>
                    <a:pt x="0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6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000" b="1">
                  <a:solidFill>
                    <a:schemeClr val="bg2">
                      <a:lumMod val="10000"/>
                    </a:schemeClr>
                  </a:solidFill>
                </a:rPr>
                <a:t>&lt;</a:t>
              </a:r>
              <a:endParaRPr lang="en-US" sz="5000" b="1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grpSp>
          <p:nvGrpSpPr>
            <p:cNvPr id="27" name="Google Shape;2100;p72"/>
            <p:cNvGrpSpPr/>
            <p:nvPr/>
          </p:nvGrpSpPr>
          <p:grpSpPr>
            <a:xfrm flipH="1">
              <a:off x="2500" y="4201"/>
              <a:ext cx="1316" cy="1439"/>
              <a:chOff x="2013650" y="1733325"/>
              <a:chExt cx="407750" cy="445875"/>
            </a:xfrm>
          </p:grpSpPr>
          <p:sp>
            <p:nvSpPr>
              <p:cNvPr id="28" name="Google Shape;2101;p72"/>
              <p:cNvSpPr/>
              <p:nvPr/>
            </p:nvSpPr>
            <p:spPr>
              <a:xfrm>
                <a:off x="2013650" y="1998550"/>
                <a:ext cx="72900" cy="42200"/>
              </a:xfrm>
              <a:custGeom>
                <a:avLst/>
                <a:gdLst/>
                <a:ahLst/>
                <a:cxnLst/>
                <a:rect l="l" t="t" r="r" b="b"/>
                <a:pathLst>
                  <a:path w="2916" h="1688" extrusionOk="0">
                    <a:moveTo>
                      <a:pt x="2916" y="0"/>
                    </a:moveTo>
                    <a:lnTo>
                      <a:pt x="0" y="838"/>
                    </a:lnTo>
                    <a:lnTo>
                      <a:pt x="2916" y="1688"/>
                    </a:lnTo>
                    <a:lnTo>
                      <a:pt x="291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2102;p72"/>
              <p:cNvSpPr/>
              <p:nvPr/>
            </p:nvSpPr>
            <p:spPr>
              <a:xfrm>
                <a:off x="2124975" y="1733325"/>
                <a:ext cx="176625" cy="179450"/>
              </a:xfrm>
              <a:custGeom>
                <a:avLst/>
                <a:gdLst/>
                <a:ahLst/>
                <a:cxnLst/>
                <a:rect l="l" t="t" r="r" b="b"/>
                <a:pathLst>
                  <a:path w="7065" h="7178" extrusionOk="0">
                    <a:moveTo>
                      <a:pt x="3453" y="0"/>
                    </a:moveTo>
                    <a:cubicBezTo>
                      <a:pt x="3206" y="0"/>
                      <a:pt x="2946" y="49"/>
                      <a:pt x="2675" y="154"/>
                    </a:cubicBezTo>
                    <a:cubicBezTo>
                      <a:pt x="1" y="1198"/>
                      <a:pt x="1206" y="3792"/>
                      <a:pt x="2170" y="5112"/>
                    </a:cubicBezTo>
                    <a:cubicBezTo>
                      <a:pt x="2858" y="6064"/>
                      <a:pt x="5085" y="7178"/>
                      <a:pt x="5085" y="7178"/>
                    </a:cubicBezTo>
                    <a:cubicBezTo>
                      <a:pt x="7065" y="4719"/>
                      <a:pt x="5885" y="0"/>
                      <a:pt x="34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0" name="Google Shape;2103;p72"/>
              <p:cNvSpPr/>
              <p:nvPr/>
            </p:nvSpPr>
            <p:spPr>
              <a:xfrm>
                <a:off x="2124450" y="2109350"/>
                <a:ext cx="34550" cy="62175"/>
              </a:xfrm>
              <a:custGeom>
                <a:avLst/>
                <a:gdLst/>
                <a:ahLst/>
                <a:cxnLst/>
                <a:rect l="l" t="t" r="r" b="b"/>
                <a:pathLst>
                  <a:path w="1382" h="2487" extrusionOk="0">
                    <a:moveTo>
                      <a:pt x="961" y="1"/>
                    </a:moveTo>
                    <a:cubicBezTo>
                      <a:pt x="823" y="1"/>
                      <a:pt x="682" y="70"/>
                      <a:pt x="618" y="228"/>
                    </a:cubicBezTo>
                    <a:cubicBezTo>
                      <a:pt x="377" y="825"/>
                      <a:pt x="194" y="1433"/>
                      <a:pt x="56" y="2053"/>
                    </a:cubicBezTo>
                    <a:cubicBezTo>
                      <a:pt x="1" y="2315"/>
                      <a:pt x="219" y="2486"/>
                      <a:pt x="425" y="2486"/>
                    </a:cubicBezTo>
                    <a:cubicBezTo>
                      <a:pt x="561" y="2486"/>
                      <a:pt x="692" y="2411"/>
                      <a:pt x="733" y="2237"/>
                    </a:cubicBezTo>
                    <a:cubicBezTo>
                      <a:pt x="859" y="1617"/>
                      <a:pt x="1043" y="1009"/>
                      <a:pt x="1284" y="423"/>
                    </a:cubicBezTo>
                    <a:cubicBezTo>
                      <a:pt x="1382" y="166"/>
                      <a:pt x="1175" y="1"/>
                      <a:pt x="96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1" name="Google Shape;2104;p72"/>
              <p:cNvSpPr/>
              <p:nvPr/>
            </p:nvSpPr>
            <p:spPr>
              <a:xfrm>
                <a:off x="2186950" y="2116975"/>
                <a:ext cx="20550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822" h="2489" extrusionOk="0">
                    <a:moveTo>
                      <a:pt x="478" y="1"/>
                    </a:moveTo>
                    <a:cubicBezTo>
                      <a:pt x="305" y="1"/>
                      <a:pt x="127" y="113"/>
                      <a:pt x="116" y="336"/>
                    </a:cubicBezTo>
                    <a:cubicBezTo>
                      <a:pt x="93" y="945"/>
                      <a:pt x="58" y="1553"/>
                      <a:pt x="12" y="2161"/>
                    </a:cubicBezTo>
                    <a:cubicBezTo>
                      <a:pt x="1" y="2379"/>
                      <a:pt x="167" y="2488"/>
                      <a:pt x="341" y="2488"/>
                    </a:cubicBezTo>
                    <a:cubicBezTo>
                      <a:pt x="514" y="2488"/>
                      <a:pt x="695" y="2379"/>
                      <a:pt x="712" y="2161"/>
                    </a:cubicBezTo>
                    <a:cubicBezTo>
                      <a:pt x="747" y="1553"/>
                      <a:pt x="781" y="945"/>
                      <a:pt x="816" y="336"/>
                    </a:cubicBezTo>
                    <a:cubicBezTo>
                      <a:pt x="821" y="113"/>
                      <a:pt x="652" y="1"/>
                      <a:pt x="47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3" name="Google Shape;2105;p72"/>
              <p:cNvSpPr/>
              <p:nvPr/>
            </p:nvSpPr>
            <p:spPr>
              <a:xfrm>
                <a:off x="2261850" y="2116975"/>
                <a:ext cx="24800" cy="62025"/>
              </a:xfrm>
              <a:custGeom>
                <a:avLst/>
                <a:gdLst/>
                <a:ahLst/>
                <a:cxnLst/>
                <a:rect l="l" t="t" r="r" b="b"/>
                <a:pathLst>
                  <a:path w="992" h="2481" extrusionOk="0">
                    <a:moveTo>
                      <a:pt x="343" y="1"/>
                    </a:moveTo>
                    <a:cubicBezTo>
                      <a:pt x="170" y="1"/>
                      <a:pt x="0" y="113"/>
                      <a:pt x="12" y="336"/>
                    </a:cubicBezTo>
                    <a:cubicBezTo>
                      <a:pt x="35" y="968"/>
                      <a:pt x="115" y="1610"/>
                      <a:pt x="264" y="2230"/>
                    </a:cubicBezTo>
                    <a:cubicBezTo>
                      <a:pt x="306" y="2405"/>
                      <a:pt x="438" y="2480"/>
                      <a:pt x="574" y="2480"/>
                    </a:cubicBezTo>
                    <a:cubicBezTo>
                      <a:pt x="778" y="2480"/>
                      <a:pt x="992" y="2312"/>
                      <a:pt x="930" y="2058"/>
                    </a:cubicBezTo>
                    <a:cubicBezTo>
                      <a:pt x="804" y="1484"/>
                      <a:pt x="723" y="910"/>
                      <a:pt x="700" y="336"/>
                    </a:cubicBezTo>
                    <a:cubicBezTo>
                      <a:pt x="695" y="113"/>
                      <a:pt x="517" y="1"/>
                      <a:pt x="34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6" name="Google Shape;2106;p72"/>
              <p:cNvSpPr/>
              <p:nvPr/>
            </p:nvSpPr>
            <p:spPr>
              <a:xfrm>
                <a:off x="2310350" y="2112000"/>
                <a:ext cx="35200" cy="56075"/>
              </a:xfrm>
              <a:custGeom>
                <a:avLst/>
                <a:gdLst/>
                <a:ahLst/>
                <a:cxnLst/>
                <a:rect l="l" t="t" r="r" b="b"/>
                <a:pathLst>
                  <a:path w="1408" h="2243" extrusionOk="0">
                    <a:moveTo>
                      <a:pt x="465" y="1"/>
                    </a:moveTo>
                    <a:cubicBezTo>
                      <a:pt x="242" y="1"/>
                      <a:pt x="0" y="252"/>
                      <a:pt x="126" y="535"/>
                    </a:cubicBezTo>
                    <a:cubicBezTo>
                      <a:pt x="333" y="1006"/>
                      <a:pt x="505" y="1499"/>
                      <a:pt x="654" y="1993"/>
                    </a:cubicBezTo>
                    <a:cubicBezTo>
                      <a:pt x="709" y="2167"/>
                      <a:pt x="848" y="2242"/>
                      <a:pt x="987" y="2242"/>
                    </a:cubicBezTo>
                    <a:cubicBezTo>
                      <a:pt x="1197" y="2242"/>
                      <a:pt x="1407" y="2071"/>
                      <a:pt x="1331" y="1809"/>
                    </a:cubicBezTo>
                    <a:cubicBezTo>
                      <a:pt x="1159" y="1258"/>
                      <a:pt x="953" y="707"/>
                      <a:pt x="723" y="180"/>
                    </a:cubicBezTo>
                    <a:cubicBezTo>
                      <a:pt x="665" y="53"/>
                      <a:pt x="567" y="1"/>
                      <a:pt x="46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8" name="Google Shape;2107;p72"/>
              <p:cNvSpPr/>
              <p:nvPr/>
            </p:nvSpPr>
            <p:spPr>
              <a:xfrm>
                <a:off x="2160550" y="2086050"/>
                <a:ext cx="76650" cy="48250"/>
              </a:xfrm>
              <a:custGeom>
                <a:avLst/>
                <a:gdLst/>
                <a:ahLst/>
                <a:cxnLst/>
                <a:rect l="l" t="t" r="r" b="b"/>
                <a:pathLst>
                  <a:path w="3066" h="1930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27" y="586"/>
                      <a:pt x="288" y="1172"/>
                      <a:pt x="494" y="1734"/>
                    </a:cubicBezTo>
                    <a:cubicBezTo>
                      <a:pt x="953" y="1872"/>
                      <a:pt x="1424" y="1929"/>
                      <a:pt x="1895" y="1929"/>
                    </a:cubicBezTo>
                    <a:lnTo>
                      <a:pt x="3065" y="1929"/>
                    </a:lnTo>
                    <a:cubicBezTo>
                      <a:pt x="2882" y="1401"/>
                      <a:pt x="2744" y="873"/>
                      <a:pt x="2629" y="322"/>
                    </a:cubicBezTo>
                    <a:cubicBezTo>
                      <a:pt x="1745" y="288"/>
                      <a:pt x="862" y="173"/>
                      <a:pt x="1" y="1"/>
                    </a:cubicBezTo>
                    <a:close/>
                  </a:path>
                </a:pathLst>
              </a:custGeom>
              <a:solidFill>
                <a:srgbClr val="FFA5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9" name="Google Shape;2108;p72"/>
              <p:cNvSpPr/>
              <p:nvPr/>
            </p:nvSpPr>
            <p:spPr>
              <a:xfrm>
                <a:off x="2145075" y="1876900"/>
                <a:ext cx="88675" cy="217225"/>
              </a:xfrm>
              <a:custGeom>
                <a:avLst/>
                <a:gdLst/>
                <a:ahLst/>
                <a:cxnLst/>
                <a:rect l="l" t="t" r="r" b="b"/>
                <a:pathLst>
                  <a:path w="3547" h="8689" extrusionOk="0">
                    <a:moveTo>
                      <a:pt x="2514" y="0"/>
                    </a:moveTo>
                    <a:cubicBezTo>
                      <a:pt x="2009" y="0"/>
                      <a:pt x="1492" y="80"/>
                      <a:pt x="999" y="230"/>
                    </a:cubicBezTo>
                    <a:cubicBezTo>
                      <a:pt x="126" y="2858"/>
                      <a:pt x="0" y="5670"/>
                      <a:pt x="608" y="8367"/>
                    </a:cubicBezTo>
                    <a:cubicBezTo>
                      <a:pt x="1481" y="8539"/>
                      <a:pt x="2364" y="8654"/>
                      <a:pt x="3248" y="8688"/>
                    </a:cubicBezTo>
                    <a:cubicBezTo>
                      <a:pt x="2663" y="5888"/>
                      <a:pt x="2915" y="2835"/>
                      <a:pt x="3547" y="0"/>
                    </a:cubicBezTo>
                    <a:close/>
                  </a:path>
                </a:pathLst>
              </a:custGeom>
              <a:solidFill>
                <a:srgbClr val="FFDB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3" name="Google Shape;2109;p72"/>
              <p:cNvSpPr/>
              <p:nvPr/>
            </p:nvSpPr>
            <p:spPr>
              <a:xfrm>
                <a:off x="2095425" y="2067700"/>
                <a:ext cx="77500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3100" h="2468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666" y="1206"/>
                      <a:pt x="1779" y="2089"/>
                      <a:pt x="3099" y="2468"/>
                    </a:cubicBezTo>
                    <a:cubicBezTo>
                      <a:pt x="2893" y="1906"/>
                      <a:pt x="2732" y="1320"/>
                      <a:pt x="2594" y="735"/>
                    </a:cubicBezTo>
                    <a:cubicBezTo>
                      <a:pt x="1711" y="563"/>
                      <a:pt x="838" y="310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4" name="Google Shape;2110;p72"/>
              <p:cNvSpPr/>
              <p:nvPr/>
            </p:nvSpPr>
            <p:spPr>
              <a:xfrm>
                <a:off x="2079350" y="1882625"/>
                <a:ext cx="90700" cy="203750"/>
              </a:xfrm>
              <a:custGeom>
                <a:avLst/>
                <a:gdLst/>
                <a:ahLst/>
                <a:cxnLst/>
                <a:rect l="l" t="t" r="r" b="b"/>
                <a:pathLst>
                  <a:path w="3628" h="8150" extrusionOk="0">
                    <a:moveTo>
                      <a:pt x="3628" y="1"/>
                    </a:moveTo>
                    <a:lnTo>
                      <a:pt x="3628" y="1"/>
                    </a:lnTo>
                    <a:cubicBezTo>
                      <a:pt x="1470" y="666"/>
                      <a:pt x="1" y="2663"/>
                      <a:pt x="1" y="4936"/>
                    </a:cubicBezTo>
                    <a:cubicBezTo>
                      <a:pt x="1" y="5797"/>
                      <a:pt x="219" y="6657"/>
                      <a:pt x="643" y="7415"/>
                    </a:cubicBezTo>
                    <a:cubicBezTo>
                      <a:pt x="1481" y="7725"/>
                      <a:pt x="2354" y="7977"/>
                      <a:pt x="3237" y="8149"/>
                    </a:cubicBezTo>
                    <a:cubicBezTo>
                      <a:pt x="2618" y="5452"/>
                      <a:pt x="2755" y="2629"/>
                      <a:pt x="362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5" name="Google Shape;2111;p72"/>
              <p:cNvSpPr/>
              <p:nvPr/>
            </p:nvSpPr>
            <p:spPr>
              <a:xfrm>
                <a:off x="2226275" y="2090075"/>
                <a:ext cx="86375" cy="44225"/>
              </a:xfrm>
              <a:custGeom>
                <a:avLst/>
                <a:gdLst/>
                <a:ahLst/>
                <a:cxnLst/>
                <a:rect l="l" t="t" r="r" b="b"/>
                <a:pathLst>
                  <a:path w="3455" h="1769" extrusionOk="0">
                    <a:moveTo>
                      <a:pt x="3019" y="1"/>
                    </a:moveTo>
                    <a:cubicBezTo>
                      <a:pt x="2262" y="122"/>
                      <a:pt x="1500" y="178"/>
                      <a:pt x="735" y="178"/>
                    </a:cubicBezTo>
                    <a:cubicBezTo>
                      <a:pt x="490" y="178"/>
                      <a:pt x="245" y="172"/>
                      <a:pt x="0" y="161"/>
                    </a:cubicBezTo>
                    <a:lnTo>
                      <a:pt x="0" y="161"/>
                    </a:lnTo>
                    <a:cubicBezTo>
                      <a:pt x="103" y="712"/>
                      <a:pt x="253" y="1240"/>
                      <a:pt x="425" y="1768"/>
                    </a:cubicBezTo>
                    <a:lnTo>
                      <a:pt x="2651" y="1768"/>
                    </a:lnTo>
                    <a:cubicBezTo>
                      <a:pt x="2915" y="1768"/>
                      <a:pt x="3191" y="1757"/>
                      <a:pt x="3455" y="1711"/>
                    </a:cubicBezTo>
                    <a:cubicBezTo>
                      <a:pt x="3283" y="1148"/>
                      <a:pt x="3145" y="574"/>
                      <a:pt x="301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6" name="Google Shape;2112;p72"/>
              <p:cNvSpPr/>
              <p:nvPr/>
            </p:nvSpPr>
            <p:spPr>
              <a:xfrm>
                <a:off x="2211625" y="1876900"/>
                <a:ext cx="93850" cy="217650"/>
              </a:xfrm>
              <a:custGeom>
                <a:avLst/>
                <a:gdLst/>
                <a:ahLst/>
                <a:cxnLst/>
                <a:rect l="l" t="t" r="r" b="b"/>
                <a:pathLst>
                  <a:path w="3754" h="8706" extrusionOk="0">
                    <a:moveTo>
                      <a:pt x="885" y="0"/>
                    </a:moveTo>
                    <a:cubicBezTo>
                      <a:pt x="253" y="2835"/>
                      <a:pt x="1" y="5888"/>
                      <a:pt x="575" y="8688"/>
                    </a:cubicBezTo>
                    <a:cubicBezTo>
                      <a:pt x="822" y="8699"/>
                      <a:pt x="1070" y="8705"/>
                      <a:pt x="1316" y="8705"/>
                    </a:cubicBezTo>
                    <a:cubicBezTo>
                      <a:pt x="2086" y="8705"/>
                      <a:pt x="2851" y="8649"/>
                      <a:pt x="3616" y="8528"/>
                    </a:cubicBezTo>
                    <a:cubicBezTo>
                      <a:pt x="3019" y="5739"/>
                      <a:pt x="2973" y="2846"/>
                      <a:pt x="3754" y="34"/>
                    </a:cubicBezTo>
                    <a:cubicBezTo>
                      <a:pt x="3582" y="12"/>
                      <a:pt x="3410" y="0"/>
                      <a:pt x="323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7" name="Google Shape;2113;p72"/>
              <p:cNvSpPr/>
              <p:nvPr/>
            </p:nvSpPr>
            <p:spPr>
              <a:xfrm>
                <a:off x="2285950" y="1877750"/>
                <a:ext cx="135450" cy="212650"/>
              </a:xfrm>
              <a:custGeom>
                <a:avLst/>
                <a:gdLst/>
                <a:ahLst/>
                <a:cxnLst/>
                <a:rect l="l" t="t" r="r" b="b"/>
                <a:pathLst>
                  <a:path w="5418" h="8506" extrusionOk="0">
                    <a:moveTo>
                      <a:pt x="781" y="0"/>
                    </a:moveTo>
                    <a:cubicBezTo>
                      <a:pt x="0" y="2824"/>
                      <a:pt x="46" y="5705"/>
                      <a:pt x="643" y="8505"/>
                    </a:cubicBezTo>
                    <a:cubicBezTo>
                      <a:pt x="2273" y="8253"/>
                      <a:pt x="3822" y="7702"/>
                      <a:pt x="5131" y="6806"/>
                    </a:cubicBezTo>
                    <a:cubicBezTo>
                      <a:pt x="5326" y="6267"/>
                      <a:pt x="5418" y="5693"/>
                      <a:pt x="5418" y="5131"/>
                    </a:cubicBezTo>
                    <a:cubicBezTo>
                      <a:pt x="5406" y="2480"/>
                      <a:pt x="3409" y="276"/>
                      <a:pt x="781" y="0"/>
                    </a:cubicBezTo>
                    <a:close/>
                  </a:path>
                </a:pathLst>
              </a:custGeom>
              <a:solidFill>
                <a:srgbClr val="FFDB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8" name="Google Shape;2114;p72"/>
              <p:cNvSpPr/>
              <p:nvPr/>
            </p:nvSpPr>
            <p:spPr>
              <a:xfrm>
                <a:off x="2302025" y="2047600"/>
                <a:ext cx="112200" cy="85250"/>
              </a:xfrm>
              <a:custGeom>
                <a:avLst/>
                <a:gdLst/>
                <a:ahLst/>
                <a:cxnLst/>
                <a:rect l="l" t="t" r="r" b="b"/>
                <a:pathLst>
                  <a:path w="4488" h="3410" extrusionOk="0">
                    <a:moveTo>
                      <a:pt x="4488" y="1"/>
                    </a:moveTo>
                    <a:lnTo>
                      <a:pt x="4488" y="1"/>
                    </a:lnTo>
                    <a:cubicBezTo>
                      <a:pt x="3179" y="896"/>
                      <a:pt x="1630" y="1447"/>
                      <a:pt x="0" y="1700"/>
                    </a:cubicBezTo>
                    <a:cubicBezTo>
                      <a:pt x="115" y="2273"/>
                      <a:pt x="264" y="2847"/>
                      <a:pt x="425" y="3410"/>
                    </a:cubicBezTo>
                    <a:cubicBezTo>
                      <a:pt x="2296" y="3100"/>
                      <a:pt x="3856" y="1803"/>
                      <a:pt x="4488" y="1"/>
                    </a:cubicBezTo>
                    <a:close/>
                  </a:path>
                </a:pathLst>
              </a:custGeom>
              <a:solidFill>
                <a:srgbClr val="FFA5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9" name="Google Shape;2115;p72"/>
              <p:cNvSpPr/>
              <p:nvPr/>
            </p:nvSpPr>
            <p:spPr>
              <a:xfrm>
                <a:off x="2347925" y="1973875"/>
                <a:ext cx="29000" cy="24875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995" extrusionOk="0">
                    <a:moveTo>
                      <a:pt x="666" y="0"/>
                    </a:moveTo>
                    <a:cubicBezTo>
                      <a:pt x="219" y="0"/>
                      <a:pt x="0" y="528"/>
                      <a:pt x="310" y="850"/>
                    </a:cubicBezTo>
                    <a:cubicBezTo>
                      <a:pt x="414" y="950"/>
                      <a:pt x="539" y="995"/>
                      <a:pt x="662" y="995"/>
                    </a:cubicBezTo>
                    <a:cubicBezTo>
                      <a:pt x="918" y="995"/>
                      <a:pt x="1160" y="797"/>
                      <a:pt x="1160" y="494"/>
                    </a:cubicBezTo>
                    <a:cubicBezTo>
                      <a:pt x="1160" y="218"/>
                      <a:pt x="942" y="0"/>
                      <a:pt x="66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0" name="Google Shape;2116;p72"/>
              <p:cNvSpPr/>
              <p:nvPr/>
            </p:nvSpPr>
            <p:spPr>
              <a:xfrm>
                <a:off x="2330425" y="2009450"/>
                <a:ext cx="58275" cy="58275"/>
              </a:xfrm>
              <a:custGeom>
                <a:avLst/>
                <a:gdLst/>
                <a:ahLst/>
                <a:cxnLst/>
                <a:rect l="l" t="t" r="r" b="b"/>
                <a:pathLst>
                  <a:path w="2331" h="2331" extrusionOk="0">
                    <a:moveTo>
                      <a:pt x="1160" y="1"/>
                    </a:moveTo>
                    <a:cubicBezTo>
                      <a:pt x="517" y="1"/>
                      <a:pt x="0" y="517"/>
                      <a:pt x="0" y="1160"/>
                    </a:cubicBezTo>
                    <a:cubicBezTo>
                      <a:pt x="0" y="1814"/>
                      <a:pt x="517" y="2330"/>
                      <a:pt x="1160" y="2330"/>
                    </a:cubicBezTo>
                    <a:cubicBezTo>
                      <a:pt x="1802" y="2330"/>
                      <a:pt x="2330" y="1814"/>
                      <a:pt x="2330" y="1160"/>
                    </a:cubicBezTo>
                    <a:cubicBezTo>
                      <a:pt x="2330" y="517"/>
                      <a:pt x="1802" y="1"/>
                      <a:pt x="1160" y="1"/>
                    </a:cubicBezTo>
                    <a:close/>
                  </a:path>
                </a:pathLst>
              </a:custGeom>
              <a:solidFill>
                <a:srgbClr val="F78F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4" name="Google Shape;2117;p72"/>
              <p:cNvSpPr/>
              <p:nvPr/>
            </p:nvSpPr>
            <p:spPr>
              <a:xfrm>
                <a:off x="2069325" y="1756175"/>
                <a:ext cx="194225" cy="156600"/>
              </a:xfrm>
              <a:custGeom>
                <a:avLst/>
                <a:gdLst/>
                <a:ahLst/>
                <a:cxnLst/>
                <a:rect l="l" t="t" r="r" b="b"/>
                <a:pathLst>
                  <a:path w="7769" h="6264" extrusionOk="0">
                    <a:moveTo>
                      <a:pt x="3470" y="0"/>
                    </a:moveTo>
                    <a:cubicBezTo>
                      <a:pt x="3015" y="0"/>
                      <a:pt x="2563" y="164"/>
                      <a:pt x="2146" y="537"/>
                    </a:cubicBezTo>
                    <a:cubicBezTo>
                      <a:pt x="0" y="2442"/>
                      <a:pt x="2043" y="4450"/>
                      <a:pt x="3409" y="5357"/>
                    </a:cubicBezTo>
                    <a:cubicBezTo>
                      <a:pt x="4384" y="6000"/>
                      <a:pt x="6852" y="6264"/>
                      <a:pt x="6852" y="6264"/>
                    </a:cubicBezTo>
                    <a:cubicBezTo>
                      <a:pt x="7768" y="3544"/>
                      <a:pt x="5584" y="0"/>
                      <a:pt x="347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sp>
        <p:nvSpPr>
          <p:cNvPr id="2049" name="Freeform 2048"/>
          <p:cNvSpPr/>
          <p:nvPr/>
        </p:nvSpPr>
        <p:spPr>
          <a:xfrm>
            <a:off x="-113666" y="-2708276"/>
            <a:ext cx="1" cy="1"/>
          </a:xfrm>
          <a:custGeom>
            <a:avLst/>
            <a:gdLst/>
            <a:ahLst/>
            <a:cxnLst/>
            <a:pathLst/>
          </a:custGeom>
          <a:noFill/>
          <a:ln w="9525">
            <a:noFill/>
          </a:ln>
        </p:spPr>
      </p:sp>
      <p:sp>
        <p:nvSpPr>
          <p:cNvPr id="9" name="TextBox 5"/>
          <p:cNvSpPr txBox="1"/>
          <p:nvPr/>
        </p:nvSpPr>
        <p:spPr>
          <a:xfrm>
            <a:off x="2369185" y="1053465"/>
            <a:ext cx="4125595" cy="7385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r>
              <a:rPr lang="en-US" sz="4800" b="1" dirty="0" smtClean="0">
                <a:solidFill>
                  <a:prstClr val="black"/>
                </a:solidFill>
              </a:rPr>
              <a:t>2m</a:t>
            </a:r>
            <a:r>
              <a:rPr lang="en-US" sz="4800" b="1" baseline="30000" dirty="0" smtClean="0">
                <a:solidFill>
                  <a:prstClr val="black"/>
                </a:solidFill>
              </a:rPr>
              <a:t>2</a:t>
            </a:r>
            <a:r>
              <a:rPr lang="en-US" sz="4800" b="1" dirty="0" smtClean="0">
                <a:solidFill>
                  <a:prstClr val="black"/>
                </a:solidFill>
              </a:rPr>
              <a:t> 9</a:t>
            </a:r>
            <a:r>
              <a:rPr lang="en-US" sz="4800" b="1" dirty="0">
                <a:solidFill>
                  <a:prstClr val="black"/>
                </a:solidFill>
              </a:rPr>
              <a:t>d</a:t>
            </a:r>
            <a:r>
              <a:rPr lang="en-US" sz="4800" b="1" dirty="0" smtClean="0">
                <a:solidFill>
                  <a:prstClr val="black"/>
                </a:solidFill>
              </a:rPr>
              <a:t>m</a:t>
            </a:r>
            <a:r>
              <a:rPr lang="en-US" sz="4800" b="1" baseline="30000" dirty="0" smtClean="0">
                <a:solidFill>
                  <a:prstClr val="black"/>
                </a:solidFill>
              </a:rPr>
              <a:t>2</a:t>
            </a:r>
            <a:endParaRPr lang="en-US" sz="4800" b="1" dirty="0">
              <a:solidFill>
                <a:prstClr val="black"/>
              </a:solidFill>
            </a:endParaRPr>
          </a:p>
        </p:txBody>
      </p:sp>
      <p:sp>
        <p:nvSpPr>
          <p:cNvPr id="10" name="TextBox 6"/>
          <p:cNvSpPr txBox="1"/>
          <p:nvPr/>
        </p:nvSpPr>
        <p:spPr>
          <a:xfrm>
            <a:off x="5074285" y="1053465"/>
            <a:ext cx="170053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4800" b="1" dirty="0" smtClean="0">
                <a:solidFill>
                  <a:prstClr val="black"/>
                </a:solidFill>
              </a:rPr>
              <a:t>…..</a:t>
            </a:r>
            <a:endParaRPr lang="en-US" sz="4800" b="1" dirty="0" smtClean="0">
              <a:solidFill>
                <a:prstClr val="black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423025" y="1053465"/>
            <a:ext cx="2072005" cy="7385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r>
              <a:rPr lang="en-US" sz="4800" b="1" dirty="0" smtClean="0">
                <a:solidFill>
                  <a:prstClr val="black"/>
                </a:solidFill>
              </a:rPr>
              <a:t>29dm</a:t>
            </a:r>
            <a:r>
              <a:rPr lang="en-US" sz="4800" b="1" baseline="30000" dirty="0" smtClean="0">
                <a:solidFill>
                  <a:prstClr val="black"/>
                </a:solidFill>
              </a:rPr>
              <a:t>2</a:t>
            </a:r>
            <a:endParaRPr lang="en-US" sz="4800" b="1" dirty="0">
              <a:solidFill>
                <a:prstClr val="black"/>
              </a:solidFill>
            </a:endParaRPr>
          </a:p>
        </p:txBody>
      </p:sp>
      <p:sp>
        <p:nvSpPr>
          <p:cNvPr id="56" name="Text Box 55"/>
          <p:cNvSpPr txBox="1"/>
          <p:nvPr/>
        </p:nvSpPr>
        <p:spPr>
          <a:xfrm>
            <a:off x="5434965" y="1007745"/>
            <a:ext cx="70802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4800" b="1">
                <a:solidFill>
                  <a:srgbClr val="FF0000"/>
                </a:solidFill>
              </a:rPr>
              <a:t>&gt;</a:t>
            </a:r>
            <a:endParaRPr lang="en-US" sz="48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6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089" name="Shape 1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72389" y="1292225"/>
            <a:ext cx="8334096" cy="2582545"/>
            <a:chOff x="703" y="652"/>
            <a:chExt cx="12555" cy="4067"/>
          </a:xfrm>
        </p:grpSpPr>
        <p:sp>
          <p:nvSpPr>
            <p:cNvPr id="3" name="Text Box 2"/>
            <p:cNvSpPr txBox="1"/>
            <p:nvPr/>
          </p:nvSpPr>
          <p:spPr>
            <a:xfrm>
              <a:off x="1107" y="652"/>
              <a:ext cx="12151" cy="4067"/>
            </a:xfrm>
            <a:prstGeom prst="roundRect">
              <a:avLst/>
            </a:prstGeom>
            <a:ln>
              <a:prstDash val="dash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 anchor="t">
              <a:spAutoFit/>
            </a:bodyPr>
            <a:p>
              <a:pPr lvl="7" eaLnBrk="1" fontAlgn="auto" latinLnBrk="0" hangingPunct="1">
                <a:lnSpc>
                  <a:spcPct val="130000"/>
                </a:lnSpc>
              </a:pPr>
              <a:r>
                <a:rPr lang="en-US" sz="2800" b="1" i="1" dirty="0" err="1" smtClean="0">
                  <a:latin typeface="Calibri" panose="020F0502020204030204" pitchFamily="34" charset="0"/>
                  <a:sym typeface="+mn-ea"/>
                </a:rPr>
                <a:t>  Người</a:t>
              </a:r>
              <a:r>
                <a:rPr lang="en-US" sz="2800" b="1" i="1" dirty="0" smtClean="0">
                  <a:latin typeface="Calibri" panose="020F0502020204030204" pitchFamily="34" charset="0"/>
                  <a:sym typeface="+mn-ea"/>
                </a:rPr>
                <a:t> ta </a:t>
              </a:r>
              <a:r>
                <a:rPr lang="en-US" sz="2800" b="1" i="1" dirty="0" err="1" smtClean="0">
                  <a:latin typeface="Calibri" panose="020F0502020204030204" pitchFamily="34" charset="0"/>
                  <a:sym typeface="+mn-ea"/>
                </a:rPr>
                <a:t>dùng</a:t>
              </a:r>
              <a:r>
                <a:rPr lang="en-US" sz="2800" b="1" i="1" dirty="0" smtClean="0">
                  <a:latin typeface="Calibri" panose="020F0502020204030204" pitchFamily="34" charset="0"/>
                  <a:sym typeface="+mn-ea"/>
                </a:rPr>
                <a:t> </a:t>
              </a:r>
              <a:r>
                <a:rPr lang="en-US" sz="2800" b="1" i="1" dirty="0" err="1" smtClean="0">
                  <a:latin typeface="Calibri" panose="020F0502020204030204" pitchFamily="34" charset="0"/>
                  <a:sym typeface="+mn-ea"/>
                </a:rPr>
                <a:t>gỗ</a:t>
              </a:r>
              <a:r>
                <a:rPr lang="en-US" sz="2800" b="1" i="1" dirty="0" smtClean="0">
                  <a:latin typeface="Calibri" panose="020F0502020204030204" pitchFamily="34" charset="0"/>
                  <a:sym typeface="+mn-ea"/>
                </a:rPr>
                <a:t> </a:t>
              </a:r>
              <a:r>
                <a:rPr lang="en-US" sz="2800" b="1" i="1" dirty="0" err="1" smtClean="0">
                  <a:latin typeface="Calibri" panose="020F0502020204030204" pitchFamily="34" charset="0"/>
                  <a:sym typeface="+mn-ea"/>
                </a:rPr>
                <a:t>để</a:t>
              </a:r>
              <a:r>
                <a:rPr lang="en-US" sz="2800" b="1" i="1" dirty="0" smtClean="0">
                  <a:latin typeface="Calibri" panose="020F0502020204030204" pitchFamily="34" charset="0"/>
                  <a:sym typeface="+mn-ea"/>
                </a:rPr>
                <a:t> </a:t>
              </a:r>
              <a:r>
                <a:rPr lang="en-US" sz="2800" b="1" i="1" dirty="0" err="1" smtClean="0">
                  <a:latin typeface="Calibri" panose="020F0502020204030204" pitchFamily="34" charset="0"/>
                  <a:sym typeface="+mn-ea"/>
                </a:rPr>
                <a:t>lát</a:t>
              </a:r>
              <a:r>
                <a:rPr lang="en-US" sz="2800" b="1" i="1" dirty="0" smtClean="0">
                  <a:latin typeface="Calibri" panose="020F0502020204030204" pitchFamily="34" charset="0"/>
                  <a:sym typeface="+mn-ea"/>
                </a:rPr>
                <a:t> </a:t>
              </a:r>
              <a:r>
                <a:rPr lang="en-US" sz="2800" b="1" i="1" dirty="0" err="1" smtClean="0">
                  <a:latin typeface="Calibri" panose="020F0502020204030204" pitchFamily="34" charset="0"/>
                  <a:sym typeface="+mn-ea"/>
                </a:rPr>
                <a:t>sàn</a:t>
              </a:r>
              <a:r>
                <a:rPr lang="en-US" sz="2800" b="1" i="1" dirty="0" smtClean="0">
                  <a:latin typeface="Calibri" panose="020F0502020204030204" pitchFamily="34" charset="0"/>
                  <a:sym typeface="+mn-ea"/>
                </a:rPr>
                <a:t> </a:t>
              </a:r>
              <a:r>
                <a:rPr lang="en-US" sz="2800" b="1" i="1" dirty="0" err="1" smtClean="0">
                  <a:latin typeface="Calibri" panose="020F0502020204030204" pitchFamily="34" charset="0"/>
                  <a:sym typeface="+mn-ea"/>
                </a:rPr>
                <a:t>một</a:t>
              </a:r>
              <a:r>
                <a:rPr lang="en-US" sz="2800" b="1" i="1" dirty="0" smtClean="0">
                  <a:latin typeface="Calibri" panose="020F0502020204030204" pitchFamily="34" charset="0"/>
                  <a:sym typeface="+mn-ea"/>
                </a:rPr>
                <a:t> </a:t>
              </a:r>
              <a:r>
                <a:rPr lang="en-US" sz="2800" b="1" i="1" dirty="0" err="1" smtClean="0">
                  <a:latin typeface="Calibri" panose="020F0502020204030204" pitchFamily="34" charset="0"/>
                  <a:sym typeface="+mn-ea"/>
                </a:rPr>
                <a:t>căn</a:t>
              </a:r>
              <a:r>
                <a:rPr lang="en-US" sz="2800" b="1" i="1" dirty="0" smtClean="0">
                  <a:latin typeface="Calibri" panose="020F0502020204030204" pitchFamily="34" charset="0"/>
                  <a:sym typeface="+mn-ea"/>
                </a:rPr>
                <a:t> </a:t>
              </a:r>
              <a:r>
                <a:rPr lang="en-US" sz="2800" b="1" i="1" dirty="0" err="1" smtClean="0">
                  <a:latin typeface="Calibri" panose="020F0502020204030204" pitchFamily="34" charset="0"/>
                  <a:sym typeface="+mn-ea"/>
                </a:rPr>
                <a:t>phòng</a:t>
              </a:r>
              <a:r>
                <a:rPr lang="en-US" sz="2800" b="1" i="1" dirty="0" smtClean="0">
                  <a:latin typeface="Calibri" panose="020F0502020204030204" pitchFamily="34" charset="0"/>
                  <a:sym typeface="+mn-ea"/>
                </a:rPr>
                <a:t> </a:t>
              </a:r>
              <a:r>
                <a:rPr lang="en-US" sz="2800" b="1" i="1" dirty="0" err="1" smtClean="0">
                  <a:latin typeface="Calibri" panose="020F0502020204030204" pitchFamily="34" charset="0"/>
                  <a:sym typeface="+mn-ea"/>
                </a:rPr>
                <a:t>hình</a:t>
              </a:r>
              <a:r>
                <a:rPr lang="en-US" sz="2800" b="1" i="1" dirty="0" smtClean="0">
                  <a:latin typeface="Calibri" panose="020F0502020204030204" pitchFamily="34" charset="0"/>
                  <a:sym typeface="+mn-ea"/>
                </a:rPr>
                <a:t> </a:t>
              </a:r>
              <a:endParaRPr lang="en-US" sz="2800" b="1" i="1" dirty="0" smtClean="0">
                <a:latin typeface="Calibri" panose="020F0502020204030204" pitchFamily="34" charset="0"/>
                <a:sym typeface="+mn-ea"/>
              </a:endParaRPr>
            </a:p>
            <a:p>
              <a:pPr lvl="7" eaLnBrk="1" fontAlgn="auto" latinLnBrk="0" hangingPunct="1">
                <a:lnSpc>
                  <a:spcPct val="130000"/>
                </a:lnSpc>
              </a:pPr>
              <a:r>
                <a:rPr lang="en-US" sz="2800" b="1" i="1" dirty="0" smtClean="0">
                  <a:latin typeface="Calibri" panose="020F0502020204030204" pitchFamily="34" charset="0"/>
                  <a:sym typeface="+mn-ea"/>
                </a:rPr>
                <a:t>  </a:t>
              </a:r>
              <a:r>
                <a:rPr lang="en-US" sz="2800" b="1" i="1" dirty="0" err="1" smtClean="0">
                  <a:latin typeface="Calibri" panose="020F0502020204030204" pitchFamily="34" charset="0"/>
                  <a:sym typeface="+mn-ea"/>
                </a:rPr>
                <a:t>chữ</a:t>
              </a:r>
              <a:r>
                <a:rPr lang="en-US" sz="2800" b="1" i="1" dirty="0" smtClean="0">
                  <a:latin typeface="Calibri" panose="020F0502020204030204" pitchFamily="34" charset="0"/>
                  <a:sym typeface="+mn-ea"/>
                </a:rPr>
                <a:t> </a:t>
              </a:r>
              <a:r>
                <a:rPr lang="en-US" sz="2800" b="1" i="1" dirty="0" err="1" smtClean="0">
                  <a:latin typeface="Calibri" panose="020F0502020204030204" pitchFamily="34" charset="0"/>
                  <a:sym typeface="+mn-ea"/>
                </a:rPr>
                <a:t>nhật</a:t>
              </a:r>
              <a:r>
                <a:rPr lang="en-US" sz="2800" b="1" i="1" dirty="0" smtClean="0">
                  <a:latin typeface="Calibri" panose="020F0502020204030204" pitchFamily="34" charset="0"/>
                  <a:sym typeface="+mn-ea"/>
                </a:rPr>
                <a:t> </a:t>
              </a:r>
              <a:r>
                <a:rPr lang="en-US" sz="2800" b="1" i="1" dirty="0" err="1" smtClean="0">
                  <a:latin typeface="Calibri" panose="020F0502020204030204" pitchFamily="34" charset="0"/>
                  <a:sym typeface="+mn-ea"/>
                </a:rPr>
                <a:t>có</a:t>
              </a:r>
              <a:r>
                <a:rPr lang="en-US" sz="2800" b="1" i="1" dirty="0" smtClean="0">
                  <a:latin typeface="Calibri" panose="020F0502020204030204" pitchFamily="34" charset="0"/>
                  <a:sym typeface="+mn-ea"/>
                </a:rPr>
                <a:t> </a:t>
              </a:r>
              <a:r>
                <a:rPr lang="en-US" sz="2800" b="1" i="1" dirty="0" err="1" smtClean="0">
                  <a:latin typeface="Calibri" panose="020F0502020204030204" pitchFamily="34" charset="0"/>
                  <a:sym typeface="+mn-ea"/>
                </a:rPr>
                <a:t>chiều</a:t>
              </a:r>
              <a:r>
                <a:rPr lang="en-US" sz="2800" b="1" i="1" dirty="0" smtClean="0">
                  <a:latin typeface="Calibri" panose="020F0502020204030204" pitchFamily="34" charset="0"/>
                  <a:sym typeface="+mn-ea"/>
                </a:rPr>
                <a:t> </a:t>
              </a:r>
              <a:r>
                <a:rPr lang="en-US" sz="2800" b="1" i="1" dirty="0" err="1" smtClean="0">
                  <a:latin typeface="Calibri" panose="020F0502020204030204" pitchFamily="34" charset="0"/>
                  <a:sym typeface="+mn-ea"/>
                </a:rPr>
                <a:t>dài</a:t>
              </a:r>
              <a:r>
                <a:rPr lang="en-US" sz="2800" b="1" i="1" dirty="0" smtClean="0">
                  <a:latin typeface="Calibri" panose="020F0502020204030204" pitchFamily="34" charset="0"/>
                  <a:sym typeface="+mn-ea"/>
                </a:rPr>
                <a:t> 6m, </a:t>
              </a:r>
              <a:r>
                <a:rPr lang="en-US" sz="2800" b="1" i="1" dirty="0" err="1" smtClean="0">
                  <a:latin typeface="Calibri" panose="020F0502020204030204" pitchFamily="34" charset="0"/>
                  <a:sym typeface="+mn-ea"/>
                </a:rPr>
                <a:t>chiều</a:t>
              </a:r>
              <a:r>
                <a:rPr lang="en-US" sz="2800" b="1" i="1" dirty="0" smtClean="0">
                  <a:latin typeface="Calibri" panose="020F0502020204030204" pitchFamily="34" charset="0"/>
                  <a:sym typeface="+mn-ea"/>
                </a:rPr>
                <a:t> </a:t>
              </a:r>
              <a:r>
                <a:rPr lang="en-US" sz="2800" b="1" i="1" dirty="0" err="1" smtClean="0">
                  <a:latin typeface="Calibri" panose="020F0502020204030204" pitchFamily="34" charset="0"/>
                  <a:sym typeface="+mn-ea"/>
                </a:rPr>
                <a:t>rộng</a:t>
              </a:r>
              <a:r>
                <a:rPr lang="en-US" sz="2800" b="1" i="1" dirty="0" smtClean="0">
                  <a:latin typeface="Calibri" panose="020F0502020204030204" pitchFamily="34" charset="0"/>
                  <a:sym typeface="+mn-ea"/>
                </a:rPr>
                <a:t> 4m. </a:t>
              </a:r>
              <a:r>
                <a:rPr lang="en-US" sz="2800" b="1" i="1" dirty="0" err="1" smtClean="0">
                  <a:latin typeface="Calibri" panose="020F0502020204030204" pitchFamily="34" charset="0"/>
                  <a:sym typeface="+mn-ea"/>
                </a:rPr>
                <a:t>Hỏi</a:t>
              </a:r>
              <a:r>
                <a:rPr lang="en-US" sz="2800" b="1" i="1" dirty="0" smtClean="0">
                  <a:latin typeface="Calibri" panose="020F0502020204030204" pitchFamily="34" charset="0"/>
                  <a:sym typeface="+mn-ea"/>
                </a:rPr>
                <a:t> </a:t>
              </a:r>
              <a:r>
                <a:rPr lang="en-US" sz="2800" b="1" i="1" dirty="0" err="1" smtClean="0">
                  <a:latin typeface="Calibri" panose="020F0502020204030204" pitchFamily="34" charset="0"/>
                  <a:sym typeface="+mn-ea"/>
                </a:rPr>
                <a:t>phải</a:t>
              </a:r>
              <a:r>
                <a:rPr lang="en-US" sz="2800" b="1" i="1" dirty="0" smtClean="0">
                  <a:latin typeface="Calibri" panose="020F0502020204030204" pitchFamily="34" charset="0"/>
                  <a:sym typeface="+mn-ea"/>
                </a:rPr>
                <a:t> </a:t>
              </a:r>
              <a:endParaRPr lang="en-US" sz="2800" b="1" i="1" dirty="0" smtClean="0">
                <a:latin typeface="Calibri" panose="020F0502020204030204" pitchFamily="34" charset="0"/>
                <a:sym typeface="+mn-ea"/>
              </a:endParaRPr>
            </a:p>
            <a:p>
              <a:pPr lvl="7" eaLnBrk="1" fontAlgn="auto" latinLnBrk="0" hangingPunct="1">
                <a:lnSpc>
                  <a:spcPct val="130000"/>
                </a:lnSpc>
              </a:pPr>
              <a:r>
                <a:rPr lang="en-US" sz="2800" b="1" i="1" dirty="0" smtClean="0">
                  <a:latin typeface="Calibri" panose="020F0502020204030204" pitchFamily="34" charset="0"/>
                  <a:sym typeface="+mn-ea"/>
                </a:rPr>
                <a:t>  </a:t>
              </a:r>
              <a:r>
                <a:rPr lang="en-US" sz="2800" b="1" i="1" dirty="0" err="1" smtClean="0">
                  <a:latin typeface="Calibri" panose="020F0502020204030204" pitchFamily="34" charset="0"/>
                  <a:sym typeface="+mn-ea"/>
                </a:rPr>
                <a:t>tốn</a:t>
              </a:r>
              <a:r>
                <a:rPr lang="en-US" sz="2800" b="1" i="1" dirty="0" smtClean="0">
                  <a:latin typeface="Calibri" panose="020F0502020204030204" pitchFamily="34" charset="0"/>
                  <a:sym typeface="+mn-ea"/>
                </a:rPr>
                <a:t> </a:t>
              </a:r>
              <a:r>
                <a:rPr lang="en-US" sz="2800" b="1" i="1" dirty="0" err="1" smtClean="0">
                  <a:latin typeface="Calibri" panose="020F0502020204030204" pitchFamily="34" charset="0"/>
                  <a:sym typeface="+mn-ea"/>
                </a:rPr>
                <a:t>bao</a:t>
              </a:r>
              <a:r>
                <a:rPr lang="en-US" sz="2800" b="1" i="1" dirty="0" smtClean="0">
                  <a:latin typeface="Calibri" panose="020F0502020204030204" pitchFamily="34" charset="0"/>
                  <a:sym typeface="+mn-ea"/>
                </a:rPr>
                <a:t> </a:t>
              </a:r>
              <a:r>
                <a:rPr lang="en-US" sz="2800" b="1" i="1" dirty="0" err="1" smtClean="0">
                  <a:latin typeface="Calibri" panose="020F0502020204030204" pitchFamily="34" charset="0"/>
                  <a:sym typeface="+mn-ea"/>
                </a:rPr>
                <a:t>nhiêu</a:t>
              </a:r>
              <a:r>
                <a:rPr lang="en-US" sz="2800" b="1" i="1" dirty="0" smtClean="0">
                  <a:latin typeface="Calibri" panose="020F0502020204030204" pitchFamily="34" charset="0"/>
                  <a:sym typeface="+mn-ea"/>
                </a:rPr>
                <a:t> </a:t>
              </a:r>
              <a:r>
                <a:rPr lang="en-US" sz="2800" b="1" i="1" dirty="0" err="1" smtClean="0">
                  <a:latin typeface="Calibri" panose="020F0502020204030204" pitchFamily="34" charset="0"/>
                  <a:sym typeface="+mn-ea"/>
                </a:rPr>
                <a:t>tiền</a:t>
              </a:r>
              <a:r>
                <a:rPr lang="en-US" sz="2800" b="1" i="1" dirty="0" smtClean="0">
                  <a:latin typeface="Calibri" panose="020F0502020204030204" pitchFamily="34" charset="0"/>
                  <a:sym typeface="+mn-ea"/>
                </a:rPr>
                <a:t> </a:t>
              </a:r>
              <a:r>
                <a:rPr lang="en-US" sz="2800" b="1" i="1" dirty="0" err="1" smtClean="0">
                  <a:latin typeface="Calibri" panose="020F0502020204030204" pitchFamily="34" charset="0"/>
                  <a:sym typeface="+mn-ea"/>
                </a:rPr>
                <a:t>mua</a:t>
              </a:r>
              <a:r>
                <a:rPr lang="en-US" sz="2800" b="1" i="1" dirty="0" smtClean="0">
                  <a:latin typeface="Calibri" panose="020F0502020204030204" pitchFamily="34" charset="0"/>
                  <a:sym typeface="+mn-ea"/>
                </a:rPr>
                <a:t> </a:t>
              </a:r>
              <a:r>
                <a:rPr lang="en-US" sz="2800" b="1" i="1" dirty="0" err="1" smtClean="0">
                  <a:latin typeface="Calibri" panose="020F0502020204030204" pitchFamily="34" charset="0"/>
                  <a:sym typeface="+mn-ea"/>
                </a:rPr>
                <a:t>gỗ</a:t>
              </a:r>
              <a:r>
                <a:rPr lang="en-US" sz="2800" b="1" i="1" dirty="0" smtClean="0">
                  <a:latin typeface="Calibri" panose="020F0502020204030204" pitchFamily="34" charset="0"/>
                  <a:sym typeface="+mn-ea"/>
                </a:rPr>
                <a:t> </a:t>
              </a:r>
              <a:r>
                <a:rPr lang="en-US" sz="2800" b="1" i="1" dirty="0" err="1" smtClean="0">
                  <a:latin typeface="Calibri" panose="020F0502020204030204" pitchFamily="34" charset="0"/>
                  <a:sym typeface="+mn-ea"/>
                </a:rPr>
                <a:t>để</a:t>
              </a:r>
              <a:r>
                <a:rPr lang="en-US" sz="2800" b="1" i="1" dirty="0" smtClean="0">
                  <a:latin typeface="Calibri" panose="020F0502020204030204" pitchFamily="34" charset="0"/>
                  <a:sym typeface="+mn-ea"/>
                </a:rPr>
                <a:t> </a:t>
              </a:r>
              <a:r>
                <a:rPr lang="en-US" sz="2800" b="1" i="1" dirty="0" err="1" smtClean="0">
                  <a:latin typeface="Calibri" panose="020F0502020204030204" pitchFamily="34" charset="0"/>
                  <a:sym typeface="+mn-ea"/>
                </a:rPr>
                <a:t>lát</a:t>
              </a:r>
              <a:r>
                <a:rPr lang="en-US" sz="2800" b="1" i="1" dirty="0" smtClean="0">
                  <a:latin typeface="Calibri" panose="020F0502020204030204" pitchFamily="34" charset="0"/>
                  <a:sym typeface="+mn-ea"/>
                </a:rPr>
                <a:t> </a:t>
              </a:r>
              <a:r>
                <a:rPr lang="en-US" sz="2800" b="1" i="1" dirty="0" err="1" smtClean="0">
                  <a:latin typeface="Calibri" panose="020F0502020204030204" pitchFamily="34" charset="0"/>
                  <a:sym typeface="+mn-ea"/>
                </a:rPr>
                <a:t>sàn</a:t>
              </a:r>
              <a:r>
                <a:rPr lang="en-US" sz="2800" b="1" i="1" dirty="0" smtClean="0">
                  <a:latin typeface="Calibri" panose="020F0502020204030204" pitchFamily="34" charset="0"/>
                  <a:sym typeface="+mn-ea"/>
                </a:rPr>
                <a:t> </a:t>
              </a:r>
              <a:r>
                <a:rPr lang="en-US" sz="2800" b="1" i="1" dirty="0" err="1" smtClean="0">
                  <a:latin typeface="Calibri" panose="020F0502020204030204" pitchFamily="34" charset="0"/>
                  <a:sym typeface="+mn-ea"/>
                </a:rPr>
                <a:t>cả</a:t>
              </a:r>
              <a:r>
                <a:rPr lang="en-US" sz="2800" b="1" i="1" dirty="0" smtClean="0">
                  <a:latin typeface="Calibri" panose="020F0502020204030204" pitchFamily="34" charset="0"/>
                  <a:sym typeface="+mn-ea"/>
                </a:rPr>
                <a:t> </a:t>
              </a:r>
              <a:r>
                <a:rPr lang="en-US" sz="2800" b="1" i="1" dirty="0" err="1" smtClean="0">
                  <a:latin typeface="Calibri" panose="020F0502020204030204" pitchFamily="34" charset="0"/>
                  <a:sym typeface="+mn-ea"/>
                </a:rPr>
                <a:t>căn</a:t>
              </a:r>
              <a:r>
                <a:rPr lang="en-US" sz="2800" b="1" i="1" dirty="0" smtClean="0">
                  <a:latin typeface="Calibri" panose="020F0502020204030204" pitchFamily="34" charset="0"/>
                  <a:sym typeface="+mn-ea"/>
                </a:rPr>
                <a:t> </a:t>
              </a:r>
              <a:r>
                <a:rPr lang="en-US" sz="2800" b="1" i="1" dirty="0" err="1" smtClean="0">
                  <a:latin typeface="Calibri" panose="020F0502020204030204" pitchFamily="34" charset="0"/>
                  <a:sym typeface="+mn-ea"/>
                </a:rPr>
                <a:t>phòng</a:t>
              </a:r>
              <a:r>
                <a:rPr lang="en-US" sz="2800" b="1" i="1" dirty="0" smtClean="0">
                  <a:latin typeface="Calibri" panose="020F0502020204030204" pitchFamily="34" charset="0"/>
                  <a:sym typeface="+mn-ea"/>
                </a:rPr>
                <a:t> </a:t>
              </a:r>
              <a:endParaRPr lang="en-US" sz="2800" b="1" i="1" dirty="0" smtClean="0">
                <a:latin typeface="Calibri" panose="020F0502020204030204" pitchFamily="34" charset="0"/>
                <a:sym typeface="+mn-ea"/>
              </a:endParaRPr>
            </a:p>
            <a:p>
              <a:pPr lvl="7" eaLnBrk="1" fontAlgn="auto" latinLnBrk="0" hangingPunct="1">
                <a:lnSpc>
                  <a:spcPct val="130000"/>
                </a:lnSpc>
              </a:pPr>
              <a:r>
                <a:rPr lang="en-US" sz="2800" b="1" i="1" dirty="0" smtClean="0">
                  <a:latin typeface="Calibri" panose="020F0502020204030204" pitchFamily="34" charset="0"/>
                  <a:sym typeface="+mn-ea"/>
                </a:rPr>
                <a:t>  </a:t>
              </a:r>
              <a:r>
                <a:rPr lang="en-US" sz="2800" b="1" i="1" dirty="0" err="1" smtClean="0">
                  <a:latin typeface="Calibri" panose="020F0502020204030204" pitchFamily="34" charset="0"/>
                  <a:sym typeface="+mn-ea"/>
                </a:rPr>
                <a:t>đó</a:t>
              </a:r>
              <a:r>
                <a:rPr lang="en-US" sz="2800" b="1" i="1" dirty="0" smtClean="0">
                  <a:latin typeface="Calibri" panose="020F0502020204030204" pitchFamily="34" charset="0"/>
                  <a:sym typeface="+mn-ea"/>
                </a:rPr>
                <a:t>, </a:t>
              </a:r>
              <a:r>
                <a:rPr lang="en-US" sz="2800" b="1" i="1" dirty="0" err="1" smtClean="0">
                  <a:latin typeface="Calibri" panose="020F0502020204030204" pitchFamily="34" charset="0"/>
                  <a:sym typeface="+mn-ea"/>
                </a:rPr>
                <a:t>biết</a:t>
              </a:r>
              <a:r>
                <a:rPr lang="en-US" sz="2800" b="1" i="1" dirty="0" smtClean="0">
                  <a:latin typeface="Calibri" panose="020F0502020204030204" pitchFamily="34" charset="0"/>
                  <a:sym typeface="+mn-ea"/>
                </a:rPr>
                <a:t> </a:t>
              </a:r>
              <a:r>
                <a:rPr lang="en-US" sz="2800" b="1" i="1" dirty="0" err="1" smtClean="0">
                  <a:latin typeface="Calibri" panose="020F0502020204030204" pitchFamily="34" charset="0"/>
                  <a:sym typeface="+mn-ea"/>
                </a:rPr>
                <a:t>giá</a:t>
              </a:r>
              <a:r>
                <a:rPr lang="en-US" sz="2800" b="1" i="1" dirty="0" smtClean="0">
                  <a:latin typeface="Calibri" panose="020F0502020204030204" pitchFamily="34" charset="0"/>
                  <a:sym typeface="+mn-ea"/>
                </a:rPr>
                <a:t> </a:t>
              </a:r>
              <a:r>
                <a:rPr lang="en-US" sz="2800" b="1" i="1" dirty="0" err="1" smtClean="0">
                  <a:latin typeface="Calibri" panose="020F0502020204030204" pitchFamily="34" charset="0"/>
                  <a:sym typeface="+mn-ea"/>
                </a:rPr>
                <a:t>tiền</a:t>
              </a:r>
              <a:r>
                <a:rPr lang="en-US" sz="2800" b="1" i="1" dirty="0" smtClean="0">
                  <a:latin typeface="Calibri" panose="020F0502020204030204" pitchFamily="34" charset="0"/>
                  <a:sym typeface="+mn-ea"/>
                </a:rPr>
                <a:t> 1m</a:t>
              </a:r>
              <a:r>
                <a:rPr lang="en-US" sz="2800" b="1" i="1" baseline="30000" dirty="0" smtClean="0">
                  <a:latin typeface="Calibri" panose="020F0502020204030204" pitchFamily="34" charset="0"/>
                  <a:sym typeface="+mn-ea"/>
                </a:rPr>
                <a:t>2</a:t>
              </a:r>
              <a:r>
                <a:rPr lang="en-US" sz="2800" b="1" i="1" dirty="0" smtClean="0">
                  <a:latin typeface="Calibri" panose="020F0502020204030204" pitchFamily="34" charset="0"/>
                  <a:sym typeface="+mn-ea"/>
                </a:rPr>
                <a:t> </a:t>
              </a:r>
              <a:r>
                <a:rPr lang="en-US" sz="2800" b="1" i="1" dirty="0" err="1" smtClean="0">
                  <a:latin typeface="Calibri" panose="020F0502020204030204" pitchFamily="34" charset="0"/>
                  <a:sym typeface="+mn-ea"/>
                </a:rPr>
                <a:t>gỗ</a:t>
              </a:r>
              <a:r>
                <a:rPr lang="en-US" sz="2800" b="1" i="1" dirty="0" smtClean="0">
                  <a:latin typeface="Calibri" panose="020F0502020204030204" pitchFamily="34" charset="0"/>
                  <a:sym typeface="+mn-ea"/>
                </a:rPr>
                <a:t> </a:t>
              </a:r>
              <a:r>
                <a:rPr lang="en-US" sz="2800" b="1" i="1" dirty="0" err="1" smtClean="0">
                  <a:latin typeface="Calibri" panose="020F0502020204030204" pitchFamily="34" charset="0"/>
                  <a:sym typeface="+mn-ea"/>
                </a:rPr>
                <a:t>sàn</a:t>
              </a:r>
              <a:r>
                <a:rPr lang="en-US" sz="2800" b="1" i="1" dirty="0" smtClean="0">
                  <a:latin typeface="Calibri" panose="020F0502020204030204" pitchFamily="34" charset="0"/>
                  <a:sym typeface="+mn-ea"/>
                </a:rPr>
                <a:t> </a:t>
              </a:r>
              <a:r>
                <a:rPr lang="en-US" sz="2800" b="1" i="1" dirty="0" err="1" smtClean="0">
                  <a:latin typeface="Calibri" panose="020F0502020204030204" pitchFamily="34" charset="0"/>
                  <a:sym typeface="+mn-ea"/>
                </a:rPr>
                <a:t>là</a:t>
              </a:r>
              <a:r>
                <a:rPr lang="en-US" sz="2800" b="1" i="1" dirty="0" smtClean="0">
                  <a:latin typeface="Calibri" panose="020F0502020204030204" pitchFamily="34" charset="0"/>
                  <a:sym typeface="+mn-ea"/>
                </a:rPr>
                <a:t> 280 000 </a:t>
              </a:r>
              <a:r>
                <a:rPr lang="en-US" sz="2800" b="1" i="1" dirty="0" err="1" smtClean="0">
                  <a:latin typeface="Calibri" panose="020F0502020204030204" pitchFamily="34" charset="0"/>
                  <a:sym typeface="+mn-ea"/>
                </a:rPr>
                <a:t>đồng</a:t>
              </a:r>
              <a:r>
                <a:rPr lang="en-US" sz="2800" b="1" i="1" dirty="0" smtClean="0">
                  <a:latin typeface="Calibri" panose="020F0502020204030204" pitchFamily="34" charset="0"/>
                  <a:sym typeface="+mn-ea"/>
                </a:rPr>
                <a:t>?</a:t>
              </a:r>
              <a:endParaRPr lang="en-US" sz="2800" b="1" i="1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sym typeface="+mn-ea"/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703" y="2258"/>
              <a:ext cx="860" cy="817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sz="2400" b="1"/>
                <a:t>3</a:t>
              </a:r>
              <a:endParaRPr lang="en-US" sz="2400" b="1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Spelling Bee by Slidesgo">
  <a:themeElements>
    <a:clrScheme name="Simple Light">
      <a:dk1>
        <a:srgbClr val="703316"/>
      </a:dk1>
      <a:lt1>
        <a:srgbClr val="FFFFFF"/>
      </a:lt1>
      <a:dk2>
        <a:srgbClr val="FFF0B3"/>
      </a:dk2>
      <a:lt2>
        <a:srgbClr val="666666"/>
      </a:lt2>
      <a:accent1>
        <a:srgbClr val="FFDB45"/>
      </a:accent1>
      <a:accent2>
        <a:srgbClr val="FFA500"/>
      </a:accent2>
      <a:accent3>
        <a:srgbClr val="99E2E6"/>
      </a:accent3>
      <a:accent4>
        <a:srgbClr val="F78F8F"/>
      </a:accent4>
      <a:accent5>
        <a:srgbClr val="B64B18"/>
      </a:accent5>
      <a:accent6>
        <a:srgbClr val="FFA500"/>
      </a:accent6>
      <a:hlink>
        <a:srgbClr val="70331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701</Words>
  <Application>WPS Presentation</Application>
  <PresentationFormat/>
  <Paragraphs>148</Paragraphs>
  <Slides>10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10</vt:i4>
      </vt:variant>
    </vt:vector>
  </HeadingPairs>
  <TitlesOfParts>
    <vt:vector size="33" baseType="lpstr">
      <vt:lpstr>Arial</vt:lpstr>
      <vt:lpstr>SimSun</vt:lpstr>
      <vt:lpstr>Wingdings</vt:lpstr>
      <vt:lpstr>Arial</vt:lpstr>
      <vt:lpstr>Mali SemiBold</vt:lpstr>
      <vt:lpstr>Nunito</vt:lpstr>
      <vt:lpstr>Paytone One</vt:lpstr>
      <vt:lpstr>Raleway Thin</vt:lpstr>
      <vt:lpstr>Nunito Light</vt:lpstr>
      <vt:lpstr>UTM Scriptina KT</vt:lpstr>
      <vt:lpstr>Mali Medium</vt:lpstr>
      <vt:lpstr>Roboto Condensed Light</vt:lpstr>
      <vt:lpstr>Roboto</vt:lpstr>
      <vt:lpstr>Poppins Medium</vt:lpstr>
      <vt:lpstr>Fira Sans Extra Condensed Medium</vt:lpstr>
      <vt:lpstr>Calibri</vt:lpstr>
      <vt:lpstr>Tahoma</vt:lpstr>
      <vt:lpstr>Microsoft YaHei</vt:lpstr>
      <vt:lpstr/>
      <vt:lpstr>Arial Unicode MS</vt:lpstr>
      <vt:lpstr>Spelling Bee by Slidesgo</vt:lpstr>
      <vt:lpstr>Equation.KSEE3</vt:lpstr>
      <vt:lpstr>Equation.KSEE3</vt:lpstr>
      <vt:lpstr>Ôn bài cũ</vt:lpstr>
      <vt:lpstr>Toán Luyện tập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Ôn bài cũ</dc:title>
  <dc:creator/>
  <cp:lastModifiedBy>Hin</cp:lastModifiedBy>
  <cp:revision>3</cp:revision>
  <dcterms:created xsi:type="dcterms:W3CDTF">2020-10-13T10:48:00Z</dcterms:created>
  <dcterms:modified xsi:type="dcterms:W3CDTF">2020-10-14T02:41:55Z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1033-11.2.0.9684</vt:lpwstr>
  </property>
</Properties>
</file>