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58" r:id="rId5"/>
    <p:sldId id="259" r:id="rId6"/>
    <p:sldId id="268" r:id="rId7"/>
    <p:sldId id="260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1519-302B-4B54-B889-38A8161E141E}" type="datetimeFigureOut">
              <a:rPr lang="en-US" smtClean="0"/>
              <a:t>13-Mar-22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EFEC-8AA1-4989-9CFA-88C202C8B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020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1519-302B-4B54-B889-38A8161E141E}" type="datetimeFigureOut">
              <a:rPr lang="en-US" smtClean="0"/>
              <a:t>13-Mar-22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EFEC-8AA1-4989-9CFA-88C202C8B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177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1519-302B-4B54-B889-38A8161E141E}" type="datetimeFigureOut">
              <a:rPr lang="en-US" smtClean="0"/>
              <a:t>13-Mar-22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EFEC-8AA1-4989-9CFA-88C202C8B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35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1519-302B-4B54-B889-38A8161E141E}" type="datetimeFigureOut">
              <a:rPr lang="en-US" smtClean="0"/>
              <a:t>13-Mar-22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EFEC-8AA1-4989-9CFA-88C202C8B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037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1519-302B-4B54-B889-38A8161E141E}" type="datetimeFigureOut">
              <a:rPr lang="en-US" smtClean="0"/>
              <a:t>13-Mar-22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EFEC-8AA1-4989-9CFA-88C202C8B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884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1519-302B-4B54-B889-38A8161E141E}" type="datetimeFigureOut">
              <a:rPr lang="en-US" smtClean="0"/>
              <a:t>13-Mar-22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EFEC-8AA1-4989-9CFA-88C202C8B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685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1519-302B-4B54-B889-38A8161E141E}" type="datetimeFigureOut">
              <a:rPr lang="en-US" smtClean="0"/>
              <a:t>13-Mar-22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EFEC-8AA1-4989-9CFA-88C202C8B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611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1519-302B-4B54-B889-38A8161E141E}" type="datetimeFigureOut">
              <a:rPr lang="en-US" smtClean="0"/>
              <a:t>13-Mar-22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EFEC-8AA1-4989-9CFA-88C202C8B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774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1519-302B-4B54-B889-38A8161E141E}" type="datetimeFigureOut">
              <a:rPr lang="en-US" smtClean="0"/>
              <a:t>13-Mar-22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EFEC-8AA1-4989-9CFA-88C202C8B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19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1519-302B-4B54-B889-38A8161E141E}" type="datetimeFigureOut">
              <a:rPr lang="en-US" smtClean="0"/>
              <a:t>13-Mar-22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EFEC-8AA1-4989-9CFA-88C202C8B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926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1519-302B-4B54-B889-38A8161E141E}" type="datetimeFigureOut">
              <a:rPr lang="en-US" smtClean="0"/>
              <a:t>13-Mar-22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EFEC-8AA1-4989-9CFA-88C202C8B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32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1519-302B-4B54-B889-38A8161E141E}" type="datetimeFigureOut">
              <a:rPr lang="en-US" smtClean="0"/>
              <a:t>13-Mar-22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EFEC-8AA1-4989-9CFA-88C202C8B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067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C1519-302B-4B54-B889-38A8161E141E}" type="datetimeFigureOut">
              <a:rPr lang="en-US" smtClean="0"/>
              <a:t>13-Mar-22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7EFEC-8AA1-4989-9CFA-88C202C8B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845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3639"/>
            <a:ext cx="12192000" cy="7331683"/>
          </a:xfrm>
        </p:spPr>
      </p:pic>
      <p:sp>
        <p:nvSpPr>
          <p:cNvPr id="6" name="Rectangle 5"/>
          <p:cNvSpPr/>
          <p:nvPr/>
        </p:nvSpPr>
        <p:spPr>
          <a:xfrm>
            <a:off x="3674236" y="1875991"/>
            <a:ext cx="4971245" cy="128691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473540" y="624430"/>
            <a:ext cx="60917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PHÒNG GD&amp;ĐT QUẬN LONG BIÊN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TRƯỜNG TIỂU HỌC ĐOÀN KẾT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90146" y="2103951"/>
            <a:ext cx="7679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Bộ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môn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Âm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nhạc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lớp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5</a:t>
            </a:r>
            <a:endParaRPr lang="en-US" sz="2400" dirty="0" smtClean="0">
              <a:solidFill>
                <a:srgbClr val="7030A0"/>
              </a:solidFill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viên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thực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hiện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Hoàng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Ngọc</a:t>
            </a:r>
            <a:r>
              <a:rPr lang="en-US" sz="24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Ánh</a:t>
            </a:r>
            <a:endParaRPr lang="en-US" sz="2400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6974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5852" y="1119485"/>
            <a:ext cx="12289646" cy="44012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Tre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xanh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kia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sẽ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có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ngày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rồi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già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chồi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non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vươn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lên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thắm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cây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vườn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mượt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mà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Trường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học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này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là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cây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hoa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còn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nụ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cười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là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hương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hoa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bay  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tỏa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khắp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quê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nhà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siêng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năng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gắng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học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hành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ngày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ngày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rồi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mai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sau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đây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sẽ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nên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người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thành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tài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Dù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cuộc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đời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nhịp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thoi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đưa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từng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mùa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hè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từng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cơn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mưa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vẫn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nhớ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trường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xưa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en-US" sz="2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72" y="1513530"/>
            <a:ext cx="536114" cy="5096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01" y="1527471"/>
            <a:ext cx="536114" cy="5096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160" y="1527471"/>
            <a:ext cx="536114" cy="5096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828" y="1513529"/>
            <a:ext cx="536114" cy="5096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671" y="1558800"/>
            <a:ext cx="536114" cy="50963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627" y="1558800"/>
            <a:ext cx="536114" cy="50963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389" y="1558800"/>
            <a:ext cx="536114" cy="50963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706" y="1558800"/>
            <a:ext cx="536114" cy="50963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0222" y="1533694"/>
            <a:ext cx="536114" cy="509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494" y="1558800"/>
            <a:ext cx="536114" cy="509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84" y="2810448"/>
            <a:ext cx="536114" cy="50963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167" y="2806301"/>
            <a:ext cx="536114" cy="50963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495" y="2800596"/>
            <a:ext cx="536114" cy="50963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471" y="2781272"/>
            <a:ext cx="536114" cy="50963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072" y="2800596"/>
            <a:ext cx="536114" cy="50963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719" y="2810444"/>
            <a:ext cx="536114" cy="50963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786" y="2810443"/>
            <a:ext cx="536114" cy="50963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4745" y="2807839"/>
            <a:ext cx="536114" cy="50963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84" y="4093425"/>
            <a:ext cx="536114" cy="50963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26" y="4077480"/>
            <a:ext cx="536114" cy="50963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160" y="4093421"/>
            <a:ext cx="536114" cy="50963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140" y="4077550"/>
            <a:ext cx="536114" cy="50963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872" y="4093423"/>
            <a:ext cx="536114" cy="50963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501" y="4093423"/>
            <a:ext cx="536114" cy="509639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999" y="4081970"/>
            <a:ext cx="536114" cy="50963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965" y="4083873"/>
            <a:ext cx="536114" cy="50963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384" y="4083873"/>
            <a:ext cx="536114" cy="509639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4147" y="4093421"/>
            <a:ext cx="536114" cy="50963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54" y="5376402"/>
            <a:ext cx="536114" cy="50963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53" y="5366484"/>
            <a:ext cx="536114" cy="50963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615" y="5366483"/>
            <a:ext cx="536114" cy="50963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974" y="5366482"/>
            <a:ext cx="536114" cy="509639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138" y="5366482"/>
            <a:ext cx="536114" cy="509639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085" y="5366850"/>
            <a:ext cx="536114" cy="509639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5107" y="5366481"/>
            <a:ext cx="536114" cy="509639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0384" y="5329877"/>
            <a:ext cx="536114" cy="509639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8052" y="2807839"/>
            <a:ext cx="536114" cy="509639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3814" y="2781271"/>
            <a:ext cx="536114" cy="509639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0483" y="5329876"/>
            <a:ext cx="536114" cy="509639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9772" y="5367568"/>
            <a:ext cx="536114" cy="509639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120918" y="1992548"/>
            <a:ext cx="694222" cy="540671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2873352" y="1981877"/>
            <a:ext cx="694222" cy="540671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10749925" y="2048603"/>
            <a:ext cx="694222" cy="54067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396811" y="3241357"/>
            <a:ext cx="694222" cy="54067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4049103" y="3290910"/>
            <a:ext cx="694222" cy="540671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8080501" y="3310235"/>
            <a:ext cx="694222" cy="540671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10840494" y="3241357"/>
            <a:ext cx="694222" cy="54067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88108" y="4499299"/>
            <a:ext cx="694222" cy="540671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3677592" y="4513268"/>
            <a:ext cx="694222" cy="540671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6603749" y="4587961"/>
            <a:ext cx="694222" cy="540671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9778900" y="4499299"/>
            <a:ext cx="694222" cy="540671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52681" y="6076078"/>
            <a:ext cx="694222" cy="540671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4150471" y="5908570"/>
            <a:ext cx="694222" cy="540671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8323977" y="5919009"/>
            <a:ext cx="694222" cy="540671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11548978" y="5885720"/>
            <a:ext cx="694222" cy="540671"/>
          </a:xfrm>
          <a:prstGeom prst="rect">
            <a:avLst/>
          </a:prstGeom>
        </p:spPr>
      </p:pic>
      <p:sp>
        <p:nvSpPr>
          <p:cNvPr id="66" name="Rectangle 65"/>
          <p:cNvSpPr/>
          <p:nvPr/>
        </p:nvSpPr>
        <p:spPr>
          <a:xfrm>
            <a:off x="3144815" y="182368"/>
            <a:ext cx="68125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HÒA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TẤU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HAI </a:t>
            </a:r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NHẠC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CỤ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5410399" y="1992548"/>
            <a:ext cx="694222" cy="540671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8982735" y="2053501"/>
            <a:ext cx="694222" cy="540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43525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6339" y="1157585"/>
            <a:ext cx="11853694" cy="44012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Trường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làng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có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hàng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tre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xanh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cây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rợp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bóng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mát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yêu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đời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yên</a:t>
            </a:r>
            <a:r>
              <a:rPr 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lành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Nhịp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cầu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tre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lối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về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nhà</a:t>
            </a:r>
            <a:r>
              <a:rPr 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Qua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rẫy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nương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xanh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thấy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vui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êm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đềm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Tình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quê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hương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gắn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liền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yêu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thương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Bao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mùa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mưa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nắng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vẫn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đến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trường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Thầy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cô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đã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dạy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cho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Yêu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nước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yêu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quê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và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yêu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gia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đình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en-US" sz="2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870" y="1566811"/>
            <a:ext cx="536114" cy="5096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953" y="1530824"/>
            <a:ext cx="536114" cy="5096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67" y="2770764"/>
            <a:ext cx="536114" cy="5096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" y="4132029"/>
            <a:ext cx="536114" cy="509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990" y="1530823"/>
            <a:ext cx="536114" cy="50963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315" y="1554095"/>
            <a:ext cx="536114" cy="50963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557" y="1554095"/>
            <a:ext cx="536114" cy="50963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397" y="1569015"/>
            <a:ext cx="536114" cy="5096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286" y="1535373"/>
            <a:ext cx="536114" cy="509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986" y="2834192"/>
            <a:ext cx="536114" cy="509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64" y="2805093"/>
            <a:ext cx="536114" cy="50963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065" y="2793960"/>
            <a:ext cx="536114" cy="50963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021" y="2782827"/>
            <a:ext cx="536114" cy="50963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014" y="2777078"/>
            <a:ext cx="536114" cy="50963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571" y="2807480"/>
            <a:ext cx="536114" cy="50963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765" y="2793959"/>
            <a:ext cx="536114" cy="50963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170" y="2843874"/>
            <a:ext cx="536114" cy="50963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9265" y="2778513"/>
            <a:ext cx="536114" cy="50963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550" y="4125739"/>
            <a:ext cx="536114" cy="50963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153" y="4122442"/>
            <a:ext cx="536114" cy="50963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221" y="4122437"/>
            <a:ext cx="536114" cy="50963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082" y="4109418"/>
            <a:ext cx="536114" cy="50963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918" y="4078805"/>
            <a:ext cx="536114" cy="50963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314" y="4074628"/>
            <a:ext cx="536114" cy="50963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7509" y="4092603"/>
            <a:ext cx="536114" cy="50963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409" y="4122437"/>
            <a:ext cx="536114" cy="50963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63" y="5395780"/>
            <a:ext cx="536114" cy="50963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197" y="5373512"/>
            <a:ext cx="536114" cy="509639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696" y="5366574"/>
            <a:ext cx="536114" cy="50963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566" y="5373512"/>
            <a:ext cx="536114" cy="50963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356" y="5348258"/>
            <a:ext cx="536114" cy="50963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790" y="5352284"/>
            <a:ext cx="536114" cy="50963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020" y="5366574"/>
            <a:ext cx="536114" cy="509639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272" y="5359342"/>
            <a:ext cx="536114" cy="509639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7725" y="5355447"/>
            <a:ext cx="536114" cy="509639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1834" y="5338400"/>
            <a:ext cx="536114" cy="509639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77" y="1534873"/>
            <a:ext cx="536114" cy="509639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065" y="4136905"/>
            <a:ext cx="536114" cy="509639"/>
          </a:xfrm>
          <a:prstGeom prst="rect">
            <a:avLst/>
          </a:prstGeom>
        </p:spPr>
      </p:pic>
      <p:sp>
        <p:nvSpPr>
          <p:cNvPr id="58" name="Rectangle 57"/>
          <p:cNvSpPr/>
          <p:nvPr/>
        </p:nvSpPr>
        <p:spPr>
          <a:xfrm>
            <a:off x="3144815" y="182368"/>
            <a:ext cx="68125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HÒA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TẤU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HAI </a:t>
            </a:r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NHẠC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CỤ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2321443" y="2036904"/>
            <a:ext cx="762272" cy="524574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4616045" y="2036904"/>
            <a:ext cx="762272" cy="524574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7531537" y="2036904"/>
            <a:ext cx="762272" cy="524574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10025566" y="2032911"/>
            <a:ext cx="762272" cy="524574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1747012" y="3316796"/>
            <a:ext cx="762272" cy="524574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3756298" y="3316796"/>
            <a:ext cx="762272" cy="524574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6778828" y="3288152"/>
            <a:ext cx="762272" cy="524574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9576186" y="3316796"/>
            <a:ext cx="762272" cy="524574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1897959" y="4592107"/>
            <a:ext cx="762272" cy="524574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5032269" y="4592107"/>
            <a:ext cx="762272" cy="524574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8204919" y="4544866"/>
            <a:ext cx="762272" cy="524574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11127704" y="4592107"/>
            <a:ext cx="762272" cy="524574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1613687" y="5946108"/>
            <a:ext cx="762272" cy="524574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4076277" y="5951899"/>
            <a:ext cx="762272" cy="524574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6807174" y="5846924"/>
            <a:ext cx="762272" cy="524574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9150140" y="5814574"/>
            <a:ext cx="762272" cy="52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89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5852" y="1119485"/>
            <a:ext cx="12289646" cy="44012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Tre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xanh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kia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sẽ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có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ngày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rồi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già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chồi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non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vươn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lên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thắm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cây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vườn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mượt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mà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Trường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học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này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là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cây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hoa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còn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nụ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cười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là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hương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hoa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bay  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tỏa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khắp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quê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nhà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siêng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năng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gắng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học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hành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ngày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ngày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rồi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mai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sau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đây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sẽ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nên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người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thành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tài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Dù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cuộc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đời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nhịp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thoi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đưa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từng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mùa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hè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từng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cơn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mưa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vẫn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nhớ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trường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xưa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en-US" sz="2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72" y="1513530"/>
            <a:ext cx="536114" cy="5096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01" y="1527471"/>
            <a:ext cx="536114" cy="5096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160" y="1527471"/>
            <a:ext cx="536114" cy="5096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828" y="1513529"/>
            <a:ext cx="536114" cy="509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671" y="1558800"/>
            <a:ext cx="536114" cy="5096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627" y="1558800"/>
            <a:ext cx="536114" cy="50963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389" y="1558800"/>
            <a:ext cx="536114" cy="50963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706" y="1558800"/>
            <a:ext cx="536114" cy="50963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0222" y="1533694"/>
            <a:ext cx="536114" cy="50963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494" y="1558800"/>
            <a:ext cx="536114" cy="5096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84" y="2810448"/>
            <a:ext cx="536114" cy="509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167" y="2806301"/>
            <a:ext cx="536114" cy="509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495" y="2800596"/>
            <a:ext cx="536114" cy="50963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471" y="2781272"/>
            <a:ext cx="536114" cy="50963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072" y="2800596"/>
            <a:ext cx="536114" cy="50963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719" y="2810444"/>
            <a:ext cx="536114" cy="50963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786" y="2810443"/>
            <a:ext cx="536114" cy="50963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4745" y="2807839"/>
            <a:ext cx="536114" cy="50963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84" y="4093425"/>
            <a:ext cx="536114" cy="50963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26" y="4077480"/>
            <a:ext cx="536114" cy="50963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160" y="4093421"/>
            <a:ext cx="536114" cy="50963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140" y="4077550"/>
            <a:ext cx="536114" cy="50963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872" y="4093423"/>
            <a:ext cx="536114" cy="50963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501" y="4093423"/>
            <a:ext cx="536114" cy="50963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999" y="4081970"/>
            <a:ext cx="536114" cy="50963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965" y="4083873"/>
            <a:ext cx="536114" cy="50963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384" y="4083873"/>
            <a:ext cx="536114" cy="50963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4147" y="4093421"/>
            <a:ext cx="536114" cy="509639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54" y="5376402"/>
            <a:ext cx="536114" cy="50963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53" y="5366484"/>
            <a:ext cx="536114" cy="50963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615" y="5366483"/>
            <a:ext cx="536114" cy="50963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974" y="5366482"/>
            <a:ext cx="536114" cy="509639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138" y="5366482"/>
            <a:ext cx="536114" cy="50963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085" y="5366850"/>
            <a:ext cx="536114" cy="50963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5107" y="5366481"/>
            <a:ext cx="536114" cy="50963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0384" y="5329877"/>
            <a:ext cx="536114" cy="50963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8052" y="2807839"/>
            <a:ext cx="536114" cy="509639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3814" y="2781271"/>
            <a:ext cx="536114" cy="509639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0483" y="5329876"/>
            <a:ext cx="536114" cy="509639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9772" y="5367568"/>
            <a:ext cx="536114" cy="509639"/>
          </a:xfrm>
          <a:prstGeom prst="rect">
            <a:avLst/>
          </a:prstGeom>
        </p:spPr>
      </p:pic>
      <p:sp>
        <p:nvSpPr>
          <p:cNvPr id="60" name="Rectangle 59"/>
          <p:cNvSpPr/>
          <p:nvPr/>
        </p:nvSpPr>
        <p:spPr>
          <a:xfrm>
            <a:off x="3144815" y="182368"/>
            <a:ext cx="68125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HÒA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TẤU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HAI </a:t>
            </a:r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NHẠC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CỤ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83214" y="2036300"/>
            <a:ext cx="762272" cy="524574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2746069" y="2011087"/>
            <a:ext cx="762272" cy="524574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5285026" y="2055920"/>
            <a:ext cx="762272" cy="524574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8926570" y="1975040"/>
            <a:ext cx="762272" cy="524574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310766" y="3307374"/>
            <a:ext cx="762272" cy="524574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4044910" y="3257276"/>
            <a:ext cx="762272" cy="524574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8007519" y="3222062"/>
            <a:ext cx="762272" cy="524574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10893614" y="3299667"/>
            <a:ext cx="762272" cy="524574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16054" y="4549305"/>
            <a:ext cx="762272" cy="524574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3628560" y="4549305"/>
            <a:ext cx="762272" cy="524574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6529532" y="4561876"/>
            <a:ext cx="762272" cy="524574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9783305" y="4561876"/>
            <a:ext cx="762272" cy="524574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-28112" y="6004903"/>
            <a:ext cx="762272" cy="524574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4149530" y="5927058"/>
            <a:ext cx="762272" cy="524574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8348293" y="5886041"/>
            <a:ext cx="762272" cy="524574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80" b="65748" l="69124" r="91516"/>
                    </a14:imgEffect>
                  </a14:imgLayer>
                </a14:imgProps>
              </a:ext>
            </a:extLst>
          </a:blip>
          <a:srcRect l="66272" t="14960" r="7858" b="34646"/>
          <a:stretch/>
        </p:blipFill>
        <p:spPr>
          <a:xfrm>
            <a:off x="11482878" y="5872701"/>
            <a:ext cx="762272" cy="52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38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" b="2007"/>
          <a:stretch/>
        </p:blipFill>
        <p:spPr>
          <a:xfrm>
            <a:off x="19050" y="0"/>
            <a:ext cx="1217294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93962" y="843677"/>
            <a:ext cx="466993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CHÚC</a:t>
            </a:r>
            <a:r>
              <a:rPr lang="en-US" sz="5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CÁC</a:t>
            </a:r>
            <a:r>
              <a:rPr lang="en-US" sz="5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CON </a:t>
            </a:r>
          </a:p>
          <a:p>
            <a:pPr algn="ctr"/>
            <a:r>
              <a:rPr lang="en-US" sz="5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HỌC</a:t>
            </a:r>
            <a:r>
              <a:rPr lang="en-US" sz="5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GIỎI</a:t>
            </a:r>
            <a:endParaRPr lang="en-US" sz="5400" b="1" cap="none" spc="0" dirty="0" smtClean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n-US" sz="5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CHĂM</a:t>
            </a:r>
            <a:r>
              <a:rPr lang="en-US" sz="5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NGOAN</a:t>
            </a:r>
            <a:r>
              <a:rPr lang="en-US" sz="5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!</a:t>
            </a:r>
            <a:endParaRPr lang="en-US" sz="5400" b="1" cap="none" spc="0" dirty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579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16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5" name="Rectangle 4"/>
          <p:cNvSpPr/>
          <p:nvPr/>
        </p:nvSpPr>
        <p:spPr>
          <a:xfrm>
            <a:off x="2739630" y="1481435"/>
            <a:ext cx="8008154" cy="2554545"/>
          </a:xfrm>
          <a:prstGeom prst="rect">
            <a:avLst/>
          </a:prstGeom>
          <a:noFill/>
          <a:effectLst>
            <a:softEdge rad="127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err="1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CHÀO</a:t>
            </a:r>
            <a:r>
              <a:rPr lang="en-US" sz="4400" b="1" cap="none" spc="0" dirty="0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400" b="1" cap="none" spc="0" dirty="0" err="1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MỪNG</a:t>
            </a:r>
            <a:r>
              <a:rPr lang="en-US" sz="4400" b="1" cap="none" spc="0" dirty="0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400" b="1" cap="none" spc="0" dirty="0" err="1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CÁC</a:t>
            </a:r>
            <a:r>
              <a:rPr lang="en-US" sz="4400" b="1" cap="none" spc="0" dirty="0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 CON </a:t>
            </a:r>
            <a:r>
              <a:rPr lang="en-US" sz="4400" b="1" cap="none" spc="0" dirty="0" err="1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HỌC</a:t>
            </a:r>
            <a:r>
              <a:rPr lang="en-US" sz="4400" b="1" cap="none" spc="0" dirty="0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400" b="1" cap="none" spc="0" dirty="0" err="1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SINH</a:t>
            </a:r>
            <a:endParaRPr lang="en-US" sz="4400" b="1" cap="none" spc="0" dirty="0" smtClean="0">
              <a:ln w="0"/>
              <a:solidFill>
                <a:srgbClr val="CC0099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endParaRPr lang="en-US" sz="1400" b="1" cap="none" spc="0" dirty="0" smtClean="0">
              <a:ln w="0"/>
              <a:solidFill>
                <a:srgbClr val="CC0099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n-US" sz="4400" b="1" dirty="0" err="1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ĐẾN</a:t>
            </a:r>
            <a:r>
              <a:rPr lang="en-US" sz="4400" b="1" dirty="0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400" b="1" dirty="0" err="1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VỚI</a:t>
            </a:r>
            <a:r>
              <a:rPr lang="en-US" sz="4400" b="1" dirty="0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400" b="1" dirty="0" err="1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GIỜ</a:t>
            </a:r>
            <a:r>
              <a:rPr lang="en-US" sz="4400" b="1" dirty="0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400" b="1" dirty="0" err="1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HỌC</a:t>
            </a:r>
            <a:endParaRPr lang="en-US" sz="4400" b="1" dirty="0" smtClean="0">
              <a:ln w="0"/>
              <a:solidFill>
                <a:srgbClr val="CC0099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endParaRPr lang="en-US" sz="1400" b="1" dirty="0" smtClean="0">
              <a:ln w="0"/>
              <a:solidFill>
                <a:srgbClr val="CC0099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n-US" sz="4400" b="1" dirty="0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400" b="1" dirty="0" err="1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ÂM</a:t>
            </a:r>
            <a:r>
              <a:rPr lang="en-US" sz="4400" b="1" dirty="0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400" b="1" dirty="0" err="1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NHẠC</a:t>
            </a:r>
            <a:r>
              <a:rPr lang="en-US" sz="4400" b="1" dirty="0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400" b="1" dirty="0" err="1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LỚP</a:t>
            </a:r>
            <a:r>
              <a:rPr lang="en-US" sz="4400" b="1" dirty="0" smtClean="0">
                <a:ln w="0"/>
                <a:solidFill>
                  <a:srgbClr val="CC00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 5</a:t>
            </a:r>
            <a:endParaRPr lang="en-US" sz="4400" b="1" cap="none" spc="0" dirty="0">
              <a:ln w="0"/>
              <a:solidFill>
                <a:srgbClr val="CC0099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57850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85843" y="2551837"/>
            <a:ext cx="729667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CHỦ</a:t>
            </a:r>
            <a:r>
              <a:rPr lang="en-US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ĐỀ</a:t>
            </a:r>
            <a:r>
              <a:rPr lang="en-US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7</a:t>
            </a:r>
          </a:p>
          <a:p>
            <a:pPr algn="ctr"/>
            <a:r>
              <a:rPr lang="en-US" sz="5400" b="1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MÁI</a:t>
            </a:r>
            <a:r>
              <a:rPr lang="en-US" sz="5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TRƯỜNG</a:t>
            </a:r>
            <a:r>
              <a:rPr lang="en-US" sz="5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THÂN</a:t>
            </a:r>
            <a:r>
              <a:rPr lang="en-US" sz="5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YÊU</a:t>
            </a:r>
            <a:endParaRPr lang="en-US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CC0099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1185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47435" y="1233785"/>
            <a:ext cx="9706696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TIẾT</a:t>
            </a:r>
            <a:r>
              <a:rPr lang="en-US" sz="40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26</a:t>
            </a:r>
          </a:p>
          <a:p>
            <a:pPr algn="ctr"/>
            <a:r>
              <a:rPr lang="en-US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ÔN</a:t>
            </a:r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TẬP</a:t>
            </a:r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BÀI</a:t>
            </a:r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HÁT</a:t>
            </a:r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EM </a:t>
            </a:r>
            <a:r>
              <a:rPr lang="en-US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VẪN</a:t>
            </a:r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NHỚ</a:t>
            </a:r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TRƯỜNG</a:t>
            </a:r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XƯA</a:t>
            </a:r>
            <a:endParaRPr lang="en-US" sz="4000" b="1" dirty="0" smtClean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n-US" sz="40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HÒA</a:t>
            </a:r>
            <a:r>
              <a:rPr lang="en-US" sz="40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TẤU</a:t>
            </a:r>
            <a:r>
              <a:rPr lang="en-US" sz="40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HAI </a:t>
            </a:r>
            <a:r>
              <a:rPr lang="en-US" sz="40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NHẠC</a:t>
            </a:r>
            <a:r>
              <a:rPr lang="en-US" sz="40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CỤ</a:t>
            </a:r>
            <a:r>
              <a:rPr lang="en-US" sz="40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GÕ</a:t>
            </a:r>
            <a:r>
              <a:rPr lang="en-US" sz="40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ĐỆM</a:t>
            </a:r>
            <a:r>
              <a:rPr lang="en-US" sz="40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</a:p>
          <a:p>
            <a:pPr algn="ctr"/>
            <a:r>
              <a:rPr lang="en-US" sz="40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CHO </a:t>
            </a:r>
            <a:r>
              <a:rPr lang="en-US" sz="40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BÀI</a:t>
            </a:r>
            <a:r>
              <a:rPr lang="en-US" sz="40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HÁT</a:t>
            </a:r>
            <a:endParaRPr lang="en-US" sz="4000" b="1" cap="none" spc="0" dirty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537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Cloud 2"/>
          <p:cNvSpPr/>
          <p:nvPr/>
        </p:nvSpPr>
        <p:spPr>
          <a:xfrm>
            <a:off x="1419225" y="1152525"/>
            <a:ext cx="8934450" cy="4933950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440442" y="2326838"/>
            <a:ext cx="6892015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4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hãy</a:t>
            </a:r>
            <a:r>
              <a:rPr lang="en-US" sz="4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kể</a:t>
            </a:r>
            <a:r>
              <a:rPr lang="en-US" sz="4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tên</a:t>
            </a:r>
            <a:r>
              <a:rPr lang="en-US" sz="4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một</a:t>
            </a:r>
            <a:r>
              <a:rPr lang="en-US" sz="4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số</a:t>
            </a:r>
            <a:endParaRPr lang="en-US" sz="4800" b="1" cap="none" spc="0" dirty="0" smtClean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4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Bài</a:t>
            </a:r>
            <a:r>
              <a:rPr lang="en-US" sz="4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hát</a:t>
            </a:r>
            <a:r>
              <a:rPr lang="en-US" sz="4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viết</a:t>
            </a:r>
            <a:r>
              <a:rPr lang="en-US" sz="4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về</a:t>
            </a:r>
            <a:r>
              <a:rPr lang="en-US" sz="4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chủ</a:t>
            </a:r>
            <a:r>
              <a:rPr lang="en-US" sz="4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đề</a:t>
            </a:r>
            <a:r>
              <a:rPr lang="en-US" sz="4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mái</a:t>
            </a:r>
            <a:r>
              <a:rPr lang="en-US" sz="4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en-US" sz="4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Trường</a:t>
            </a:r>
            <a:r>
              <a:rPr lang="en-US" sz="4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mà</a:t>
            </a:r>
            <a:r>
              <a:rPr lang="en-US" sz="4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4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biết</a:t>
            </a:r>
            <a:r>
              <a:rPr lang="en-US" sz="4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en-US" sz="4800" b="1" cap="none" spc="0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6260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Cloud 2"/>
          <p:cNvSpPr/>
          <p:nvPr/>
        </p:nvSpPr>
        <p:spPr>
          <a:xfrm>
            <a:off x="1419225" y="1743075"/>
            <a:ext cx="8934450" cy="3552825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038473" y="2521059"/>
            <a:ext cx="7695953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Bài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hát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vẫn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nhớ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trường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xưa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là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tình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cảm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của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các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bạn</a:t>
            </a:r>
            <a:r>
              <a:rPr lang="en-US" sz="2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Học</a:t>
            </a:r>
            <a:r>
              <a:rPr lang="en-US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sinh</a:t>
            </a:r>
            <a:r>
              <a:rPr lang="en-US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dù</a:t>
            </a:r>
            <a:r>
              <a:rPr lang="en-US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đi</a:t>
            </a:r>
            <a:r>
              <a:rPr lang="en-US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xa</a:t>
            </a:r>
            <a:r>
              <a:rPr lang="en-US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vẫn</a:t>
            </a:r>
            <a:r>
              <a:rPr lang="en-US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luôn</a:t>
            </a:r>
            <a:r>
              <a:rPr lang="en-US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nhớ</a:t>
            </a:r>
            <a:r>
              <a:rPr lang="en-US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en-US" sz="2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về</a:t>
            </a:r>
            <a:r>
              <a:rPr lang="en-US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mái</a:t>
            </a:r>
            <a:r>
              <a:rPr lang="en-US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trường</a:t>
            </a:r>
            <a:r>
              <a:rPr lang="en-US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thân</a:t>
            </a:r>
            <a:r>
              <a:rPr lang="en-US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Yêu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nơi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đã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gắn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bó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với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các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bạn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cả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một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thời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đi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học</a:t>
            </a:r>
            <a:r>
              <a:rPr lang="en-US" sz="28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</a:t>
            </a:r>
            <a:r>
              <a:rPr lang="en-US" sz="2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à</a:t>
            </a:r>
            <a:r>
              <a:rPr lang="en-US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có</a:t>
            </a:r>
            <a:r>
              <a:rPr lang="en-US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rất</a:t>
            </a:r>
            <a:r>
              <a:rPr lang="en-US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nhiều</a:t>
            </a:r>
            <a:r>
              <a:rPr lang="en-US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kỉ</a:t>
            </a:r>
            <a:r>
              <a:rPr lang="en-US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niệm</a:t>
            </a:r>
            <a:r>
              <a:rPr lang="en-US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en-US" sz="2800" b="1" cap="none" spc="0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390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ài 9 - Em Vẫn Nhớ Trường Xưa - Âm Nhạc Lớp 5 -- Tập Hát Theo Lời - CD Bộ Giáo Dụ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74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-211" t="323" r="211" b="-323"/>
          <a:stretch/>
        </p:blipFill>
        <p:spPr>
          <a:xfrm>
            <a:off x="380270" y="3209926"/>
            <a:ext cx="9020905" cy="2628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24250" y="4124326"/>
            <a:ext cx="523874" cy="5238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657725" y="4124326"/>
            <a:ext cx="523874" cy="5238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95975" y="4124326"/>
            <a:ext cx="523874" cy="5238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29450" y="4124325"/>
            <a:ext cx="523874" cy="52387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801705" y="4124323"/>
            <a:ext cx="523874" cy="5238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63" r="57177"/>
          <a:stretch/>
        </p:blipFill>
        <p:spPr>
          <a:xfrm>
            <a:off x="3524250" y="5113907"/>
            <a:ext cx="781627" cy="7249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63" r="57177"/>
          <a:stretch/>
        </p:blipFill>
        <p:spPr>
          <a:xfrm>
            <a:off x="5895975" y="5200139"/>
            <a:ext cx="781627" cy="72491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518551" y="820293"/>
            <a:ext cx="68125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HÒA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TẤU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HAI </a:t>
            </a:r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NHẠC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CỤ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46704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6339" y="1157585"/>
            <a:ext cx="11853694" cy="44012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Trường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làng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có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hàng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tre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xanh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cây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rợp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bóng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mát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yêu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đời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yên</a:t>
            </a:r>
            <a:r>
              <a:rPr 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lành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Nhịp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cầu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tre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lối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về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nhà</a:t>
            </a:r>
            <a:r>
              <a:rPr 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Qua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rẫy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nương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xanh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thấy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vui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êm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đềm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Tình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quê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hương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gắn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liền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yêu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thương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Bao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mùa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mưa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nắng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vẫn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đến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trường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Thầy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cô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đã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dạy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cho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8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Yêu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nước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yêu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quê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và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yêu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gia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đình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en-US" sz="2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870" y="1566811"/>
            <a:ext cx="536114" cy="5096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953" y="1530824"/>
            <a:ext cx="536114" cy="509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67" y="2770764"/>
            <a:ext cx="536114" cy="5096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" y="4132029"/>
            <a:ext cx="536114" cy="50963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990" y="1530823"/>
            <a:ext cx="536114" cy="50963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2385340" y="2076448"/>
            <a:ext cx="694222" cy="54067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4994449" y="2074192"/>
            <a:ext cx="694222" cy="54067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315" y="1554095"/>
            <a:ext cx="536114" cy="509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860" y="1554095"/>
            <a:ext cx="536114" cy="50963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397" y="1569015"/>
            <a:ext cx="536114" cy="50963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286" y="1535373"/>
            <a:ext cx="536114" cy="50963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986" y="2834192"/>
            <a:ext cx="536114" cy="50963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64" y="2805093"/>
            <a:ext cx="536114" cy="50963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065" y="2793960"/>
            <a:ext cx="536114" cy="50963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021" y="2782827"/>
            <a:ext cx="536114" cy="50963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014" y="2777078"/>
            <a:ext cx="536114" cy="50963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571" y="2807480"/>
            <a:ext cx="536114" cy="50963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765" y="2793959"/>
            <a:ext cx="536114" cy="50963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170" y="2843874"/>
            <a:ext cx="536114" cy="50963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9265" y="2778513"/>
            <a:ext cx="536114" cy="50963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550" y="4125739"/>
            <a:ext cx="536114" cy="50963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153" y="4122442"/>
            <a:ext cx="536114" cy="50963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221" y="4122437"/>
            <a:ext cx="536114" cy="50963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082" y="4109418"/>
            <a:ext cx="536114" cy="50963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918" y="4078805"/>
            <a:ext cx="536114" cy="509639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314" y="4074628"/>
            <a:ext cx="536114" cy="509639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7509" y="4092603"/>
            <a:ext cx="536114" cy="509639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409" y="4122437"/>
            <a:ext cx="536114" cy="509639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7600614" y="2046035"/>
            <a:ext cx="694222" cy="540671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10091823" y="2036908"/>
            <a:ext cx="694222" cy="540671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63" y="5395780"/>
            <a:ext cx="536114" cy="509639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197" y="5373512"/>
            <a:ext cx="536114" cy="509639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696" y="5366574"/>
            <a:ext cx="536114" cy="50963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566" y="5373512"/>
            <a:ext cx="536114" cy="50963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356" y="5348258"/>
            <a:ext cx="536114" cy="509639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790" y="5352284"/>
            <a:ext cx="536114" cy="509639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020" y="5366574"/>
            <a:ext cx="536114" cy="509639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272" y="5359342"/>
            <a:ext cx="536114" cy="509639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7725" y="5355447"/>
            <a:ext cx="536114" cy="509639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1834" y="5338400"/>
            <a:ext cx="536114" cy="509639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1834702" y="3314732"/>
            <a:ext cx="694222" cy="540671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3915871" y="3264348"/>
            <a:ext cx="694222" cy="540671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6959175" y="3303598"/>
            <a:ext cx="694222" cy="540671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9655368" y="3237079"/>
            <a:ext cx="694222" cy="540671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1977961" y="4562507"/>
            <a:ext cx="694222" cy="540671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5043167" y="4588444"/>
            <a:ext cx="694222" cy="540671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8332116" y="4588444"/>
            <a:ext cx="694222" cy="540671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11188907" y="4632076"/>
            <a:ext cx="694222" cy="540671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1707782" y="5887379"/>
            <a:ext cx="694222" cy="540671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4110302" y="5853157"/>
            <a:ext cx="694222" cy="540671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6925932" y="5865086"/>
            <a:ext cx="694222" cy="540671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0" t="23000" r="9000" b="22600"/>
          <a:stretch/>
        </p:blipFill>
        <p:spPr>
          <a:xfrm>
            <a:off x="9211855" y="5812348"/>
            <a:ext cx="694222" cy="540671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77" y="1534873"/>
            <a:ext cx="536114" cy="509639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1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065" y="4136905"/>
            <a:ext cx="536114" cy="509639"/>
          </a:xfrm>
          <a:prstGeom prst="rect">
            <a:avLst/>
          </a:prstGeom>
        </p:spPr>
      </p:pic>
      <p:sp>
        <p:nvSpPr>
          <p:cNvPr id="80" name="Rectangle 79"/>
          <p:cNvSpPr/>
          <p:nvPr/>
        </p:nvSpPr>
        <p:spPr>
          <a:xfrm>
            <a:off x="3144815" y="182368"/>
            <a:ext cx="68125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HÒA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TẤU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HAI </a:t>
            </a:r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NHẠC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CỤ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4319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56816093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455</Words>
  <Application>Microsoft Office PowerPoint</Application>
  <PresentationFormat>Widescreen</PresentationFormat>
  <Paragraphs>70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This PC</dc:creator>
  <cp:lastModifiedBy>Microsoft account</cp:lastModifiedBy>
  <cp:revision>21</cp:revision>
  <dcterms:created xsi:type="dcterms:W3CDTF">2022-03-08T14:57:56Z</dcterms:created>
  <dcterms:modified xsi:type="dcterms:W3CDTF">2022-03-13T13:59:39Z</dcterms:modified>
</cp:coreProperties>
</file>