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1" r:id="rId2"/>
    <p:sldId id="266" r:id="rId3"/>
    <p:sldId id="267" r:id="rId4"/>
    <p:sldId id="282" r:id="rId5"/>
    <p:sldId id="284" r:id="rId6"/>
    <p:sldId id="270" r:id="rId7"/>
    <p:sldId id="285" r:id="rId8"/>
    <p:sldId id="274" r:id="rId9"/>
    <p:sldId id="278" r:id="rId10"/>
    <p:sldId id="257" r:id="rId11"/>
    <p:sldId id="256" r:id="rId12"/>
    <p:sldId id="259" r:id="rId13"/>
    <p:sldId id="263" r:id="rId14"/>
    <p:sldId id="264" r:id="rId15"/>
    <p:sldId id="265" r:id="rId16"/>
    <p:sldId id="275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00CC00"/>
    <a:srgbClr val="00FF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54" autoAdjust="0"/>
    <p:restoredTop sz="94660"/>
  </p:normalViewPr>
  <p:slideViewPr>
    <p:cSldViewPr>
      <p:cViewPr>
        <p:scale>
          <a:sx n="102" d="100"/>
          <a:sy n="102" d="100"/>
        </p:scale>
        <p:origin x="-408" y="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2EC99-0E33-4FA4-A41D-1B2D3254EB99}" type="datetimeFigureOut">
              <a:rPr lang="en-US" smtClean="0"/>
              <a:t>03/03/2021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B133F1-2937-435F-82D2-F30ACC64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692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B133F1-2937-435F-82D2-F30ACC64F1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003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pPr/>
              <a:t>03/03/2021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075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pPr/>
              <a:t>03/03/2021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724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pPr/>
              <a:t>03/03/2021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001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pPr/>
              <a:t>03/03/2021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785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pPr/>
              <a:t>03/03/2021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599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pPr/>
              <a:t>03/03/2021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22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pPr/>
              <a:t>03/03/2021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091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pPr/>
              <a:t>03/03/2021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484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pPr/>
              <a:t>03/03/2021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688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pPr/>
              <a:t>03/03/2021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3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pPr/>
              <a:t>03/03/2021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784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EB4B6-BD15-4E68-8BFA-8A2D3AAA4790}" type="datetimeFigureOut">
              <a:rPr lang="en-US" smtClean="0"/>
              <a:pPr/>
              <a:t>03/03/2021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26279-CC7E-44C3-BE74-605769375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483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18" Type="http://schemas.openxmlformats.org/officeDocument/2006/relationships/image" Target="../media/image1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12" Type="http://schemas.microsoft.com/office/2007/relationships/hdphoto" Target="../media/hdphoto4.wdp"/><Relationship Id="rId17" Type="http://schemas.openxmlformats.org/officeDocument/2006/relationships/slide" Target="slide11.xml"/><Relationship Id="rId2" Type="http://schemas.openxmlformats.org/officeDocument/2006/relationships/audio" Target="../media/media1.MP3"/><Relationship Id="rId16" Type="http://schemas.microsoft.com/office/2007/relationships/hdphoto" Target="../media/hdphoto6.wdp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5" Type="http://schemas.openxmlformats.org/officeDocument/2006/relationships/image" Target="../media/image16.png"/><Relationship Id="rId10" Type="http://schemas.microsoft.com/office/2007/relationships/hdphoto" Target="../media/hdphoto3.wdp"/><Relationship Id="rId19" Type="http://schemas.openxmlformats.org/officeDocument/2006/relationships/image" Target="../media/image18.png"/><Relationship Id="rId4" Type="http://schemas.openxmlformats.org/officeDocument/2006/relationships/image" Target="../media/image10.jpeg"/><Relationship Id="rId9" Type="http://schemas.openxmlformats.org/officeDocument/2006/relationships/image" Target="../media/image13.png"/><Relationship Id="rId1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5.png"/><Relationship Id="rId18" Type="http://schemas.openxmlformats.org/officeDocument/2006/relationships/image" Target="../media/image27.png"/><Relationship Id="rId26" Type="http://schemas.microsoft.com/office/2007/relationships/hdphoto" Target="../media/hdphoto13.wdp"/><Relationship Id="rId3" Type="http://schemas.openxmlformats.org/officeDocument/2006/relationships/image" Target="../media/image20.png"/><Relationship Id="rId21" Type="http://schemas.openxmlformats.org/officeDocument/2006/relationships/image" Target="../media/image29.png"/><Relationship Id="rId7" Type="http://schemas.openxmlformats.org/officeDocument/2006/relationships/image" Target="../media/image22.png"/><Relationship Id="rId12" Type="http://schemas.openxmlformats.org/officeDocument/2006/relationships/slide" Target="slide13.xml"/><Relationship Id="rId17" Type="http://schemas.openxmlformats.org/officeDocument/2006/relationships/slide" Target="slide12.xml"/><Relationship Id="rId25" Type="http://schemas.openxmlformats.org/officeDocument/2006/relationships/image" Target="../media/image32.png"/><Relationship Id="rId2" Type="http://schemas.openxmlformats.org/officeDocument/2006/relationships/image" Target="../media/image19.jpeg"/><Relationship Id="rId16" Type="http://schemas.openxmlformats.org/officeDocument/2006/relationships/slide" Target="slide15.xml"/><Relationship Id="rId20" Type="http://schemas.microsoft.com/office/2007/relationships/hdphoto" Target="../media/hdphoto11.wdp"/><Relationship Id="rId29" Type="http://schemas.openxmlformats.org/officeDocument/2006/relationships/slide" Target="slide1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11" Type="http://schemas.microsoft.com/office/2007/relationships/hdphoto" Target="../media/hdphoto10.wdp"/><Relationship Id="rId24" Type="http://schemas.openxmlformats.org/officeDocument/2006/relationships/image" Target="../media/image31.png"/><Relationship Id="rId5" Type="http://schemas.openxmlformats.org/officeDocument/2006/relationships/image" Target="../media/image21.png"/><Relationship Id="rId15" Type="http://schemas.openxmlformats.org/officeDocument/2006/relationships/image" Target="../media/image26.png"/><Relationship Id="rId23" Type="http://schemas.openxmlformats.org/officeDocument/2006/relationships/image" Target="../media/image30.png"/><Relationship Id="rId28" Type="http://schemas.microsoft.com/office/2007/relationships/hdphoto" Target="../media/hdphoto14.wdp"/><Relationship Id="rId10" Type="http://schemas.openxmlformats.org/officeDocument/2006/relationships/image" Target="../media/image24.png"/><Relationship Id="rId19" Type="http://schemas.openxmlformats.org/officeDocument/2006/relationships/image" Target="../media/image28.png"/><Relationship Id="rId4" Type="http://schemas.microsoft.com/office/2007/relationships/hdphoto" Target="../media/hdphoto7.wdp"/><Relationship Id="rId9" Type="http://schemas.microsoft.com/office/2007/relationships/hdphoto" Target="../media/hdphoto9.wdp"/><Relationship Id="rId14" Type="http://schemas.openxmlformats.org/officeDocument/2006/relationships/slide" Target="slide14.xml"/><Relationship Id="rId22" Type="http://schemas.microsoft.com/office/2007/relationships/hdphoto" Target="../media/hdphoto12.wdp"/><Relationship Id="rId27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microsoft.com/office/2007/relationships/hdphoto" Target="../media/hdphoto17.wdp"/><Relationship Id="rId3" Type="http://schemas.openxmlformats.org/officeDocument/2006/relationships/slide" Target="slide11.xml"/><Relationship Id="rId7" Type="http://schemas.microsoft.com/office/2007/relationships/hdphoto" Target="../media/hdphoto2.wdp"/><Relationship Id="rId12" Type="http://schemas.openxmlformats.org/officeDocument/2006/relationships/image" Target="../media/image3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microsoft.com/office/2007/relationships/hdphoto" Target="../media/hdphoto5.wdp"/><Relationship Id="rId5" Type="http://schemas.microsoft.com/office/2007/relationships/hdphoto" Target="../media/hdphoto15.wdp"/><Relationship Id="rId10" Type="http://schemas.openxmlformats.org/officeDocument/2006/relationships/image" Target="../media/image15.png"/><Relationship Id="rId4" Type="http://schemas.openxmlformats.org/officeDocument/2006/relationships/image" Target="../media/image34.png"/><Relationship Id="rId9" Type="http://schemas.microsoft.com/office/2007/relationships/hdphoto" Target="../media/hdphoto16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microsoft.com/office/2007/relationships/hdphoto" Target="../media/hdphoto17.wdp"/><Relationship Id="rId3" Type="http://schemas.openxmlformats.org/officeDocument/2006/relationships/slide" Target="slide11.xml"/><Relationship Id="rId7" Type="http://schemas.microsoft.com/office/2007/relationships/hdphoto" Target="../media/hdphoto2.wdp"/><Relationship Id="rId12" Type="http://schemas.openxmlformats.org/officeDocument/2006/relationships/image" Target="../media/image3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microsoft.com/office/2007/relationships/hdphoto" Target="../media/hdphoto5.wdp"/><Relationship Id="rId5" Type="http://schemas.microsoft.com/office/2007/relationships/hdphoto" Target="../media/hdphoto15.wdp"/><Relationship Id="rId10" Type="http://schemas.openxmlformats.org/officeDocument/2006/relationships/image" Target="../media/image15.png"/><Relationship Id="rId4" Type="http://schemas.openxmlformats.org/officeDocument/2006/relationships/image" Target="../media/image34.png"/><Relationship Id="rId9" Type="http://schemas.microsoft.com/office/2007/relationships/hdphoto" Target="../media/hdphoto16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microsoft.com/office/2007/relationships/hdphoto" Target="../media/hdphoto17.wdp"/><Relationship Id="rId3" Type="http://schemas.openxmlformats.org/officeDocument/2006/relationships/slide" Target="slide11.xml"/><Relationship Id="rId7" Type="http://schemas.microsoft.com/office/2007/relationships/hdphoto" Target="../media/hdphoto2.wdp"/><Relationship Id="rId12" Type="http://schemas.openxmlformats.org/officeDocument/2006/relationships/image" Target="../media/image3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microsoft.com/office/2007/relationships/hdphoto" Target="../media/hdphoto5.wdp"/><Relationship Id="rId5" Type="http://schemas.microsoft.com/office/2007/relationships/hdphoto" Target="../media/hdphoto15.wdp"/><Relationship Id="rId10" Type="http://schemas.openxmlformats.org/officeDocument/2006/relationships/image" Target="../media/image15.png"/><Relationship Id="rId4" Type="http://schemas.openxmlformats.org/officeDocument/2006/relationships/image" Target="../media/image34.png"/><Relationship Id="rId9" Type="http://schemas.microsoft.com/office/2007/relationships/hdphoto" Target="../media/hdphoto16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microsoft.com/office/2007/relationships/hdphoto" Target="../media/hdphoto17.wdp"/><Relationship Id="rId3" Type="http://schemas.openxmlformats.org/officeDocument/2006/relationships/slide" Target="slide11.xml"/><Relationship Id="rId7" Type="http://schemas.microsoft.com/office/2007/relationships/hdphoto" Target="../media/hdphoto2.wdp"/><Relationship Id="rId12" Type="http://schemas.openxmlformats.org/officeDocument/2006/relationships/image" Target="../media/image3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microsoft.com/office/2007/relationships/hdphoto" Target="../media/hdphoto5.wdp"/><Relationship Id="rId5" Type="http://schemas.microsoft.com/office/2007/relationships/hdphoto" Target="../media/hdphoto15.wdp"/><Relationship Id="rId10" Type="http://schemas.openxmlformats.org/officeDocument/2006/relationships/image" Target="../media/image15.png"/><Relationship Id="rId4" Type="http://schemas.openxmlformats.org/officeDocument/2006/relationships/image" Target="../media/image34.png"/><Relationship Id="rId9" Type="http://schemas.microsoft.com/office/2007/relationships/hdphoto" Target="../media/hdphoto16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58775" y="1893400"/>
            <a:ext cx="7717177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Chào</a:t>
            </a:r>
            <a:r>
              <a:rPr lang="en-US" sz="5400" b="1" cap="none" spc="0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mừng</a:t>
            </a:r>
            <a:r>
              <a:rPr lang="en-US" sz="5400" b="1" cap="none" spc="0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lang="en-US" sz="5400" b="1" cap="none" spc="0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v</a:t>
            </a:r>
            <a:r>
              <a:rPr lang="en-US" sz="5400" b="1" cap="none" spc="0" dirty="0" err="1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à</a:t>
            </a:r>
            <a:r>
              <a:rPr lang="en-US" sz="5400" b="1" cap="none" spc="0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các</a:t>
            </a:r>
            <a:r>
              <a:rPr lang="en-US" sz="5400" b="1" cap="none" spc="0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em</a:t>
            </a:r>
            <a:r>
              <a:rPr lang="en-US" sz="5400" b="1" cap="none" spc="0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5400" b="1" cap="none" spc="0" dirty="0" err="1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tham</a:t>
            </a:r>
            <a:r>
              <a:rPr lang="en-US" sz="5400" b="1" cap="none" spc="0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dự</a:t>
            </a:r>
            <a:r>
              <a:rPr lang="en-US" sz="5400" b="1" cap="none" spc="0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tiết</a:t>
            </a:r>
            <a:r>
              <a:rPr lang="en-US" sz="5400" b="1" cap="none" spc="0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học</a:t>
            </a:r>
            <a:endParaRPr lang="en-US" sz="5400" b="1" cap="none" spc="0" dirty="0">
              <a:ln w="1905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30575" y="2232925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47650"/>
            <a:ext cx="9144000" cy="53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101071" y="2624886"/>
            <a:ext cx="2223742" cy="290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43850" y="148662"/>
            <a:ext cx="4209143" cy="420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\Desktop\Giai cuu con vat\historieta-linda-de-los-ciervos-4710854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17000" y1="15657" x2="20500" y2="27086"/>
                        <a14:foregroundMark x1="27625" y1="69029" x2="30750" y2="75657"/>
                        <a14:foregroundMark x1="96375" y1="86171" x2="98625" y2="89486"/>
                        <a14:foregroundMark x1="90625" y1="96457" x2="91125" y2="99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6336">
            <a:off x="2046882" y="2112868"/>
            <a:ext cx="780611" cy="72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594" y="3410355"/>
            <a:ext cx="2201172" cy="212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394" y="1735555"/>
            <a:ext cx="3446522" cy="411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C:\Users\ADMIN\Desktop\Tai nguyen thiet ke tro choi\Bảng gỗ\images.jpg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394" y="-713117"/>
            <a:ext cx="2667000" cy="267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352800" y="678232"/>
            <a:ext cx="20826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CỨU</a:t>
            </a:r>
          </a:p>
          <a:p>
            <a:pPr algn="ctr"/>
            <a:r>
              <a:rPr lang="en-US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 XANH</a:t>
            </a:r>
          </a:p>
        </p:txBody>
      </p:sp>
      <p:pic>
        <p:nvPicPr>
          <p:cNvPr id="18" name="Picture 11" descr="C:\Users\ADMIN\Desktop\Tai nguyen thiet ke tro choi\Angry birds epic birds\1505573783630 (2)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594" y="1965789"/>
            <a:ext cx="1261404" cy="76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 cstate="print"/>
          <a:stretch>
            <a:fillRect/>
          </a:stretch>
        </p:blipFill>
        <p:spPr>
          <a:xfrm>
            <a:off x="9677400" y="45051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9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G:\TRO CHOI POWERPOINT\Giai cuu rung xanh\flores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600" y="-628650"/>
            <a:ext cx="105156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600" y="2092325"/>
            <a:ext cx="819035" cy="98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ADMIN\Desktop\Giai cuu con vat\860b43d1f72858179212c60650ccfc0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356" y1="4000" x2="13136" y2="15667"/>
                        <a14:foregroundMark x1="64831" y1="1333" x2="64831" y2="15000"/>
                        <a14:foregroundMark x1="16525" y1="33667" x2="20763" y2="39000"/>
                        <a14:foregroundMark x1="58051" y1="29667" x2="51695" y2="36667"/>
                        <a14:foregroundMark x1="30932" y1="42667" x2="27542" y2="5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398763"/>
            <a:ext cx="1006619" cy="127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Giai cuu con vat\Baby-Elephant-Clipart_7.png.137942904405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710" y="3158873"/>
            <a:ext cx="1748090" cy="174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C:\Users\ADMIN\Desktop\Giai cuu con vat\clipbear4.gif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0102" y1="27511" x2="40102" y2="28603"/>
                        <a14:backgroundMark x1="33249" y1="35153" x2="32487" y2="36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05600" y="2199928"/>
            <a:ext cx="1981200" cy="230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9" descr="C:\Users\ADMIN\Desktop\Giai cuu con vat\cute-deer-cartoon-illustration-4717131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3720" y1="4667" x2="13786" y2="12778"/>
                        <a14:foregroundMark x1="72429" y1="4444" x2="68928" y2="12222"/>
                        <a14:foregroundMark x1="38293" y1="30333" x2="29540" y2="52333"/>
                        <a14:foregroundMark x1="46608" y1="69222" x2="69803" y2="67333"/>
                        <a14:foregroundMark x1="89934" y1="52111" x2="92123" y2="56222"/>
                        <a14:foregroundMark x1="32385" y1="97000" x2="40700" y2="98889"/>
                        <a14:foregroundMark x1="59300" y1="97222" x2="63895" y2="95333"/>
                        <a14:foregroundMark x1="92560" y1="98889" x2="95405" y2="97444"/>
                        <a14:backgroundMark x1="97155" y1="99000" x2="98249" y2="9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55" y="3239351"/>
            <a:ext cx="700141" cy="137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AutoShape 11" descr="Hình ảnh có liên quan"/>
          <p:cNvSpPr>
            <a:spLocks noChangeAspect="1" noChangeArrowheads="1"/>
          </p:cNvSpPr>
          <p:nvPr/>
        </p:nvSpPr>
        <p:spPr bwMode="auto">
          <a:xfrm>
            <a:off x="155575" y="-9525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" name="Picture 13" descr="C:\Users\ADMIN\Desktop\Picture1 (2)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297881"/>
            <a:ext cx="1758758" cy="153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3" descr="C:\Users\ADMIN\Desktop\Picture1 (2)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0" y="3306763"/>
            <a:ext cx="2114550" cy="1656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3" descr="C:\Users\ADMIN\Desktop\Picture1 (2)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419350"/>
            <a:ext cx="2114550" cy="233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3" descr="C:\Users\ADMIN\Desktop\Picture1 (2)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55" y="3306763"/>
            <a:ext cx="131844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C:\Users\ADMIN\Desktop\Giai cuu con vat\historieta-linda-de-los-ciervos-47108548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17000" y1="15657" x2="20500" y2="27086"/>
                        <a14:foregroundMark x1="27625" y1="69029" x2="30750" y2="75657"/>
                        <a14:foregroundMark x1="96375" y1="86171" x2="98625" y2="89486"/>
                        <a14:foregroundMark x1="90625" y1="96457" x2="91125" y2="99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9338">
            <a:off x="441478" y="3669791"/>
            <a:ext cx="1271299" cy="118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>
                        <a14:foregroundMark x1="12308" y1="14741" x2="6538" y2="26693"/>
                        <a14:foregroundMark x1="16154" y1="17928" x2="14231" y2="30279"/>
                        <a14:foregroundMark x1="32692" y1="17530" x2="26538" y2="35060"/>
                        <a14:foregroundMark x1="46538" y1="13944" x2="50000" y2="20319"/>
                        <a14:foregroundMark x1="7692" y1="7968" x2="6538" y2="15139"/>
                        <a14:foregroundMark x1="35000" y1="4781" x2="38462" y2="11554"/>
                        <a14:foregroundMark x1="34231" y1="3984" x2="23077" y2="2390"/>
                        <a14:foregroundMark x1="35385" y1="57371" x2="34615" y2="91633"/>
                        <a14:foregroundMark x1="31538" y1="73307" x2="30385" y2="83665"/>
                        <a14:foregroundMark x1="40000" y1="62948" x2="36923" y2="81673"/>
                        <a14:foregroundMark x1="34231" y1="56175" x2="57692" y2="63347"/>
                        <a14:foregroundMark x1="56538" y1="54980" x2="46538" y2="56574"/>
                        <a14:foregroundMark x1="68077" y1="54183" x2="66923" y2="83267"/>
                        <a14:foregroundMark x1="61538" y1="60558" x2="61538" y2="80478"/>
                        <a14:foregroundMark x1="76923" y1="81275" x2="76154" y2="88446"/>
                        <a14:foregroundMark x1="93462" y1="15538" x2="77692" y2="21116"/>
                        <a14:foregroundMark x1="93077" y1="12749" x2="96154" y2="18327"/>
                        <a14:foregroundMark x1="76923" y1="22311" x2="67308" y2="50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841" y="3568011"/>
            <a:ext cx="1082215" cy="104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 descr="C:\Users\ADMIN\Desktop\Giai cuu con vat\elephant-cartoon-clip-art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78521" y="3038202"/>
            <a:ext cx="1934468" cy="189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 descr="C:\Users\ADMIN\Desktop\Giai cuu con vat\bear  mother and baby cartoon image 5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048" y="2724150"/>
            <a:ext cx="2806952" cy="280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C:\Users\ADMIN\Desktop\vector-fruits-cartoon-icons (2)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9664" b="96218" l="9886" r="89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67" y="-42369"/>
            <a:ext cx="623178" cy="56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Explosion 2 49"/>
          <p:cNvSpPr/>
          <p:nvPr/>
        </p:nvSpPr>
        <p:spPr>
          <a:xfrm rot="1364045">
            <a:off x="194000" y="1818887"/>
            <a:ext cx="1002738" cy="71218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 rot="560109">
            <a:off x="361324" y="2109855"/>
            <a:ext cx="1160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POW!</a:t>
            </a:r>
          </a:p>
        </p:txBody>
      </p:sp>
      <p:pic>
        <p:nvPicPr>
          <p:cNvPr id="52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43971" flipH="1">
            <a:off x="374431" y="2406372"/>
            <a:ext cx="819035" cy="98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 descr="C:\Users\ADMIN\Desktop\monkey_drawing_branch_hang_54278_2048x2048 (2)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0" r="100000">
                        <a14:foregroundMark x1="59619" y1="6027" x2="62549" y2="13058"/>
                        <a14:foregroundMark x1="58984" y1="6027" x2="52246" y2="12612"/>
                        <a14:foregroundMark x1="35693" y1="19420" x2="28760" y2="19085"/>
                        <a14:foregroundMark x1="13135" y1="4464" x2="17188" y2="10268"/>
                        <a14:foregroundMark x1="17188" y1="10268" x2="22314" y2="15067"/>
                        <a14:foregroundMark x1="26514" y1="17634" x2="22607" y2="15625"/>
                        <a14:foregroundMark x1="37109" y1="18862" x2="38770" y2="18192"/>
                        <a14:backgroundMark x1="7715" y1="23438" x2="20166" y2="77790"/>
                        <a14:backgroundMark x1="7715" y1="71987" x2="26660" y2="91071"/>
                        <a14:backgroundMark x1="42627" y1="84152" x2="40625" y2="84152"/>
                        <a14:backgroundMark x1="39453" y1="84487" x2="36621" y2="81138"/>
                        <a14:backgroundMark x1="36914" y1="81920" x2="36182" y2="78571"/>
                        <a14:backgroundMark x1="60010" y1="25446" x2="70215" y2="56362"/>
                        <a14:backgroundMark x1="53760" y1="62388" x2="53662" y2="66406"/>
                        <a14:backgroundMark x1="54688" y1="78906" x2="50928" y2="84710"/>
                        <a14:backgroundMark x1="43994" y1="20647" x2="41846" y2="22991"/>
                        <a14:backgroundMark x1="75146" y1="39397" x2="78125" y2="65179"/>
                        <a14:backgroundMark x1="42041" y1="26786" x2="42969" y2="256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11"/>
            <a:ext cx="1322475" cy="61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Right 3">
            <a:hlinkClick r:id="rId29" action="ppaction://hlinksldjump"/>
            <a:extLst>
              <a:ext uri="{FF2B5EF4-FFF2-40B4-BE49-F238E27FC236}">
                <a16:creationId xmlns:a16="http://schemas.microsoft.com/office/drawing/2014/main" xmlns="" id="{30769A60-7B7A-42E0-8C50-7AF5858A02BA}"/>
              </a:ext>
            </a:extLst>
          </p:cNvPr>
          <p:cNvSpPr/>
          <p:nvPr/>
        </p:nvSpPr>
        <p:spPr>
          <a:xfrm>
            <a:off x="7848600" y="160337"/>
            <a:ext cx="838200" cy="3612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75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-0.23056 0.00186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2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80913E-6 L -0.50833 0.01079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17" y="5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0.00312 0.37407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870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L -0.75243 0.03612 " pathEditMode="relative" rAng="0" ptsTypes="AA">
                                      <p:cBhvr>
                                        <p:cTn id="88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22" y="179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82051E-6 L -1.12153 0.02101 " pathEditMode="relative" rAng="0" ptsTypes="AA">
                                      <p:cBhvr>
                                        <p:cTn id="114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76" y="10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1" grpId="0"/>
      <p:bldP spid="5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47650"/>
            <a:ext cx="9144000" cy="53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118425" y="3289657"/>
            <a:ext cx="1653388" cy="215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91400" y="2556537"/>
            <a:ext cx="2228550" cy="222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367" y="4409693"/>
            <a:ext cx="1165421" cy="112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530629"/>
            <a:ext cx="1824777" cy="217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-120474"/>
            <a:ext cx="6248400" cy="331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55" y="2724150"/>
            <a:ext cx="4916145" cy="260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38400" y="666750"/>
            <a:ext cx="411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endParaRPr lang="en-US" sz="28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4027" y="3457215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= v x t</a:t>
            </a:r>
          </a:p>
        </p:txBody>
      </p:sp>
    </p:spTree>
    <p:extLst>
      <p:ext uri="{BB962C8B-B14F-4D97-AF65-F5344CB8AC3E}">
        <p14:creationId xmlns:p14="http://schemas.microsoft.com/office/powerpoint/2010/main" val="326434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47650"/>
            <a:ext cx="9144000" cy="53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118425" y="3289657"/>
            <a:ext cx="1653388" cy="215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91400" y="2556537"/>
            <a:ext cx="2228550" cy="222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367" y="4409693"/>
            <a:ext cx="1165421" cy="112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530629"/>
            <a:ext cx="1824777" cy="217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-120474"/>
            <a:ext cx="6248400" cy="331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55" y="2724150"/>
            <a:ext cx="4916145" cy="260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81300" y="609341"/>
            <a:ext cx="3695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8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4027" y="3521297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= s : t</a:t>
            </a:r>
          </a:p>
        </p:txBody>
      </p:sp>
    </p:spTree>
    <p:extLst>
      <p:ext uri="{BB962C8B-B14F-4D97-AF65-F5344CB8AC3E}">
        <p14:creationId xmlns:p14="http://schemas.microsoft.com/office/powerpoint/2010/main" val="337276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47650"/>
            <a:ext cx="9144000" cy="53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118425" y="3289657"/>
            <a:ext cx="1653388" cy="215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91400" y="2556537"/>
            <a:ext cx="2228550" cy="222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367" y="4409693"/>
            <a:ext cx="1165421" cy="112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530629"/>
            <a:ext cx="1824777" cy="217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-120474"/>
            <a:ext cx="6248400" cy="331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55" y="2724150"/>
            <a:ext cx="4916145" cy="260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22854" y="757152"/>
            <a:ext cx="46113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s.</a:t>
            </a:r>
          </a:p>
          <a:p>
            <a:pPr algn="ctr"/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 = 10m/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t = 9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sz="28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4027" y="3545834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= 10 x 9 = 90 m</a:t>
            </a:r>
          </a:p>
        </p:txBody>
      </p:sp>
    </p:spTree>
    <p:extLst>
      <p:ext uri="{BB962C8B-B14F-4D97-AF65-F5344CB8AC3E}">
        <p14:creationId xmlns:p14="http://schemas.microsoft.com/office/powerpoint/2010/main" val="337276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47650"/>
            <a:ext cx="9144000" cy="53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118425" y="3289657"/>
            <a:ext cx="1653388" cy="215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91400" y="2556537"/>
            <a:ext cx="2228550" cy="222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367" y="4409693"/>
            <a:ext cx="1165421" cy="112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530629"/>
            <a:ext cx="1824777" cy="217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-171450"/>
            <a:ext cx="700773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76400" y="6899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con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11125" y="1047750"/>
            <a:ext cx="533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80km,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>
              <a:buAutoNum type="alphaLcPeriod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35km/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		b. 40 km/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c. 42 km/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		d. 38 km/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331825" y="2190750"/>
            <a:ext cx="533400" cy="381000"/>
          </a:xfrm>
          <a:prstGeom prst="ellipse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76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allAtOnce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1047750"/>
            <a:ext cx="67056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115888" algn="ctr"/>
            <a:r>
              <a:rPr lang="en-US" sz="48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Cảm</a:t>
            </a:r>
            <a:r>
              <a:rPr lang="en-US" sz="4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8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ơn</a:t>
            </a:r>
            <a:r>
              <a:rPr lang="en-US" sz="4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8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cô</a:t>
            </a:r>
            <a:r>
              <a:rPr lang="en-US" sz="4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8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và</a:t>
            </a:r>
            <a:r>
              <a:rPr lang="en-US" sz="4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8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các</a:t>
            </a:r>
            <a:r>
              <a:rPr lang="en-US" sz="4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8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em</a:t>
            </a:r>
            <a:r>
              <a:rPr lang="en-US" sz="4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marL="115888" algn="ctr"/>
            <a:r>
              <a:rPr lang="en-US" sz="48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đã</a:t>
            </a:r>
            <a:r>
              <a:rPr lang="en-US" sz="4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8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tham</a:t>
            </a:r>
            <a:r>
              <a:rPr lang="en-US" sz="4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8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dự</a:t>
            </a:r>
            <a:r>
              <a:rPr lang="en-US" sz="4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8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tiết</a:t>
            </a:r>
            <a:r>
              <a:rPr lang="en-US" sz="4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8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học</a:t>
            </a:r>
            <a:endParaRPr lang="en-U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4" descr="DisgustingComplicatedAmphiuma-size_restricte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571750"/>
            <a:ext cx="2590800" cy="19228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0" y="83503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90900" y="134559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00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áº¿t quáº£ hÃ¬nh áº£nh cho cartoon the children talk togethe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37" b="10201"/>
          <a:stretch/>
        </p:blipFill>
        <p:spPr bwMode="auto">
          <a:xfrm>
            <a:off x="2743200" y="1581150"/>
            <a:ext cx="364236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20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>
            <a:extLst>
              <a:ext uri="{FF2B5EF4-FFF2-40B4-BE49-F238E27FC236}">
                <a16:creationId xmlns:a16="http://schemas.microsoft.com/office/drawing/2014/main" xmlns="" id="{7B7E556C-4D51-41BA-97DA-E0D8CEFCE7C5}"/>
              </a:ext>
            </a:extLst>
          </p:cNvPr>
          <p:cNvSpPr/>
          <p:nvPr/>
        </p:nvSpPr>
        <p:spPr>
          <a:xfrm>
            <a:off x="7128075" y="3455477"/>
            <a:ext cx="944301" cy="52322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xmlns="" id="{FE9AD685-D801-45BC-848E-85E97AC10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209550"/>
            <a:ext cx="7848600" cy="1371600"/>
          </a:xfrm>
          <a:solidFill>
            <a:srgbClr val="FFCC99"/>
          </a:solidFill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ki-lô-mét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9024EE35-15E1-44BF-BC43-6112DF0639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767112"/>
              </p:ext>
            </p:extLst>
          </p:nvPr>
        </p:nvGraphicFramePr>
        <p:xfrm>
          <a:off x="838200" y="2571750"/>
          <a:ext cx="7620000" cy="2209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366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66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366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E7FD8E1-6BC7-4C3A-A577-5250E69DBE52}"/>
              </a:ext>
            </a:extLst>
          </p:cNvPr>
          <p:cNvSpPr txBox="1"/>
          <p:nvPr/>
        </p:nvSpPr>
        <p:spPr>
          <a:xfrm>
            <a:off x="1828800" y="2713517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32,5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F4932E1-D0F0-439E-BE4A-807654DBA3B6}"/>
              </a:ext>
            </a:extLst>
          </p:cNvPr>
          <p:cNvSpPr txBox="1"/>
          <p:nvPr/>
        </p:nvSpPr>
        <p:spPr>
          <a:xfrm>
            <a:off x="2573077" y="2702884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km/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EB5255B-0260-446B-8456-E5C30EF72BB9}"/>
              </a:ext>
            </a:extLst>
          </p:cNvPr>
          <p:cNvSpPr txBox="1"/>
          <p:nvPr/>
        </p:nvSpPr>
        <p:spPr>
          <a:xfrm>
            <a:off x="2247900" y="341504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E19D441-B84D-4C83-875F-89DC9D39985D}"/>
              </a:ext>
            </a:extLst>
          </p:cNvPr>
          <p:cNvSpPr txBox="1"/>
          <p:nvPr/>
        </p:nvSpPr>
        <p:spPr>
          <a:xfrm>
            <a:off x="4076700" y="2713517"/>
            <a:ext cx="194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210 m/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3338C6E-B32C-45B0-AC6F-35FF7C2C8FAC}"/>
              </a:ext>
            </a:extLst>
          </p:cNvPr>
          <p:cNvSpPr txBox="1"/>
          <p:nvPr/>
        </p:nvSpPr>
        <p:spPr>
          <a:xfrm>
            <a:off x="4378125" y="3432327"/>
            <a:ext cx="1221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73C108A-0698-436C-A5FB-A800D6AF3CE9}"/>
              </a:ext>
            </a:extLst>
          </p:cNvPr>
          <p:cNvSpPr txBox="1"/>
          <p:nvPr/>
        </p:nvSpPr>
        <p:spPr>
          <a:xfrm>
            <a:off x="6424553" y="2713517"/>
            <a:ext cx="194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 km/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0D0012B-FCA9-4A3F-8151-0B15D6A9E647}"/>
              </a:ext>
            </a:extLst>
          </p:cNvPr>
          <p:cNvSpPr txBox="1"/>
          <p:nvPr/>
        </p:nvSpPr>
        <p:spPr>
          <a:xfrm>
            <a:off x="6679678" y="3432327"/>
            <a:ext cx="1579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4432BB1-C48C-401E-AAFB-42F874B872FC}"/>
              </a:ext>
            </a:extLst>
          </p:cNvPr>
          <p:cNvSpPr txBox="1"/>
          <p:nvPr/>
        </p:nvSpPr>
        <p:spPr>
          <a:xfrm>
            <a:off x="2108039" y="4160002"/>
            <a:ext cx="1410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130 km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81BDB81-128B-4558-803F-1CC81E55638A}"/>
              </a:ext>
            </a:extLst>
          </p:cNvPr>
          <p:cNvSpPr txBox="1"/>
          <p:nvPr/>
        </p:nvSpPr>
        <p:spPr>
          <a:xfrm>
            <a:off x="4483742" y="4160002"/>
            <a:ext cx="1410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1,47 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D45FB65-27E0-43D2-9373-EFB700876297}"/>
              </a:ext>
            </a:extLst>
          </p:cNvPr>
          <p:cNvSpPr txBox="1"/>
          <p:nvPr/>
        </p:nvSpPr>
        <p:spPr>
          <a:xfrm>
            <a:off x="6840153" y="4160002"/>
            <a:ext cx="1410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km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12C7FB8-D26B-4665-856D-499DCC702C78}"/>
              </a:ext>
            </a:extLst>
          </p:cNvPr>
          <p:cNvSpPr txBox="1"/>
          <p:nvPr/>
        </p:nvSpPr>
        <p:spPr>
          <a:xfrm>
            <a:off x="4334538" y="1912037"/>
            <a:ext cx="1427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AF9001A-5E4F-4FB2-93E0-E5D7795EED2F}"/>
              </a:ext>
            </a:extLst>
          </p:cNvPr>
          <p:cNvSpPr txBox="1"/>
          <p:nvPr/>
        </p:nvSpPr>
        <p:spPr>
          <a:xfrm>
            <a:off x="6679678" y="1912037"/>
            <a:ext cx="1427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3, 4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784EB910-8F1A-4105-BAB8-2BFA23123997}"/>
              </a:ext>
            </a:extLst>
          </p:cNvPr>
          <p:cNvCxnSpPr>
            <a:cxnSpLocks/>
          </p:cNvCxnSpPr>
          <p:nvPr/>
        </p:nvCxnSpPr>
        <p:spPr>
          <a:xfrm>
            <a:off x="4623485" y="3168229"/>
            <a:ext cx="56559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42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5" grpId="0" animBg="1"/>
      <p:bldP spid="7" grpId="0"/>
      <p:bldP spid="8" grpId="0"/>
      <p:bldP spid="8" grpId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D5388A5-8915-4C46-9FCE-7679FA6D1E6F}"/>
              </a:ext>
            </a:extLst>
          </p:cNvPr>
          <p:cNvSpPr/>
          <p:nvPr/>
        </p:nvSpPr>
        <p:spPr>
          <a:xfrm>
            <a:off x="1295400" y="1504950"/>
            <a:ext cx="672706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5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5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5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5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54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5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54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5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5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5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5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5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392862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4">
            <a:extLst>
              <a:ext uri="{FF2B5EF4-FFF2-40B4-BE49-F238E27FC236}">
                <a16:creationId xmlns:a16="http://schemas.microsoft.com/office/drawing/2014/main" xmlns="" id="{32DA1906-2DF7-463B-BB24-BE4A5A073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750" y="238919"/>
            <a:ext cx="8483849" cy="13731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46 km/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</a:t>
            </a:r>
          </a:p>
        </p:txBody>
      </p:sp>
      <p:grpSp>
        <p:nvGrpSpPr>
          <p:cNvPr id="11" name="Group 15">
            <a:extLst>
              <a:ext uri="{FF2B5EF4-FFF2-40B4-BE49-F238E27FC236}">
                <a16:creationId xmlns:a16="http://schemas.microsoft.com/office/drawing/2014/main" xmlns="" id="{C6B1D5E3-806E-46DA-86C2-32FE88F4B319}"/>
              </a:ext>
            </a:extLst>
          </p:cNvPr>
          <p:cNvGrpSpPr>
            <a:grpSpLocks/>
          </p:cNvGrpSpPr>
          <p:nvPr/>
        </p:nvGrpSpPr>
        <p:grpSpPr bwMode="auto">
          <a:xfrm>
            <a:off x="1175544" y="2814878"/>
            <a:ext cx="6792912" cy="215900"/>
            <a:chOff x="567" y="2523"/>
            <a:chExt cx="4279" cy="136"/>
          </a:xfrm>
        </p:grpSpPr>
        <p:sp>
          <p:nvSpPr>
            <p:cNvPr id="12" name="Line 11">
              <a:extLst>
                <a:ext uri="{FF2B5EF4-FFF2-40B4-BE49-F238E27FC236}">
                  <a16:creationId xmlns:a16="http://schemas.microsoft.com/office/drawing/2014/main" xmlns="" id="{4CBADA1E-32CB-400E-87B1-D65CCFA88D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0" y="2523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CD235B3B-5502-41B7-8A2C-4C5E056281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7" y="2523"/>
              <a:ext cx="4279" cy="136"/>
              <a:chOff x="733" y="1807"/>
              <a:chExt cx="4279" cy="136"/>
            </a:xfrm>
          </p:grpSpPr>
          <p:sp>
            <p:nvSpPr>
              <p:cNvPr id="16" name="Line 13">
                <a:extLst>
                  <a:ext uri="{FF2B5EF4-FFF2-40B4-BE49-F238E27FC236}">
                    <a16:creationId xmlns:a16="http://schemas.microsoft.com/office/drawing/2014/main" xmlns="" id="{367BC9E6-B3BF-4161-A0FF-BB3587E0F3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8" y="1888"/>
                <a:ext cx="426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14">
                <a:extLst>
                  <a:ext uri="{FF2B5EF4-FFF2-40B4-BE49-F238E27FC236}">
                    <a16:creationId xmlns:a16="http://schemas.microsoft.com/office/drawing/2014/main" xmlns="" id="{54FB7D1F-1811-4CB9-A066-BF0023E05D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3" y="1807"/>
                <a:ext cx="0" cy="1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9" name="Text Box 23">
            <a:extLst>
              <a:ext uri="{FF2B5EF4-FFF2-40B4-BE49-F238E27FC236}">
                <a16:creationId xmlns:a16="http://schemas.microsoft.com/office/drawing/2014/main" xmlns="" id="{412AF26E-A4D1-400C-9B20-A392A5FD3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719" y="2454516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0" name="Text Box 24">
            <a:extLst>
              <a:ext uri="{FF2B5EF4-FFF2-40B4-BE49-F238E27FC236}">
                <a16:creationId xmlns:a16="http://schemas.microsoft.com/office/drawing/2014/main" xmlns="" id="{AADBBCC0-2AD7-40C2-B59B-84C6F1E233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3069" y="2502141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1" name="Text Box 25">
            <a:extLst>
              <a:ext uri="{FF2B5EF4-FFF2-40B4-BE49-F238E27FC236}">
                <a16:creationId xmlns:a16="http://schemas.microsoft.com/office/drawing/2014/main" xmlns="" id="{6F954F8F-17F0-4BE0-88A7-F1C1F6EBA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381" y="2959341"/>
            <a:ext cx="15520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26">
            <a:extLst>
              <a:ext uri="{FF2B5EF4-FFF2-40B4-BE49-F238E27FC236}">
                <a16:creationId xmlns:a16="http://schemas.microsoft.com/office/drawing/2014/main" xmlns="" id="{590ADFB1-B06A-43EA-BFF4-3769DDEFB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9456" y="2959341"/>
            <a:ext cx="168026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AutoShape 27">
            <a:extLst>
              <a:ext uri="{FF2B5EF4-FFF2-40B4-BE49-F238E27FC236}">
                <a16:creationId xmlns:a16="http://schemas.microsoft.com/office/drawing/2014/main" xmlns="" id="{96446915-598C-406B-A4A6-4077D0F57BA2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4376738" y="-968928"/>
            <a:ext cx="366712" cy="6769100"/>
          </a:xfrm>
          <a:prstGeom prst="leftBrace">
            <a:avLst>
              <a:gd name="adj1" fmla="val 153824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 Box 28">
            <a:extLst>
              <a:ext uri="{FF2B5EF4-FFF2-40B4-BE49-F238E27FC236}">
                <a16:creationId xmlns:a16="http://schemas.microsoft.com/office/drawing/2014/main" xmlns="" id="{9447DE6F-2686-4874-9196-B1D68A3F2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4194" y="1662353"/>
            <a:ext cx="3642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9" name="Text Box 29">
            <a:extLst>
              <a:ext uri="{FF2B5EF4-FFF2-40B4-BE49-F238E27FC236}">
                <a16:creationId xmlns:a16="http://schemas.microsoft.com/office/drawing/2014/main" xmlns="" id="{53C434D4-8120-44E0-9A26-1C6912D94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9144" y="2959341"/>
            <a:ext cx="19303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= 46 km/</a:t>
            </a:r>
            <a:r>
              <a:rPr lang="en-US" altLang="en-US" sz="24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2400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30">
            <a:extLst>
              <a:ext uri="{FF2B5EF4-FFF2-40B4-BE49-F238E27FC236}">
                <a16:creationId xmlns:a16="http://schemas.microsoft.com/office/drawing/2014/main" xmlns="" id="{E6F8019F-B956-4F55-ACBF-507F2200B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5532" y="4032441"/>
            <a:ext cx="9236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 =  ?</a:t>
            </a:r>
          </a:p>
        </p:txBody>
      </p:sp>
      <p:sp>
        <p:nvSpPr>
          <p:cNvPr id="31" name="Text Box 31">
            <a:extLst>
              <a:ext uri="{FF2B5EF4-FFF2-40B4-BE49-F238E27FC236}">
                <a16:creationId xmlns:a16="http://schemas.microsoft.com/office/drawing/2014/main" xmlns="" id="{19C4566C-ED96-48BE-A04A-D9879505FA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5532" y="4442916"/>
            <a:ext cx="7873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= ?</a:t>
            </a:r>
          </a:p>
        </p:txBody>
      </p:sp>
      <p:sp>
        <p:nvSpPr>
          <p:cNvPr id="32" name="Text Box 32">
            <a:extLst>
              <a:ext uri="{FF2B5EF4-FFF2-40B4-BE49-F238E27FC236}">
                <a16:creationId xmlns:a16="http://schemas.microsoft.com/office/drawing/2014/main" xmlns="" id="{3A081F8B-537D-4601-8D8B-A867D0E2E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5532" y="3591314"/>
            <a:ext cx="19736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= 46 km/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" name="Group 52">
            <a:extLst>
              <a:ext uri="{FF2B5EF4-FFF2-40B4-BE49-F238E27FC236}">
                <a16:creationId xmlns:a16="http://schemas.microsoft.com/office/drawing/2014/main" xmlns="" id="{951992DA-C7D5-43B8-B864-F36847F8BB35}"/>
              </a:ext>
            </a:extLst>
          </p:cNvPr>
          <p:cNvGrpSpPr>
            <a:grpSpLocks/>
          </p:cNvGrpSpPr>
          <p:nvPr/>
        </p:nvGrpSpPr>
        <p:grpSpPr bwMode="auto">
          <a:xfrm>
            <a:off x="1175544" y="2598978"/>
            <a:ext cx="719137" cy="333375"/>
            <a:chOff x="1020" y="3748"/>
            <a:chExt cx="453" cy="210"/>
          </a:xfrm>
        </p:grpSpPr>
        <p:grpSp>
          <p:nvGrpSpPr>
            <p:cNvPr id="34" name="Group 46">
              <a:extLst>
                <a:ext uri="{FF2B5EF4-FFF2-40B4-BE49-F238E27FC236}">
                  <a16:creationId xmlns:a16="http://schemas.microsoft.com/office/drawing/2014/main" xmlns="" id="{437727A9-78F6-46D4-B05B-D6EE5611D8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0" y="3748"/>
              <a:ext cx="453" cy="205"/>
              <a:chOff x="385" y="2976"/>
              <a:chExt cx="453" cy="205"/>
            </a:xfrm>
          </p:grpSpPr>
          <p:grpSp>
            <p:nvGrpSpPr>
              <p:cNvPr id="36" name="Group 47">
                <a:extLst>
                  <a:ext uri="{FF2B5EF4-FFF2-40B4-BE49-F238E27FC236}">
                    <a16:creationId xmlns:a16="http://schemas.microsoft.com/office/drawing/2014/main" xmlns="" id="{D65FBF59-91FC-4225-8141-420B48C610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5" y="2976"/>
                <a:ext cx="453" cy="168"/>
                <a:chOff x="612" y="3158"/>
                <a:chExt cx="453" cy="168"/>
              </a:xfrm>
            </p:grpSpPr>
            <p:sp>
              <p:nvSpPr>
                <p:cNvPr id="38" name="Rectangle 48">
                  <a:extLst>
                    <a:ext uri="{FF2B5EF4-FFF2-40B4-BE49-F238E27FC236}">
                      <a16:creationId xmlns:a16="http://schemas.microsoft.com/office/drawing/2014/main" xmlns="" id="{211FDD86-DB7D-4407-9915-8C0A15B33C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 flipV="1">
                  <a:off x="884" y="3183"/>
                  <a:ext cx="181" cy="13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" name="Rectangle 49">
                  <a:extLst>
                    <a:ext uri="{FF2B5EF4-FFF2-40B4-BE49-F238E27FC236}">
                      <a16:creationId xmlns:a16="http://schemas.microsoft.com/office/drawing/2014/main" xmlns="" id="{51F5AC33-9D49-417E-A01C-BEAE17FE09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2" y="3158"/>
                  <a:ext cx="272" cy="168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7" name="Oval 50">
                <a:extLst>
                  <a:ext uri="{FF2B5EF4-FFF2-40B4-BE49-F238E27FC236}">
                    <a16:creationId xmlns:a16="http://schemas.microsoft.com/office/drawing/2014/main" xmlns="" id="{FB9E63D2-751D-4DFA-AE60-4FD5BDAF57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" y="3087"/>
                <a:ext cx="91" cy="9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" name="Oval 51">
              <a:extLst>
                <a:ext uri="{FF2B5EF4-FFF2-40B4-BE49-F238E27FC236}">
                  <a16:creationId xmlns:a16="http://schemas.microsoft.com/office/drawing/2014/main" xmlns="" id="{A856A7FE-7BD6-4374-A4CE-8EB98F4EC5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3864"/>
              <a:ext cx="91" cy="9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434036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22 -0.00308 L 0.65955 -0.0030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33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6" grpId="0"/>
      <p:bldP spid="28" grpId="0"/>
      <p:bldP spid="29" grpId="0"/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5">
            <a:extLst>
              <a:ext uri="{FF2B5EF4-FFF2-40B4-BE49-F238E27FC236}">
                <a16:creationId xmlns:a16="http://schemas.microsoft.com/office/drawing/2014/main" xmlns="" id="{C6B1D5E3-806E-46DA-86C2-32FE88F4B319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1276350"/>
            <a:ext cx="6792912" cy="215900"/>
            <a:chOff x="567" y="2523"/>
            <a:chExt cx="4279" cy="136"/>
          </a:xfrm>
        </p:grpSpPr>
        <p:sp>
          <p:nvSpPr>
            <p:cNvPr id="12" name="Line 11">
              <a:extLst>
                <a:ext uri="{FF2B5EF4-FFF2-40B4-BE49-F238E27FC236}">
                  <a16:creationId xmlns:a16="http://schemas.microsoft.com/office/drawing/2014/main" xmlns="" id="{4CBADA1E-32CB-400E-87B1-D65CCFA88D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0" y="2523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CD235B3B-5502-41B7-8A2C-4C5E056281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7" y="2523"/>
              <a:ext cx="4279" cy="136"/>
              <a:chOff x="733" y="1807"/>
              <a:chExt cx="4279" cy="136"/>
            </a:xfrm>
          </p:grpSpPr>
          <p:sp>
            <p:nvSpPr>
              <p:cNvPr id="16" name="Line 13">
                <a:extLst>
                  <a:ext uri="{FF2B5EF4-FFF2-40B4-BE49-F238E27FC236}">
                    <a16:creationId xmlns:a16="http://schemas.microsoft.com/office/drawing/2014/main" xmlns="" id="{367BC9E6-B3BF-4161-A0FF-BB3587E0F3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8" y="1888"/>
                <a:ext cx="426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14">
                <a:extLst>
                  <a:ext uri="{FF2B5EF4-FFF2-40B4-BE49-F238E27FC236}">
                    <a16:creationId xmlns:a16="http://schemas.microsoft.com/office/drawing/2014/main" xmlns="" id="{54FB7D1F-1811-4CB9-A066-BF0023E05D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3" y="1807"/>
                <a:ext cx="0" cy="1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9" name="Text Box 23">
            <a:extLst>
              <a:ext uri="{FF2B5EF4-FFF2-40B4-BE49-F238E27FC236}">
                <a16:creationId xmlns:a16="http://schemas.microsoft.com/office/drawing/2014/main" xmlns="" id="{412AF26E-A4D1-400C-9B20-A392A5FD3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75" y="915988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0" name="Text Box 24">
            <a:extLst>
              <a:ext uri="{FF2B5EF4-FFF2-40B4-BE49-F238E27FC236}">
                <a16:creationId xmlns:a16="http://schemas.microsoft.com/office/drawing/2014/main" xmlns="" id="{AADBBCC0-2AD7-40C2-B59B-84C6F1E233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2925" y="963613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1" name="Text Box 25">
            <a:extLst>
              <a:ext uri="{FF2B5EF4-FFF2-40B4-BE49-F238E27FC236}">
                <a16:creationId xmlns:a16="http://schemas.microsoft.com/office/drawing/2014/main" xmlns="" id="{6F954F8F-17F0-4BE0-88A7-F1C1F6EBA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7" y="1420813"/>
            <a:ext cx="15520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26">
            <a:extLst>
              <a:ext uri="{FF2B5EF4-FFF2-40B4-BE49-F238E27FC236}">
                <a16:creationId xmlns:a16="http://schemas.microsoft.com/office/drawing/2014/main" xmlns="" id="{590ADFB1-B06A-43EA-BFF4-3769DDEFB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9312" y="1420813"/>
            <a:ext cx="168026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AutoShape 27">
            <a:extLst>
              <a:ext uri="{FF2B5EF4-FFF2-40B4-BE49-F238E27FC236}">
                <a16:creationId xmlns:a16="http://schemas.microsoft.com/office/drawing/2014/main" xmlns="" id="{96446915-598C-406B-A4A6-4077D0F57BA2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4496594" y="-2507456"/>
            <a:ext cx="366712" cy="6769100"/>
          </a:xfrm>
          <a:prstGeom prst="leftBrace">
            <a:avLst>
              <a:gd name="adj1" fmla="val 153824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 Box 28">
            <a:extLst>
              <a:ext uri="{FF2B5EF4-FFF2-40B4-BE49-F238E27FC236}">
                <a16:creationId xmlns:a16="http://schemas.microsoft.com/office/drawing/2014/main" xmlns="" id="{9447DE6F-2686-4874-9196-B1D68A3F2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4050" y="123825"/>
            <a:ext cx="3642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9" name="Text Box 29">
            <a:extLst>
              <a:ext uri="{FF2B5EF4-FFF2-40B4-BE49-F238E27FC236}">
                <a16:creationId xmlns:a16="http://schemas.microsoft.com/office/drawing/2014/main" xmlns="" id="{53C434D4-8120-44E0-9A26-1C6912D94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0" y="1420813"/>
            <a:ext cx="19303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= 46 km/</a:t>
            </a:r>
            <a:r>
              <a:rPr lang="en-US" altLang="en-US" sz="24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2400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" name="Group 52">
            <a:extLst>
              <a:ext uri="{FF2B5EF4-FFF2-40B4-BE49-F238E27FC236}">
                <a16:creationId xmlns:a16="http://schemas.microsoft.com/office/drawing/2014/main" xmlns="" id="{951992DA-C7D5-43B8-B864-F36847F8BB35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1060450"/>
            <a:ext cx="719137" cy="333375"/>
            <a:chOff x="1020" y="3748"/>
            <a:chExt cx="453" cy="210"/>
          </a:xfrm>
        </p:grpSpPr>
        <p:grpSp>
          <p:nvGrpSpPr>
            <p:cNvPr id="34" name="Group 46">
              <a:extLst>
                <a:ext uri="{FF2B5EF4-FFF2-40B4-BE49-F238E27FC236}">
                  <a16:creationId xmlns:a16="http://schemas.microsoft.com/office/drawing/2014/main" xmlns="" id="{437727A9-78F6-46D4-B05B-D6EE5611D8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0" y="3748"/>
              <a:ext cx="453" cy="205"/>
              <a:chOff x="385" y="2976"/>
              <a:chExt cx="453" cy="205"/>
            </a:xfrm>
          </p:grpSpPr>
          <p:grpSp>
            <p:nvGrpSpPr>
              <p:cNvPr id="36" name="Group 47">
                <a:extLst>
                  <a:ext uri="{FF2B5EF4-FFF2-40B4-BE49-F238E27FC236}">
                    <a16:creationId xmlns:a16="http://schemas.microsoft.com/office/drawing/2014/main" xmlns="" id="{D65FBF59-91FC-4225-8141-420B48C610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5" y="2976"/>
                <a:ext cx="453" cy="168"/>
                <a:chOff x="612" y="3158"/>
                <a:chExt cx="453" cy="168"/>
              </a:xfrm>
            </p:grpSpPr>
            <p:sp>
              <p:nvSpPr>
                <p:cNvPr id="38" name="Rectangle 48">
                  <a:extLst>
                    <a:ext uri="{FF2B5EF4-FFF2-40B4-BE49-F238E27FC236}">
                      <a16:creationId xmlns:a16="http://schemas.microsoft.com/office/drawing/2014/main" xmlns="" id="{211FDD86-DB7D-4407-9915-8C0A15B33C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 flipV="1">
                  <a:off x="884" y="3183"/>
                  <a:ext cx="181" cy="13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" name="Rectangle 49">
                  <a:extLst>
                    <a:ext uri="{FF2B5EF4-FFF2-40B4-BE49-F238E27FC236}">
                      <a16:creationId xmlns:a16="http://schemas.microsoft.com/office/drawing/2014/main" xmlns="" id="{51F5AC33-9D49-417E-A01C-BEAE17FE09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2" y="3158"/>
                  <a:ext cx="272" cy="168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7" name="Oval 50">
                <a:extLst>
                  <a:ext uri="{FF2B5EF4-FFF2-40B4-BE49-F238E27FC236}">
                    <a16:creationId xmlns:a16="http://schemas.microsoft.com/office/drawing/2014/main" xmlns="" id="{FB9E63D2-751D-4DFA-AE60-4FD5BDAF57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" y="3087"/>
                <a:ext cx="91" cy="9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" name="Oval 51">
              <a:extLst>
                <a:ext uri="{FF2B5EF4-FFF2-40B4-BE49-F238E27FC236}">
                  <a16:creationId xmlns:a16="http://schemas.microsoft.com/office/drawing/2014/main" xmlns="" id="{A856A7FE-7BD6-4374-A4CE-8EB98F4EC5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3864"/>
              <a:ext cx="91" cy="9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" name="Text Box 21">
            <a:extLst>
              <a:ext uri="{FF2B5EF4-FFF2-40B4-BE49-F238E27FC236}">
                <a16:creationId xmlns:a16="http://schemas.microsoft.com/office/drawing/2014/main" xmlns="" id="{98685D4B-75F9-4AD1-A263-977CC61C6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1993" y="2098701"/>
            <a:ext cx="40235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2" name="Text Box 22">
            <a:extLst>
              <a:ext uri="{FF2B5EF4-FFF2-40B4-BE49-F238E27FC236}">
                <a16:creationId xmlns:a16="http://schemas.microsoft.com/office/drawing/2014/main" xmlns="" id="{7848E68E-CC5E-49E9-A85F-D22437459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4687" y="2625113"/>
            <a:ext cx="58977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7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4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45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 Box 23">
            <a:extLst>
              <a:ext uri="{FF2B5EF4-FFF2-40B4-BE49-F238E27FC236}">
                <a16:creationId xmlns:a16="http://schemas.microsoft.com/office/drawing/2014/main" xmlns="" id="{6E834500-5AC5-461E-AFD0-BFEF684AD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1993" y="3559233"/>
            <a:ext cx="32742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Quãng đường AB dài là :</a:t>
            </a:r>
          </a:p>
        </p:txBody>
      </p:sp>
      <p:sp>
        <p:nvSpPr>
          <p:cNvPr id="44" name="Text Box 24">
            <a:extLst>
              <a:ext uri="{FF2B5EF4-FFF2-40B4-BE49-F238E27FC236}">
                <a16:creationId xmlns:a16="http://schemas.microsoft.com/office/drawing/2014/main" xmlns="" id="{8D1BC331-6B4C-407B-9AA0-EE74C59E5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063" y="4049081"/>
            <a:ext cx="37176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   x   4,75    =  218,5 (km)</a:t>
            </a:r>
          </a:p>
        </p:txBody>
      </p:sp>
      <p:sp>
        <p:nvSpPr>
          <p:cNvPr id="45" name="Text Box 25">
            <a:extLst>
              <a:ext uri="{FF2B5EF4-FFF2-40B4-BE49-F238E27FC236}">
                <a16:creationId xmlns:a16="http://schemas.microsoft.com/office/drawing/2014/main" xmlns="" id="{EBFEADBA-F192-4206-A2D6-40DE10B1F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1611" y="4545712"/>
            <a:ext cx="25266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218,5 km</a:t>
            </a:r>
          </a:p>
        </p:txBody>
      </p:sp>
      <p:sp>
        <p:nvSpPr>
          <p:cNvPr id="46" name="Text Box 26">
            <a:extLst>
              <a:ext uri="{FF2B5EF4-FFF2-40B4-BE49-F238E27FC236}">
                <a16:creationId xmlns:a16="http://schemas.microsoft.com/office/drawing/2014/main" xmlns="" id="{716ADBBA-2438-4C68-8283-753205805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3107003"/>
            <a:ext cx="16065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4, 75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049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68216" y="406018"/>
            <a:ext cx="1589183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606" y="1123950"/>
            <a:ext cx="6324600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bay đ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8km/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đ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bay đ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……….…….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……..(km)</a:t>
            </a:r>
          </a:p>
        </p:txBody>
      </p:sp>
      <p:pic>
        <p:nvPicPr>
          <p:cNvPr id="7" name="Picture 8" descr="Káº¿t quáº£ hÃ¬nh áº£nh cho cartoon the bee gif">
            <a:extLst>
              <a:ext uri="{FF2B5EF4-FFF2-40B4-BE49-F238E27FC236}">
                <a16:creationId xmlns:a16="http://schemas.microsoft.com/office/drawing/2014/main" xmlns="" id="{D3EB6FED-A679-42F6-B50E-389F7AD31B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406018"/>
            <a:ext cx="2743200" cy="2743200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B553615-19AC-4EF5-81A9-93F9133E5CEE}"/>
              </a:ext>
            </a:extLst>
          </p:cNvPr>
          <p:cNvSpPr/>
          <p:nvPr/>
        </p:nvSpPr>
        <p:spPr>
          <a:xfrm>
            <a:off x="1143000" y="3333750"/>
            <a:ext cx="1617751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marL="342900" indent="-342900">
              <a:buAutoNum type="alphaLcPeriod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120 km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460113F-BD7A-4F3B-B0C1-43A2E306ADF5}"/>
              </a:ext>
            </a:extLst>
          </p:cNvPr>
          <p:cNvSpPr/>
          <p:nvPr/>
        </p:nvSpPr>
        <p:spPr>
          <a:xfrm>
            <a:off x="4800600" y="3333750"/>
            <a:ext cx="1451038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b. 12 km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651063B-DFD7-42CD-9750-A0029E0F8166}"/>
              </a:ext>
            </a:extLst>
          </p:cNvPr>
          <p:cNvSpPr/>
          <p:nvPr/>
        </p:nvSpPr>
        <p:spPr>
          <a:xfrm>
            <a:off x="1143000" y="4019550"/>
            <a:ext cx="1250663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c. 2 km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D33F02E-E4DA-4302-9CD3-0A5C0C0CF824}"/>
              </a:ext>
            </a:extLst>
          </p:cNvPr>
          <p:cNvSpPr/>
          <p:nvPr/>
        </p:nvSpPr>
        <p:spPr>
          <a:xfrm>
            <a:off x="4800600" y="4019550"/>
            <a:ext cx="1451038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d. 20 km</a:t>
            </a:r>
          </a:p>
        </p:txBody>
      </p:sp>
      <p:pic>
        <p:nvPicPr>
          <p:cNvPr id="16" name="Picture 8" descr="Káº¿t quáº£ hÃ¬nh áº£nh cho cartoon the bee gif">
            <a:extLst>
              <a:ext uri="{FF2B5EF4-FFF2-40B4-BE49-F238E27FC236}">
                <a16:creationId xmlns:a16="http://schemas.microsoft.com/office/drawing/2014/main" xmlns="" id="{2F675B72-7077-4B45-AF98-77F7C328277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04532" y="2343150"/>
            <a:ext cx="1295400" cy="1295400"/>
          </a:xfrm>
          <a:prstGeom prst="rect">
            <a:avLst/>
          </a:prstGeom>
          <a:noFill/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BF23451-F8FA-4A67-8F14-1C4B4887D325}"/>
              </a:ext>
            </a:extLst>
          </p:cNvPr>
          <p:cNvSpPr txBox="1"/>
          <p:nvPr/>
        </p:nvSpPr>
        <p:spPr>
          <a:xfrm>
            <a:off x="1240967" y="2359624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 x 15 : 60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FEED6F1-74D4-4A94-9266-46EB4E74AD90}"/>
              </a:ext>
            </a:extLst>
          </p:cNvPr>
          <p:cNvSpPr txBox="1"/>
          <p:nvPr/>
        </p:nvSpPr>
        <p:spPr>
          <a:xfrm>
            <a:off x="3759322" y="2370553"/>
            <a:ext cx="457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85 0.11821 L -0.01285 0.11852 C -0.01598 0.1142 -0.0191 0.11111 -0.02188 0.10679 C -0.02622 0.09969 -0.02674 0.09136 -0.02934 0.0821 C -0.03004 0.07963 -0.03091 0.07747 -0.03195 0.07531 C -0.03351 0.07222 -0.03698 0.06636 -0.03698 0.06667 C -0.03941 0.05309 -0.03768 0.0608 -0.04462 0.04167 C -0.04532 0.0392 -0.04601 0.03673 -0.04705 0.03488 L -0.05348 0.02346 C -0.05521 0.02068 -0.05712 0.01821 -0.05851 0.01451 C -0.06476 -0.00216 -0.05764 0.01605 -0.06355 0.0034 C -0.06493 0.00031 -0.0658 -0.00308 -0.06737 -0.00555 C -0.06962 -0.00926 -0.07275 -0.0108 -0.075 -0.01481 C -0.07622 -0.01697 -0.07726 -0.01944 -0.07882 -0.02129 C -0.08195 -0.02531 -0.08681 -0.02747 -0.09011 -0.03055 C -0.10296 -0.04167 -0.09132 -0.03271 -0.10035 -0.04167 C -0.10278 -0.04413 -0.10556 -0.04568 -0.10782 -0.04846 C -0.11737 -0.05895 -0.10209 -0.0466 -0.11424 -0.05741 C -0.12466 -0.06667 -0.1099 -0.05 -0.12309 -0.0642 C -0.1257 -0.06697 -0.12778 -0.07191 -0.13073 -0.07315 C -0.13698 -0.07592 -0.13403 -0.07438 -0.13959 -0.07778 C -0.1474 -0.08704 -0.13855 -0.07778 -0.15087 -0.08457 C -0.15278 -0.08549 -0.15417 -0.08796 -0.15591 -0.08889 C -0.15886 -0.09043 -0.16181 -0.09043 -0.16476 -0.09105 C -0.16737 -0.09259 -0.16997 -0.09413 -0.1724 -0.09568 C -0.17466 -0.09691 -0.17657 -0.09907 -0.17882 -0.10031 C -0.18264 -0.10216 -0.19497 -0.10401 -0.19775 -0.10463 C -0.19896 -0.10555 -0.20018 -0.10648 -0.20157 -0.10679 C -0.20782 -0.10926 -0.21424 -0.11018 -0.22049 -0.11142 C -0.24618 -0.11697 -0.20868 -0.11234 -0.26737 -0.11605 L -0.35469 -0.11358 C -0.36059 -0.11358 -0.36667 -0.11296 -0.3724 -0.11142 C -0.375 -0.1108 -0.38004 -0.10679 -0.38004 -0.10648 C -0.38264 -0.09352 -0.37917 -0.10555 -0.38507 -0.09784 C -0.38698 -0.09537 -0.38855 -0.09197 -0.39011 -0.08889 C -0.39098 -0.08734 -0.39167 -0.08549 -0.39271 -0.08457 C -0.39445 -0.08302 -0.39618 -0.08179 -0.39775 -0.07994 C -0.39948 -0.07808 -0.40105 -0.07531 -0.40278 -0.07315 C -0.40539 -0.07006 -0.40799 -0.06728 -0.41042 -0.0642 C -0.41216 -0.06204 -0.41407 -0.06018 -0.41546 -0.05741 C -0.41754 -0.05339 -0.42049 -0.04383 -0.42049 -0.04352 C -0.42014 -0.03488 -0.42171 -0.025 -0.41928 -0.01697 C -0.41702 -0.00926 -0.41164 -0.00648 -0.40782 -0.00123 C -0.40625 0.00124 -0.40452 0.0034 -0.40278 0.00556 C -0.40157 0.0071 -0.40018 0.00833 -0.39896 0.01019 C -0.39809 0.01142 -0.3974 0.01296 -0.39653 0.01451 C -0.38924 0.01389 -0.38212 0.01358 -0.375 0.01235 C -0.37327 0.01204 -0.37153 0.01142 -0.36997 0.01019 C -0.36719 0.00772 -0.36233 0.00124 -0.36233 0.00154 C -0.36059 -0.00339 -0.35712 -0.0071 -0.3573 -0.01234 C -0.35764 -0.03858 -0.35782 -0.06481 -0.35851 -0.09105 C -0.35851 -0.09352 -0.35903 -0.09599 -0.35973 -0.09784 C -0.36563 -0.11173 -0.3658 -0.10771 -0.37379 -0.11605 C -0.39462 -0.13765 -0.36962 -0.11389 -0.38768 -0.13179 C -0.39705 -0.14105 -0.38872 -0.13241 -0.39653 -0.13858 C -0.39827 -0.13981 -0.4 -0.14136 -0.40157 -0.1429 C -0.40296 -0.14413 -0.40382 -0.1466 -0.40539 -0.14753 C -0.40816 -0.14907 -0.41129 -0.14907 -0.41424 -0.14969 C -0.43212 -0.15401 -0.43108 -0.15278 -0.4573 -0.15648 C -0.46441 -0.15957 -0.47153 -0.16296 -0.47882 -0.16543 C -0.50365 -0.17376 -0.50591 -0.17346 -0.5257 -0.17654 C -0.54167 -0.17531 -0.55782 -0.175 -0.57379 -0.17222 C -0.57553 -0.17191 -0.57709 -0.16883 -0.57882 -0.16759 C -0.58247 -0.16512 -0.59011 -0.1608 -0.59011 -0.16049 C -0.5915 -0.15802 -0.59237 -0.15432 -0.59393 -0.15185 C -0.59497 -0.15031 -0.59671 -0.15092 -0.59775 -0.14969 C -0.59931 -0.14784 -0.60018 -0.14506 -0.60157 -0.1429 C -0.60625 -0.13611 -0.60504 -0.14105 -0.60921 -0.13179 C -0.61112 -0.12747 -0.6125 -0.12284 -0.61424 -0.11821 C -0.61511 -0.11605 -0.61632 -0.11389 -0.61667 -0.11142 L -0.61928 -0.09784 C -0.61893 -0.07623 -0.61928 -0.05432 -0.61806 -0.03271 C -0.61789 -0.03055 -0.61615 -0.02994 -0.61546 -0.02808 C -0.61042 -0.0145 -0.61615 -0.02284 -0.60921 -0.01481 C -0.60747 -0.01018 -0.6066 -0.00432 -0.60417 -0.00123 C -0.59323 0.01173 -0.60695 -0.0037 -0.59653 0.00556 C -0.59514 0.00679 -0.59393 0.00864 -0.59271 0.01019 C -0.58039 0.00926 -0.56823 0.00988 -0.55608 0.00772 C -0.55487 0.00772 -0.55365 0.00556 -0.55348 0.0034 C -0.55243 -0.00617 -0.55296 -0.01636 -0.55226 -0.02592 C -0.55209 -0.02839 -0.55139 -0.03055 -0.55087 -0.03271 C -0.55139 -0.04012 -0.55087 -0.04784 -0.55226 -0.05525 C -0.55313 -0.06049 -0.55625 -0.06358 -0.5573 -0.06883 C -0.55764 -0.07099 -0.55799 -0.07346 -0.55851 -0.07531 C -0.55921 -0.07778 -0.56007 -0.08025 -0.56112 -0.0821 C -0.56719 -0.09444 -0.56823 -0.0966 -0.57622 -0.10247 C -0.57778 -0.1037 -0.57969 -0.10401 -0.58125 -0.10463 C -0.59046 -0.12654 -0.58021 -0.10555 -0.58889 -0.11605 C -0.59792 -0.12654 -0.58698 -0.12006 -0.59775 -0.125 C -0.60539 -0.13395 -0.59723 -0.12531 -0.6066 -0.13179 C -0.60834 -0.13271 -0.6099 -0.13549 -0.61164 -0.13611 C -0.61667 -0.13796 -0.62188 -0.13734 -0.62691 -0.13858 C -0.63473 -0.13981 -0.63438 -0.14012 -0.6408 -0.1429 C -0.66077 -0.14228 -0.69705 -0.14506 -0.72309 -0.13858 C -0.72813 -0.13704 -0.73316 -0.13549 -0.7382 -0.13395 C -0.7408 -0.13333 -0.74341 -0.13302 -0.74584 -0.13179 C -0.75278 -0.12747 -0.74653 -0.13179 -0.75348 -0.125 C -0.77605 -0.10216 -0.73091 -0.15031 -0.76737 -0.11142 C -0.76875 -0.11018 -0.7698 -0.10802 -0.77118 -0.10679 C -0.77327 -0.10555 -0.77535 -0.10555 -0.77743 -0.10463 C -0.78195 -0.10062 -0.78403 -0.09846 -0.78889 -0.09568 C -0.79063 -0.09475 -0.79237 -0.09444 -0.79393 -0.09352 C -0.79705 -0.09136 -0.79983 -0.08889 -0.80278 -0.08673 C -0.80834 -0.08271 -0.81928 -0.07531 -0.81928 -0.075 C -0.82691 -0.06204 -0.82275 -0.06543 -0.83073 -0.06204 C -0.83108 -0.05957 -0.83108 -0.0571 -0.83195 -0.05525 C -0.83299 -0.05308 -0.83455 -0.05247 -0.83577 -0.05062 C -0.8375 -0.04784 -0.83941 -0.04506 -0.8408 -0.04167 C -0.84809 -0.02222 -0.83941 -0.04691 -0.84462 -0.02808 C -0.84618 -0.02253 -0.8474 -0.02099 -0.84966 -0.01697 C -0.85278 -1.48148E-6 -0.84862 -0.02099 -0.85348 -0.00339 C -0.85868 0.01512 -0.85 -0.00926 -0.8573 0.01019 C -0.85799 0.01451 -0.85868 0.0213 -0.85973 0.02593 C -0.86059 0.02901 -0.86146 0.03179 -0.86233 0.03488 C -0.86268 0.04321 -0.86303 0.05124 -0.86355 0.05957 C -0.86424 0.06852 -0.86615 0.08673 -0.86615 0.08704 C -0.86546 0.12778 -0.86841 0.14475 -0.86355 0.17438 C -0.8632 0.17654 -0.86303 0.17901 -0.86233 0.18117 C -0.86007 0.18766 -0.85608 0.18796 -0.85226 0.19012 L -0.84844 0.19229 C -0.84792 0.19475 -0.84775 0.19692 -0.84723 0.19908 C -0.84549 0.20494 -0.84358 0.20587 -0.84341 0.21266 C -0.84306 0.21945 -0.84341 0.22624 -0.84341 0.23303 L -0.84341 0.23333 " pathEditMode="relative" rAng="0" ptsTypes="AAAAAAAAAAAAAAAAAAAAAAAAAAAAAAAAAAAAAAAAAAAAAAAAAAAAAAAAAAAAAAAAAAAAAAAAAAAAAAAAAAAAAAAAAAAAAAAAAAAAAAAAAAAAAAAAAAAAAAAAAA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691" y="-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" grpId="0" animBg="1"/>
      <p:bldP spid="11" grpId="0" animBg="1"/>
      <p:bldP spid="14" grpId="0" animBg="1"/>
      <p:bldP spid="15" grpId="0" animBg="1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65392" y="177357"/>
            <a:ext cx="1589183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57400" y="310515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57600" y="229685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4376" y="819089"/>
            <a:ext cx="5867400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Kăng-gu-ru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 m/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kăng-gu-ru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" name="AutoShape 2" descr="Fun Jumping Sticker by alrightmousey for iOS &amp; Android | GIPHY">
            <a:extLst>
              <a:ext uri="{FF2B5EF4-FFF2-40B4-BE49-F238E27FC236}">
                <a16:creationId xmlns:a16="http://schemas.microsoft.com/office/drawing/2014/main" xmlns="" id="{A090541C-957F-4851-A6A0-27C850FFF3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Fun Jumping Sticker by alrightmousey for iOS &amp; Android | GIPHY">
            <a:extLst>
              <a:ext uri="{FF2B5EF4-FFF2-40B4-BE49-F238E27FC236}">
                <a16:creationId xmlns:a16="http://schemas.microsoft.com/office/drawing/2014/main" xmlns="" id="{C4DB64C3-EF95-4731-A2B7-07FE23F36D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Kangaroo Jumping Gif">
            <a:extLst>
              <a:ext uri="{FF2B5EF4-FFF2-40B4-BE49-F238E27FC236}">
                <a16:creationId xmlns:a16="http://schemas.microsoft.com/office/drawing/2014/main" xmlns="" id="{82309585-F2E2-46BA-9C92-B518EF32AE9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776" y="589150"/>
            <a:ext cx="2769824" cy="207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5">
            <a:extLst>
              <a:ext uri="{FF2B5EF4-FFF2-40B4-BE49-F238E27FC236}">
                <a16:creationId xmlns:a16="http://schemas.microsoft.com/office/drawing/2014/main" xmlns="" id="{81E4F75F-7612-411A-9868-705178192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1300" y="2914414"/>
            <a:ext cx="33473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= 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6">
            <a:extLst>
              <a:ext uri="{FF2B5EF4-FFF2-40B4-BE49-F238E27FC236}">
                <a16:creationId xmlns:a16="http://schemas.microsoft.com/office/drawing/2014/main" xmlns="" id="{954A601E-6258-402F-8789-2D2F06BC1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1300" y="3385417"/>
            <a:ext cx="56797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kăng-gu-ru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0" name="Text Box 7">
            <a:extLst>
              <a:ext uri="{FF2B5EF4-FFF2-40B4-BE49-F238E27FC236}">
                <a16:creationId xmlns:a16="http://schemas.microsoft.com/office/drawing/2014/main" xmlns="" id="{33FB76C8-7C77-414C-9A1E-DF73256E9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2285" y="3863540"/>
            <a:ext cx="36487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    x   75    =   1050 (m)   </a:t>
            </a:r>
          </a:p>
        </p:txBody>
      </p:sp>
      <p:sp>
        <p:nvSpPr>
          <p:cNvPr id="21" name="Text Box 10">
            <a:extLst>
              <a:ext uri="{FF2B5EF4-FFF2-40B4-BE49-F238E27FC236}">
                <a16:creationId xmlns:a16="http://schemas.microsoft.com/office/drawing/2014/main" xmlns="" id="{70A78ACB-7656-46C6-87AB-510A46418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3961" y="4323517"/>
            <a:ext cx="22188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1050 m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430</Words>
  <Application>Microsoft Office PowerPoint</Application>
  <PresentationFormat>On-screen Show (16:9)</PresentationFormat>
  <Paragraphs>78</Paragraphs>
  <Slides>16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Bài toán: Tính độ dài quãng đường với đơn vị là ki-lô-mét rồi viết vào ô trống.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Administrator_PC</cp:lastModifiedBy>
  <cp:revision>70</cp:revision>
  <dcterms:created xsi:type="dcterms:W3CDTF">2018-01-20T06:19:24Z</dcterms:created>
  <dcterms:modified xsi:type="dcterms:W3CDTF">2021-03-03T02:42:08Z</dcterms:modified>
</cp:coreProperties>
</file>