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47"/>
  </p:handoutMasterIdLst>
  <p:sldIdLst>
    <p:sldId id="294" r:id="rId2"/>
    <p:sldId id="293" r:id="rId3"/>
    <p:sldId id="267" r:id="rId4"/>
    <p:sldId id="269" r:id="rId5"/>
    <p:sldId id="275" r:id="rId6"/>
    <p:sldId id="274" r:id="rId7"/>
    <p:sldId id="273" r:id="rId8"/>
    <p:sldId id="270" r:id="rId9"/>
    <p:sldId id="271" r:id="rId10"/>
    <p:sldId id="276" r:id="rId11"/>
    <p:sldId id="272" r:id="rId12"/>
    <p:sldId id="277" r:id="rId13"/>
    <p:sldId id="278" r:id="rId14"/>
    <p:sldId id="306" r:id="rId15"/>
    <p:sldId id="308" r:id="rId16"/>
    <p:sldId id="320" r:id="rId17"/>
    <p:sldId id="319" r:id="rId18"/>
    <p:sldId id="321" r:id="rId19"/>
    <p:sldId id="322" r:id="rId20"/>
    <p:sldId id="326" r:id="rId21"/>
    <p:sldId id="324" r:id="rId22"/>
    <p:sldId id="325" r:id="rId23"/>
    <p:sldId id="318" r:id="rId24"/>
    <p:sldId id="265" r:id="rId25"/>
    <p:sldId id="256" r:id="rId26"/>
    <p:sldId id="257" r:id="rId27"/>
    <p:sldId id="259" r:id="rId28"/>
    <p:sldId id="258" r:id="rId29"/>
    <p:sldId id="260" r:id="rId30"/>
    <p:sldId id="291" r:id="rId31"/>
    <p:sldId id="261" r:id="rId32"/>
    <p:sldId id="262" r:id="rId33"/>
    <p:sldId id="298" r:id="rId34"/>
    <p:sldId id="285" r:id="rId35"/>
    <p:sldId id="296" r:id="rId36"/>
    <p:sldId id="295" r:id="rId37"/>
    <p:sldId id="299" r:id="rId38"/>
    <p:sldId id="297" r:id="rId39"/>
    <p:sldId id="300" r:id="rId40"/>
    <p:sldId id="302" r:id="rId41"/>
    <p:sldId id="305" r:id="rId42"/>
    <p:sldId id="303" r:id="rId43"/>
    <p:sldId id="301" r:id="rId44"/>
    <p:sldId id="304" r:id="rId45"/>
    <p:sldId id="327" r:id="rId46"/>
  </p:sldIdLst>
  <p:sldSz cx="12192000" cy="6858000"/>
  <p:notesSz cx="6858000" cy="9144000"/>
  <p:embeddedFontLst>
    <p:embeddedFont>
      <p:font typeface="Bahnschrift" panose="020B0502040204020203" pitchFamily="34" charset="0"/>
      <p:regular r:id="rId48"/>
      <p:bold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Calibri Light" panose="020F0302020204030204" pitchFamily="34" charset="0"/>
      <p:regular r:id="rId54"/>
      <p:italic r:id="rId55"/>
    </p:embeddedFont>
    <p:embeddedFont>
      <p:font typeface="Century Gothic" panose="020B0502020202020204" pitchFamily="34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0100"/>
    <a:srgbClr val="F8C8D0"/>
    <a:srgbClr val="EE7085"/>
    <a:srgbClr val="FFFFFF"/>
    <a:srgbClr val="EF5981"/>
    <a:srgbClr val="F9EAB6"/>
    <a:srgbClr val="FEDCAF"/>
    <a:srgbClr val="FEEE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3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6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31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BF64C-1914-40F3-B060-A99A525B8D1E}" type="datetimeFigureOut">
              <a:rPr lang="en-US" smtClean="0"/>
              <a:t>2/14/22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022DD-6423-4034-BF81-3490964B20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32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44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957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3092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BCD720-B0F3-4611-ABC5-5147D1657274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550F58-D77A-4241-8606-9FAE473E9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480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microsoft.com/office/2007/relationships/hdphoto" Target="../media/hdphoto2.wdp"/><Relationship Id="rId5" Type="http://schemas.openxmlformats.org/officeDocument/2006/relationships/theme" Target="../theme/theme1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" y="6305550"/>
            <a:ext cx="12192000" cy="57393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" y="-33537"/>
            <a:ext cx="12193057" cy="624087"/>
          </a:xfrm>
          <a:prstGeom prst="rect">
            <a:avLst/>
          </a:prstGeom>
        </p:spPr>
      </p:pic>
      <p:pic>
        <p:nvPicPr>
          <p:cNvPr id="13" name="Picture 4" descr="Poster of candy shop with homes cupcake and caramels Premium Vector"/>
          <p:cNvPicPr>
            <a:picLocks noChangeAspect="1" noChangeArrowheads="1"/>
          </p:cNvPicPr>
          <p:nvPr userDrawn="1"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240" b="90419" l="4633" r="29712">
                        <a14:foregroundMark x1="13099" y1="57784" x2="14217" y2="76946"/>
                        <a14:foregroundMark x1="21725" y1="55689" x2="17252" y2="78443"/>
                        <a14:foregroundMark x1="20767" y1="83832" x2="20767" y2="83832"/>
                        <a14:foregroundMark x1="7188" y1="83832" x2="20607" y2="80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9" t="29844" r="70236" b="6284"/>
          <a:stretch/>
        </p:blipFill>
        <p:spPr bwMode="auto">
          <a:xfrm>
            <a:off x="-104503" y="6008629"/>
            <a:ext cx="718457" cy="87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Poster of candy shop with homes cupcake and caramels Premium Vector"/>
          <p:cNvPicPr>
            <a:picLocks noChangeAspect="1" noChangeArrowheads="1"/>
          </p:cNvPicPr>
          <p:nvPr userDrawn="1"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0120" b="93713" l="36422" r="68051">
                        <a14:foregroundMark x1="41534" y1="74251" x2="43770" y2="87126"/>
                        <a14:foregroundMark x1="50639" y1="55389" x2="56230" y2="59581"/>
                        <a14:foregroundMark x1="56869" y1="47904" x2="65495" y2="59880"/>
                        <a14:foregroundMark x1="49840" y1="58982" x2="53674" y2="65569"/>
                        <a14:foregroundMark x1="51757" y1="52994" x2="54473" y2="56287"/>
                        <a14:foregroundMark x1="60703" y1="46707" x2="61981" y2="65569"/>
                        <a14:foregroundMark x1="45367" y1="51198" x2="45367" y2="51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173" t="39521" r="31683"/>
          <a:stretch/>
        </p:blipFill>
        <p:spPr bwMode="auto">
          <a:xfrm>
            <a:off x="11343407" y="14685"/>
            <a:ext cx="848594" cy="77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19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microsoft.com/office/2007/relationships/hdphoto" Target="../media/hdphoto5.wdp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11.png"/><Relationship Id="rId5" Type="http://schemas.openxmlformats.org/officeDocument/2006/relationships/image" Target="../media/image26.png"/><Relationship Id="rId10" Type="http://schemas.openxmlformats.org/officeDocument/2006/relationships/image" Target="../media/image10.png"/><Relationship Id="rId4" Type="http://schemas.openxmlformats.org/officeDocument/2006/relationships/image" Target="../media/image30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2.wav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30.png"/><Relationship Id="rId10" Type="http://schemas.openxmlformats.org/officeDocument/2006/relationships/image" Target="../media/image23.png"/><Relationship Id="rId4" Type="http://schemas.openxmlformats.org/officeDocument/2006/relationships/image" Target="../media/image31.png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20.png"/><Relationship Id="rId4" Type="http://schemas.openxmlformats.org/officeDocument/2006/relationships/image" Target="../media/image26.png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8.png"/><Relationship Id="rId4" Type="http://schemas.openxmlformats.org/officeDocument/2006/relationships/image" Target="../media/image26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24.png"/><Relationship Id="rId4" Type="http://schemas.openxmlformats.org/officeDocument/2006/relationships/image" Target="../media/image30.png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19.png"/><Relationship Id="rId4" Type="http://schemas.openxmlformats.org/officeDocument/2006/relationships/image" Target="../media/image30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9.png"/><Relationship Id="rId3" Type="http://schemas.openxmlformats.org/officeDocument/2006/relationships/audio" Target="../media/audio5.wav"/><Relationship Id="rId7" Type="http://schemas.openxmlformats.org/officeDocument/2006/relationships/image" Target="../media/image35.png"/><Relationship Id="rId12" Type="http://schemas.openxmlformats.org/officeDocument/2006/relationships/image" Target="../media/image3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microsoft.com/office/2007/relationships/hdphoto" Target="../media/hdphoto4.wdp"/><Relationship Id="rId5" Type="http://schemas.openxmlformats.org/officeDocument/2006/relationships/audio" Target="../media/audio7.wav"/><Relationship Id="rId10" Type="http://schemas.openxmlformats.org/officeDocument/2006/relationships/image" Target="../media/image8.png"/><Relationship Id="rId4" Type="http://schemas.openxmlformats.org/officeDocument/2006/relationships/audio" Target="../media/audio6.wav"/><Relationship Id="rId9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6.wdp"/><Relationship Id="rId5" Type="http://schemas.openxmlformats.org/officeDocument/2006/relationships/image" Target="../media/image21.png"/><Relationship Id="rId10" Type="http://schemas.openxmlformats.org/officeDocument/2006/relationships/image" Target="../media/image4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audio" Target="../media/audio9.wav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audio" Target="../media/audio8.wav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audio" Target="../media/audio11.wav"/><Relationship Id="rId15" Type="http://schemas.microsoft.com/office/2007/relationships/hdphoto" Target="../media/hdphoto4.wdp"/><Relationship Id="rId10" Type="http://schemas.openxmlformats.org/officeDocument/2006/relationships/image" Target="../media/image45.jpeg"/><Relationship Id="rId4" Type="http://schemas.openxmlformats.org/officeDocument/2006/relationships/audio" Target="../media/audio10.wav"/><Relationship Id="rId9" Type="http://schemas.openxmlformats.org/officeDocument/2006/relationships/image" Target="../media/image44.jpeg"/><Relationship Id="rId1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13.wav"/><Relationship Id="rId7" Type="http://schemas.openxmlformats.org/officeDocument/2006/relationships/image" Target="../media/image38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941375" y="4150882"/>
            <a:ext cx="10309251" cy="981188"/>
          </a:xfrm>
          <a:custGeom>
            <a:avLst/>
            <a:gdLst/>
            <a:ahLst/>
            <a:cxnLst/>
            <a:rect l="l" t="t" r="r" b="b"/>
            <a:pathLst>
              <a:path w="9763570" h="562236">
                <a:moveTo>
                  <a:pt x="9591451" y="420254"/>
                </a:moveTo>
                <a:cubicBezTo>
                  <a:pt x="9611542" y="420254"/>
                  <a:pt x="9628732" y="425946"/>
                  <a:pt x="9643020" y="437332"/>
                </a:cubicBezTo>
                <a:cubicBezTo>
                  <a:pt x="9657977" y="449387"/>
                  <a:pt x="9665455" y="464456"/>
                  <a:pt x="9665455" y="482538"/>
                </a:cubicBezTo>
                <a:cubicBezTo>
                  <a:pt x="9665455" y="499951"/>
                  <a:pt x="9657977" y="514629"/>
                  <a:pt x="9643020" y="526573"/>
                </a:cubicBezTo>
                <a:cubicBezTo>
                  <a:pt x="9628062" y="538516"/>
                  <a:pt x="9610873" y="544488"/>
                  <a:pt x="9591451" y="544488"/>
                </a:cubicBezTo>
                <a:cubicBezTo>
                  <a:pt x="9570466" y="544488"/>
                  <a:pt x="9552327" y="538516"/>
                  <a:pt x="9537035" y="526573"/>
                </a:cubicBezTo>
                <a:cubicBezTo>
                  <a:pt x="9521743" y="514629"/>
                  <a:pt x="9514097" y="499728"/>
                  <a:pt x="9514097" y="481869"/>
                </a:cubicBezTo>
                <a:cubicBezTo>
                  <a:pt x="9514097" y="463786"/>
                  <a:pt x="9521520" y="448996"/>
                  <a:pt x="9536366" y="437499"/>
                </a:cubicBezTo>
                <a:cubicBezTo>
                  <a:pt x="9551211" y="426002"/>
                  <a:pt x="9569573" y="420254"/>
                  <a:pt x="9591451" y="420254"/>
                </a:cubicBezTo>
                <a:close/>
                <a:moveTo>
                  <a:pt x="6436183" y="231726"/>
                </a:moveTo>
                <a:cubicBezTo>
                  <a:pt x="6395330" y="231726"/>
                  <a:pt x="6374903" y="262980"/>
                  <a:pt x="6374903" y="325487"/>
                </a:cubicBezTo>
                <a:cubicBezTo>
                  <a:pt x="6374903" y="350491"/>
                  <a:pt x="6380261" y="373819"/>
                  <a:pt x="6390976" y="395474"/>
                </a:cubicBezTo>
                <a:cubicBezTo>
                  <a:pt x="6403032" y="419807"/>
                  <a:pt x="6417877" y="431974"/>
                  <a:pt x="6435513" y="431974"/>
                </a:cubicBezTo>
                <a:cubicBezTo>
                  <a:pt x="6452703" y="431974"/>
                  <a:pt x="6467883" y="419584"/>
                  <a:pt x="6481055" y="394804"/>
                </a:cubicBezTo>
                <a:cubicBezTo>
                  <a:pt x="6493110" y="372257"/>
                  <a:pt x="6499137" y="348928"/>
                  <a:pt x="6499137" y="324818"/>
                </a:cubicBezTo>
                <a:cubicBezTo>
                  <a:pt x="6499137" y="262756"/>
                  <a:pt x="6478153" y="231726"/>
                  <a:pt x="6436183" y="231726"/>
                </a:cubicBezTo>
                <a:close/>
                <a:moveTo>
                  <a:pt x="3369133" y="231726"/>
                </a:moveTo>
                <a:cubicBezTo>
                  <a:pt x="3328280" y="231726"/>
                  <a:pt x="3307853" y="262980"/>
                  <a:pt x="3307853" y="325487"/>
                </a:cubicBezTo>
                <a:cubicBezTo>
                  <a:pt x="3307853" y="350491"/>
                  <a:pt x="3313211" y="373819"/>
                  <a:pt x="3323927" y="395474"/>
                </a:cubicBezTo>
                <a:cubicBezTo>
                  <a:pt x="3335982" y="419807"/>
                  <a:pt x="3350827" y="431974"/>
                  <a:pt x="3368463" y="431974"/>
                </a:cubicBezTo>
                <a:cubicBezTo>
                  <a:pt x="3385653" y="431974"/>
                  <a:pt x="3400834" y="419584"/>
                  <a:pt x="3414005" y="394804"/>
                </a:cubicBezTo>
                <a:cubicBezTo>
                  <a:pt x="3426060" y="372257"/>
                  <a:pt x="3432088" y="348928"/>
                  <a:pt x="3432088" y="324818"/>
                </a:cubicBezTo>
                <a:cubicBezTo>
                  <a:pt x="3432088" y="262756"/>
                  <a:pt x="3411103" y="231726"/>
                  <a:pt x="3369133" y="231726"/>
                </a:cubicBezTo>
                <a:close/>
                <a:moveTo>
                  <a:pt x="2250355" y="231726"/>
                </a:moveTo>
                <a:lnTo>
                  <a:pt x="2245667" y="441685"/>
                </a:lnTo>
                <a:cubicBezTo>
                  <a:pt x="2274242" y="439899"/>
                  <a:pt x="2297571" y="430634"/>
                  <a:pt x="2315654" y="413891"/>
                </a:cubicBezTo>
                <a:cubicBezTo>
                  <a:pt x="2338424" y="393130"/>
                  <a:pt x="2349810" y="362546"/>
                  <a:pt x="2349810" y="322139"/>
                </a:cubicBezTo>
                <a:cubicBezTo>
                  <a:pt x="2349810" y="289322"/>
                  <a:pt x="2339206" y="265100"/>
                  <a:pt x="2317998" y="249473"/>
                </a:cubicBezTo>
                <a:cubicBezTo>
                  <a:pt x="2300362" y="236525"/>
                  <a:pt x="2277814" y="230610"/>
                  <a:pt x="2250355" y="231726"/>
                </a:cubicBezTo>
                <a:close/>
                <a:moveTo>
                  <a:pt x="940259" y="231726"/>
                </a:moveTo>
                <a:cubicBezTo>
                  <a:pt x="899405" y="231726"/>
                  <a:pt x="878979" y="262980"/>
                  <a:pt x="878979" y="325487"/>
                </a:cubicBezTo>
                <a:cubicBezTo>
                  <a:pt x="878979" y="350491"/>
                  <a:pt x="884336" y="373819"/>
                  <a:pt x="895052" y="395474"/>
                </a:cubicBezTo>
                <a:cubicBezTo>
                  <a:pt x="907107" y="419807"/>
                  <a:pt x="921953" y="431974"/>
                  <a:pt x="939589" y="431974"/>
                </a:cubicBezTo>
                <a:cubicBezTo>
                  <a:pt x="956779" y="431974"/>
                  <a:pt x="971959" y="419584"/>
                  <a:pt x="985130" y="394804"/>
                </a:cubicBezTo>
                <a:cubicBezTo>
                  <a:pt x="997185" y="372257"/>
                  <a:pt x="1003213" y="348928"/>
                  <a:pt x="1003213" y="324818"/>
                </a:cubicBezTo>
                <a:cubicBezTo>
                  <a:pt x="1003213" y="262756"/>
                  <a:pt x="982228" y="231726"/>
                  <a:pt x="940259" y="231726"/>
                </a:cubicBezTo>
                <a:close/>
                <a:moveTo>
                  <a:pt x="8592405" y="19757"/>
                </a:moveTo>
                <a:lnTo>
                  <a:pt x="8824800" y="19757"/>
                </a:lnTo>
                <a:lnTo>
                  <a:pt x="8805713" y="446373"/>
                </a:lnTo>
                <a:cubicBezTo>
                  <a:pt x="8827367" y="446373"/>
                  <a:pt x="8859849" y="444029"/>
                  <a:pt x="8903158" y="439341"/>
                </a:cubicBezTo>
                <a:cubicBezTo>
                  <a:pt x="8912087" y="438448"/>
                  <a:pt x="8924366" y="436216"/>
                  <a:pt x="8939993" y="432644"/>
                </a:cubicBezTo>
                <a:cubicBezTo>
                  <a:pt x="8937760" y="441573"/>
                  <a:pt x="8933630" y="458428"/>
                  <a:pt x="8927603" y="483208"/>
                </a:cubicBezTo>
                <a:cubicBezTo>
                  <a:pt x="8924477" y="497719"/>
                  <a:pt x="8921798" y="514685"/>
                  <a:pt x="8919566" y="534107"/>
                </a:cubicBezTo>
                <a:lnTo>
                  <a:pt x="8616515" y="534107"/>
                </a:lnTo>
                <a:cubicBezTo>
                  <a:pt x="8615399" y="481645"/>
                  <a:pt x="8612608" y="395251"/>
                  <a:pt x="8608143" y="274923"/>
                </a:cubicBezTo>
                <a:cubicBezTo>
                  <a:pt x="8605241" y="213308"/>
                  <a:pt x="8599995" y="128253"/>
                  <a:pt x="8592405" y="19757"/>
                </a:cubicBezTo>
                <a:close/>
                <a:moveTo>
                  <a:pt x="8335230" y="19757"/>
                </a:moveTo>
                <a:lnTo>
                  <a:pt x="8567625" y="19757"/>
                </a:lnTo>
                <a:lnTo>
                  <a:pt x="8554565" y="293341"/>
                </a:lnTo>
                <a:cubicBezTo>
                  <a:pt x="8552109" y="352276"/>
                  <a:pt x="8549207" y="432532"/>
                  <a:pt x="8545859" y="534107"/>
                </a:cubicBezTo>
                <a:lnTo>
                  <a:pt x="8358000" y="534107"/>
                </a:lnTo>
                <a:close/>
                <a:moveTo>
                  <a:pt x="7773255" y="19757"/>
                </a:moveTo>
                <a:lnTo>
                  <a:pt x="7965132" y="19757"/>
                </a:lnTo>
                <a:cubicBezTo>
                  <a:pt x="7971829" y="36054"/>
                  <a:pt x="7983326" y="62396"/>
                  <a:pt x="7999623" y="98785"/>
                </a:cubicBezTo>
                <a:cubicBezTo>
                  <a:pt x="8012124" y="124681"/>
                  <a:pt x="8029202" y="155265"/>
                  <a:pt x="8050857" y="190538"/>
                </a:cubicBezTo>
                <a:cubicBezTo>
                  <a:pt x="8060456" y="175357"/>
                  <a:pt x="8078092" y="143992"/>
                  <a:pt x="8103765" y="96441"/>
                </a:cubicBezTo>
                <a:cubicBezTo>
                  <a:pt x="8112918" y="78805"/>
                  <a:pt x="8124638" y="53244"/>
                  <a:pt x="8138926" y="19757"/>
                </a:cubicBezTo>
                <a:lnTo>
                  <a:pt x="8314394" y="19757"/>
                </a:lnTo>
                <a:cubicBezTo>
                  <a:pt x="8311269" y="66638"/>
                  <a:pt x="8306692" y="152140"/>
                  <a:pt x="8300665" y="276263"/>
                </a:cubicBezTo>
                <a:cubicBezTo>
                  <a:pt x="8297539" y="352611"/>
                  <a:pt x="8295195" y="438560"/>
                  <a:pt x="8293633" y="534107"/>
                </a:cubicBezTo>
                <a:lnTo>
                  <a:pt x="8172412" y="534107"/>
                </a:lnTo>
                <a:lnTo>
                  <a:pt x="8169064" y="376387"/>
                </a:lnTo>
                <a:lnTo>
                  <a:pt x="8050857" y="546497"/>
                </a:lnTo>
                <a:lnTo>
                  <a:pt x="7923274" y="377726"/>
                </a:lnTo>
                <a:lnTo>
                  <a:pt x="7919925" y="534107"/>
                </a:lnTo>
                <a:lnTo>
                  <a:pt x="7799375" y="534107"/>
                </a:lnTo>
                <a:cubicBezTo>
                  <a:pt x="7797812" y="482985"/>
                  <a:pt x="7794798" y="396590"/>
                  <a:pt x="7790333" y="274923"/>
                </a:cubicBezTo>
                <a:cubicBezTo>
                  <a:pt x="7787208" y="204825"/>
                  <a:pt x="7781515" y="119770"/>
                  <a:pt x="7773255" y="19757"/>
                </a:cubicBezTo>
                <a:close/>
                <a:moveTo>
                  <a:pt x="7249379" y="19757"/>
                </a:moveTo>
                <a:lnTo>
                  <a:pt x="7601321" y="19757"/>
                </a:lnTo>
                <a:lnTo>
                  <a:pt x="7586922" y="231726"/>
                </a:lnTo>
                <a:cubicBezTo>
                  <a:pt x="7578662" y="230386"/>
                  <a:pt x="7560803" y="228042"/>
                  <a:pt x="7533343" y="224694"/>
                </a:cubicBezTo>
                <a:cubicBezTo>
                  <a:pt x="7514591" y="222908"/>
                  <a:pt x="7494053" y="221791"/>
                  <a:pt x="7471729" y="221345"/>
                </a:cubicBezTo>
                <a:lnTo>
                  <a:pt x="7466706" y="285304"/>
                </a:lnTo>
                <a:cubicBezTo>
                  <a:pt x="7491263" y="285974"/>
                  <a:pt x="7531335" y="285415"/>
                  <a:pt x="7586922" y="283629"/>
                </a:cubicBezTo>
                <a:cubicBezTo>
                  <a:pt x="7584466" y="291889"/>
                  <a:pt x="7580559" y="307293"/>
                  <a:pt x="7575201" y="329841"/>
                </a:cubicBezTo>
                <a:cubicBezTo>
                  <a:pt x="7572076" y="343458"/>
                  <a:pt x="7569285" y="359197"/>
                  <a:pt x="7566830" y="377056"/>
                </a:cubicBezTo>
                <a:cubicBezTo>
                  <a:pt x="7560356" y="375494"/>
                  <a:pt x="7544171" y="373484"/>
                  <a:pt x="7518275" y="371029"/>
                </a:cubicBezTo>
                <a:cubicBezTo>
                  <a:pt x="7506220" y="370359"/>
                  <a:pt x="7488361" y="370136"/>
                  <a:pt x="7464697" y="370359"/>
                </a:cubicBezTo>
                <a:lnTo>
                  <a:pt x="7461348" y="445034"/>
                </a:lnTo>
                <a:cubicBezTo>
                  <a:pt x="7478091" y="444810"/>
                  <a:pt x="7508899" y="443359"/>
                  <a:pt x="7553771" y="440680"/>
                </a:cubicBezTo>
                <a:cubicBezTo>
                  <a:pt x="7562253" y="440011"/>
                  <a:pt x="7576206" y="437332"/>
                  <a:pt x="7595628" y="432644"/>
                </a:cubicBezTo>
                <a:cubicBezTo>
                  <a:pt x="7593842" y="439564"/>
                  <a:pt x="7589712" y="456196"/>
                  <a:pt x="7583238" y="482538"/>
                </a:cubicBezTo>
                <a:cubicBezTo>
                  <a:pt x="7580113" y="496156"/>
                  <a:pt x="7576318" y="513346"/>
                  <a:pt x="7571853" y="534107"/>
                </a:cubicBezTo>
                <a:lnTo>
                  <a:pt x="7272151" y="534107"/>
                </a:lnTo>
                <a:lnTo>
                  <a:pt x="7262439" y="271574"/>
                </a:lnTo>
                <a:cubicBezTo>
                  <a:pt x="7260653" y="211522"/>
                  <a:pt x="7256300" y="127583"/>
                  <a:pt x="7249379" y="19757"/>
                </a:cubicBezTo>
                <a:close/>
                <a:moveTo>
                  <a:pt x="6687405" y="19757"/>
                </a:moveTo>
                <a:lnTo>
                  <a:pt x="6879282" y="19757"/>
                </a:lnTo>
                <a:cubicBezTo>
                  <a:pt x="6885979" y="36054"/>
                  <a:pt x="6897476" y="62396"/>
                  <a:pt x="6913772" y="98785"/>
                </a:cubicBezTo>
                <a:cubicBezTo>
                  <a:pt x="6926274" y="124681"/>
                  <a:pt x="6943352" y="155265"/>
                  <a:pt x="6965007" y="190538"/>
                </a:cubicBezTo>
                <a:cubicBezTo>
                  <a:pt x="6974606" y="175357"/>
                  <a:pt x="6992242" y="143992"/>
                  <a:pt x="7017915" y="96441"/>
                </a:cubicBezTo>
                <a:cubicBezTo>
                  <a:pt x="7027068" y="78805"/>
                  <a:pt x="7038788" y="53244"/>
                  <a:pt x="7053076" y="19757"/>
                </a:cubicBezTo>
                <a:lnTo>
                  <a:pt x="7228543" y="19757"/>
                </a:lnTo>
                <a:cubicBezTo>
                  <a:pt x="7225419" y="66638"/>
                  <a:pt x="7220842" y="152140"/>
                  <a:pt x="7214815" y="276263"/>
                </a:cubicBezTo>
                <a:cubicBezTo>
                  <a:pt x="7211689" y="352611"/>
                  <a:pt x="7209345" y="438560"/>
                  <a:pt x="7207782" y="534107"/>
                </a:cubicBezTo>
                <a:lnTo>
                  <a:pt x="7086562" y="534107"/>
                </a:lnTo>
                <a:lnTo>
                  <a:pt x="7083213" y="376387"/>
                </a:lnTo>
                <a:lnTo>
                  <a:pt x="6965007" y="546497"/>
                </a:lnTo>
                <a:lnTo>
                  <a:pt x="6837424" y="377726"/>
                </a:lnTo>
                <a:lnTo>
                  <a:pt x="6834075" y="534107"/>
                </a:lnTo>
                <a:lnTo>
                  <a:pt x="6713524" y="534107"/>
                </a:lnTo>
                <a:cubicBezTo>
                  <a:pt x="6711962" y="482985"/>
                  <a:pt x="6708948" y="396590"/>
                  <a:pt x="6704483" y="274923"/>
                </a:cubicBezTo>
                <a:cubicBezTo>
                  <a:pt x="6701358" y="204825"/>
                  <a:pt x="6695665" y="119770"/>
                  <a:pt x="6687405" y="19757"/>
                </a:cubicBezTo>
                <a:close/>
                <a:moveTo>
                  <a:pt x="5353905" y="19757"/>
                </a:moveTo>
                <a:lnTo>
                  <a:pt x="5705846" y="19757"/>
                </a:lnTo>
                <a:lnTo>
                  <a:pt x="5691447" y="231726"/>
                </a:lnTo>
                <a:cubicBezTo>
                  <a:pt x="5683187" y="230386"/>
                  <a:pt x="5665328" y="228042"/>
                  <a:pt x="5637869" y="224694"/>
                </a:cubicBezTo>
                <a:cubicBezTo>
                  <a:pt x="5619117" y="222908"/>
                  <a:pt x="5598578" y="221791"/>
                  <a:pt x="5576254" y="221345"/>
                </a:cubicBezTo>
                <a:lnTo>
                  <a:pt x="5571231" y="285304"/>
                </a:lnTo>
                <a:cubicBezTo>
                  <a:pt x="5595788" y="285974"/>
                  <a:pt x="5635860" y="285415"/>
                  <a:pt x="5691447" y="283629"/>
                </a:cubicBezTo>
                <a:cubicBezTo>
                  <a:pt x="5688991" y="291889"/>
                  <a:pt x="5685085" y="307293"/>
                  <a:pt x="5679727" y="329841"/>
                </a:cubicBezTo>
                <a:cubicBezTo>
                  <a:pt x="5676601" y="343458"/>
                  <a:pt x="5673811" y="359197"/>
                  <a:pt x="5671355" y="377056"/>
                </a:cubicBezTo>
                <a:cubicBezTo>
                  <a:pt x="5664881" y="375494"/>
                  <a:pt x="5648696" y="373484"/>
                  <a:pt x="5622800" y="371029"/>
                </a:cubicBezTo>
                <a:cubicBezTo>
                  <a:pt x="5610745" y="370359"/>
                  <a:pt x="5592886" y="370136"/>
                  <a:pt x="5569222" y="370359"/>
                </a:cubicBezTo>
                <a:lnTo>
                  <a:pt x="5565873" y="445034"/>
                </a:lnTo>
                <a:cubicBezTo>
                  <a:pt x="5582616" y="444810"/>
                  <a:pt x="5613424" y="443359"/>
                  <a:pt x="5658296" y="440680"/>
                </a:cubicBezTo>
                <a:cubicBezTo>
                  <a:pt x="5666779" y="440011"/>
                  <a:pt x="5680731" y="437332"/>
                  <a:pt x="5700154" y="432644"/>
                </a:cubicBezTo>
                <a:cubicBezTo>
                  <a:pt x="5698368" y="439564"/>
                  <a:pt x="5694238" y="456196"/>
                  <a:pt x="5687764" y="482538"/>
                </a:cubicBezTo>
                <a:cubicBezTo>
                  <a:pt x="5684638" y="496156"/>
                  <a:pt x="5680844" y="513346"/>
                  <a:pt x="5676378" y="534107"/>
                </a:cubicBezTo>
                <a:lnTo>
                  <a:pt x="5376676" y="534107"/>
                </a:lnTo>
                <a:lnTo>
                  <a:pt x="5366965" y="271574"/>
                </a:lnTo>
                <a:cubicBezTo>
                  <a:pt x="5365179" y="211522"/>
                  <a:pt x="5360826" y="127583"/>
                  <a:pt x="5353905" y="19757"/>
                </a:cubicBezTo>
                <a:close/>
                <a:moveTo>
                  <a:pt x="4591905" y="19757"/>
                </a:moveTo>
                <a:lnTo>
                  <a:pt x="4824301" y="19757"/>
                </a:lnTo>
                <a:lnTo>
                  <a:pt x="4811241" y="293341"/>
                </a:lnTo>
                <a:cubicBezTo>
                  <a:pt x="4808785" y="352276"/>
                  <a:pt x="4805883" y="432532"/>
                  <a:pt x="4802534" y="534107"/>
                </a:cubicBezTo>
                <a:lnTo>
                  <a:pt x="4614676" y="534107"/>
                </a:lnTo>
                <a:close/>
                <a:moveTo>
                  <a:pt x="4229955" y="19757"/>
                </a:moveTo>
                <a:lnTo>
                  <a:pt x="4462351" y="19757"/>
                </a:lnTo>
                <a:lnTo>
                  <a:pt x="4443263" y="446373"/>
                </a:lnTo>
                <a:cubicBezTo>
                  <a:pt x="4464918" y="446373"/>
                  <a:pt x="4497400" y="444029"/>
                  <a:pt x="4540709" y="439341"/>
                </a:cubicBezTo>
                <a:cubicBezTo>
                  <a:pt x="4549638" y="438448"/>
                  <a:pt x="4561917" y="436216"/>
                  <a:pt x="4577544" y="432644"/>
                </a:cubicBezTo>
                <a:cubicBezTo>
                  <a:pt x="4575311" y="441573"/>
                  <a:pt x="4571181" y="458428"/>
                  <a:pt x="4565154" y="483208"/>
                </a:cubicBezTo>
                <a:cubicBezTo>
                  <a:pt x="4562028" y="497719"/>
                  <a:pt x="4559349" y="514685"/>
                  <a:pt x="4557117" y="534107"/>
                </a:cubicBezTo>
                <a:lnTo>
                  <a:pt x="4254066" y="534107"/>
                </a:lnTo>
                <a:cubicBezTo>
                  <a:pt x="4252949" y="481645"/>
                  <a:pt x="4250159" y="395251"/>
                  <a:pt x="4245694" y="274923"/>
                </a:cubicBezTo>
                <a:cubicBezTo>
                  <a:pt x="4242792" y="213308"/>
                  <a:pt x="4237546" y="128253"/>
                  <a:pt x="4229955" y="19757"/>
                </a:cubicBezTo>
                <a:close/>
                <a:moveTo>
                  <a:pt x="3617676" y="19757"/>
                </a:moveTo>
                <a:lnTo>
                  <a:pt x="3833663" y="19757"/>
                </a:lnTo>
                <a:cubicBezTo>
                  <a:pt x="3832547" y="49225"/>
                  <a:pt x="3831207" y="97222"/>
                  <a:pt x="3829645" y="163748"/>
                </a:cubicBezTo>
                <a:cubicBezTo>
                  <a:pt x="3828975" y="200807"/>
                  <a:pt x="3829198" y="253380"/>
                  <a:pt x="3830314" y="321469"/>
                </a:cubicBezTo>
                <a:cubicBezTo>
                  <a:pt x="3830538" y="373261"/>
                  <a:pt x="3835003" y="408199"/>
                  <a:pt x="3843709" y="426281"/>
                </a:cubicBezTo>
                <a:cubicBezTo>
                  <a:pt x="3852862" y="445480"/>
                  <a:pt x="3871168" y="455080"/>
                  <a:pt x="3898627" y="455080"/>
                </a:cubicBezTo>
                <a:cubicBezTo>
                  <a:pt x="3906440" y="455080"/>
                  <a:pt x="3915146" y="452847"/>
                  <a:pt x="3924746" y="448382"/>
                </a:cubicBezTo>
                <a:cubicBezTo>
                  <a:pt x="3924746" y="402394"/>
                  <a:pt x="3923406" y="329283"/>
                  <a:pt x="3920728" y="229047"/>
                </a:cubicBezTo>
                <a:cubicBezTo>
                  <a:pt x="3918495" y="178817"/>
                  <a:pt x="3914365" y="109054"/>
                  <a:pt x="3908338" y="19757"/>
                </a:cubicBezTo>
                <a:lnTo>
                  <a:pt x="4073760" y="19757"/>
                </a:lnTo>
                <a:lnTo>
                  <a:pt x="4066058" y="236414"/>
                </a:lnTo>
                <a:cubicBezTo>
                  <a:pt x="4063826" y="298252"/>
                  <a:pt x="4062710" y="391790"/>
                  <a:pt x="4062710" y="517029"/>
                </a:cubicBezTo>
                <a:cubicBezTo>
                  <a:pt x="4005560" y="537568"/>
                  <a:pt x="3947293" y="547837"/>
                  <a:pt x="3887911" y="547837"/>
                </a:cubicBezTo>
                <a:cubicBezTo>
                  <a:pt x="3814687" y="547837"/>
                  <a:pt x="3758989" y="533214"/>
                  <a:pt x="3720814" y="503970"/>
                </a:cubicBezTo>
                <a:cubicBezTo>
                  <a:pt x="3688444" y="479190"/>
                  <a:pt x="3665562" y="440569"/>
                  <a:pt x="3652167" y="388107"/>
                </a:cubicBezTo>
                <a:cubicBezTo>
                  <a:pt x="3644354" y="357969"/>
                  <a:pt x="3636987" y="302828"/>
                  <a:pt x="3630066" y="222684"/>
                </a:cubicBezTo>
                <a:cubicBezTo>
                  <a:pt x="3623369" y="148568"/>
                  <a:pt x="3619239" y="80926"/>
                  <a:pt x="3617676" y="19757"/>
                </a:cubicBezTo>
                <a:close/>
                <a:moveTo>
                  <a:pt x="2647950" y="19757"/>
                </a:moveTo>
                <a:lnTo>
                  <a:pt x="2895079" y="19757"/>
                </a:lnTo>
                <a:cubicBezTo>
                  <a:pt x="2899097" y="34268"/>
                  <a:pt x="2906129" y="57150"/>
                  <a:pt x="2916175" y="88404"/>
                </a:cubicBezTo>
                <a:lnTo>
                  <a:pt x="2948322" y="178817"/>
                </a:lnTo>
                <a:cubicBezTo>
                  <a:pt x="2956805" y="158279"/>
                  <a:pt x="2968302" y="127918"/>
                  <a:pt x="2982813" y="87734"/>
                </a:cubicBezTo>
                <a:cubicBezTo>
                  <a:pt x="2987724" y="71884"/>
                  <a:pt x="2994086" y="49225"/>
                  <a:pt x="3001900" y="19757"/>
                </a:cubicBezTo>
                <a:lnTo>
                  <a:pt x="3121781" y="19757"/>
                </a:lnTo>
                <a:lnTo>
                  <a:pt x="3058827" y="136290"/>
                </a:lnTo>
                <a:cubicBezTo>
                  <a:pt x="3041860" y="168213"/>
                  <a:pt x="3018978" y="212862"/>
                  <a:pt x="2990180" y="270235"/>
                </a:cubicBezTo>
                <a:cubicBezTo>
                  <a:pt x="2987501" y="301489"/>
                  <a:pt x="2984041" y="345802"/>
                  <a:pt x="2979799" y="403176"/>
                </a:cubicBezTo>
                <a:cubicBezTo>
                  <a:pt x="2978460" y="433760"/>
                  <a:pt x="2976228" y="477404"/>
                  <a:pt x="2973102" y="534107"/>
                </a:cubicBezTo>
                <a:lnTo>
                  <a:pt x="2801652" y="534107"/>
                </a:lnTo>
                <a:cubicBezTo>
                  <a:pt x="2800759" y="506425"/>
                  <a:pt x="2798750" y="462112"/>
                  <a:pt x="2795624" y="401166"/>
                </a:cubicBezTo>
                <a:cubicBezTo>
                  <a:pt x="2793839" y="378173"/>
                  <a:pt x="2789709" y="334529"/>
                  <a:pt x="2783234" y="270235"/>
                </a:cubicBezTo>
                <a:cubicBezTo>
                  <a:pt x="2771626" y="246348"/>
                  <a:pt x="2752204" y="207616"/>
                  <a:pt x="2724968" y="154037"/>
                </a:cubicBezTo>
                <a:cubicBezTo>
                  <a:pt x="2707332" y="121444"/>
                  <a:pt x="2681659" y="76684"/>
                  <a:pt x="2647950" y="19757"/>
                </a:cubicBezTo>
                <a:close/>
                <a:moveTo>
                  <a:pt x="1667730" y="19757"/>
                </a:moveTo>
                <a:lnTo>
                  <a:pt x="1900125" y="19757"/>
                </a:lnTo>
                <a:lnTo>
                  <a:pt x="1881038" y="446373"/>
                </a:lnTo>
                <a:cubicBezTo>
                  <a:pt x="1902693" y="446373"/>
                  <a:pt x="1935175" y="444029"/>
                  <a:pt x="1978484" y="439341"/>
                </a:cubicBezTo>
                <a:cubicBezTo>
                  <a:pt x="1987413" y="438448"/>
                  <a:pt x="1999692" y="436216"/>
                  <a:pt x="2015319" y="432644"/>
                </a:cubicBezTo>
                <a:cubicBezTo>
                  <a:pt x="2013086" y="441573"/>
                  <a:pt x="2008956" y="458428"/>
                  <a:pt x="2002929" y="483208"/>
                </a:cubicBezTo>
                <a:cubicBezTo>
                  <a:pt x="1999803" y="497719"/>
                  <a:pt x="1997124" y="514685"/>
                  <a:pt x="1994892" y="534107"/>
                </a:cubicBezTo>
                <a:lnTo>
                  <a:pt x="1691840" y="534107"/>
                </a:lnTo>
                <a:cubicBezTo>
                  <a:pt x="1690724" y="481645"/>
                  <a:pt x="1687934" y="395251"/>
                  <a:pt x="1683469" y="274923"/>
                </a:cubicBezTo>
                <a:cubicBezTo>
                  <a:pt x="1680567" y="213308"/>
                  <a:pt x="1675321" y="128253"/>
                  <a:pt x="1667730" y="19757"/>
                </a:cubicBezTo>
                <a:close/>
                <a:moveTo>
                  <a:pt x="1188801" y="19757"/>
                </a:moveTo>
                <a:lnTo>
                  <a:pt x="1404788" y="19757"/>
                </a:lnTo>
                <a:cubicBezTo>
                  <a:pt x="1403672" y="49225"/>
                  <a:pt x="1402333" y="97222"/>
                  <a:pt x="1400770" y="163748"/>
                </a:cubicBezTo>
                <a:cubicBezTo>
                  <a:pt x="1400100" y="200807"/>
                  <a:pt x="1400324" y="253380"/>
                  <a:pt x="1401440" y="321469"/>
                </a:cubicBezTo>
                <a:cubicBezTo>
                  <a:pt x="1401663" y="373261"/>
                  <a:pt x="1406128" y="408199"/>
                  <a:pt x="1414834" y="426281"/>
                </a:cubicBezTo>
                <a:cubicBezTo>
                  <a:pt x="1423988" y="445480"/>
                  <a:pt x="1442293" y="455080"/>
                  <a:pt x="1469752" y="455080"/>
                </a:cubicBezTo>
                <a:cubicBezTo>
                  <a:pt x="1477565" y="455080"/>
                  <a:pt x="1486272" y="452847"/>
                  <a:pt x="1495871" y="448382"/>
                </a:cubicBezTo>
                <a:cubicBezTo>
                  <a:pt x="1495871" y="402394"/>
                  <a:pt x="1494532" y="329283"/>
                  <a:pt x="1491852" y="229047"/>
                </a:cubicBezTo>
                <a:cubicBezTo>
                  <a:pt x="1489621" y="178817"/>
                  <a:pt x="1485490" y="109054"/>
                  <a:pt x="1479463" y="19757"/>
                </a:cubicBezTo>
                <a:lnTo>
                  <a:pt x="1644885" y="19757"/>
                </a:lnTo>
                <a:lnTo>
                  <a:pt x="1637184" y="236414"/>
                </a:lnTo>
                <a:cubicBezTo>
                  <a:pt x="1634951" y="298252"/>
                  <a:pt x="1633835" y="391790"/>
                  <a:pt x="1633835" y="517029"/>
                </a:cubicBezTo>
                <a:cubicBezTo>
                  <a:pt x="1576685" y="537568"/>
                  <a:pt x="1518418" y="547837"/>
                  <a:pt x="1459036" y="547837"/>
                </a:cubicBezTo>
                <a:cubicBezTo>
                  <a:pt x="1385813" y="547837"/>
                  <a:pt x="1330113" y="533214"/>
                  <a:pt x="1291940" y="503970"/>
                </a:cubicBezTo>
                <a:cubicBezTo>
                  <a:pt x="1259569" y="479190"/>
                  <a:pt x="1236687" y="440569"/>
                  <a:pt x="1223293" y="388107"/>
                </a:cubicBezTo>
                <a:cubicBezTo>
                  <a:pt x="1215479" y="357969"/>
                  <a:pt x="1208112" y="302828"/>
                  <a:pt x="1201192" y="222684"/>
                </a:cubicBezTo>
                <a:cubicBezTo>
                  <a:pt x="1194494" y="148568"/>
                  <a:pt x="1190365" y="80926"/>
                  <a:pt x="1188801" y="19757"/>
                </a:cubicBezTo>
                <a:close/>
                <a:moveTo>
                  <a:pt x="0" y="19757"/>
                </a:moveTo>
                <a:lnTo>
                  <a:pt x="228377" y="19757"/>
                </a:lnTo>
                <a:cubicBezTo>
                  <a:pt x="233065" y="41635"/>
                  <a:pt x="241325" y="77019"/>
                  <a:pt x="253156" y="125909"/>
                </a:cubicBezTo>
                <a:lnTo>
                  <a:pt x="288652" y="259854"/>
                </a:lnTo>
                <a:cubicBezTo>
                  <a:pt x="295126" y="241325"/>
                  <a:pt x="304725" y="209067"/>
                  <a:pt x="317450" y="163079"/>
                </a:cubicBezTo>
                <a:cubicBezTo>
                  <a:pt x="306958" y="124011"/>
                  <a:pt x="293563" y="76238"/>
                  <a:pt x="277267" y="19757"/>
                </a:cubicBezTo>
                <a:lnTo>
                  <a:pt x="484882" y="19757"/>
                </a:lnTo>
                <a:cubicBezTo>
                  <a:pt x="488454" y="41188"/>
                  <a:pt x="494370" y="75903"/>
                  <a:pt x="502629" y="123900"/>
                </a:cubicBezTo>
                <a:cubicBezTo>
                  <a:pt x="508657" y="155823"/>
                  <a:pt x="516917" y="201142"/>
                  <a:pt x="527409" y="259854"/>
                </a:cubicBezTo>
                <a:lnTo>
                  <a:pt x="561900" y="123230"/>
                </a:lnTo>
                <a:cubicBezTo>
                  <a:pt x="568151" y="97334"/>
                  <a:pt x="575406" y="62843"/>
                  <a:pt x="583667" y="19757"/>
                </a:cubicBezTo>
                <a:lnTo>
                  <a:pt x="700199" y="19757"/>
                </a:lnTo>
                <a:cubicBezTo>
                  <a:pt x="680553" y="74898"/>
                  <a:pt x="649969" y="165423"/>
                  <a:pt x="608446" y="291331"/>
                </a:cubicBezTo>
                <a:cubicBezTo>
                  <a:pt x="590364" y="349821"/>
                  <a:pt x="566365" y="430746"/>
                  <a:pt x="536451" y="534107"/>
                </a:cubicBezTo>
                <a:lnTo>
                  <a:pt x="416235" y="534107"/>
                </a:lnTo>
                <a:cubicBezTo>
                  <a:pt x="405073" y="487226"/>
                  <a:pt x="384981" y="407194"/>
                  <a:pt x="355959" y="294010"/>
                </a:cubicBezTo>
                <a:cubicBezTo>
                  <a:pt x="337653" y="352276"/>
                  <a:pt x="312985" y="432309"/>
                  <a:pt x="281955" y="534107"/>
                </a:cubicBezTo>
                <a:lnTo>
                  <a:pt x="163413" y="534107"/>
                </a:lnTo>
                <a:cubicBezTo>
                  <a:pt x="149125" y="482985"/>
                  <a:pt x="124681" y="399492"/>
                  <a:pt x="90078" y="283629"/>
                </a:cubicBezTo>
                <a:cubicBezTo>
                  <a:pt x="69763" y="220005"/>
                  <a:pt x="39737" y="132048"/>
                  <a:pt x="0" y="19757"/>
                </a:cubicBezTo>
                <a:close/>
                <a:moveTo>
                  <a:pt x="2181374" y="10716"/>
                </a:moveTo>
                <a:cubicBezTo>
                  <a:pt x="2275359" y="10716"/>
                  <a:pt x="2348917" y="32594"/>
                  <a:pt x="2402049" y="76349"/>
                </a:cubicBezTo>
                <a:cubicBezTo>
                  <a:pt x="2458752" y="123230"/>
                  <a:pt x="2487104" y="191430"/>
                  <a:pt x="2487104" y="280951"/>
                </a:cubicBezTo>
                <a:cubicBezTo>
                  <a:pt x="2487104" y="361541"/>
                  <a:pt x="2462101" y="424942"/>
                  <a:pt x="2412094" y="471153"/>
                </a:cubicBezTo>
                <a:cubicBezTo>
                  <a:pt x="2360526" y="519150"/>
                  <a:pt x="2287860" y="543149"/>
                  <a:pt x="2194099" y="543149"/>
                </a:cubicBezTo>
                <a:cubicBezTo>
                  <a:pt x="2133823" y="543149"/>
                  <a:pt x="2087277" y="540135"/>
                  <a:pt x="2054460" y="534107"/>
                </a:cubicBezTo>
                <a:lnTo>
                  <a:pt x="2045419" y="285304"/>
                </a:lnTo>
                <a:cubicBezTo>
                  <a:pt x="2042517" y="221457"/>
                  <a:pt x="2037271" y="133388"/>
                  <a:pt x="2029681" y="21097"/>
                </a:cubicBezTo>
                <a:cubicBezTo>
                  <a:pt x="2078124" y="14176"/>
                  <a:pt x="2128688" y="10716"/>
                  <a:pt x="2181374" y="10716"/>
                </a:cubicBezTo>
                <a:close/>
                <a:moveTo>
                  <a:pt x="9254727" y="6697"/>
                </a:moveTo>
                <a:lnTo>
                  <a:pt x="9349493" y="27459"/>
                </a:lnTo>
                <a:cubicBezTo>
                  <a:pt x="9380301" y="34156"/>
                  <a:pt x="9410885" y="40519"/>
                  <a:pt x="9441246" y="46546"/>
                </a:cubicBezTo>
                <a:cubicBezTo>
                  <a:pt x="9428968" y="69317"/>
                  <a:pt x="9403853" y="117314"/>
                  <a:pt x="9365902" y="190538"/>
                </a:cubicBezTo>
                <a:cubicBezTo>
                  <a:pt x="9345140" y="230944"/>
                  <a:pt x="9316565" y="284857"/>
                  <a:pt x="9280177" y="352276"/>
                </a:cubicBezTo>
                <a:cubicBezTo>
                  <a:pt x="9283302" y="357188"/>
                  <a:pt x="9301385" y="377838"/>
                  <a:pt x="9334424" y="414226"/>
                </a:cubicBezTo>
                <a:cubicBezTo>
                  <a:pt x="9353847" y="434988"/>
                  <a:pt x="9381417" y="461442"/>
                  <a:pt x="9417136" y="493589"/>
                </a:cubicBezTo>
                <a:cubicBezTo>
                  <a:pt x="9402178" y="500063"/>
                  <a:pt x="9377733" y="510555"/>
                  <a:pt x="9343801" y="525066"/>
                </a:cubicBezTo>
                <a:cubicBezTo>
                  <a:pt x="9324825" y="533549"/>
                  <a:pt x="9298148" y="545939"/>
                  <a:pt x="9263768" y="562236"/>
                </a:cubicBezTo>
                <a:cubicBezTo>
                  <a:pt x="9255285" y="551967"/>
                  <a:pt x="9237872" y="527968"/>
                  <a:pt x="9211530" y="490240"/>
                </a:cubicBezTo>
                <a:cubicBezTo>
                  <a:pt x="9196796" y="467916"/>
                  <a:pt x="9182620" y="444141"/>
                  <a:pt x="9169002" y="418914"/>
                </a:cubicBezTo>
                <a:lnTo>
                  <a:pt x="9167663" y="418914"/>
                </a:lnTo>
                <a:lnTo>
                  <a:pt x="9164314" y="534107"/>
                </a:lnTo>
                <a:lnTo>
                  <a:pt x="8979135" y="534107"/>
                </a:lnTo>
                <a:lnTo>
                  <a:pt x="8970093" y="266551"/>
                </a:lnTo>
                <a:cubicBezTo>
                  <a:pt x="8967638" y="208062"/>
                  <a:pt x="8962391" y="125797"/>
                  <a:pt x="8954355" y="19757"/>
                </a:cubicBezTo>
                <a:lnTo>
                  <a:pt x="9187419" y="19757"/>
                </a:lnTo>
                <a:lnTo>
                  <a:pt x="9174360" y="245455"/>
                </a:lnTo>
                <a:lnTo>
                  <a:pt x="9176704" y="245455"/>
                </a:lnTo>
                <a:cubicBezTo>
                  <a:pt x="9186080" y="219113"/>
                  <a:pt x="9201149" y="175692"/>
                  <a:pt x="9221910" y="115193"/>
                </a:cubicBezTo>
                <a:cubicBezTo>
                  <a:pt x="9230394" y="88851"/>
                  <a:pt x="9241332" y="52685"/>
                  <a:pt x="9254727" y="6697"/>
                </a:cubicBezTo>
                <a:close/>
                <a:moveTo>
                  <a:pt x="5149453" y="6697"/>
                </a:moveTo>
                <a:lnTo>
                  <a:pt x="5244219" y="27459"/>
                </a:lnTo>
                <a:cubicBezTo>
                  <a:pt x="5275027" y="34156"/>
                  <a:pt x="5305611" y="40519"/>
                  <a:pt x="5335972" y="46546"/>
                </a:cubicBezTo>
                <a:cubicBezTo>
                  <a:pt x="5323693" y="69317"/>
                  <a:pt x="5298579" y="117314"/>
                  <a:pt x="5260627" y="190538"/>
                </a:cubicBezTo>
                <a:cubicBezTo>
                  <a:pt x="5239866" y="230944"/>
                  <a:pt x="5211290" y="284857"/>
                  <a:pt x="5174902" y="352276"/>
                </a:cubicBezTo>
                <a:cubicBezTo>
                  <a:pt x="5178028" y="357188"/>
                  <a:pt x="5196110" y="377838"/>
                  <a:pt x="5229150" y="414226"/>
                </a:cubicBezTo>
                <a:cubicBezTo>
                  <a:pt x="5248572" y="434988"/>
                  <a:pt x="5276142" y="461442"/>
                  <a:pt x="5311861" y="493589"/>
                </a:cubicBezTo>
                <a:cubicBezTo>
                  <a:pt x="5296904" y="500063"/>
                  <a:pt x="5272459" y="510555"/>
                  <a:pt x="5238526" y="525066"/>
                </a:cubicBezTo>
                <a:cubicBezTo>
                  <a:pt x="5219551" y="533549"/>
                  <a:pt x="5192873" y="545939"/>
                  <a:pt x="5158494" y="562236"/>
                </a:cubicBezTo>
                <a:cubicBezTo>
                  <a:pt x="5150011" y="551967"/>
                  <a:pt x="5132598" y="527968"/>
                  <a:pt x="5106255" y="490240"/>
                </a:cubicBezTo>
                <a:cubicBezTo>
                  <a:pt x="5091521" y="467916"/>
                  <a:pt x="5077346" y="444141"/>
                  <a:pt x="5063727" y="418914"/>
                </a:cubicBezTo>
                <a:lnTo>
                  <a:pt x="5062388" y="418914"/>
                </a:lnTo>
                <a:lnTo>
                  <a:pt x="5059040" y="534107"/>
                </a:lnTo>
                <a:lnTo>
                  <a:pt x="4873860" y="534107"/>
                </a:lnTo>
                <a:lnTo>
                  <a:pt x="4864819" y="266552"/>
                </a:lnTo>
                <a:cubicBezTo>
                  <a:pt x="4862363" y="208062"/>
                  <a:pt x="4857117" y="125797"/>
                  <a:pt x="4849080" y="19757"/>
                </a:cubicBezTo>
                <a:lnTo>
                  <a:pt x="5082145" y="19757"/>
                </a:lnTo>
                <a:lnTo>
                  <a:pt x="5069086" y="245455"/>
                </a:lnTo>
                <a:lnTo>
                  <a:pt x="5071430" y="245455"/>
                </a:lnTo>
                <a:cubicBezTo>
                  <a:pt x="5080806" y="219113"/>
                  <a:pt x="5095874" y="175692"/>
                  <a:pt x="5116636" y="115193"/>
                </a:cubicBezTo>
                <a:cubicBezTo>
                  <a:pt x="5125119" y="88851"/>
                  <a:pt x="5136058" y="52685"/>
                  <a:pt x="5149453" y="6697"/>
                </a:cubicBezTo>
                <a:close/>
                <a:moveTo>
                  <a:pt x="6065824" y="6028"/>
                </a:moveTo>
                <a:cubicBezTo>
                  <a:pt x="6098864" y="6028"/>
                  <a:pt x="6135922" y="10827"/>
                  <a:pt x="6176999" y="20427"/>
                </a:cubicBezTo>
                <a:lnTo>
                  <a:pt x="6187045" y="230386"/>
                </a:lnTo>
                <a:cubicBezTo>
                  <a:pt x="6170525" y="226591"/>
                  <a:pt x="6158023" y="224694"/>
                  <a:pt x="6149540" y="224694"/>
                </a:cubicBezTo>
                <a:cubicBezTo>
                  <a:pt x="6139048" y="224694"/>
                  <a:pt x="6129448" y="228265"/>
                  <a:pt x="6120742" y="235409"/>
                </a:cubicBezTo>
                <a:cubicBezTo>
                  <a:pt x="6110249" y="244116"/>
                  <a:pt x="6105003" y="255389"/>
                  <a:pt x="6105003" y="269230"/>
                </a:cubicBezTo>
                <a:cubicBezTo>
                  <a:pt x="6105003" y="279946"/>
                  <a:pt x="6114603" y="300596"/>
                  <a:pt x="6133801" y="331180"/>
                </a:cubicBezTo>
                <a:cubicBezTo>
                  <a:pt x="6153000" y="361764"/>
                  <a:pt x="6162600" y="389893"/>
                  <a:pt x="6162600" y="415566"/>
                </a:cubicBezTo>
                <a:cubicBezTo>
                  <a:pt x="6162600" y="452847"/>
                  <a:pt x="6148424" y="483431"/>
                  <a:pt x="6120072" y="507318"/>
                </a:cubicBezTo>
                <a:cubicBezTo>
                  <a:pt x="6093060" y="530312"/>
                  <a:pt x="6059685" y="541809"/>
                  <a:pt x="6019948" y="541809"/>
                </a:cubicBezTo>
                <a:cubicBezTo>
                  <a:pt x="5983336" y="541809"/>
                  <a:pt x="5956324" y="539242"/>
                  <a:pt x="5938911" y="534107"/>
                </a:cubicBezTo>
                <a:cubicBezTo>
                  <a:pt x="5936902" y="523838"/>
                  <a:pt x="5933442" y="507095"/>
                  <a:pt x="5928530" y="483878"/>
                </a:cubicBezTo>
                <a:cubicBezTo>
                  <a:pt x="5925405" y="471376"/>
                  <a:pt x="5921052" y="454745"/>
                  <a:pt x="5915471" y="433983"/>
                </a:cubicBezTo>
                <a:cubicBezTo>
                  <a:pt x="5940027" y="440011"/>
                  <a:pt x="5956547" y="443024"/>
                  <a:pt x="5965030" y="443024"/>
                </a:cubicBezTo>
                <a:cubicBezTo>
                  <a:pt x="5998293" y="443024"/>
                  <a:pt x="6014925" y="430411"/>
                  <a:pt x="6014925" y="405185"/>
                </a:cubicBezTo>
                <a:cubicBezTo>
                  <a:pt x="6014925" y="386879"/>
                  <a:pt x="6008228" y="370471"/>
                  <a:pt x="5994833" y="355960"/>
                </a:cubicBezTo>
                <a:cubicBezTo>
                  <a:pt x="5972955" y="336761"/>
                  <a:pt x="5951078" y="317451"/>
                  <a:pt x="5929200" y="298029"/>
                </a:cubicBezTo>
                <a:cubicBezTo>
                  <a:pt x="5886785" y="260524"/>
                  <a:pt x="5865576" y="215987"/>
                  <a:pt x="5865576" y="164418"/>
                </a:cubicBezTo>
                <a:cubicBezTo>
                  <a:pt x="5865576" y="110617"/>
                  <a:pt x="5885668" y="69875"/>
                  <a:pt x="5925851" y="42193"/>
                </a:cubicBezTo>
                <a:cubicBezTo>
                  <a:pt x="5960900" y="18083"/>
                  <a:pt x="6007558" y="6028"/>
                  <a:pt x="6065824" y="6028"/>
                </a:cubicBezTo>
                <a:close/>
                <a:moveTo>
                  <a:pt x="9584753" y="5358"/>
                </a:moveTo>
                <a:cubicBezTo>
                  <a:pt x="9703965" y="5358"/>
                  <a:pt x="9763570" y="50565"/>
                  <a:pt x="9763570" y="140978"/>
                </a:cubicBezTo>
                <a:cubicBezTo>
                  <a:pt x="9763570" y="168660"/>
                  <a:pt x="9753078" y="196342"/>
                  <a:pt x="9732093" y="224024"/>
                </a:cubicBezTo>
                <a:cubicBezTo>
                  <a:pt x="9725396" y="232730"/>
                  <a:pt x="9705527" y="253771"/>
                  <a:pt x="9672488" y="287146"/>
                </a:cubicBezTo>
                <a:cubicBezTo>
                  <a:pt x="9639448" y="320520"/>
                  <a:pt x="9622928" y="342007"/>
                  <a:pt x="9622928" y="351607"/>
                </a:cubicBezTo>
                <a:cubicBezTo>
                  <a:pt x="9622928" y="361429"/>
                  <a:pt x="9625272" y="369913"/>
                  <a:pt x="9629960" y="377056"/>
                </a:cubicBezTo>
                <a:cubicBezTo>
                  <a:pt x="9623486" y="377726"/>
                  <a:pt x="9608864" y="379958"/>
                  <a:pt x="9586093" y="383754"/>
                </a:cubicBezTo>
                <a:cubicBezTo>
                  <a:pt x="9564885" y="387995"/>
                  <a:pt x="9549593" y="392572"/>
                  <a:pt x="9540217" y="397483"/>
                </a:cubicBezTo>
                <a:cubicBezTo>
                  <a:pt x="9534189" y="384088"/>
                  <a:pt x="9531175" y="369913"/>
                  <a:pt x="9531175" y="354955"/>
                </a:cubicBezTo>
                <a:cubicBezTo>
                  <a:pt x="9531175" y="333971"/>
                  <a:pt x="9538152" y="310530"/>
                  <a:pt x="9552104" y="284634"/>
                </a:cubicBezTo>
                <a:cubicBezTo>
                  <a:pt x="9566057" y="258738"/>
                  <a:pt x="9573033" y="238981"/>
                  <a:pt x="9573033" y="225363"/>
                </a:cubicBezTo>
                <a:cubicBezTo>
                  <a:pt x="9573033" y="212638"/>
                  <a:pt x="9568680" y="202146"/>
                  <a:pt x="9559973" y="193886"/>
                </a:cubicBezTo>
                <a:cubicBezTo>
                  <a:pt x="9551267" y="185626"/>
                  <a:pt x="9540775" y="181496"/>
                  <a:pt x="9528496" y="181496"/>
                </a:cubicBezTo>
                <a:cubicBezTo>
                  <a:pt x="9511530" y="181496"/>
                  <a:pt x="9494117" y="186073"/>
                  <a:pt x="9476258" y="195226"/>
                </a:cubicBezTo>
                <a:lnTo>
                  <a:pt x="9486638" y="20427"/>
                </a:lnTo>
                <a:cubicBezTo>
                  <a:pt x="9516776" y="10381"/>
                  <a:pt x="9549481" y="5358"/>
                  <a:pt x="9584753" y="5358"/>
                </a:cubicBezTo>
                <a:close/>
                <a:moveTo>
                  <a:pt x="6435513" y="0"/>
                </a:moveTo>
                <a:cubicBezTo>
                  <a:pt x="6500700" y="0"/>
                  <a:pt x="6553832" y="22659"/>
                  <a:pt x="6594908" y="67978"/>
                </a:cubicBezTo>
                <a:cubicBezTo>
                  <a:pt x="6638440" y="116198"/>
                  <a:pt x="6660207" y="182166"/>
                  <a:pt x="6660207" y="265882"/>
                </a:cubicBezTo>
                <a:cubicBezTo>
                  <a:pt x="6660207" y="344686"/>
                  <a:pt x="6639891" y="411324"/>
                  <a:pt x="6599261" y="465795"/>
                </a:cubicBezTo>
                <a:cubicBezTo>
                  <a:pt x="6556622" y="522722"/>
                  <a:pt x="6502039" y="551185"/>
                  <a:pt x="6435513" y="551185"/>
                </a:cubicBezTo>
                <a:cubicBezTo>
                  <a:pt x="6366978" y="551185"/>
                  <a:pt x="6311502" y="522499"/>
                  <a:pt x="6269086" y="465125"/>
                </a:cubicBezTo>
                <a:cubicBezTo>
                  <a:pt x="6229126" y="411101"/>
                  <a:pt x="6209146" y="344686"/>
                  <a:pt x="6209146" y="265882"/>
                </a:cubicBezTo>
                <a:cubicBezTo>
                  <a:pt x="6209146" y="181719"/>
                  <a:pt x="6230912" y="115640"/>
                  <a:pt x="6274444" y="67643"/>
                </a:cubicBezTo>
                <a:cubicBezTo>
                  <a:pt x="6315521" y="22548"/>
                  <a:pt x="6369210" y="0"/>
                  <a:pt x="6435513" y="0"/>
                </a:cubicBezTo>
                <a:close/>
                <a:moveTo>
                  <a:pt x="3368463" y="0"/>
                </a:moveTo>
                <a:cubicBezTo>
                  <a:pt x="3433650" y="0"/>
                  <a:pt x="3486782" y="22659"/>
                  <a:pt x="3527858" y="67978"/>
                </a:cubicBezTo>
                <a:cubicBezTo>
                  <a:pt x="3571391" y="116198"/>
                  <a:pt x="3593157" y="182166"/>
                  <a:pt x="3593157" y="265882"/>
                </a:cubicBezTo>
                <a:cubicBezTo>
                  <a:pt x="3593157" y="344686"/>
                  <a:pt x="3572842" y="411324"/>
                  <a:pt x="3532212" y="465795"/>
                </a:cubicBezTo>
                <a:cubicBezTo>
                  <a:pt x="3489572" y="522722"/>
                  <a:pt x="3434990" y="551185"/>
                  <a:pt x="3368463" y="551185"/>
                </a:cubicBezTo>
                <a:cubicBezTo>
                  <a:pt x="3299928" y="551185"/>
                  <a:pt x="3244452" y="522499"/>
                  <a:pt x="3202036" y="465125"/>
                </a:cubicBezTo>
                <a:cubicBezTo>
                  <a:pt x="3162076" y="411101"/>
                  <a:pt x="3142096" y="344686"/>
                  <a:pt x="3142096" y="265882"/>
                </a:cubicBezTo>
                <a:cubicBezTo>
                  <a:pt x="3142096" y="181719"/>
                  <a:pt x="3163862" y="115640"/>
                  <a:pt x="3207394" y="67643"/>
                </a:cubicBezTo>
                <a:cubicBezTo>
                  <a:pt x="3248471" y="22548"/>
                  <a:pt x="3302161" y="0"/>
                  <a:pt x="3368463" y="0"/>
                </a:cubicBezTo>
                <a:close/>
                <a:moveTo>
                  <a:pt x="939589" y="0"/>
                </a:moveTo>
                <a:cubicBezTo>
                  <a:pt x="1004776" y="0"/>
                  <a:pt x="1057907" y="22659"/>
                  <a:pt x="1098984" y="67978"/>
                </a:cubicBezTo>
                <a:cubicBezTo>
                  <a:pt x="1142516" y="116198"/>
                  <a:pt x="1164282" y="182166"/>
                  <a:pt x="1164282" y="265882"/>
                </a:cubicBezTo>
                <a:cubicBezTo>
                  <a:pt x="1164282" y="344686"/>
                  <a:pt x="1143967" y="411324"/>
                  <a:pt x="1103337" y="465795"/>
                </a:cubicBezTo>
                <a:cubicBezTo>
                  <a:pt x="1060698" y="522722"/>
                  <a:pt x="1006115" y="551185"/>
                  <a:pt x="939589" y="551185"/>
                </a:cubicBezTo>
                <a:cubicBezTo>
                  <a:pt x="871054" y="551185"/>
                  <a:pt x="815578" y="522499"/>
                  <a:pt x="773162" y="465125"/>
                </a:cubicBezTo>
                <a:cubicBezTo>
                  <a:pt x="733201" y="411101"/>
                  <a:pt x="713221" y="344686"/>
                  <a:pt x="713221" y="265882"/>
                </a:cubicBezTo>
                <a:cubicBezTo>
                  <a:pt x="713221" y="181719"/>
                  <a:pt x="734988" y="115640"/>
                  <a:pt x="778520" y="67643"/>
                </a:cubicBezTo>
                <a:cubicBezTo>
                  <a:pt x="819596" y="22548"/>
                  <a:pt x="873286" y="0"/>
                  <a:pt x="939589" y="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MsPham4"/>
          <p:cNvSpPr txBox="1"/>
          <p:nvPr/>
        </p:nvSpPr>
        <p:spPr>
          <a:xfrm>
            <a:off x="2739458" y="1612338"/>
            <a:ext cx="6713083" cy="6963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prstTxWarp prst="textChevron">
              <a:avLst/>
            </a:prstTxWarp>
            <a:spAutoFit/>
          </a:bodyPr>
          <a:lstStyle/>
          <a:p>
            <a:pPr lvl="0" algn="ctr" defTabSz="1500505">
              <a:spcBef>
                <a:spcPct val="50000"/>
              </a:spcBef>
            </a:pPr>
            <a:r>
              <a:rPr lang="en-US" altLang="zh-CN" sz="2400" b="1" dirty="0">
                <a:ln/>
                <a:blipFill>
                  <a:blip r:embed="rId2"/>
                  <a:tile tx="0" ty="0" sx="100000" sy="100000" flip="none" algn="tl"/>
                </a:blip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Bahnschrift" panose="020B0502040204020203" pitchFamily="34" charset="0"/>
                <a:ea typeface="黑体" panose="02010609060101010101" pitchFamily="2" charset="-122"/>
              </a:rPr>
              <a:t>UNIT 13 – LESSON 1</a:t>
            </a:r>
            <a:endParaRPr lang="zh-CN" altLang="en-US" sz="2400" b="1" dirty="0">
              <a:ln/>
              <a:blipFill>
                <a:blip r:embed="rId2"/>
                <a:tile tx="0" ty="0" sx="100000" sy="100000" flip="none" algn="tl"/>
              </a:blip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Bahnschrift" panose="020B0502040204020203" pitchFamily="34" charset="0"/>
              <a:ea typeface="黑体" panose="02010609060101010101" pitchFamily="2" charset="-122"/>
            </a:endParaRPr>
          </a:p>
        </p:txBody>
      </p:sp>
      <p:pic>
        <p:nvPicPr>
          <p:cNvPr id="3080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>
            <a:off x="5308600" y="2506052"/>
            <a:ext cx="1435100" cy="144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/mɪlk/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25710" r="27209" b="13550"/>
          <a:stretch/>
        </p:blipFill>
        <p:spPr>
          <a:xfrm>
            <a:off x="1676400" y="629535"/>
            <a:ext cx="2895600" cy="549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1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drink</a:t>
            </a: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/drɪŋk/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 descr="https://s.sachmem.vn/public/images/v2/TA4T2SHS/U13-L1-2-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7" r="33930"/>
          <a:stretch/>
        </p:blipFill>
        <p:spPr bwMode="auto">
          <a:xfrm>
            <a:off x="1314450" y="1393024"/>
            <a:ext cx="2286000" cy="430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s.sachmem.vn/public/images/v2/TA4T2SHS/U13-L1-2-c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9" r="28263"/>
          <a:stretch/>
        </p:blipFill>
        <p:spPr bwMode="auto">
          <a:xfrm>
            <a:off x="3463082" y="2190364"/>
            <a:ext cx="2236499" cy="347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84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favourite</a:t>
            </a: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/ˈfeɪvərɪt/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546286" y="1535146"/>
            <a:ext cx="4455904" cy="3663688"/>
            <a:chOff x="1069133" y="999095"/>
            <a:chExt cx="3566368" cy="2932303"/>
          </a:xfrm>
        </p:grpSpPr>
        <p:pic>
          <p:nvPicPr>
            <p:cNvPr id="7" name="Picture 10" descr="https://s.sachmem.vn/public/images/v2/TA4T2SHS/U13-L1-2-d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37" r="33930"/>
            <a:stretch/>
          </p:blipFill>
          <p:spPr bwMode="auto">
            <a:xfrm>
              <a:off x="1069133" y="999095"/>
              <a:ext cx="1555916" cy="2932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8" descr="https://s.sachmem.vn/public/images/v2/TA4T2SHS/U13-L1-2-c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59" r="28263"/>
            <a:stretch/>
          </p:blipFill>
          <p:spPr bwMode="auto">
            <a:xfrm>
              <a:off x="3113276" y="1524323"/>
              <a:ext cx="1522225" cy="2363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Heart 5"/>
            <p:cNvSpPr/>
            <p:nvPr/>
          </p:nvSpPr>
          <p:spPr>
            <a:xfrm>
              <a:off x="2357797" y="3517198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rgbClr val="F301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art 5"/>
            <p:cNvSpPr/>
            <p:nvPr/>
          </p:nvSpPr>
          <p:spPr>
            <a:xfrm>
              <a:off x="2357797" y="3139451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rgbClr val="F301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art 5"/>
            <p:cNvSpPr/>
            <p:nvPr/>
          </p:nvSpPr>
          <p:spPr>
            <a:xfrm>
              <a:off x="4294048" y="3509460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rgbClr val="F301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art 5"/>
            <p:cNvSpPr/>
            <p:nvPr/>
          </p:nvSpPr>
          <p:spPr>
            <a:xfrm>
              <a:off x="4294048" y="3131713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rgbClr val="F301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art 5"/>
            <p:cNvSpPr/>
            <p:nvPr/>
          </p:nvSpPr>
          <p:spPr>
            <a:xfrm>
              <a:off x="4294048" y="2753966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rgbClr val="F301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art 5"/>
            <p:cNvSpPr/>
            <p:nvPr/>
          </p:nvSpPr>
          <p:spPr>
            <a:xfrm>
              <a:off x="4294048" y="2376219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rgbClr val="F301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art 5"/>
            <p:cNvSpPr/>
            <p:nvPr/>
          </p:nvSpPr>
          <p:spPr>
            <a:xfrm>
              <a:off x="4294048" y="1998472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rgbClr val="F301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Heart 5"/>
            <p:cNvSpPr/>
            <p:nvPr/>
          </p:nvSpPr>
          <p:spPr>
            <a:xfrm>
              <a:off x="2344294" y="2777880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Heart 5"/>
            <p:cNvSpPr/>
            <p:nvPr/>
          </p:nvSpPr>
          <p:spPr>
            <a:xfrm>
              <a:off x="2344294" y="2400133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Heart 5"/>
            <p:cNvSpPr/>
            <p:nvPr/>
          </p:nvSpPr>
          <p:spPr>
            <a:xfrm>
              <a:off x="2344294" y="2022386"/>
              <a:ext cx="294259" cy="255226"/>
            </a:xfrm>
            <a:custGeom>
              <a:avLst/>
              <a:gdLst>
                <a:gd name="connsiteX0" fmla="*/ 1133341 w 2266682"/>
                <a:gd name="connsiteY0" fmla="*/ 499215 h 1996861"/>
                <a:gd name="connsiteX1" fmla="*/ 1133341 w 2266682"/>
                <a:gd name="connsiteY1" fmla="*/ 1996861 h 1996861"/>
                <a:gd name="connsiteX2" fmla="*/ 1133341 w 2266682"/>
                <a:gd name="connsiteY2" fmla="*/ 499215 h 1996861"/>
                <a:gd name="connsiteX0" fmla="*/ 1132825 w 2283232"/>
                <a:gd name="connsiteY0" fmla="*/ 455163 h 2054409"/>
                <a:gd name="connsiteX1" fmla="*/ 1145525 w 2283232"/>
                <a:gd name="connsiteY1" fmla="*/ 2054409 h 2054409"/>
                <a:gd name="connsiteX2" fmla="*/ 1132825 w 2283232"/>
                <a:gd name="connsiteY2" fmla="*/ 455163 h 2054409"/>
                <a:gd name="connsiteX0" fmla="*/ 1132825 w 2283232"/>
                <a:gd name="connsiteY0" fmla="*/ 438272 h 2132768"/>
                <a:gd name="connsiteX1" fmla="*/ 1145525 w 2283232"/>
                <a:gd name="connsiteY1" fmla="*/ 2132768 h 2132768"/>
                <a:gd name="connsiteX2" fmla="*/ 1132825 w 2283232"/>
                <a:gd name="connsiteY2" fmla="*/ 438272 h 21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3232" h="2132768">
                  <a:moveTo>
                    <a:pt x="1132825" y="438272"/>
                  </a:moveTo>
                  <a:cubicBezTo>
                    <a:pt x="1605050" y="-726563"/>
                    <a:pt x="3459430" y="635122"/>
                    <a:pt x="1145525" y="2132768"/>
                  </a:cubicBezTo>
                  <a:cubicBezTo>
                    <a:pt x="-1168380" y="635122"/>
                    <a:pt x="660600" y="-726563"/>
                    <a:pt x="1132825" y="43827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578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117029"/>
            <a:ext cx="662655" cy="66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owchart: Alternate Process 3"/>
          <p:cNvSpPr/>
          <p:nvPr/>
        </p:nvSpPr>
        <p:spPr>
          <a:xfrm>
            <a:off x="525285" y="10169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Chicken</a:t>
            </a:r>
          </a:p>
        </p:txBody>
      </p:sp>
      <p:sp>
        <p:nvSpPr>
          <p:cNvPr id="23" name="Oval 22"/>
          <p:cNvSpPr/>
          <p:nvPr/>
        </p:nvSpPr>
        <p:spPr>
          <a:xfrm>
            <a:off x="481402" y="9914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3" name="Flowchart: Alternate Process 3"/>
          <p:cNvSpPr/>
          <p:nvPr/>
        </p:nvSpPr>
        <p:spPr>
          <a:xfrm>
            <a:off x="2789362" y="10169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Pork</a:t>
            </a:r>
          </a:p>
        </p:txBody>
      </p:sp>
      <p:sp>
        <p:nvSpPr>
          <p:cNvPr id="34" name="Oval 33"/>
          <p:cNvSpPr/>
          <p:nvPr/>
        </p:nvSpPr>
        <p:spPr>
          <a:xfrm>
            <a:off x="2745479" y="9914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6" name="Flowchart: Alternate Process 3"/>
          <p:cNvSpPr/>
          <p:nvPr/>
        </p:nvSpPr>
        <p:spPr>
          <a:xfrm>
            <a:off x="5053439" y="10169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beef</a:t>
            </a:r>
          </a:p>
        </p:txBody>
      </p:sp>
      <p:sp>
        <p:nvSpPr>
          <p:cNvPr id="38" name="Oval 37"/>
          <p:cNvSpPr/>
          <p:nvPr/>
        </p:nvSpPr>
        <p:spPr>
          <a:xfrm>
            <a:off x="5009556" y="9914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1" name="Flowchart: Alternate Process 3"/>
          <p:cNvSpPr/>
          <p:nvPr/>
        </p:nvSpPr>
        <p:spPr>
          <a:xfrm>
            <a:off x="7317516" y="10169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</p:txBody>
      </p:sp>
      <p:sp>
        <p:nvSpPr>
          <p:cNvPr id="42" name="Oval 41"/>
          <p:cNvSpPr/>
          <p:nvPr/>
        </p:nvSpPr>
        <p:spPr>
          <a:xfrm>
            <a:off x="7273633" y="9914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5" name="Flowchart: Alternate Process 3"/>
          <p:cNvSpPr/>
          <p:nvPr/>
        </p:nvSpPr>
        <p:spPr>
          <a:xfrm>
            <a:off x="9581595" y="10169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</a:t>
            </a:r>
          </a:p>
        </p:txBody>
      </p:sp>
      <p:sp>
        <p:nvSpPr>
          <p:cNvPr id="46" name="Oval 45"/>
          <p:cNvSpPr/>
          <p:nvPr/>
        </p:nvSpPr>
        <p:spPr>
          <a:xfrm>
            <a:off x="9537712" y="9914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8" name="Flowchart: Alternate Process 3"/>
          <p:cNvSpPr/>
          <p:nvPr/>
        </p:nvSpPr>
        <p:spPr>
          <a:xfrm>
            <a:off x="525285" y="38744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Milk </a:t>
            </a:r>
          </a:p>
        </p:txBody>
      </p:sp>
      <p:sp>
        <p:nvSpPr>
          <p:cNvPr id="79" name="Oval 78"/>
          <p:cNvSpPr/>
          <p:nvPr/>
        </p:nvSpPr>
        <p:spPr>
          <a:xfrm>
            <a:off x="481402" y="38489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80" name="Flowchart: Alternate Process 3"/>
          <p:cNvSpPr/>
          <p:nvPr/>
        </p:nvSpPr>
        <p:spPr>
          <a:xfrm>
            <a:off x="2789362" y="38744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</a:p>
        </p:txBody>
      </p:sp>
      <p:sp>
        <p:nvSpPr>
          <p:cNvPr id="81" name="Oval 80"/>
          <p:cNvSpPr/>
          <p:nvPr/>
        </p:nvSpPr>
        <p:spPr>
          <a:xfrm>
            <a:off x="2745479" y="38489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82" name="Flowchart: Alternate Process 3"/>
          <p:cNvSpPr/>
          <p:nvPr/>
        </p:nvSpPr>
        <p:spPr>
          <a:xfrm>
            <a:off x="5053439" y="38744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 juice</a:t>
            </a:r>
          </a:p>
        </p:txBody>
      </p:sp>
      <p:sp>
        <p:nvSpPr>
          <p:cNvPr id="83" name="Oval 82"/>
          <p:cNvSpPr/>
          <p:nvPr/>
        </p:nvSpPr>
        <p:spPr>
          <a:xfrm>
            <a:off x="5009556" y="38489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84" name="Flowchart: Alternate Process 3"/>
          <p:cNvSpPr/>
          <p:nvPr/>
        </p:nvSpPr>
        <p:spPr>
          <a:xfrm>
            <a:off x="7317516" y="38744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Drink </a:t>
            </a:r>
          </a:p>
        </p:txBody>
      </p:sp>
      <p:sp>
        <p:nvSpPr>
          <p:cNvPr id="85" name="Oval 84"/>
          <p:cNvSpPr/>
          <p:nvPr/>
        </p:nvSpPr>
        <p:spPr>
          <a:xfrm>
            <a:off x="7273633" y="38489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86" name="Flowchart: Alternate Process 3"/>
          <p:cNvSpPr/>
          <p:nvPr/>
        </p:nvSpPr>
        <p:spPr>
          <a:xfrm>
            <a:off x="9494756" y="3874475"/>
            <a:ext cx="2150678" cy="2521830"/>
          </a:xfrm>
          <a:custGeom>
            <a:avLst/>
            <a:gdLst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  <a:gd name="connsiteX0" fmla="*/ 0 w 2176272"/>
              <a:gd name="connsiteY0" fmla="*/ 323088 h 1938528"/>
              <a:gd name="connsiteX1" fmla="*/ 323088 w 2176272"/>
              <a:gd name="connsiteY1" fmla="*/ 0 h 1938528"/>
              <a:gd name="connsiteX2" fmla="*/ 1853184 w 2176272"/>
              <a:gd name="connsiteY2" fmla="*/ 0 h 1938528"/>
              <a:gd name="connsiteX3" fmla="*/ 2176272 w 2176272"/>
              <a:gd name="connsiteY3" fmla="*/ 323088 h 1938528"/>
              <a:gd name="connsiteX4" fmla="*/ 2176272 w 2176272"/>
              <a:gd name="connsiteY4" fmla="*/ 1615440 h 1938528"/>
              <a:gd name="connsiteX5" fmla="*/ 1853184 w 2176272"/>
              <a:gd name="connsiteY5" fmla="*/ 1938528 h 1938528"/>
              <a:gd name="connsiteX6" fmla="*/ 323088 w 2176272"/>
              <a:gd name="connsiteY6" fmla="*/ 1938528 h 1938528"/>
              <a:gd name="connsiteX7" fmla="*/ 0 w 2176272"/>
              <a:gd name="connsiteY7" fmla="*/ 1615440 h 1938528"/>
              <a:gd name="connsiteX8" fmla="*/ 0 w 2176272"/>
              <a:gd name="connsiteY8" fmla="*/ 323088 h 193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272" h="1938528">
                <a:moveTo>
                  <a:pt x="0" y="323088"/>
                </a:moveTo>
                <a:cubicBezTo>
                  <a:pt x="0" y="144651"/>
                  <a:pt x="144651" y="0"/>
                  <a:pt x="323088" y="0"/>
                </a:cubicBezTo>
                <a:cubicBezTo>
                  <a:pt x="1308608" y="146304"/>
                  <a:pt x="1343152" y="0"/>
                  <a:pt x="1853184" y="0"/>
                </a:cubicBezTo>
                <a:cubicBezTo>
                  <a:pt x="2031621" y="0"/>
                  <a:pt x="2176272" y="144651"/>
                  <a:pt x="2176272" y="323088"/>
                </a:cubicBezTo>
                <a:cubicBezTo>
                  <a:pt x="2029968" y="955040"/>
                  <a:pt x="2176272" y="1184656"/>
                  <a:pt x="2176272" y="1615440"/>
                </a:cubicBezTo>
                <a:cubicBezTo>
                  <a:pt x="2176272" y="1793877"/>
                  <a:pt x="2031621" y="1938528"/>
                  <a:pt x="1853184" y="1938528"/>
                </a:cubicBezTo>
                <a:cubicBezTo>
                  <a:pt x="1361440" y="1810512"/>
                  <a:pt x="833120" y="1938528"/>
                  <a:pt x="323088" y="1938528"/>
                </a:cubicBezTo>
                <a:cubicBezTo>
                  <a:pt x="144651" y="1938528"/>
                  <a:pt x="0" y="1793877"/>
                  <a:pt x="0" y="1615440"/>
                </a:cubicBezTo>
                <a:cubicBezTo>
                  <a:pt x="182880" y="1093216"/>
                  <a:pt x="0" y="753872"/>
                  <a:pt x="0" y="32308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300000"/>
              </a:lnSpc>
            </a:pP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Favourite  </a:t>
            </a:r>
          </a:p>
        </p:txBody>
      </p:sp>
      <p:sp>
        <p:nvSpPr>
          <p:cNvPr id="87" name="Oval 86"/>
          <p:cNvSpPr/>
          <p:nvPr/>
        </p:nvSpPr>
        <p:spPr>
          <a:xfrm>
            <a:off x="9537712" y="3848931"/>
            <a:ext cx="457200" cy="457200"/>
          </a:xfrm>
          <a:prstGeom prst="ellipse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9435547" y="3906087"/>
            <a:ext cx="652130" cy="367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4716" y="4071030"/>
            <a:ext cx="1351414" cy="1326980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 rotWithShape="1">
          <a:blip r:embed="rId5"/>
          <a:srcRect l="25710" r="27209" b="13550"/>
          <a:stretch/>
        </p:blipFill>
        <p:spPr>
          <a:xfrm>
            <a:off x="1100883" y="3935102"/>
            <a:ext cx="952843" cy="15617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0490" y="4091440"/>
            <a:ext cx="737948" cy="13288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5832" y="4068550"/>
            <a:ext cx="1139013" cy="13556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07269" y="1207388"/>
            <a:ext cx="1744245" cy="13025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9791" y="1336409"/>
            <a:ext cx="1767617" cy="984077"/>
          </a:xfrm>
          <a:prstGeom prst="rect">
            <a:avLst/>
          </a:prstGeom>
        </p:spPr>
      </p:pic>
      <p:grpSp>
        <p:nvGrpSpPr>
          <p:cNvPr id="103" name="Group 102"/>
          <p:cNvGrpSpPr/>
          <p:nvPr/>
        </p:nvGrpSpPr>
        <p:grpSpPr>
          <a:xfrm>
            <a:off x="714978" y="1167030"/>
            <a:ext cx="1616359" cy="1289188"/>
            <a:chOff x="1238250" y="1676146"/>
            <a:chExt cx="2348580" cy="187319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10"/>
            <a:srcRect l="12573" t="12104" r="10832" b="10775"/>
            <a:stretch/>
          </p:blipFill>
          <p:spPr>
            <a:xfrm>
              <a:off x="1238250" y="2001418"/>
              <a:ext cx="2348580" cy="1547927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8319260">
              <a:off x="1825691" y="1648068"/>
              <a:ext cx="1705103" cy="1761259"/>
            </a:xfrm>
            <a:prstGeom prst="rect">
              <a:avLst/>
            </a:prstGeom>
          </p:spPr>
        </p:pic>
      </p:grpSp>
      <p:pic>
        <p:nvPicPr>
          <p:cNvPr id="106" name="Picture 4" descr="https://s.sachmem.vn/public/images/v2/TA4T2SHS/U13-L1-2-b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"/>
          <a:stretch/>
        </p:blipFill>
        <p:spPr bwMode="auto">
          <a:xfrm>
            <a:off x="2947783" y="1248116"/>
            <a:ext cx="1804261" cy="10723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https://s.sachmem.vn/public/images/v2/TA4T2SHS/U13-L1-2-a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6008"/>
          <a:stretch/>
        </p:blipFill>
        <p:spPr bwMode="auto">
          <a:xfrm>
            <a:off x="5218196" y="1315030"/>
            <a:ext cx="1874678" cy="104365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16206" y="4109426"/>
            <a:ext cx="1561482" cy="131087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0650" y="374703"/>
            <a:ext cx="1905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 </a:t>
            </a:r>
          </a:p>
        </p:txBody>
      </p:sp>
    </p:spTree>
    <p:extLst>
      <p:ext uri="{BB962C8B-B14F-4D97-AF65-F5344CB8AC3E}">
        <p14:creationId xmlns:p14="http://schemas.microsoft.com/office/powerpoint/2010/main" val="262448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8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8983626" y="4018547"/>
            <a:ext cx="1526508" cy="2258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9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71476" y="7971826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72" y="7251913"/>
            <a:ext cx="3062852" cy="37300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726844" y="2013232"/>
            <a:ext cx="3104146" cy="36560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0382" y="1559855"/>
            <a:ext cx="6053853" cy="333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02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MsPham"/>
          <p:cNvSpPr/>
          <p:nvPr/>
        </p:nvSpPr>
        <p:spPr>
          <a:xfrm>
            <a:off x="6030914" y="4270458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Chicken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248191" y="436189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tickMsPham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604" y="4270458"/>
            <a:ext cx="547897" cy="621573"/>
          </a:xfrm>
          <a:prstGeom prst="rect">
            <a:avLst/>
          </a:prstGeom>
        </p:spPr>
      </p:pic>
      <p:pic>
        <p:nvPicPr>
          <p:cNvPr id="5" name="Minion2MsPham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46029" y="3406027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loseMsPham"/>
          <p:cNvPicPr>
            <a:picLocks noChangeAspect="1"/>
          </p:cNvPicPr>
          <p:nvPr/>
        </p:nvPicPr>
        <p:blipFill rotWithShape="1">
          <a:blip r:embed="rId6"/>
          <a:srcRect l="24393"/>
          <a:stretch/>
        </p:blipFill>
        <p:spPr>
          <a:xfrm flipH="1">
            <a:off x="2031191" y="2477345"/>
            <a:ext cx="2511901" cy="4045994"/>
          </a:xfrm>
          <a:prstGeom prst="rect">
            <a:avLst/>
          </a:prstGeom>
        </p:spPr>
      </p:pic>
      <p:pic>
        <p:nvPicPr>
          <p:cNvPr id="12" name="winMsPham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1581596" y="1691677"/>
            <a:ext cx="3104146" cy="3656098"/>
          </a:xfrm>
          <a:prstGeom prst="rect">
            <a:avLst/>
          </a:prstGeom>
        </p:spPr>
      </p:pic>
      <p:sp>
        <p:nvSpPr>
          <p:cNvPr id="20" name="YMsPham"/>
          <p:cNvSpPr/>
          <p:nvPr/>
        </p:nvSpPr>
        <p:spPr>
          <a:xfrm>
            <a:off x="6030914" y="5150568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beef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48191" y="524200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crossMsPham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598" y="5246107"/>
            <a:ext cx="532822" cy="532822"/>
          </a:xfrm>
          <a:prstGeom prst="rect">
            <a:avLst/>
          </a:prstGeom>
        </p:spPr>
      </p:pic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75406" y="3932092"/>
            <a:ext cx="1201016" cy="859611"/>
          </a:xfrm>
          <a:prstGeom prst="rect">
            <a:avLst/>
          </a:prstGeom>
        </p:spPr>
      </p:pic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 flipH="1">
            <a:off x="12472434" y="4079958"/>
            <a:ext cx="2335780" cy="922020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 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6313114" y="804519"/>
            <a:ext cx="2834919" cy="2261096"/>
            <a:chOff x="1238250" y="1676146"/>
            <a:chExt cx="2348580" cy="1873199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10"/>
            <a:srcRect l="12573" t="12104" r="10832" b="10775"/>
            <a:stretch/>
          </p:blipFill>
          <p:spPr>
            <a:xfrm>
              <a:off x="1238250" y="2001418"/>
              <a:ext cx="2348580" cy="1547927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8319260">
              <a:off x="1825691" y="1648068"/>
              <a:ext cx="1705103" cy="1761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998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mat-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YMsPham"/>
          <p:cNvSpPr/>
          <p:nvPr/>
        </p:nvSpPr>
        <p:spPr>
          <a:xfrm>
            <a:off x="6030914" y="4270458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48191" y="436189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crossMsPham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598" y="4365997"/>
            <a:ext cx="532822" cy="532822"/>
          </a:xfrm>
          <a:prstGeom prst="rect">
            <a:avLst/>
          </a:prstGeom>
        </p:spPr>
      </p:pic>
      <p:sp>
        <p:nvSpPr>
          <p:cNvPr id="19" name="NMsPham"/>
          <p:cNvSpPr/>
          <p:nvPr/>
        </p:nvSpPr>
        <p:spPr>
          <a:xfrm>
            <a:off x="6030914" y="5180496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beef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248191" y="5271936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tickMsPham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604" y="5180496"/>
            <a:ext cx="547897" cy="621573"/>
          </a:xfrm>
          <a:prstGeom prst="rect">
            <a:avLst/>
          </a:prstGeom>
        </p:spPr>
      </p:pic>
      <p:pic>
        <p:nvPicPr>
          <p:cNvPr id="5" name="Minion2MsPham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46029" y="3406027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loseMsPham"/>
          <p:cNvPicPr>
            <a:picLocks noChangeAspect="1"/>
          </p:cNvPicPr>
          <p:nvPr/>
        </p:nvPicPr>
        <p:blipFill rotWithShape="1">
          <a:blip r:embed="rId7"/>
          <a:srcRect l="24393"/>
          <a:stretch/>
        </p:blipFill>
        <p:spPr>
          <a:xfrm flipH="1">
            <a:off x="2031191" y="2477345"/>
            <a:ext cx="2511901" cy="4045994"/>
          </a:xfrm>
          <a:prstGeom prst="rect">
            <a:avLst/>
          </a:prstGeom>
        </p:spPr>
      </p:pic>
      <p:pic>
        <p:nvPicPr>
          <p:cNvPr id="12" name="winMsPham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1581596" y="1691677"/>
            <a:ext cx="3104146" cy="3656098"/>
          </a:xfrm>
          <a:prstGeom prst="rect">
            <a:avLst/>
          </a:prstGeom>
        </p:spPr>
      </p:pic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75406" y="3932092"/>
            <a:ext cx="1201016" cy="859611"/>
          </a:xfrm>
          <a:prstGeom prst="rect">
            <a:avLst/>
          </a:prstGeom>
        </p:spPr>
      </p:pic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 flipH="1">
            <a:off x="12491484" y="5284343"/>
            <a:ext cx="2335780" cy="922020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 </a:t>
            </a:r>
          </a:p>
        </p:txBody>
      </p:sp>
      <p:pic>
        <p:nvPicPr>
          <p:cNvPr id="29" name="Picture 2" descr="https://s.sachmem.vn/public/images/v2/TA4T2SHS/U13-L1-2-a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6008"/>
          <a:stretch/>
        </p:blipFill>
        <p:spPr bwMode="auto">
          <a:xfrm>
            <a:off x="5365604" y="1190408"/>
            <a:ext cx="4184062" cy="23293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3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mat-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inion2MsPham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46029" y="3406027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loseMsPham"/>
          <p:cNvPicPr>
            <a:picLocks noChangeAspect="1"/>
          </p:cNvPicPr>
          <p:nvPr/>
        </p:nvPicPr>
        <p:blipFill rotWithShape="1">
          <a:blip r:embed="rId5"/>
          <a:srcRect l="24393"/>
          <a:stretch/>
        </p:blipFill>
        <p:spPr>
          <a:xfrm flipH="1">
            <a:off x="2031191" y="2477345"/>
            <a:ext cx="2511901" cy="4045994"/>
          </a:xfrm>
          <a:prstGeom prst="rect">
            <a:avLst/>
          </a:prstGeom>
        </p:spPr>
      </p:pic>
      <p:pic>
        <p:nvPicPr>
          <p:cNvPr id="12" name="winMsPham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1581596" y="1691677"/>
            <a:ext cx="3104146" cy="3656098"/>
          </a:xfrm>
          <a:prstGeom prst="rect">
            <a:avLst/>
          </a:prstGeom>
        </p:spPr>
      </p:pic>
      <p:sp>
        <p:nvSpPr>
          <p:cNvPr id="19" name="NMsPham"/>
          <p:cNvSpPr/>
          <p:nvPr/>
        </p:nvSpPr>
        <p:spPr>
          <a:xfrm>
            <a:off x="5643430" y="5192353"/>
            <a:ext cx="4242753" cy="64008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</p:txBody>
      </p:sp>
      <p:sp>
        <p:nvSpPr>
          <p:cNvPr id="20" name="YMsPham"/>
          <p:cNvSpPr/>
          <p:nvPr/>
        </p:nvSpPr>
        <p:spPr>
          <a:xfrm>
            <a:off x="5643430" y="4361348"/>
            <a:ext cx="4242753" cy="64008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964370" y="5238073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964370" y="440706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crossMsPham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188" y="5245982"/>
            <a:ext cx="532822" cy="532822"/>
          </a:xfrm>
          <a:prstGeom prst="rect">
            <a:avLst/>
          </a:prstGeom>
        </p:spPr>
      </p:pic>
      <p:pic>
        <p:nvPicPr>
          <p:cNvPr id="24" name="tickMsPham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533" y="4370602"/>
            <a:ext cx="547897" cy="621573"/>
          </a:xfrm>
          <a:prstGeom prst="rect">
            <a:avLst/>
          </a:prstGeom>
        </p:spPr>
      </p:pic>
      <p:sp>
        <p:nvSpPr>
          <p:cNvPr id="25" name="Right Arrow 24">
            <a:hlinkClick r:id="" action="ppaction://hlinkshowjump?jump=nextslide"/>
          </p:cNvPr>
          <p:cNvSpPr/>
          <p:nvPr/>
        </p:nvSpPr>
        <p:spPr>
          <a:xfrm flipH="1">
            <a:off x="12491484" y="4079408"/>
            <a:ext cx="2335780" cy="922020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 </a:t>
            </a:r>
          </a:p>
        </p:txBody>
      </p:sp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42396" y="3931542"/>
            <a:ext cx="1201016" cy="8596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43430" y="897912"/>
            <a:ext cx="3729170" cy="278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0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mat-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inion2MsPham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46029" y="3406027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loseMsPham"/>
          <p:cNvPicPr>
            <a:picLocks noChangeAspect="1"/>
          </p:cNvPicPr>
          <p:nvPr/>
        </p:nvPicPr>
        <p:blipFill rotWithShape="1">
          <a:blip r:embed="rId5"/>
          <a:srcRect l="24393"/>
          <a:stretch/>
        </p:blipFill>
        <p:spPr>
          <a:xfrm flipH="1">
            <a:off x="2031191" y="2477345"/>
            <a:ext cx="2511901" cy="4045994"/>
          </a:xfrm>
          <a:prstGeom prst="rect">
            <a:avLst/>
          </a:prstGeom>
        </p:spPr>
      </p:pic>
      <p:pic>
        <p:nvPicPr>
          <p:cNvPr id="12" name="winMsPham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1581596" y="1691677"/>
            <a:ext cx="3104146" cy="3656098"/>
          </a:xfrm>
          <a:prstGeom prst="rect">
            <a:avLst/>
          </a:prstGeom>
        </p:spPr>
      </p:pic>
      <p:sp>
        <p:nvSpPr>
          <p:cNvPr id="19" name="NMsPham"/>
          <p:cNvSpPr/>
          <p:nvPr/>
        </p:nvSpPr>
        <p:spPr>
          <a:xfrm>
            <a:off x="5643430" y="5192353"/>
            <a:ext cx="4242753" cy="64008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 juice</a:t>
            </a:r>
          </a:p>
        </p:txBody>
      </p:sp>
      <p:sp>
        <p:nvSpPr>
          <p:cNvPr id="20" name="YMsPham"/>
          <p:cNvSpPr/>
          <p:nvPr/>
        </p:nvSpPr>
        <p:spPr>
          <a:xfrm>
            <a:off x="5643430" y="4361348"/>
            <a:ext cx="4242753" cy="64008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964370" y="5238073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964370" y="440706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crossMsPham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188" y="5245982"/>
            <a:ext cx="532822" cy="532822"/>
          </a:xfrm>
          <a:prstGeom prst="rect">
            <a:avLst/>
          </a:prstGeom>
        </p:spPr>
      </p:pic>
      <p:pic>
        <p:nvPicPr>
          <p:cNvPr id="24" name="tickMsPham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533" y="4370602"/>
            <a:ext cx="547897" cy="621573"/>
          </a:xfrm>
          <a:prstGeom prst="rect">
            <a:avLst/>
          </a:prstGeom>
        </p:spPr>
      </p:pic>
      <p:sp>
        <p:nvSpPr>
          <p:cNvPr id="25" name="Right Arrow 24">
            <a:hlinkClick r:id="" action="ppaction://hlinkshowjump?jump=nextslide"/>
          </p:cNvPr>
          <p:cNvSpPr/>
          <p:nvPr/>
        </p:nvSpPr>
        <p:spPr>
          <a:xfrm flipH="1">
            <a:off x="12491484" y="4079408"/>
            <a:ext cx="2335780" cy="922020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 </a:t>
            </a:r>
          </a:p>
        </p:txBody>
      </p:sp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42396" y="3931542"/>
            <a:ext cx="1201016" cy="8596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99426" y="817723"/>
            <a:ext cx="1843256" cy="331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mat-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5248191" y="4377780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NMsPham"/>
          <p:cNvSpPr/>
          <p:nvPr/>
        </p:nvSpPr>
        <p:spPr>
          <a:xfrm>
            <a:off x="6030914" y="5150568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253475" y="5273673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Minion2MsPham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46029" y="3406027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loseMsPham"/>
          <p:cNvPicPr>
            <a:picLocks noChangeAspect="1"/>
          </p:cNvPicPr>
          <p:nvPr/>
        </p:nvPicPr>
        <p:blipFill rotWithShape="1">
          <a:blip r:embed="rId5"/>
          <a:srcRect l="24393"/>
          <a:stretch/>
        </p:blipFill>
        <p:spPr>
          <a:xfrm flipH="1">
            <a:off x="2031191" y="2477345"/>
            <a:ext cx="2511901" cy="4045994"/>
          </a:xfrm>
          <a:prstGeom prst="rect">
            <a:avLst/>
          </a:prstGeom>
        </p:spPr>
      </p:pic>
      <p:pic>
        <p:nvPicPr>
          <p:cNvPr id="12" name="winMsPham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1581596" y="1691677"/>
            <a:ext cx="3104146" cy="3656098"/>
          </a:xfrm>
          <a:prstGeom prst="rect">
            <a:avLst/>
          </a:prstGeom>
        </p:spPr>
      </p:pic>
      <p:sp>
        <p:nvSpPr>
          <p:cNvPr id="20" name="YMsPham"/>
          <p:cNvSpPr/>
          <p:nvPr/>
        </p:nvSpPr>
        <p:spPr>
          <a:xfrm>
            <a:off x="6043325" y="4293309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Drink</a:t>
            </a:r>
          </a:p>
        </p:txBody>
      </p:sp>
      <p:pic>
        <p:nvPicPr>
          <p:cNvPr id="23" name="crossMsPham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191" y="4418684"/>
            <a:ext cx="532822" cy="532822"/>
          </a:xfrm>
          <a:prstGeom prst="rect">
            <a:avLst/>
          </a:prstGeom>
        </p:spPr>
      </p:pic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75406" y="3932092"/>
            <a:ext cx="1201016" cy="859611"/>
          </a:xfrm>
          <a:prstGeom prst="rect">
            <a:avLst/>
          </a:prstGeom>
        </p:spPr>
      </p:pic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 flipH="1">
            <a:off x="12491484" y="5284343"/>
            <a:ext cx="2335780" cy="922020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96831" y="1339401"/>
            <a:ext cx="3712111" cy="2066626"/>
          </a:xfrm>
          <a:prstGeom prst="rect">
            <a:avLst/>
          </a:prstGeom>
        </p:spPr>
      </p:pic>
      <p:pic>
        <p:nvPicPr>
          <p:cNvPr id="24" name="tickMsPham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5150568"/>
            <a:ext cx="547897" cy="62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0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mat-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9782" y="2598342"/>
            <a:ext cx="8072437" cy="1661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E4164C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85636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MsPham"/>
          <p:cNvSpPr/>
          <p:nvPr/>
        </p:nvSpPr>
        <p:spPr>
          <a:xfrm>
            <a:off x="6030914" y="4270458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Favourite  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248191" y="436189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tickMsPham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604" y="4270458"/>
            <a:ext cx="547897" cy="621573"/>
          </a:xfrm>
          <a:prstGeom prst="rect">
            <a:avLst/>
          </a:prstGeom>
        </p:spPr>
      </p:pic>
      <p:pic>
        <p:nvPicPr>
          <p:cNvPr id="5" name="Minion2MsPham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46029" y="3406027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loseMsPham"/>
          <p:cNvPicPr>
            <a:picLocks noChangeAspect="1"/>
          </p:cNvPicPr>
          <p:nvPr/>
        </p:nvPicPr>
        <p:blipFill rotWithShape="1">
          <a:blip r:embed="rId6"/>
          <a:srcRect l="24393"/>
          <a:stretch/>
        </p:blipFill>
        <p:spPr>
          <a:xfrm flipH="1">
            <a:off x="2031191" y="2477345"/>
            <a:ext cx="2511901" cy="4045994"/>
          </a:xfrm>
          <a:prstGeom prst="rect">
            <a:avLst/>
          </a:prstGeom>
        </p:spPr>
      </p:pic>
      <p:pic>
        <p:nvPicPr>
          <p:cNvPr id="12" name="winMsPham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1581596" y="1691677"/>
            <a:ext cx="3104146" cy="3656098"/>
          </a:xfrm>
          <a:prstGeom prst="rect">
            <a:avLst/>
          </a:prstGeom>
        </p:spPr>
      </p:pic>
      <p:sp>
        <p:nvSpPr>
          <p:cNvPr id="20" name="YMsPham"/>
          <p:cNvSpPr/>
          <p:nvPr/>
        </p:nvSpPr>
        <p:spPr>
          <a:xfrm>
            <a:off x="6030914" y="5150568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 juice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48191" y="524200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crossMsPham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598" y="5246107"/>
            <a:ext cx="532822" cy="532822"/>
          </a:xfrm>
          <a:prstGeom prst="rect">
            <a:avLst/>
          </a:prstGeom>
        </p:spPr>
      </p:pic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75406" y="3932092"/>
            <a:ext cx="1201016" cy="859611"/>
          </a:xfrm>
          <a:prstGeom prst="rect">
            <a:avLst/>
          </a:prstGeom>
        </p:spPr>
      </p:pic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 flipH="1">
            <a:off x="12491484" y="5284343"/>
            <a:ext cx="2335780" cy="922020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0914" y="1231124"/>
            <a:ext cx="2968937" cy="249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0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mat-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MsPham"/>
          <p:cNvSpPr/>
          <p:nvPr/>
        </p:nvSpPr>
        <p:spPr>
          <a:xfrm>
            <a:off x="6030914" y="4270458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 juice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248191" y="436189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tickMsPham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604" y="4270458"/>
            <a:ext cx="547897" cy="621573"/>
          </a:xfrm>
          <a:prstGeom prst="rect">
            <a:avLst/>
          </a:prstGeom>
        </p:spPr>
      </p:pic>
      <p:pic>
        <p:nvPicPr>
          <p:cNvPr id="5" name="Minion2MsPham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46029" y="3406027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loseMsPham"/>
          <p:cNvPicPr>
            <a:picLocks noChangeAspect="1"/>
          </p:cNvPicPr>
          <p:nvPr/>
        </p:nvPicPr>
        <p:blipFill rotWithShape="1">
          <a:blip r:embed="rId6"/>
          <a:srcRect l="24393"/>
          <a:stretch/>
        </p:blipFill>
        <p:spPr>
          <a:xfrm flipH="1">
            <a:off x="2031191" y="2477345"/>
            <a:ext cx="2511901" cy="4045994"/>
          </a:xfrm>
          <a:prstGeom prst="rect">
            <a:avLst/>
          </a:prstGeom>
        </p:spPr>
      </p:pic>
      <p:pic>
        <p:nvPicPr>
          <p:cNvPr id="12" name="winMsPham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1581596" y="1691677"/>
            <a:ext cx="3104146" cy="3656098"/>
          </a:xfrm>
          <a:prstGeom prst="rect">
            <a:avLst/>
          </a:prstGeom>
        </p:spPr>
      </p:pic>
      <p:sp>
        <p:nvSpPr>
          <p:cNvPr id="20" name="YMsPham"/>
          <p:cNvSpPr/>
          <p:nvPr/>
        </p:nvSpPr>
        <p:spPr>
          <a:xfrm>
            <a:off x="6030914" y="5150568"/>
            <a:ext cx="3841506" cy="73152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48191" y="5242008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crossMsPham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598" y="5246107"/>
            <a:ext cx="532822" cy="532822"/>
          </a:xfrm>
          <a:prstGeom prst="rect">
            <a:avLst/>
          </a:prstGeom>
        </p:spPr>
      </p:pic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75406" y="3932092"/>
            <a:ext cx="1201016" cy="859611"/>
          </a:xfrm>
          <a:prstGeom prst="rect">
            <a:avLst/>
          </a:prstGeom>
        </p:spPr>
      </p:pic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 flipH="1">
            <a:off x="12491484" y="5284343"/>
            <a:ext cx="2335780" cy="922020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53253" y="1087345"/>
            <a:ext cx="1996828" cy="237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1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-mat-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4887217" y="4495625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YMsPham"/>
          <p:cNvSpPr/>
          <p:nvPr/>
        </p:nvSpPr>
        <p:spPr>
          <a:xfrm>
            <a:off x="5643430" y="5192353"/>
            <a:ext cx="4242753" cy="64008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Milk </a:t>
            </a:r>
          </a:p>
        </p:txBody>
      </p:sp>
      <p:pic>
        <p:nvPicPr>
          <p:cNvPr id="5" name="Minion2MsPham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46029" y="3406027"/>
            <a:ext cx="2639713" cy="301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loseMsPham"/>
          <p:cNvPicPr>
            <a:picLocks noChangeAspect="1"/>
          </p:cNvPicPr>
          <p:nvPr/>
        </p:nvPicPr>
        <p:blipFill rotWithShape="1">
          <a:blip r:embed="rId5"/>
          <a:srcRect l="24393"/>
          <a:stretch/>
        </p:blipFill>
        <p:spPr>
          <a:xfrm flipH="1">
            <a:off x="2031191" y="2477345"/>
            <a:ext cx="2511901" cy="4045994"/>
          </a:xfrm>
          <a:prstGeom prst="rect">
            <a:avLst/>
          </a:prstGeom>
        </p:spPr>
      </p:pic>
      <p:pic>
        <p:nvPicPr>
          <p:cNvPr id="12" name="winMsPham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1581596" y="1691677"/>
            <a:ext cx="3104146" cy="3656098"/>
          </a:xfrm>
          <a:prstGeom prst="rect">
            <a:avLst/>
          </a:prstGeom>
        </p:spPr>
      </p:pic>
      <p:sp>
        <p:nvSpPr>
          <p:cNvPr id="19" name="NMsPham"/>
          <p:cNvSpPr/>
          <p:nvPr/>
        </p:nvSpPr>
        <p:spPr>
          <a:xfrm>
            <a:off x="5643430" y="4411091"/>
            <a:ext cx="4242753" cy="640080"/>
          </a:xfrm>
          <a:prstGeom prst="roundRect">
            <a:avLst/>
          </a:prstGeom>
          <a:ln>
            <a:solidFill>
              <a:srgbClr val="00A7F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 juice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949946" y="5266461"/>
            <a:ext cx="548640" cy="5486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crossMsPham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175" y="4503534"/>
            <a:ext cx="532822" cy="532822"/>
          </a:xfrm>
          <a:prstGeom prst="rect">
            <a:avLst/>
          </a:prstGeom>
        </p:spPr>
      </p:pic>
      <p:sp>
        <p:nvSpPr>
          <p:cNvPr id="25" name="Right Arrow 24">
            <a:hlinkClick r:id="" action="ppaction://hlinkshowjump?jump=nextslide"/>
          </p:cNvPr>
          <p:cNvSpPr/>
          <p:nvPr/>
        </p:nvSpPr>
        <p:spPr>
          <a:xfrm flipH="1">
            <a:off x="12491484" y="4079408"/>
            <a:ext cx="2335780" cy="922020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 </a:t>
            </a:r>
          </a:p>
        </p:txBody>
      </p:sp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2396" y="3931542"/>
            <a:ext cx="1201016" cy="8596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/>
          <a:srcRect l="25710" r="27209" b="13550"/>
          <a:stretch/>
        </p:blipFill>
        <p:spPr>
          <a:xfrm>
            <a:off x="6795768" y="754966"/>
            <a:ext cx="1938076" cy="3176576"/>
          </a:xfrm>
          <a:prstGeom prst="rect">
            <a:avLst/>
          </a:prstGeom>
        </p:spPr>
      </p:pic>
      <p:pic>
        <p:nvPicPr>
          <p:cNvPr id="24" name="tickMsPham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111" y="5193528"/>
            <a:ext cx="547897" cy="62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3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mat-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inion2MsPha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24619" y="4004302"/>
            <a:ext cx="2070161" cy="2360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NextMsPham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3290" y="5106928"/>
            <a:ext cx="1201016" cy="859611"/>
          </a:xfrm>
          <a:prstGeom prst="rect">
            <a:avLst/>
          </a:prstGeom>
        </p:spPr>
      </p:pic>
      <p:pic>
        <p:nvPicPr>
          <p:cNvPr id="37" name="winMsPham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11973"/>
          <a:stretch/>
        </p:blipFill>
        <p:spPr>
          <a:xfrm>
            <a:off x="7686019" y="3497682"/>
            <a:ext cx="2434387" cy="28672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/>
          <a:srcRect t="13128" b="20431"/>
          <a:stretch/>
        </p:blipFill>
        <p:spPr>
          <a:xfrm>
            <a:off x="2912881" y="984738"/>
            <a:ext cx="6255038" cy="321212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57749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9782" y="2598342"/>
            <a:ext cx="8072437" cy="1661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E4164C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207975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146417" y="465825"/>
            <a:ext cx="9511754" cy="6196229"/>
            <a:chOff x="-378566" y="303064"/>
            <a:chExt cx="18460146" cy="12338199"/>
          </a:xfrm>
        </p:grpSpPr>
        <p:pic>
          <p:nvPicPr>
            <p:cNvPr id="1030" name="Picture 6" descr="https://s.sachmem.vn/public/images/v2/TA4T2SHS/U13-L1-1-a_5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78566" y="303064"/>
              <a:ext cx="10256033" cy="6696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https://s.sachmem.vn/public/images/v2/TA4T2SHS/U13-L1-1-b_45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9486" y="312680"/>
              <a:ext cx="8212094" cy="6696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https://s.sachmem.vn/public/images/v2/TA4T2SHS/U13-L1-1-c_50.pn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776"/>
            <a:stretch/>
          </p:blipFill>
          <p:spPr bwMode="auto">
            <a:xfrm>
              <a:off x="-378566" y="6999139"/>
              <a:ext cx="8620125" cy="5270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9" name="Picture 15" descr="https://s.sachmem.vn/public/images/v2/TA4T2SHS/U13-L1-1-d_50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4137" y="6926262"/>
              <a:ext cx="9107443" cy="5715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447922" y="4876800"/>
            <a:ext cx="1408054" cy="140805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80609" y="373314"/>
            <a:ext cx="32592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000" b="1" dirty="0">
                <a:latin typeface="Helvetica Neue"/>
              </a:rPr>
              <a:t>1. Look, listen and repeat</a:t>
            </a:r>
            <a:endParaRPr lang="en-US" sz="2000" dirty="0"/>
          </a:p>
        </p:txBody>
      </p:sp>
      <p:sp>
        <p:nvSpPr>
          <p:cNvPr id="15" name="Rectangle 14"/>
          <p:cNvSpPr/>
          <p:nvPr/>
        </p:nvSpPr>
        <p:spPr>
          <a:xfrm>
            <a:off x="3164301" y="773424"/>
            <a:ext cx="361509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0" i="0" dirty="0">
                <a:effectLst/>
                <a:latin typeface="Helvetica Neue"/>
              </a:rPr>
              <a:t>What's your favourite food?</a:t>
            </a:r>
            <a:endParaRPr lang="en-US" sz="2200" dirty="0"/>
          </a:p>
        </p:txBody>
      </p:sp>
      <p:sp>
        <p:nvSpPr>
          <p:cNvPr id="16" name="Rectangle 15"/>
          <p:cNvSpPr/>
          <p:nvPr/>
        </p:nvSpPr>
        <p:spPr>
          <a:xfrm>
            <a:off x="6032825" y="3367173"/>
            <a:ext cx="113364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It's fish.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237700" y="472756"/>
            <a:ext cx="291188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0" i="0" dirty="0">
                <a:effectLst/>
                <a:latin typeface="Helvetica Neue"/>
              </a:rPr>
              <a:t>How about you, Tom?</a:t>
            </a:r>
            <a:endParaRPr lang="en-US" sz="2200" dirty="0"/>
          </a:p>
        </p:txBody>
      </p:sp>
      <p:sp>
        <p:nvSpPr>
          <p:cNvPr id="18" name="Rectangle 17"/>
          <p:cNvSpPr/>
          <p:nvPr/>
        </p:nvSpPr>
        <p:spPr>
          <a:xfrm>
            <a:off x="8068067" y="3779975"/>
            <a:ext cx="33554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0" i="0" dirty="0">
                <a:effectLst/>
                <a:latin typeface="Helvetica Neue"/>
              </a:rPr>
              <a:t>Do you like orange juice?</a:t>
            </a:r>
            <a:endParaRPr lang="en-US" sz="2200" dirty="0"/>
          </a:p>
        </p:txBody>
      </p:sp>
      <p:sp>
        <p:nvSpPr>
          <p:cNvPr id="19" name="Rectangle 18"/>
          <p:cNvSpPr/>
          <p:nvPr/>
        </p:nvSpPr>
        <p:spPr>
          <a:xfrm>
            <a:off x="2770742" y="3823517"/>
            <a:ext cx="28524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0" i="0" dirty="0">
                <a:effectLst/>
                <a:latin typeface="Helvetica Neue"/>
              </a:rPr>
              <a:t>What's your favourite drink, Mai?</a:t>
            </a:r>
            <a:endParaRPr lang="en-US" sz="2200" dirty="0"/>
          </a:p>
        </p:txBody>
      </p:sp>
      <p:sp>
        <p:nvSpPr>
          <p:cNvPr id="20" name="Rectangle 19"/>
          <p:cNvSpPr/>
          <p:nvPr/>
        </p:nvSpPr>
        <p:spPr>
          <a:xfrm>
            <a:off x="4356001" y="4193724"/>
            <a:ext cx="223330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0" i="0" dirty="0">
                <a:effectLst/>
                <a:latin typeface="Helvetica Neue"/>
              </a:rPr>
              <a:t>It's orange juice.</a:t>
            </a:r>
            <a:endParaRPr lang="en-US" sz="2200" dirty="0"/>
          </a:p>
        </p:txBody>
      </p:sp>
      <p:sp>
        <p:nvSpPr>
          <p:cNvPr id="21" name="Rectangle 20"/>
          <p:cNvSpPr/>
          <p:nvPr/>
        </p:nvSpPr>
        <p:spPr>
          <a:xfrm>
            <a:off x="8446342" y="6254198"/>
            <a:ext cx="286007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0" i="0" dirty="0">
                <a:effectLst/>
                <a:latin typeface="Helvetica Neue"/>
              </a:rPr>
              <a:t>No, I don't. I like milk.</a:t>
            </a:r>
            <a:endParaRPr lang="en-US" sz="2200" dirty="0"/>
          </a:p>
        </p:txBody>
      </p:sp>
      <p:sp>
        <p:nvSpPr>
          <p:cNvPr id="22" name="Rectangle 21"/>
          <p:cNvSpPr/>
          <p:nvPr/>
        </p:nvSpPr>
        <p:spPr>
          <a:xfrm>
            <a:off x="9688387" y="983535"/>
            <a:ext cx="187904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0" i="0" dirty="0">
                <a:effectLst/>
                <a:latin typeface="Helvetica Neue"/>
              </a:rPr>
              <a:t>I like chicken.</a:t>
            </a:r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073" y="838333"/>
            <a:ext cx="369917" cy="36576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073" y="3902992"/>
            <a:ext cx="369917" cy="36576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449" y="823358"/>
            <a:ext cx="369917" cy="36576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510" y="3902992"/>
            <a:ext cx="369917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90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02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02 (mp3cut.net)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2 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02 (mp3cut.net) (3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21000" y="5195892"/>
            <a:ext cx="6350000" cy="1154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What's your favourite __________?</a:t>
            </a:r>
          </a:p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It's ___________.</a:t>
            </a:r>
          </a:p>
        </p:txBody>
      </p:sp>
      <p:sp>
        <p:nvSpPr>
          <p:cNvPr id="3" name="Rectangle 2"/>
          <p:cNvSpPr/>
          <p:nvPr/>
        </p:nvSpPr>
        <p:spPr>
          <a:xfrm>
            <a:off x="6966857" y="5195892"/>
            <a:ext cx="1484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</p:txBody>
      </p:sp>
      <p:sp>
        <p:nvSpPr>
          <p:cNvPr id="4" name="Rectangle 3"/>
          <p:cNvSpPr/>
          <p:nvPr/>
        </p:nvSpPr>
        <p:spPr>
          <a:xfrm>
            <a:off x="3900714" y="5773069"/>
            <a:ext cx="1484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beef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s.sachmem.vn/public/images/v2/TA4T2SHS/U13-L1-2-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97" y="1194342"/>
            <a:ext cx="57150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00832" y="39870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000" b="1" i="0" dirty="0">
                <a:effectLst/>
                <a:latin typeface="Helvetica Neue"/>
              </a:rPr>
              <a:t>2. Point and say.</a:t>
            </a: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38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.sachmem.vn/public/images/v2/TA4T2SHS/U13-L1-2-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97" y="1194342"/>
            <a:ext cx="57150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21000" y="5195892"/>
            <a:ext cx="6350000" cy="1154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What's your favourite __________?</a:t>
            </a:r>
          </a:p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It's ___________.</a:t>
            </a:r>
          </a:p>
        </p:txBody>
      </p:sp>
      <p:sp>
        <p:nvSpPr>
          <p:cNvPr id="3" name="Rectangle 2"/>
          <p:cNvSpPr/>
          <p:nvPr/>
        </p:nvSpPr>
        <p:spPr>
          <a:xfrm>
            <a:off x="6966857" y="5195892"/>
            <a:ext cx="1484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</p:txBody>
      </p:sp>
      <p:sp>
        <p:nvSpPr>
          <p:cNvPr id="4" name="Rectangle 3"/>
          <p:cNvSpPr/>
          <p:nvPr/>
        </p:nvSpPr>
        <p:spPr>
          <a:xfrm>
            <a:off x="3900714" y="5773069"/>
            <a:ext cx="1484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ork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000" b="1" i="0" dirty="0">
                <a:effectLst/>
                <a:latin typeface="Helvetica Neue"/>
              </a:rPr>
              <a:t>2. Point and say.</a:t>
            </a: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47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s.sachmem.vn/public/images/v2/TA4T2SHS/U13-L1-2-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97" y="1194342"/>
            <a:ext cx="57150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21000" y="5195892"/>
            <a:ext cx="635000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What's your favourite __________?</a:t>
            </a:r>
          </a:p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It's ______________.</a:t>
            </a:r>
          </a:p>
        </p:txBody>
      </p:sp>
      <p:sp>
        <p:nvSpPr>
          <p:cNvPr id="3" name="Rectangle 2"/>
          <p:cNvSpPr/>
          <p:nvPr/>
        </p:nvSpPr>
        <p:spPr>
          <a:xfrm>
            <a:off x="6966857" y="5195892"/>
            <a:ext cx="1484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drink</a:t>
            </a:r>
          </a:p>
        </p:txBody>
      </p:sp>
      <p:sp>
        <p:nvSpPr>
          <p:cNvPr id="4" name="Rectangle 3"/>
          <p:cNvSpPr/>
          <p:nvPr/>
        </p:nvSpPr>
        <p:spPr>
          <a:xfrm>
            <a:off x="3635241" y="5773069"/>
            <a:ext cx="28961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orange juice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000" b="1" i="0" dirty="0">
                <a:effectLst/>
                <a:latin typeface="Helvetica Neue"/>
              </a:rPr>
              <a:t>2. Point and say.</a:t>
            </a: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8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s://s.sachmem.vn/public/images/v2/TA4T2SHS/U13-L1-2-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97" y="1194342"/>
            <a:ext cx="57150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21000" y="5195892"/>
            <a:ext cx="6350000" cy="1154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What's your favourite __________?</a:t>
            </a:r>
          </a:p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It's ___________.</a:t>
            </a:r>
          </a:p>
        </p:txBody>
      </p:sp>
      <p:sp>
        <p:nvSpPr>
          <p:cNvPr id="3" name="Rectangle 2"/>
          <p:cNvSpPr/>
          <p:nvPr/>
        </p:nvSpPr>
        <p:spPr>
          <a:xfrm>
            <a:off x="6966857" y="5195892"/>
            <a:ext cx="1484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drink</a:t>
            </a:r>
          </a:p>
        </p:txBody>
      </p:sp>
      <p:sp>
        <p:nvSpPr>
          <p:cNvPr id="4" name="Rectangle 3"/>
          <p:cNvSpPr/>
          <p:nvPr/>
        </p:nvSpPr>
        <p:spPr>
          <a:xfrm>
            <a:off x="3900714" y="5773069"/>
            <a:ext cx="1484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000" b="1" i="0" dirty="0">
                <a:effectLst/>
                <a:latin typeface="Helvetica Neue"/>
              </a:rPr>
              <a:t>2. Point and say.</a:t>
            </a: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14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beef</a:t>
            </a:r>
          </a:p>
        </p:txBody>
      </p:sp>
      <p:pic>
        <p:nvPicPr>
          <p:cNvPr id="2050" name="Picture 2" descr="https://s.sachmem.vn/public/images/v2/TA4T2SHS/U13-L1-2-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6008"/>
          <a:stretch/>
        </p:blipFill>
        <p:spPr bwMode="auto">
          <a:xfrm>
            <a:off x="914683" y="1886880"/>
            <a:ext cx="6080645" cy="338516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/biːf/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51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5710" r="27209" b="13550"/>
          <a:stretch/>
        </p:blipFill>
        <p:spPr>
          <a:xfrm>
            <a:off x="7738123" y="4294325"/>
            <a:ext cx="952843" cy="15617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9544" y="4019071"/>
            <a:ext cx="737948" cy="13288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1191" y="2161981"/>
            <a:ext cx="1139013" cy="13556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874" y="5013689"/>
            <a:ext cx="1767617" cy="98407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80094" y="2566839"/>
            <a:ext cx="1616359" cy="1289188"/>
            <a:chOff x="1238250" y="1676146"/>
            <a:chExt cx="2348580" cy="187319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/>
            <a:srcRect l="12573" t="12104" r="10832" b="10775"/>
            <a:stretch/>
          </p:blipFill>
          <p:spPr>
            <a:xfrm>
              <a:off x="1238250" y="2001418"/>
              <a:ext cx="2348580" cy="154792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8319260">
              <a:off x="1825691" y="1648068"/>
              <a:ext cx="1705103" cy="1761259"/>
            </a:xfrm>
            <a:prstGeom prst="rect">
              <a:avLst/>
            </a:prstGeom>
          </p:spPr>
        </p:pic>
      </p:grpSp>
      <p:pic>
        <p:nvPicPr>
          <p:cNvPr id="14" name="Picture 4" descr="https://s.sachmem.vn/public/images/v2/TA4T2SHS/U13-L1-2-b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"/>
          <a:stretch/>
        </p:blipFill>
        <p:spPr bwMode="auto">
          <a:xfrm>
            <a:off x="891131" y="4375511"/>
            <a:ext cx="1804261" cy="10723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s.sachmem.vn/public/images/v2/TA4T2SHS/U13-L1-2-a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6008"/>
          <a:stretch/>
        </p:blipFill>
        <p:spPr bwMode="auto">
          <a:xfrm>
            <a:off x="3137325" y="4882155"/>
            <a:ext cx="1874678" cy="104365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Arrow Connector 15"/>
          <p:cNvCxnSpPr>
            <a:endCxn id="14" idx="7"/>
          </p:cNvCxnSpPr>
          <p:nvPr/>
        </p:nvCxnSpPr>
        <p:spPr>
          <a:xfrm flipH="1">
            <a:off x="2431164" y="2302099"/>
            <a:ext cx="1486041" cy="2230457"/>
          </a:xfrm>
          <a:prstGeom prst="straightConnector1">
            <a:avLst/>
          </a:prstGeom>
          <a:ln w="127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4490478" y="2302099"/>
            <a:ext cx="690611" cy="2451563"/>
          </a:xfrm>
          <a:prstGeom prst="straightConnector1">
            <a:avLst/>
          </a:prstGeom>
          <a:ln w="127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6405759" y="2354970"/>
            <a:ext cx="89305" cy="2658719"/>
          </a:xfrm>
          <a:prstGeom prst="straightConnector1">
            <a:avLst/>
          </a:prstGeom>
          <a:ln w="127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671078" y="2155718"/>
            <a:ext cx="404491" cy="2219793"/>
          </a:xfrm>
          <a:prstGeom prst="straightConnector1">
            <a:avLst/>
          </a:prstGeom>
          <a:ln w="127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8381388" y="1996225"/>
            <a:ext cx="1116131" cy="2265321"/>
          </a:xfrm>
          <a:prstGeom prst="straightConnector1">
            <a:avLst/>
          </a:prstGeom>
          <a:ln w="127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228880" y="3738326"/>
            <a:ext cx="1861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chicken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66141" y="5402591"/>
            <a:ext cx="1861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ork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070179" y="5832561"/>
            <a:ext cx="1861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beef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422133" y="5832561"/>
            <a:ext cx="1861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283740" y="5784759"/>
            <a:ext cx="1861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</a:p>
        </p:txBody>
      </p:sp>
      <p:sp>
        <p:nvSpPr>
          <p:cNvPr id="49" name="Rectangle 48"/>
          <p:cNvSpPr/>
          <p:nvPr/>
        </p:nvSpPr>
        <p:spPr>
          <a:xfrm>
            <a:off x="8809090" y="5266415"/>
            <a:ext cx="1861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</p:txBody>
      </p:sp>
      <p:sp>
        <p:nvSpPr>
          <p:cNvPr id="50" name="Rectangle 49"/>
          <p:cNvSpPr/>
          <p:nvPr/>
        </p:nvSpPr>
        <p:spPr>
          <a:xfrm>
            <a:off x="9292075" y="3390442"/>
            <a:ext cx="2643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orange juice</a:t>
            </a:r>
          </a:p>
        </p:txBody>
      </p:sp>
      <p:sp>
        <p:nvSpPr>
          <p:cNvPr id="6" name="Freeform 5"/>
          <p:cNvSpPr/>
          <p:nvPr/>
        </p:nvSpPr>
        <p:spPr>
          <a:xfrm>
            <a:off x="2154725" y="570845"/>
            <a:ext cx="7373193" cy="1836996"/>
          </a:xfrm>
          <a:custGeom>
            <a:avLst/>
            <a:gdLst>
              <a:gd name="connsiteX0" fmla="*/ 4640965 w 7529772"/>
              <a:gd name="connsiteY0" fmla="*/ 642 h 2580581"/>
              <a:gd name="connsiteX1" fmla="*/ 5056316 w 7529772"/>
              <a:gd name="connsiteY1" fmla="*/ 72803 h 2580581"/>
              <a:gd name="connsiteX2" fmla="*/ 5190538 w 7529772"/>
              <a:gd name="connsiteY2" fmla="*/ 135547 h 2580581"/>
              <a:gd name="connsiteX3" fmla="*/ 5197200 w 7529772"/>
              <a:gd name="connsiteY3" fmla="*/ 131300 h 2580581"/>
              <a:gd name="connsiteX4" fmla="*/ 5191129 w 7529772"/>
              <a:gd name="connsiteY4" fmla="*/ 135824 h 2580581"/>
              <a:gd name="connsiteX5" fmla="*/ 5199463 w 7529772"/>
              <a:gd name="connsiteY5" fmla="*/ 139719 h 2580581"/>
              <a:gd name="connsiteX6" fmla="*/ 5782747 w 7529772"/>
              <a:gd name="connsiteY6" fmla="*/ 1585 h 2580581"/>
              <a:gd name="connsiteX7" fmla="*/ 6179489 w 7529772"/>
              <a:gd name="connsiteY7" fmla="*/ 32781 h 2580581"/>
              <a:gd name="connsiteX8" fmla="*/ 6676465 w 7529772"/>
              <a:gd name="connsiteY8" fmla="*/ 324519 h 2580581"/>
              <a:gd name="connsiteX9" fmla="*/ 6679170 w 7529772"/>
              <a:gd name="connsiteY9" fmla="*/ 325039 h 2580581"/>
              <a:gd name="connsiteX10" fmla="*/ 6889311 w 7529772"/>
              <a:gd name="connsiteY10" fmla="*/ 365451 h 2580581"/>
              <a:gd name="connsiteX11" fmla="*/ 7314265 w 7529772"/>
              <a:gd name="connsiteY11" fmla="*/ 607658 h 2580581"/>
              <a:gd name="connsiteX12" fmla="*/ 7285717 w 7529772"/>
              <a:gd name="connsiteY12" fmla="*/ 914682 h 2580581"/>
              <a:gd name="connsiteX13" fmla="*/ 7494255 w 7529772"/>
              <a:gd name="connsiteY13" fmla="*/ 1384114 h 2580581"/>
              <a:gd name="connsiteX14" fmla="*/ 6517363 w 7529772"/>
              <a:gd name="connsiteY14" fmla="*/ 1795031 h 2580581"/>
              <a:gd name="connsiteX15" fmla="*/ 6167652 w 7529772"/>
              <a:gd name="connsiteY15" fmla="*/ 2147134 h 2580581"/>
              <a:gd name="connsiteX16" fmla="*/ 4976999 w 7529772"/>
              <a:gd name="connsiteY16" fmla="*/ 2189766 h 2580581"/>
              <a:gd name="connsiteX17" fmla="*/ 4126134 w 7529772"/>
              <a:gd name="connsiteY17" fmla="*/ 2565395 h 2580581"/>
              <a:gd name="connsiteX18" fmla="*/ 2875078 w 7529772"/>
              <a:gd name="connsiteY18" fmla="*/ 2336113 h 2580581"/>
              <a:gd name="connsiteX19" fmla="*/ 1016684 w 7529772"/>
              <a:gd name="connsiteY19" fmla="*/ 2109577 h 2580581"/>
              <a:gd name="connsiteX20" fmla="*/ 199589 w 7529772"/>
              <a:gd name="connsiteY20" fmla="*/ 1857487 h 2580581"/>
              <a:gd name="connsiteX21" fmla="*/ 374183 w 7529772"/>
              <a:gd name="connsiteY21" fmla="*/ 1517205 h 2580581"/>
              <a:gd name="connsiteX22" fmla="*/ 5498 w 7529772"/>
              <a:gd name="connsiteY22" fmla="*/ 1168087 h 2580581"/>
              <a:gd name="connsiteX23" fmla="*/ 678809 w 7529772"/>
              <a:gd name="connsiteY23" fmla="*/ 857779 h 2580581"/>
              <a:gd name="connsiteX24" fmla="*/ 685250 w 7529772"/>
              <a:gd name="connsiteY24" fmla="*/ 849599 h 2580581"/>
              <a:gd name="connsiteX25" fmla="*/ 685250 w 7529772"/>
              <a:gd name="connsiteY25" fmla="*/ 849599 h 2580581"/>
              <a:gd name="connsiteX26" fmla="*/ 985176 w 7529772"/>
              <a:gd name="connsiteY26" fmla="*/ 403991 h 2580581"/>
              <a:gd name="connsiteX27" fmla="*/ 2444249 w 7529772"/>
              <a:gd name="connsiteY27" fmla="*/ 302187 h 2580581"/>
              <a:gd name="connsiteX28" fmla="*/ 2444529 w 7529772"/>
              <a:gd name="connsiteY28" fmla="*/ 301999 h 2580581"/>
              <a:gd name="connsiteX29" fmla="*/ 2443378 w 7529772"/>
              <a:gd name="connsiteY29" fmla="*/ 301590 h 2580581"/>
              <a:gd name="connsiteX30" fmla="*/ 2444579 w 7529772"/>
              <a:gd name="connsiteY30" fmla="*/ 301966 h 2580581"/>
              <a:gd name="connsiteX31" fmla="*/ 2572923 w 7529772"/>
              <a:gd name="connsiteY31" fmla="*/ 215700 h 2580581"/>
              <a:gd name="connsiteX32" fmla="*/ 3915332 w 7529772"/>
              <a:gd name="connsiteY32" fmla="*/ 196503 h 2580581"/>
              <a:gd name="connsiteX33" fmla="*/ 3921279 w 7529772"/>
              <a:gd name="connsiteY33" fmla="*/ 192304 h 2580581"/>
              <a:gd name="connsiteX34" fmla="*/ 3922992 w 7529772"/>
              <a:gd name="connsiteY34" fmla="*/ 190412 h 2580581"/>
              <a:gd name="connsiteX35" fmla="*/ 3921894 w 7529772"/>
              <a:gd name="connsiteY35" fmla="*/ 191870 h 2580581"/>
              <a:gd name="connsiteX36" fmla="*/ 4017186 w 7529772"/>
              <a:gd name="connsiteY36" fmla="*/ 124593 h 2580581"/>
              <a:gd name="connsiteX37" fmla="*/ 4488552 w 7529772"/>
              <a:gd name="connsiteY37" fmla="*/ 3523 h 2580581"/>
              <a:gd name="connsiteX38" fmla="*/ 4640965 w 7529772"/>
              <a:gd name="connsiteY38" fmla="*/ 642 h 258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529772" h="2580581">
                <a:moveTo>
                  <a:pt x="4640965" y="642"/>
                </a:moveTo>
                <a:cubicBezTo>
                  <a:pt x="4791959" y="4889"/>
                  <a:pt x="4936626" y="30130"/>
                  <a:pt x="5056316" y="72803"/>
                </a:cubicBezTo>
                <a:lnTo>
                  <a:pt x="5190538" y="135547"/>
                </a:lnTo>
                <a:lnTo>
                  <a:pt x="5197200" y="131300"/>
                </a:lnTo>
                <a:lnTo>
                  <a:pt x="5191129" y="135824"/>
                </a:lnTo>
                <a:lnTo>
                  <a:pt x="5199463" y="139719"/>
                </a:lnTo>
                <a:cubicBezTo>
                  <a:pt x="5349817" y="57097"/>
                  <a:pt x="5561641" y="9157"/>
                  <a:pt x="5782747" y="1585"/>
                </a:cubicBezTo>
                <a:cubicBezTo>
                  <a:pt x="5915411" y="-2958"/>
                  <a:pt x="6051416" y="7031"/>
                  <a:pt x="6179489" y="32781"/>
                </a:cubicBezTo>
                <a:cubicBezTo>
                  <a:pt x="6439727" y="85086"/>
                  <a:pt x="6626332" y="194592"/>
                  <a:pt x="6676465" y="324519"/>
                </a:cubicBezTo>
                <a:lnTo>
                  <a:pt x="6679170" y="325039"/>
                </a:lnTo>
                <a:lnTo>
                  <a:pt x="6889311" y="365451"/>
                </a:lnTo>
                <a:cubicBezTo>
                  <a:pt x="7088145" y="418008"/>
                  <a:pt x="7241155" y="503765"/>
                  <a:pt x="7314265" y="607658"/>
                </a:cubicBezTo>
                <a:cubicBezTo>
                  <a:pt x="7385113" y="708208"/>
                  <a:pt x="7375017" y="817416"/>
                  <a:pt x="7285717" y="914682"/>
                </a:cubicBezTo>
                <a:cubicBezTo>
                  <a:pt x="7505223" y="1048072"/>
                  <a:pt x="7581988" y="1220989"/>
                  <a:pt x="7494255" y="1384114"/>
                </a:cubicBezTo>
                <a:cubicBezTo>
                  <a:pt x="7377627" y="1600977"/>
                  <a:pt x="6991535" y="1763385"/>
                  <a:pt x="6517363" y="1795031"/>
                </a:cubicBezTo>
                <a:cubicBezTo>
                  <a:pt x="6515100" y="1930391"/>
                  <a:pt x="6387505" y="2058765"/>
                  <a:pt x="6167652" y="2147134"/>
                </a:cubicBezTo>
                <a:cubicBezTo>
                  <a:pt x="5833608" y="2281420"/>
                  <a:pt x="5351080" y="2298676"/>
                  <a:pt x="4976999" y="2189766"/>
                </a:cubicBezTo>
                <a:cubicBezTo>
                  <a:pt x="4856018" y="2376835"/>
                  <a:pt x="4532070" y="2519838"/>
                  <a:pt x="4126134" y="2565395"/>
                </a:cubicBezTo>
                <a:cubicBezTo>
                  <a:pt x="3647784" y="2619074"/>
                  <a:pt x="3148545" y="2527600"/>
                  <a:pt x="2875078" y="2336113"/>
                </a:cubicBezTo>
                <a:cubicBezTo>
                  <a:pt x="2229618" y="2517867"/>
                  <a:pt x="1391287" y="2415705"/>
                  <a:pt x="1016684" y="2109577"/>
                </a:cubicBezTo>
                <a:cubicBezTo>
                  <a:pt x="648695" y="2129699"/>
                  <a:pt x="303162" y="2023119"/>
                  <a:pt x="199589" y="1857487"/>
                </a:cubicBezTo>
                <a:cubicBezTo>
                  <a:pt x="124564" y="1737651"/>
                  <a:pt x="190885" y="1608321"/>
                  <a:pt x="374183" y="1517205"/>
                </a:cubicBezTo>
                <a:cubicBezTo>
                  <a:pt x="114119" y="1445734"/>
                  <a:pt x="-30709" y="1308582"/>
                  <a:pt x="5498" y="1168087"/>
                </a:cubicBezTo>
                <a:cubicBezTo>
                  <a:pt x="47972" y="1003589"/>
                  <a:pt x="327532" y="874737"/>
                  <a:pt x="678809" y="857779"/>
                </a:cubicBezTo>
                <a:lnTo>
                  <a:pt x="685250" y="849599"/>
                </a:lnTo>
                <a:lnTo>
                  <a:pt x="685250" y="849599"/>
                </a:lnTo>
                <a:cubicBezTo>
                  <a:pt x="638077" y="687609"/>
                  <a:pt x="748090" y="524245"/>
                  <a:pt x="985176" y="403991"/>
                </a:cubicBezTo>
                <a:cubicBezTo>
                  <a:pt x="1359780" y="214057"/>
                  <a:pt x="1967117" y="171723"/>
                  <a:pt x="2444249" y="302187"/>
                </a:cubicBezTo>
                <a:lnTo>
                  <a:pt x="2444529" y="301999"/>
                </a:lnTo>
                <a:lnTo>
                  <a:pt x="2443378" y="301590"/>
                </a:lnTo>
                <a:lnTo>
                  <a:pt x="2444579" y="301966"/>
                </a:lnTo>
                <a:lnTo>
                  <a:pt x="2572923" y="215700"/>
                </a:lnTo>
                <a:cubicBezTo>
                  <a:pt x="2915207" y="36625"/>
                  <a:pt x="3528152" y="18346"/>
                  <a:pt x="3915332" y="196503"/>
                </a:cubicBezTo>
                <a:lnTo>
                  <a:pt x="3921279" y="192304"/>
                </a:lnTo>
                <a:lnTo>
                  <a:pt x="3922992" y="190412"/>
                </a:lnTo>
                <a:lnTo>
                  <a:pt x="3921894" y="191870"/>
                </a:lnTo>
                <a:lnTo>
                  <a:pt x="4017186" y="124593"/>
                </a:lnTo>
                <a:cubicBezTo>
                  <a:pt x="4136121" y="59467"/>
                  <a:pt x="4303035" y="15793"/>
                  <a:pt x="4488552" y="3523"/>
                </a:cubicBezTo>
                <a:cubicBezTo>
                  <a:pt x="4539599" y="142"/>
                  <a:pt x="4590633" y="-774"/>
                  <a:pt x="4640965" y="642"/>
                </a:cubicBezTo>
                <a:close/>
              </a:path>
            </a:pathLst>
          </a:custGeom>
          <a:solidFill>
            <a:srgbClr val="F8C8D0">
              <a:alpha val="73333"/>
            </a:srgbClr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758396" y="883023"/>
            <a:ext cx="61658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800" b="1" i="0" dirty="0"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What's your favourite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food/drink</a:t>
            </a:r>
            <a:r>
              <a:rPr lang="en-US" sz="2800" b="1" i="0" dirty="0"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>
              <a:lnSpc>
                <a:spcPct val="130000"/>
              </a:lnSpc>
            </a:pPr>
            <a:r>
              <a:rPr lang="en-US" sz="2800" b="1" i="0" dirty="0"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It's</a:t>
            </a:r>
            <a:r>
              <a:rPr lang="en-US" sz="2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___________</a:t>
            </a:r>
            <a:r>
              <a:rPr lang="en-US" sz="2800" b="1" i="0" dirty="0"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1898798" y="2095663"/>
            <a:ext cx="859598" cy="677841"/>
          </a:xfrm>
          <a:prstGeom prst="straightConnector1">
            <a:avLst/>
          </a:prstGeom>
          <a:ln w="127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9220823" y="1711857"/>
            <a:ext cx="1015723" cy="887722"/>
          </a:xfrm>
          <a:prstGeom prst="straightConnector1">
            <a:avLst/>
          </a:prstGeom>
          <a:ln w="127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117029"/>
            <a:ext cx="662655" cy="66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62655" y="373384"/>
            <a:ext cx="2108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sentence</a:t>
            </a:r>
          </a:p>
        </p:txBody>
      </p:sp>
    </p:spTree>
    <p:extLst>
      <p:ext uri="{BB962C8B-B14F-4D97-AF65-F5344CB8AC3E}">
        <p14:creationId xmlns:p14="http://schemas.microsoft.com/office/powerpoint/2010/main" val="243583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731098" y="1214930"/>
            <a:ext cx="9013782" cy="5188081"/>
            <a:chOff x="1731098" y="1214930"/>
            <a:chExt cx="9013782" cy="5188081"/>
          </a:xfrm>
        </p:grpSpPr>
        <p:grpSp>
          <p:nvGrpSpPr>
            <p:cNvPr id="9" name="Group 8"/>
            <p:cNvGrpSpPr/>
            <p:nvPr/>
          </p:nvGrpSpPr>
          <p:grpSpPr>
            <a:xfrm>
              <a:off x="1876980" y="1214930"/>
              <a:ext cx="8651203" cy="5188081"/>
              <a:chOff x="-375063" y="3603636"/>
              <a:chExt cx="11764659" cy="7769556"/>
            </a:xfrm>
          </p:grpSpPr>
          <p:pic>
            <p:nvPicPr>
              <p:cNvPr id="3075" name="Picture 3" descr="https://s.sachmem.vn/public/images/TA4T2SHS/U13-L1-3-2-dxxfzwkzhbbxuuqh.jp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990" b="11214"/>
              <a:stretch/>
            </p:blipFill>
            <p:spPr bwMode="auto">
              <a:xfrm>
                <a:off x="3947709" y="3736372"/>
                <a:ext cx="3324224" cy="1681316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6" name="Picture 4" descr="https://s.sachmem.vn/public/images/TA4T2SHS/U13-L1-3-3-scddvognmyamizau.jpg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20" t="7319" r="4384" b="6077"/>
              <a:stretch/>
            </p:blipFill>
            <p:spPr bwMode="auto">
              <a:xfrm>
                <a:off x="7952608" y="3603636"/>
                <a:ext cx="3038169" cy="1946790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" name="Group 6"/>
              <p:cNvGrpSpPr/>
              <p:nvPr/>
            </p:nvGrpSpPr>
            <p:grpSpPr>
              <a:xfrm>
                <a:off x="-375063" y="3656455"/>
                <a:ext cx="11764659" cy="7716737"/>
                <a:chOff x="-375063" y="3656455"/>
                <a:chExt cx="11764659" cy="7716737"/>
              </a:xfrm>
            </p:grpSpPr>
            <p:pic>
              <p:nvPicPr>
                <p:cNvPr id="3077" name="Picture 5" descr="https://s.sachmem.vn/public/images/TA4T2SHS/U13-L1-3-4-flobtjyntvfeszbp.jpg"/>
                <p:cNvPicPr>
                  <a:picLocks noChangeAspect="1" noChangeArrowheads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469" t="2542" r="17021" b="-2542"/>
                <a:stretch/>
              </p:blipFill>
              <p:spPr bwMode="auto">
                <a:xfrm>
                  <a:off x="-17879" y="6159182"/>
                  <a:ext cx="2609850" cy="2247901"/>
                </a:xfrm>
                <a:prstGeom prst="ellipse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78" name="Picture 6" descr="https://s.sachmem.vn/public/images/TA4T2SHS/U13-L1-3-5-klamsunnbsoskxwc.jpg"/>
                <p:cNvPicPr>
                  <a:picLocks noChangeAspect="1" noChangeArrowheads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5191" r="28963"/>
                <a:stretch/>
              </p:blipFill>
              <p:spPr bwMode="auto">
                <a:xfrm>
                  <a:off x="4798150" y="6117132"/>
                  <a:ext cx="1524001" cy="224790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79" name="Picture 7" descr="https://s.sachmem.vn/public/images/TA4T2SHS/U13-L1-3-6-tsgcpksyalypimbk.jpg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123" r="26886"/>
                <a:stretch/>
              </p:blipFill>
              <p:spPr bwMode="auto">
                <a:xfrm>
                  <a:off x="8798450" y="6034741"/>
                  <a:ext cx="1562101" cy="224790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6" name="Group 5"/>
                <p:cNvGrpSpPr/>
                <p:nvPr/>
              </p:nvGrpSpPr>
              <p:grpSpPr>
                <a:xfrm>
                  <a:off x="-375063" y="3656455"/>
                  <a:ext cx="11764659" cy="7716737"/>
                  <a:chOff x="336137" y="-1071680"/>
                  <a:chExt cx="11764659" cy="7716737"/>
                </a:xfrm>
              </p:grpSpPr>
              <p:pic>
                <p:nvPicPr>
                  <p:cNvPr id="3080" name="Picture 8" descr="https://s.sachmem.vn/public/images/TA4T2SHS/U13-L1-3-7-qrhccmzzvetritba.jpg"/>
                  <p:cNvPicPr>
                    <a:picLocks noChangeAspect="1" noChangeArrowheads="1"/>
                  </p:cNvPicPr>
                  <p:nvPr/>
                </p:nvPicPr>
                <p:blipFill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36137" y="4360925"/>
                    <a:ext cx="3324224" cy="224790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081" name="Picture 9" descr="https://s.sachmem.vn/public/images/TA4T2SHS/U13-L1-3-8-gkahbzbzgiqrsohj.jpg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12193" b="9841"/>
                  <a:stretch/>
                </p:blipFill>
                <p:spPr bwMode="auto">
                  <a:xfrm>
                    <a:off x="4658909" y="4608574"/>
                    <a:ext cx="3324223" cy="1752599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082" name="Picture 10" descr="https://s.sachmem.vn/public/images/TA4T2SHS/U13-L1-3-9-vskdylhwjceopkac.jpg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-1" r="-5421" b="-3223"/>
                  <a:stretch/>
                </p:blipFill>
                <p:spPr bwMode="auto">
                  <a:xfrm>
                    <a:off x="8596389" y="4324692"/>
                    <a:ext cx="3504407" cy="2320365"/>
                  </a:xfrm>
                  <a:prstGeom prst="ellipse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9" name="Picture 9" descr="https://s.sachmem.vn/public/images/TA4T2SHS/U13-L1-3-8-gkahbzbzgiqrsohj.jpg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4376" t="51598" b="10672"/>
                  <a:stretch/>
                </p:blipFill>
                <p:spPr bwMode="auto">
                  <a:xfrm>
                    <a:off x="367608" y="-1071680"/>
                    <a:ext cx="3261278" cy="1841151"/>
                  </a:xfrm>
                  <a:prstGeom prst="ellipse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</p:grpSp>
        <p:grpSp>
          <p:nvGrpSpPr>
            <p:cNvPr id="23" name="Group 22"/>
            <p:cNvGrpSpPr/>
            <p:nvPr/>
          </p:nvGrpSpPr>
          <p:grpSpPr>
            <a:xfrm>
              <a:off x="1731098" y="3057180"/>
              <a:ext cx="6446113" cy="457200"/>
              <a:chOff x="1733686" y="1212303"/>
              <a:chExt cx="6446113" cy="457200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1733686" y="1212303"/>
                <a:ext cx="457200" cy="457200"/>
              </a:xfrm>
              <a:prstGeom prst="ellipse">
                <a:avLst/>
              </a:prstGeom>
              <a:solidFill>
                <a:srgbClr val="EE708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728142" y="1212303"/>
                <a:ext cx="457200" cy="457200"/>
              </a:xfrm>
              <a:prstGeom prst="ellipse">
                <a:avLst/>
              </a:prstGeom>
              <a:solidFill>
                <a:srgbClr val="EE708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722599" y="1212303"/>
                <a:ext cx="457200" cy="457200"/>
              </a:xfrm>
              <a:prstGeom prst="ellipse">
                <a:avLst/>
              </a:prstGeom>
              <a:solidFill>
                <a:srgbClr val="EE708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733685" y="4814560"/>
              <a:ext cx="6446113" cy="457200"/>
              <a:chOff x="1733686" y="1212303"/>
              <a:chExt cx="6446113" cy="457200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1733686" y="1212303"/>
                <a:ext cx="457200" cy="457200"/>
              </a:xfrm>
              <a:prstGeom prst="ellipse">
                <a:avLst/>
              </a:prstGeom>
              <a:solidFill>
                <a:srgbClr val="EE708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728142" y="1212303"/>
                <a:ext cx="457200" cy="457200"/>
              </a:xfrm>
              <a:prstGeom prst="ellipse">
                <a:avLst/>
              </a:prstGeom>
              <a:solidFill>
                <a:srgbClr val="EE708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7722599" y="1212303"/>
                <a:ext cx="457200" cy="457200"/>
              </a:xfrm>
              <a:prstGeom prst="ellipse">
                <a:avLst/>
              </a:prstGeom>
              <a:solidFill>
                <a:srgbClr val="EE708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3863103" y="2022315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884122" y="2022315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9905140" y="2022315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776763" y="3865565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797782" y="3865565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9500543" y="3865565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121466" y="5738540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289585" y="5738540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0254509" y="5738540"/>
              <a:ext cx="490371" cy="490371"/>
            </a:xfrm>
            <a:prstGeom prst="rect">
              <a:avLst/>
            </a:prstGeom>
            <a:ln>
              <a:solidFill>
                <a:srgbClr val="EE7085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700832" y="39870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3. Listen and tick.</a:t>
            </a:r>
            <a:endParaRPr lang="en-US" sz="2000" b="1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0289" y="4361907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3. What is her favourite food and drink?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60289" y="2557586"/>
            <a:ext cx="4461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2. What's his favourite drink?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60289" y="753265"/>
            <a:ext cx="4374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1. What's his favourite food?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33686" y="1212303"/>
            <a:ext cx="6446113" cy="457200"/>
            <a:chOff x="1733686" y="1212303"/>
            <a:chExt cx="6446113" cy="457200"/>
          </a:xfrm>
        </p:grpSpPr>
        <p:sp>
          <p:nvSpPr>
            <p:cNvPr id="20" name="Oval 19"/>
            <p:cNvSpPr/>
            <p:nvPr/>
          </p:nvSpPr>
          <p:spPr>
            <a:xfrm>
              <a:off x="1733686" y="1212303"/>
              <a:ext cx="457200" cy="457200"/>
            </a:xfrm>
            <a:prstGeom prst="ellipse">
              <a:avLst/>
            </a:prstGeom>
            <a:solidFill>
              <a:srgbClr val="EE708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1" name="Oval 20"/>
            <p:cNvSpPr/>
            <p:nvPr/>
          </p:nvSpPr>
          <p:spPr>
            <a:xfrm>
              <a:off x="4728142" y="1212303"/>
              <a:ext cx="457200" cy="457200"/>
            </a:xfrm>
            <a:prstGeom prst="ellipse">
              <a:avLst/>
            </a:prstGeom>
            <a:solidFill>
              <a:srgbClr val="EE708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2" name="Oval 21"/>
            <p:cNvSpPr/>
            <p:nvPr/>
          </p:nvSpPr>
          <p:spPr>
            <a:xfrm>
              <a:off x="7722599" y="1212303"/>
              <a:ext cx="457200" cy="457200"/>
            </a:xfrm>
            <a:prstGeom prst="ellipse">
              <a:avLst/>
            </a:prstGeom>
            <a:solidFill>
              <a:srgbClr val="EE708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6817093" y="1795839"/>
            <a:ext cx="6783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Helvetica Neue"/>
              </a:rPr>
              <a:t>✔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496340" y="3630449"/>
            <a:ext cx="6783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Helvetica Neue"/>
              </a:rPr>
              <a:t>✔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094035" y="5541663"/>
            <a:ext cx="6783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Helvetica Neue"/>
              </a:rPr>
              <a:t>✔</a:t>
            </a:r>
            <a:endParaRPr lang="en-US" sz="4800" dirty="0">
              <a:solidFill>
                <a:srgbClr val="FF0000"/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590" y="434207"/>
            <a:ext cx="277438" cy="27432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89" y="3191366"/>
            <a:ext cx="277438" cy="27432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71" y="1262764"/>
            <a:ext cx="277438" cy="27432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71" y="5043160"/>
            <a:ext cx="277438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8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 Anh 4 Tập 2 (cũ) - Unit 13 Would you like some milk- - Lesson 1 - 3 Listen and tick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1-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1-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5" grpId="0"/>
      <p:bldP spid="42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90217" y="711635"/>
            <a:ext cx="3504701" cy="5434730"/>
            <a:chOff x="936369" y="766917"/>
            <a:chExt cx="3504701" cy="5434730"/>
          </a:xfrm>
        </p:grpSpPr>
        <p:grpSp>
          <p:nvGrpSpPr>
            <p:cNvPr id="3" name="Group 2"/>
            <p:cNvGrpSpPr/>
            <p:nvPr/>
          </p:nvGrpSpPr>
          <p:grpSpPr>
            <a:xfrm>
              <a:off x="936369" y="766917"/>
              <a:ext cx="3504701" cy="5434730"/>
              <a:chOff x="877375" y="-755649"/>
              <a:chExt cx="4676776" cy="7252263"/>
            </a:xfrm>
          </p:grpSpPr>
          <p:pic>
            <p:nvPicPr>
              <p:cNvPr id="1026" name="Picture 2" descr="https://s.sachmem.vn/public/images/TA4T2SHS/U13-L1-4-1-ewvdroslxzjqoyph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7375" y="-755649"/>
                <a:ext cx="4676775" cy="24003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7" name="Picture 3" descr="https://s.sachmem.vn/public/images/TA4T2SHS/U13-L1-4-2-qwbdakowvcxmbkig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7375" y="1670332"/>
                <a:ext cx="4676775" cy="24003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8" name="Picture 4" descr="https://s.sachmem.vn/public/images/TA4T2SHS/U13-L1-4-3-evjxntndhtxpolri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7376" y="4096314"/>
                <a:ext cx="4676775" cy="24003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" name="Rounded Rectangle 3"/>
            <p:cNvSpPr/>
            <p:nvPr/>
          </p:nvSpPr>
          <p:spPr>
            <a:xfrm>
              <a:off x="3384783" y="2305724"/>
              <a:ext cx="940157" cy="182880"/>
            </a:xfrm>
            <a:prstGeom prst="roundRect">
              <a:avLst>
                <a:gd name="adj" fmla="val 50000"/>
              </a:avLst>
            </a:prstGeom>
            <a:solidFill>
              <a:srgbClr val="FEE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400023" y="4162237"/>
              <a:ext cx="940157" cy="182880"/>
            </a:xfrm>
            <a:prstGeom prst="roundRect">
              <a:avLst>
                <a:gd name="adj" fmla="val 50000"/>
              </a:avLst>
            </a:prstGeom>
            <a:solidFill>
              <a:srgbClr val="FED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400023" y="5960984"/>
              <a:ext cx="940157" cy="182880"/>
            </a:xfrm>
            <a:prstGeom prst="roundRect">
              <a:avLst>
                <a:gd name="adj" fmla="val 50000"/>
              </a:avLst>
            </a:prstGeom>
            <a:solidFill>
              <a:srgbClr val="F9EA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4602435" y="1074597"/>
            <a:ext cx="6096000" cy="115435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A: What's his favourite food?</a:t>
            </a:r>
            <a:b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B: _______________________.</a:t>
            </a:r>
          </a:p>
        </p:txBody>
      </p:sp>
      <p:sp>
        <p:nvSpPr>
          <p:cNvPr id="7" name="Rectangle 6"/>
          <p:cNvSpPr/>
          <p:nvPr/>
        </p:nvSpPr>
        <p:spPr>
          <a:xfrm>
            <a:off x="4602435" y="2892588"/>
            <a:ext cx="6096000" cy="115435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A: What's her favourite drink?</a:t>
            </a:r>
            <a:b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B: _______________________.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02435" y="4681439"/>
            <a:ext cx="7251055" cy="1154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A: What's his favourite food and drink?</a:t>
            </a:r>
            <a:b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B: _______________________.</a:t>
            </a:r>
            <a:endParaRPr lang="en-US" altLang="en-US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63692" y="1703225"/>
            <a:ext cx="21291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It's chicken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63692" y="3513307"/>
            <a:ext cx="29065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It's orange juice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63692" y="5302273"/>
            <a:ext cx="3206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It's fish and water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35843" y="40975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Helvetica Neue"/>
              </a:rPr>
              <a:t>4. Look and write.</a:t>
            </a:r>
            <a:endParaRPr lang="en-US" dirty="0"/>
          </a:p>
        </p:txBody>
      </p:sp>
      <p:pic>
        <p:nvPicPr>
          <p:cNvPr id="18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33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drink?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It’s juice.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It’s water.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186992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It’s beef.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51445" y="3392230"/>
            <a:ext cx="672494" cy="12109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46924" y="3392230"/>
            <a:ext cx="672494" cy="12109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9418" y="3392230"/>
            <a:ext cx="672494" cy="121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2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1" grpId="0" animBg="1"/>
      <p:bldP spid="42" grpId="0" animBg="1"/>
      <p:bldP spid="42" grpId="1" animBg="1"/>
      <p:bldP spid="6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food?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It’s fish.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30237" y="186992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It’s chicken.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It’s beef.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9844" y="3652356"/>
            <a:ext cx="1837303" cy="140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79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1" grpId="0" animBg="1"/>
      <p:bldP spid="42" grpId="0" animBg="1"/>
      <p:bldP spid="42" grpId="1" animBg="1"/>
      <p:bldP spid="6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It’s beef.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food?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186579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It’s pork.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It’s fish.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5" name="Picture 2" descr="https://s.sachmem.vn/public/images/v2/TA4T2SHS/U13-L1-2-a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6008"/>
          <a:stretch/>
        </p:blipFill>
        <p:spPr bwMode="auto">
          <a:xfrm>
            <a:off x="2561081" y="3985679"/>
            <a:ext cx="1874678" cy="104365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60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 animBg="1"/>
      <p:bldP spid="39" grpId="0" animBg="1"/>
      <p:bldP spid="39" grpId="1" animBg="1"/>
      <p:bldP spid="42" grpId="0" animBg="1"/>
      <p:bldP spid="42" grpId="1" animBg="1"/>
      <p:bldP spid="6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food?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It’s milk.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It’s pork.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186992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It’s beef.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8" name="Picture 4" descr="https://s.sachmem.vn/public/images/v2/TA4T2SHS/U13-L1-2-b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"/>
          <a:stretch/>
        </p:blipFill>
        <p:spPr bwMode="auto">
          <a:xfrm>
            <a:off x="2688258" y="3442761"/>
            <a:ext cx="1804261" cy="10723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65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1" grpId="0" animBg="1"/>
      <p:bldP spid="42" grpId="0" animBg="1"/>
      <p:bldP spid="42" grpId="1" animBg="1"/>
      <p:bldP spid="6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It’s milk.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drink?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186579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It’s chicken.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It’s water.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25710" r="27209" b="13550"/>
          <a:stretch/>
        </p:blipFill>
        <p:spPr>
          <a:xfrm>
            <a:off x="3009364" y="3312255"/>
            <a:ext cx="952843" cy="15617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/>
          <a:srcRect l="25710" r="27209" b="13550"/>
          <a:stretch/>
        </p:blipFill>
        <p:spPr>
          <a:xfrm>
            <a:off x="4018507" y="3301644"/>
            <a:ext cx="952843" cy="15617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/>
          <a:srcRect l="25710" r="27209" b="13550"/>
          <a:stretch/>
        </p:blipFill>
        <p:spPr>
          <a:xfrm>
            <a:off x="1936403" y="3312255"/>
            <a:ext cx="952843" cy="156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6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 animBg="1"/>
      <p:bldP spid="39" grpId="0" animBg="1"/>
      <p:bldP spid="39" grpId="1" animBg="1"/>
      <p:bldP spid="42" grpId="0" animBg="1"/>
      <p:bldP spid="42" grpId="1" animBg="1"/>
      <p:bldP spid="6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food?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It’s pork.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30237" y="186992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It’s fish.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It’s water.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4611" y="3945598"/>
            <a:ext cx="1767617" cy="98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29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1" grpId="0" animBg="1"/>
      <p:bldP spid="42" grpId="0" animBg="1"/>
      <p:bldP spid="42" grpId="1" animBg="1"/>
      <p:bldP spid="6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drink?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It’s milk.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30237" y="186992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It’s orange juice.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 It’s chicken.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4687" y="3404561"/>
            <a:ext cx="996727" cy="11863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25228" y="3404561"/>
            <a:ext cx="996727" cy="11863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4146" y="3404561"/>
            <a:ext cx="996727" cy="118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0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1" grpId="0" animBg="1"/>
      <p:bldP spid="42" grpId="0" animBg="1"/>
      <p:bldP spid="42" grpId="1" animBg="1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4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ork</a:t>
            </a: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/pɔːk/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4" descr="https://s.sachmem.vn/public/images/v2/TA4T2SHS/U13-L1-2-b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"/>
          <a:stretch/>
        </p:blipFill>
        <p:spPr bwMode="auto">
          <a:xfrm>
            <a:off x="700832" y="1480092"/>
            <a:ext cx="6323934" cy="375865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14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It’s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food?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____________ beef.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186579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I’m.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I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1" name="Picture 2" descr="https://s.sachmem.vn/public/images/v2/TA4T2SHS/U13-L1-2-a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6008"/>
          <a:stretch/>
        </p:blipFill>
        <p:spPr bwMode="auto">
          <a:xfrm>
            <a:off x="2561081" y="3986411"/>
            <a:ext cx="1874678" cy="104365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35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 animBg="1"/>
      <p:bldP spid="39" grpId="0" animBg="1"/>
      <p:bldP spid="39" grpId="1" animBg="1"/>
      <p:bldP spid="42" grpId="0" animBg="1"/>
      <p:bldP spid="42" grpId="1" animBg="1"/>
      <p:bldP spid="6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drink.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_____?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186579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orange juice.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food.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0215" y="3404561"/>
            <a:ext cx="996727" cy="11863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9674" y="3404561"/>
            <a:ext cx="996727" cy="118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97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 animBg="1"/>
      <p:bldP spid="39" grpId="0" animBg="1"/>
      <p:bldP spid="39" grpId="1" animBg="1"/>
      <p:bldP spid="42" grpId="0" animBg="1"/>
      <p:bldP spid="42" grpId="1" animBg="1"/>
      <p:bldP spid="6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______ drink?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milk 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30237" y="186992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favourite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drink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25710" r="27209" b="13550"/>
          <a:stretch/>
        </p:blipFill>
        <p:spPr>
          <a:xfrm>
            <a:off x="3480418" y="3367931"/>
            <a:ext cx="952843" cy="15617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/>
          <a:srcRect l="25710" r="27209" b="13550"/>
          <a:stretch/>
        </p:blipFill>
        <p:spPr>
          <a:xfrm>
            <a:off x="2407457" y="3367931"/>
            <a:ext cx="952843" cy="156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11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1" grpId="0" animBg="1"/>
      <p:bldP spid="42" grpId="0" animBg="1"/>
      <p:bldP spid="42" grpId="1" animBg="1"/>
      <p:bldP spid="6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79903" y="754999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______ your favourite food?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It’s chicken.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What are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what’s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186992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What 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9768" y="3643164"/>
            <a:ext cx="1837303" cy="140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0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1" grpId="0" animBg="1"/>
      <p:bldP spid="42" grpId="0" animBg="1"/>
      <p:bldP spid="42" grpId="1" animBg="1"/>
      <p:bldP spid="6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10652" r="4601" b="10181"/>
          <a:stretch/>
        </p:blipFill>
        <p:spPr>
          <a:xfrm>
            <a:off x="850541" y="1757263"/>
            <a:ext cx="5295759" cy="4615569"/>
          </a:xfrm>
          <a:prstGeom prst="rect">
            <a:avLst/>
          </a:prstGeom>
        </p:spPr>
      </p:pic>
      <p:pic>
        <p:nvPicPr>
          <p:cNvPr id="43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0" y="316477"/>
            <a:ext cx="1471253" cy="148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owchart: Terminator 39"/>
          <p:cNvSpPr/>
          <p:nvPr/>
        </p:nvSpPr>
        <p:spPr>
          <a:xfrm>
            <a:off x="991862" y="671110"/>
            <a:ext cx="6383022" cy="731520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What’s your favourite _____?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30237" y="4381131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c. like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330237" y="3125527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b. food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30237" y="1869923"/>
            <a:ext cx="4343400" cy="872200"/>
          </a:xfrm>
          <a:prstGeom prst="rect">
            <a:avLst/>
          </a:prstGeom>
          <a:ln w="76200">
            <a:solidFill>
              <a:srgbClr val="DA1A2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a. drink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7"/>
          <a:srcRect l="19654" t="10649"/>
          <a:stretch/>
        </p:blipFill>
        <p:spPr>
          <a:xfrm>
            <a:off x="10432472" y="5070764"/>
            <a:ext cx="1607127" cy="1787236"/>
          </a:xfrm>
          <a:prstGeom prst="rect">
            <a:avLst/>
          </a:prstGeom>
        </p:spPr>
      </p:pic>
      <p:sp>
        <p:nvSpPr>
          <p:cNvPr id="64" name="Right Arrow 63">
            <a:hlinkClick r:id="" action="ppaction://hlinkshowjump?jump=nextslide"/>
          </p:cNvPr>
          <p:cNvSpPr/>
          <p:nvPr/>
        </p:nvSpPr>
        <p:spPr>
          <a:xfrm>
            <a:off x="3009364" y="5228632"/>
            <a:ext cx="1162050" cy="845243"/>
          </a:xfrm>
          <a:prstGeom prst="rightArrow">
            <a:avLst>
              <a:gd name="adj1" fmla="val 58389"/>
              <a:gd name="adj2" fmla="val 50000"/>
            </a:avLst>
          </a:prstGeom>
          <a:solidFill>
            <a:srgbClr val="E51A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Next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1502" y="4086687"/>
            <a:ext cx="1767617" cy="98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96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1" grpId="0" animBg="1"/>
      <p:bldP spid="42" grpId="0" animBg="1"/>
      <p:bldP spid="42" grpId="1" animBg="1"/>
      <p:bldP spid="6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244" y="1132805"/>
            <a:ext cx="628305" cy="64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735843" y="409758"/>
            <a:ext cx="1573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Helvetica Neue"/>
              </a:rPr>
              <a:t>5.</a:t>
            </a:r>
            <a:r>
              <a:rPr lang="en-US" b="1" dirty="0">
                <a:latin typeface="Helvetica Neue"/>
              </a:rPr>
              <a:t> Let’s sing.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43251" y="747638"/>
            <a:ext cx="6457950" cy="77033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21424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03A9F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My favourite food and drink </a:t>
            </a:r>
            <a:endParaRPr kumimoji="0" lang="en-US" altLang="en-US" sz="63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s.sachmem.vn/public/images/TA4T2SHS/U13-L1-5-1-yvlzemunaucccwi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87" y="3600633"/>
            <a:ext cx="1945651" cy="226695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71538" y="1655388"/>
            <a:ext cx="9494044" cy="3890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What's your favourite food? What's your favourite food?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Hey ho, hey ho, my favourite food is beef.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What's your favourite drink? What's your favourite drink?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Hey ho, hey ho, my favourite drink is milk.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Beef and milk, beef and milk.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Hey ho, hey ho, they're my favourite food and drink</a:t>
            </a:r>
          </a:p>
        </p:txBody>
      </p:sp>
    </p:spTree>
    <p:extLst>
      <p:ext uri="{BB962C8B-B14F-4D97-AF65-F5344CB8AC3E}">
        <p14:creationId xmlns:p14="http://schemas.microsoft.com/office/powerpoint/2010/main" val="330451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5s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chicken</a:t>
            </a: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/ˈtʃɪkɪn/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27448" y="1186054"/>
            <a:ext cx="5242768" cy="4181568"/>
            <a:chOff x="1238250" y="1676146"/>
            <a:chExt cx="2348580" cy="187319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/>
            <a:srcRect l="12573" t="12104" r="10832" b="10775"/>
            <a:stretch/>
          </p:blipFill>
          <p:spPr>
            <a:xfrm>
              <a:off x="1238250" y="2001418"/>
              <a:ext cx="2348580" cy="154792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8319260">
              <a:off x="1825691" y="1648068"/>
              <a:ext cx="1705103" cy="1761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56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  <a:endParaRPr lang="en-US" sz="48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/fɪʃ/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99" y="2095386"/>
            <a:ext cx="5211278" cy="290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0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/fuːd/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844021" y="2001418"/>
            <a:ext cx="5017764" cy="3566565"/>
            <a:chOff x="1010340" y="1073396"/>
            <a:chExt cx="5786492" cy="4112968"/>
          </a:xfrm>
        </p:grpSpPr>
        <p:pic>
          <p:nvPicPr>
            <p:cNvPr id="11" name="Picture 2" descr="https://s.sachmem.vn/public/images/v2/TA4T2SHS/U13-L1-2-a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4" t="6008"/>
            <a:stretch/>
          </p:blipFill>
          <p:spPr bwMode="auto">
            <a:xfrm>
              <a:off x="3237653" y="1073396"/>
              <a:ext cx="3559179" cy="1981438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s://s.sachmem.vn/public/images/v2/TA4T2SHS/U13-L1-2-b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7"/>
            <a:stretch/>
          </p:blipFill>
          <p:spPr bwMode="auto">
            <a:xfrm>
              <a:off x="1010340" y="2841804"/>
              <a:ext cx="3944718" cy="234456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/>
          <p:cNvGrpSpPr/>
          <p:nvPr/>
        </p:nvGrpSpPr>
        <p:grpSpPr>
          <a:xfrm>
            <a:off x="1205774" y="1696012"/>
            <a:ext cx="2348580" cy="1873199"/>
            <a:chOff x="1238250" y="1676146"/>
            <a:chExt cx="2348580" cy="1873199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6"/>
            <a:srcRect l="12573" t="12104" r="10832" b="10775"/>
            <a:stretch/>
          </p:blipFill>
          <p:spPr>
            <a:xfrm>
              <a:off x="1238250" y="2001418"/>
              <a:ext cx="2348580" cy="154792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8319260">
              <a:off x="1825691" y="1648068"/>
              <a:ext cx="1705103" cy="1761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197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 juice</a:t>
            </a:r>
            <a:endParaRPr lang="en-US" sz="48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/ˈɔːrɪndʒ dʒuːs/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8" descr="https://s.sachmem.vn/public/images/v2/TA4T2SHS/U13-L1-2-c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7" r="28263"/>
          <a:stretch/>
        </p:blipFill>
        <p:spPr bwMode="auto">
          <a:xfrm>
            <a:off x="1767632" y="1468793"/>
            <a:ext cx="3490168" cy="415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74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0" y="2861340"/>
            <a:ext cx="4133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</p:txBody>
      </p:sp>
      <p:sp>
        <p:nvSpPr>
          <p:cNvPr id="8" name="Rectangle 7"/>
          <p:cNvSpPr/>
          <p:nvPr/>
        </p:nvSpPr>
        <p:spPr>
          <a:xfrm>
            <a:off x="700832" y="39870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Helvetica Neue"/>
              </a:rPr>
              <a:t>Vocabulary</a:t>
            </a:r>
            <a:endParaRPr lang="en-US" sz="2400" b="1" i="0" dirty="0">
              <a:solidFill>
                <a:schemeClr val="accent2">
                  <a:lumMod val="50000"/>
                </a:schemeClr>
              </a:solidFill>
              <a:effectLst/>
              <a:latin typeface="Helvetica Neue"/>
            </a:endParaRPr>
          </a:p>
        </p:txBody>
      </p:sp>
      <p:pic>
        <p:nvPicPr>
          <p:cNvPr id="14" name="Picture 8" descr="Cute dog drink a pineapple juice icon illustration. dog mascot cartoon character. Premium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03" b="76864" l="3355" r="50479">
                        <a14:foregroundMark x1="27636" y1="69598" x2="32268" y2="72849"/>
                        <a14:foregroundMark x1="14058" y1="23709" x2="16613" y2="24857"/>
                        <a14:foregroundMark x1="38019" y1="29063" x2="38978" y2="29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" t="17782" r="48295" b="22307"/>
          <a:stretch/>
        </p:blipFill>
        <p:spPr bwMode="auto">
          <a:xfrm flipH="1">
            <a:off x="52829" y="145248"/>
            <a:ext cx="648003" cy="6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3547140"/>
            <a:ext cx="4133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/ˈwɔːtər/</a:t>
            </a:r>
            <a:endParaRPr lang="en-US" sz="2800" b="1" i="1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 descr="https://s.sachmem.vn/public/images/v2/TA4T2SHS/U13-L1-2-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7" r="33930"/>
          <a:stretch/>
        </p:blipFill>
        <p:spPr bwMode="auto">
          <a:xfrm>
            <a:off x="2266950" y="1393024"/>
            <a:ext cx="2286000" cy="430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34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656</Words>
  <Application>Microsoft Macintosh PowerPoint</Application>
  <PresentationFormat>Widescreen</PresentationFormat>
  <Paragraphs>210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Calibri Light</vt:lpstr>
      <vt:lpstr>Century Gothic</vt:lpstr>
      <vt:lpstr>Bahnschrift</vt:lpstr>
      <vt:lpstr>Helvetica Neue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 / 01686898975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Phương Anh</cp:lastModifiedBy>
  <cp:revision>148</cp:revision>
  <dcterms:created xsi:type="dcterms:W3CDTF">2021-01-11T12:00:12Z</dcterms:created>
  <dcterms:modified xsi:type="dcterms:W3CDTF">2022-02-14T03:13:23Z</dcterms:modified>
</cp:coreProperties>
</file>