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  <p:sldMasterId id="2147483683" r:id="rId4"/>
    <p:sldMasterId id="2147483688" r:id="rId5"/>
    <p:sldMasterId id="2147483702" r:id="rId6"/>
  </p:sldMasterIdLst>
  <p:notesMasterIdLst>
    <p:notesMasterId r:id="rId23"/>
  </p:notesMasterIdLst>
  <p:sldIdLst>
    <p:sldId id="2007577082" r:id="rId7"/>
    <p:sldId id="2007577083" r:id="rId8"/>
    <p:sldId id="287" r:id="rId9"/>
    <p:sldId id="278" r:id="rId10"/>
    <p:sldId id="2007577081" r:id="rId11"/>
    <p:sldId id="288" r:id="rId12"/>
    <p:sldId id="310" r:id="rId13"/>
    <p:sldId id="311" r:id="rId14"/>
    <p:sldId id="309" r:id="rId15"/>
    <p:sldId id="266" r:id="rId16"/>
    <p:sldId id="289" r:id="rId17"/>
    <p:sldId id="312" r:id="rId18"/>
    <p:sldId id="304" r:id="rId19"/>
    <p:sldId id="314" r:id="rId20"/>
    <p:sldId id="313" r:id="rId21"/>
    <p:sldId id="20075770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C4D8E-A20E-49EB-B76F-C85E4D394C2A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377D-4C47-41C8-BC52-189D6F5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 dirty="0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2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xmlns="" id="{68A153B2-20CC-4F21-A132-6159595658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xmlns="" id="{227E45C1-074D-4807-A5B2-03F589C05C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xmlns="" id="{38304F34-5FA0-4498-8C6B-F5A527A72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A11B83-EA3D-4CE8-AA7C-B392818D9A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xmlns="" id="{F45412ED-6DB4-4BFA-89A3-677978B3B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xmlns="" id="{B453FADD-B87B-4903-A218-18B4E043CD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xmlns="" id="{9E8D15B0-AEE6-4BD9-9E6B-8FA6FB37C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7BC95-CF65-45DB-B8D1-E42A6EDB79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xmlns="" id="{D3B7F8D5-0202-44EF-A90D-697AD91351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xmlns="" id="{2B2EF7A2-B9DA-4DEC-8756-9E493CF7C2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xmlns="" id="{8593E9BE-A4EA-4034-A205-EDF0787E5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100C5-CE4A-48E7-AF8C-C0874B996D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300" y="144838"/>
            <a:ext cx="26003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F66114F-E375-441B-861A-2DD85FD4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7F92F-6538-45A8-91EF-A5A726D0994C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628B7E2-0889-4FF1-8AFB-0BD45062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A9B641-55B6-4772-807A-EB3DB941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908AB-9DED-4CA9-A245-DEFD5FD9CA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941998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746F347-CE1B-41CA-BB37-AD96B920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F9F8-702D-4DDB-82F0-44D07C789A0E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B598AA-3608-496E-9709-CB3992EF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E02FFD2-2CAB-4BC5-A1CE-DEAFDC02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B7450-EC97-49F8-84B7-22A045D0F6E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640638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A8D67-9AC0-4A95-8097-3C602F91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A78C6-20CE-424A-9928-DA47D15F66A0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0DEDBFF-2CA9-420E-9BF2-87D5AAAB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2C4AEB-A60D-49EE-A28F-1F8851D0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5653A-F1C8-4510-A89F-6ACA10984A4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128009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7B3C377A-42E8-4082-94D4-5ABD1A44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D82DC-E82D-4116-9ECF-265365A41423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B2701220-DFA1-489E-8F73-574C70D7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8DD76BFA-0BE8-42F0-9B42-DEC00695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B31C8-F1FC-4EE2-B081-54E3CFB6B2F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462963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FD866923-82F1-44E0-8F2A-33DE91D9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38C43-52B3-457D-A10D-BA96E884E941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117F9DCD-98D8-46CC-8A44-FCC47A18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0AF7612F-8B63-466E-8542-48CE0C39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12DF0-8407-41DA-928C-645C9B2B68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231629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F4BA1487-5B81-408D-A621-42BEE551E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00A3-E849-4C50-8CE9-CCD559CFCAF1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0C162D35-E33F-4BFF-ACBF-718768D8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ADE8D5D6-334E-47EB-87B2-6E26E771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2A3A0-4D08-4596-8301-FE2DEC6F6D1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238763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1F84F3D-3D9A-41E3-9FEC-8150B434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81B60-A462-459C-93BF-A5349ABF6CB3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A72DECDD-24C5-494F-94A4-E3E71E37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08DCDF05-5722-4913-832C-48F546CE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50C5C-C079-4A0B-AF3B-542345EF2D4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638316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3C74A7E7-B3BB-4704-86A7-5AE36040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603C7-D71C-4287-B772-2C67AF0CC4E0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713D47E5-C7A8-4C8D-9D6A-1B557040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5DAC77B5-CB35-4A91-8780-8788EE09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40574-9510-46E4-A8E6-57FC90A9C8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010433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032EAE59-1C5A-49C7-B70E-DE6695EF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FDE12-781A-4135-B481-3FBF85CE7889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42D18647-B195-4733-BA74-C81BDC9C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EE1ED114-E335-43DA-A7A8-113A53A3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2CAB-6E73-47D6-9B96-4C46F04A40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11797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259790-D8A5-4621-9802-42E821EF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35EDC-EAD9-4C77-A895-AD6CC4733B80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BBEF3B-BF6F-4516-BB2C-7D1FB020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0078F1A-F00F-4960-AD86-215216E7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59D74-15D2-4B11-8CC4-1F275FCE106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94894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6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FDD9341-3FDD-4E2E-8448-4DE959DF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FDA3D-4BF5-4779-B5EC-417FABDF3465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68C2140-3460-440E-A818-F0527D63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DFA88C-A25D-4EBD-8955-9D8234E8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F1685-8DC3-4898-A328-2940416101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822737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5ABA222-BC60-4F35-93AD-F5B6C916BB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5FCAD411-82A5-45EE-BC22-71DD043D2072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472ECAB0-2C36-4E65-9850-177FFF39E5E0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A41BB451-13E5-4EFB-B373-AB5D76FFE5A0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CB34F4D8-48EF-4B73-8742-CE20FBC6E8D5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881323EC-0F17-4841-93B7-B287D4BC1920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138FDCC-6FD2-4345-AF49-9E2636E8F7FA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895A90F4-7BAA-4BA1-9C65-CE14232D2990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489AD131-D83B-415D-AF52-754DF322C6AA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7A140504-F5F1-4357-9A6D-24818E7B9F52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9910D60B-4357-4FA9-A734-A7FC601D3F6A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11BC1FA2-19F3-49D8-A272-5F903D2D4A92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324AE2F-B012-4DEC-8847-55E2FDF9DFE7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31082A48-560B-40E8-B02F-7F1036D6D881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1345815E-52D6-4A53-96F4-52E5193C1096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5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026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34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68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59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45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27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46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0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1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97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7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44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82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49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1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5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48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2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85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1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52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14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63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11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23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94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91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A22539A8-2DC9-4D29-80F5-4F6CCABC16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5C81736E-86E7-4212-8265-C6D1CA99198C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9C8370B-D0B7-4697-A685-2855ADA5134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962E2D4A-FE04-454E-B4BA-AA84666131F2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105643DB-8DF0-4A27-9D61-068185B94EDB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65F8FC-10A1-4C3B-BDD7-4A7B0D602998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45F8F512-9228-47C4-B372-F62794130A5E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ED45221A-0661-485C-913C-B6B230C6F1B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9F8E1908-24CD-4FCA-A3CB-693D5012C37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601FBBB-0037-44E3-B8C9-3FEFFC0B1D3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996594F8-98E7-4910-8F79-B6B966B634E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28B5C186-9FB0-4710-AFF0-CE54BFF386F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B2BA1AD-D5A2-4870-8B45-CEF3251831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A01989AA-100D-49A4-90C2-DE037773E9E0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C76B7950-409D-4ABF-BD8B-A8D246801A4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9932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3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78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6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3B91A45-2D83-411C-8C58-28317490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A35C472-F161-418E-A466-6B877DBFE335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42BA95-A096-4DF1-AC74-880DCB6B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B1A40E-BBAE-4447-86FF-5CCE3A6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46103270-6DEE-4F30-ADFF-437424FC6F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301508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6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9429E9D3-F9B4-4ADD-B417-A65A431E37B4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xmlns="" id="{C933766F-26A2-4DC2-8350-FEF38287EB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AFD72D3A-FA40-42BE-B827-771544F57F77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7DE639C5-DE2E-4F7E-BE0C-B256559017D1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D9558807-9D6F-4FA5-827B-3703F9D7FB43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A4916CAB-A79C-42F8-802A-4EC25CEBE440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9F395FF-02DE-4E15-91A5-C8661BC31546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9CCA89A8-E363-4C8F-B147-AED5758FA95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7626399D-81A9-46C3-940F-5418F9F84089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FB330796-3E37-4BAD-806C-93879C18B38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E72F9A92-C8E2-4B52-A5D1-F8F5CE34A28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563364CE-FA88-422C-B42F-B4675C8F97A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116B638-A390-46F1-AE38-A8CA667D317A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47204B2-C411-492D-8C67-92830B37085A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3DA50F1B-81D0-428E-B726-E80E0F0A73D9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8659BF5B-8FF7-4B0E-806A-37A9C58986DF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xmlns="" id="{8E364EEC-8D8C-4755-AB37-52B1795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xmlns="" id="{FD9713A5-73D3-40E3-9083-CB34A8A75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xmlns="" id="{EAA098CA-46E1-4C38-A3AA-2B21A559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xmlns="" id="{8C22C632-D9F0-46B2-B359-F514D09F5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xmlns="" id="{FB3463FE-F8C3-4FF7-9555-D3CF61492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xmlns="" id="{5017A94C-BAA5-4C1A-93DE-F0FD2A80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xmlns="" id="{19A62896-BD04-4EB6-9E99-94833C2D2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xmlns="" id="{5E2AA7DD-70DC-4044-80FE-E17CE772C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xmlns="" id="{0E9A91FA-E264-4C61-94D3-130592DDD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xmlns="" id="{B097DB95-6CFB-4EF9-89C9-11A4C9010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xmlns="" id="{02E6A0C5-392F-4CBB-A697-88F3DBCAE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xmlns="" id="{404F7701-40A2-4395-9E29-C1B23042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xmlns="" id="{B177D46C-51F5-4F6A-AA32-D2E71219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xmlns="" id="{81527037-B205-46D7-9033-ECD33FDB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xmlns="" id="{04F90F8C-6674-483E-9BF0-CAB452A31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xmlns="" id="{D4086458-C7C9-4C25-B0E5-42A95B61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xmlns="" id="{6A95022E-4FA0-4BE0-A785-F7B29532B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xmlns="" id="{C0B78687-4ECC-4BB2-B598-3820BE42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xmlns="" id="{94BAC6DD-C4D9-4652-8596-7A66EA47F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xmlns="" id="{6E4032BF-7D98-42B3-A3C4-195FE20F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xmlns="" id="{9D0F4A2B-8257-4512-807F-B1A8A0764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xmlns="" id="{8FDFDC91-C45F-4D97-A6EE-1EB3F313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xmlns="" id="{0467C844-581A-4B1C-ABA3-E65F9A8C5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xmlns="" id="{34701282-D04C-42D8-951E-20885FBF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xmlns="" id="{1BB55D12-75A9-4BE3-8B69-678B5B2C8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xmlns="" id="{277628FB-D095-417C-B4D6-FC29E1CBC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xmlns="" id="{226724DA-D6D5-426D-8E04-EA22185D3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xmlns="" id="{F3CCCC78-C5B0-43AD-AD6F-44C45BEDA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xmlns="" id="{BEEA964C-9A8F-4110-92CD-2CCE32BE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xmlns="" id="{BEA55FB0-DFF5-4286-AE40-DE0038656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xmlns="" id="{BB6BCA73-3472-4873-B81D-E5117DE0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xmlns="" id="{7BC24E58-8A79-44DD-8318-DBA6F6A5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xmlns="" id="{5C2700E7-90DC-4CEB-8E31-AF830E0B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xmlns="" id="{2D4FAEDB-D883-4A6A-8F6E-3A7C7407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xmlns="" id="{810F1F4C-FE4F-46B9-A987-7B098376B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xmlns="" id="{0A2128D7-F6BB-46C7-8A4A-7B8539BE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xmlns="" id="{ADBA1881-B389-4471-AA64-1FCAEB07A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xmlns="" id="{E6AA1A47-D7DA-433E-A139-5BF55838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xmlns="" id="{3E3F49D8-C589-4DDF-89FE-1A8791FAE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xmlns="" id="{F3FB144C-F27F-4195-AEF6-AD8430CE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xmlns="" id="{24548102-2656-4744-909D-DA11FB45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xmlns="" id="{6F87560A-CE61-40AC-9D7F-DB745893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xmlns="" id="{933E05A3-F347-4A06-A2A7-5E8D4E77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xmlns="" id="{9FCD0276-504A-46DD-8BA2-B22D9413E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xmlns="" id="{42051AB0-EC68-4DBA-9218-96900551F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xmlns="" id="{B5BC83AE-E553-49C0-98A6-310308DED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xmlns="" id="{BA70CFA2-E53E-45D2-B3B6-FAC26FD7B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xmlns="" id="{DE582A65-5739-42F7-B561-54372BD6F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xmlns="" id="{E69F8490-1D6D-4D28-8037-E1D718931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xmlns="" id="{F51F6699-146D-4BAA-83A5-DEDB307F8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xmlns="" id="{48C8BDAD-B75E-4DC0-80C7-6372FA249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xmlns="" id="{E44EB3B1-B140-4E43-B5FE-41CE8905D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xmlns="" id="{4EFBD38C-21CA-4909-AFE5-D498A92C0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xmlns="" id="{89A97801-8C6E-4260-82C8-D78B03027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xmlns="" id="{CBC2F9A2-6DE7-44D0-9C3F-C748CA6B1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xmlns="" id="{A872AF81-C0B4-423B-9BA9-415758821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xmlns="" id="{7492FA28-199C-4187-80C6-A69559C1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xmlns="" id="{C22EACA1-F3C2-4F79-B30D-D7D7E637D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xmlns="" id="{ED513B75-33E7-4C25-9678-F5E786CD0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xmlns="" id="{3601EA41-7725-4F25-89F1-7438D529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xmlns="" id="{06622AF1-86D6-4F6A-BDB2-5BB507BF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xmlns="" id="{1EE29FC2-4F8A-412A-BB10-C54F1C3C6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xmlns="" id="{EC52E2CF-49BD-42B3-8675-1E798ADF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xmlns="" id="{35C7A0D7-16D3-467A-A85A-96CBF8BA7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xmlns="" id="{157AAB7D-E24B-4D17-822F-6DC51622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xmlns="" id="{EFC2C12B-990B-4FC9-AA1F-1A6B8B8AA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xmlns="" id="{560CB43C-FC87-44D8-BAE5-1581D838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xmlns="" id="{831065BF-B938-4C4C-8986-607EA456E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xmlns="" id="{D97DA9CF-E119-43E6-94E4-9D5BDDC8E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xmlns="" id="{9EA0E04E-669A-4E69-8AC9-0477F371F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xmlns="" id="{1CECC100-F2D3-4730-B257-384FAF00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xmlns="" id="{082C25E1-C305-42C9-9513-C66D125F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xmlns="" id="{D79310AC-2AB5-4C6F-A9C6-13EEBCC6B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xmlns="" id="{23DCB631-9F84-4925-8954-AC37BDED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xmlns="" id="{860EB719-CD5E-479E-989F-21BC593F7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xmlns="" id="{BCB8E7D1-7FF5-4C3F-8861-EFAC59522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xmlns="" id="{6AE179E8-0F09-4482-8899-15610A1A6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xmlns="" id="{A26BE0CE-B2C8-47CB-9434-154FFF804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xmlns="" id="{D5A6ECCE-0283-4A76-A5CF-54C24B5B2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xmlns="" id="{7CEE3FE2-857D-4241-A296-1F0D7A9A2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xmlns="" id="{D6025B92-9924-494F-9E6A-970E8E882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xmlns="" id="{8BB56E62-9591-4CFC-BB12-4BAC0BDB6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xmlns="" id="{01C9A136-9688-403B-B8A6-E2C451909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xmlns="" id="{1AD81FB4-56FE-4028-A5F3-3D32BBD0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xmlns="" id="{0FAFD2AE-282D-4070-8969-AA7E57D5C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xmlns="" id="{F485AFBB-14F3-4E35-8442-EEC02899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xmlns="" id="{6BCDDBF5-9DD7-4FBB-A046-D352974C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xmlns="" id="{F35F0377-FBA3-45D3-BAEC-7CA86712A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xmlns="" id="{A64FC68F-079D-498D-A80C-767A841A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xmlns="" id="{4A188544-0DA3-421E-8F93-9CA040CB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xmlns="" id="{CDDDC583-5EED-4485-8194-5D8B98A68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xmlns="" id="{339B26D6-91F2-4024-8FFF-246A1549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xmlns="" id="{5543258B-93DA-4245-90A5-0421E413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xmlns="" id="{BB7595FA-7E1C-460E-B03B-BEF5E93E7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xmlns="" id="{652A420D-5BA8-41E9-9B01-5B77D7568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xmlns="" id="{79A2DDC5-ED5B-4AF5-A9B0-ADBCA80C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xmlns="" id="{60AA1F68-80B0-4176-94E3-749A42E88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xmlns="" id="{6F427769-FDEB-4CAC-8B0F-EAA21465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xmlns="" id="{59990840-4B23-4821-A41E-6549D2D2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xmlns="" id="{14B97A26-9782-4FF6-9A5D-FFF1EA4D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xmlns="" id="{6CD9E260-EC10-454E-AE91-D5976932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xmlns="" id="{6DC44825-C708-44A0-8BDF-AB2CAE3C5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xmlns="" id="{8361CCAD-1656-472A-923B-AF923F8BE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xmlns="" id="{61208E11-579E-41DF-A280-4ACB6D8D0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xmlns="" id="{AD4AE8A8-4E00-4DC3-B32D-2CBC90BF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xmlns="" id="{961F7A10-8046-442B-B59D-D13843AF9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xmlns="" id="{C7505E62-7BC6-486A-A6CB-51451400C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xmlns="" id="{1D261920-2646-43DB-9DFB-E1953D091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xmlns="" id="{24CCA449-0046-4D5D-BD44-DE5715E5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xmlns="" id="{0DAD12D9-F77D-4BA6-9B0C-2B4B3C5B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xmlns="" id="{92EB7B21-B0A3-4769-8F14-68E674A2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xmlns="" id="{C926DC0B-607C-4E74-BF06-B182D0EB7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xmlns="" id="{97700AEA-81B0-4443-A680-4ADBB6AD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xmlns="" id="{37053C32-A798-45B9-A68A-91393ECB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xmlns="" id="{6A93C4F1-E3EE-478D-A700-D5DAA0A95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xmlns="" id="{F96DE054-DCF9-46DF-8E56-7CE953903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xmlns="" id="{8821FF5A-4A2E-4481-9EB3-4E55FA1F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xmlns="" id="{79B9D604-FC16-4A2F-9371-6DEA4E6A9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xmlns="" id="{5BADD86F-D53D-4712-BCA3-7D86E98A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xmlns="" id="{A455D0CF-8BC7-4A88-8E35-0F8313CB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xmlns="" id="{75AEE145-2ACC-42F9-8C86-F783885C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xmlns="" id="{374C2DE1-F672-442F-AD2B-0C90D69F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xmlns="" id="{E0EDF683-B064-4146-8CC4-58EB05092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xmlns="" id="{9BE027B0-65F6-4FE5-8647-B8D59074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xmlns="" id="{B0FD0E84-57E4-4471-8259-D3A5C5FB1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xmlns="" id="{A944395C-29C2-4194-BB3D-9BF48F44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xmlns="" id="{74A16CB9-2C88-45AE-9AE6-958C727A2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xmlns="" id="{55510C85-44FC-45BF-B4FA-B763D9B0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xmlns="" id="{C4D63476-64F1-4D32-A872-086A8BF7E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xmlns="" id="{495CBE45-3B96-42A0-AF13-D743FF87B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xmlns="" id="{26FABE2B-938E-468C-B3C2-51B747D2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xmlns="" id="{6557E608-E3B2-4A41-97C3-26E256B4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xmlns="" id="{F16A4B87-33FA-4B05-B9D5-3DD30DAA1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xmlns="" id="{474B7815-57AC-4FB1-A9D7-C630824C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xmlns="" id="{B40465D4-6419-401E-95D5-03B1110F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xmlns="" id="{6F8E3833-B47A-4B03-A6EA-52E89C7E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xmlns="" id="{8A6221CD-9C21-42AD-A609-FE356F621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xmlns="" id="{63CC5C30-73EF-44E9-834E-CD251469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xmlns="" id="{AB8028D7-8733-4F1E-8BA7-CA4EEFE9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xmlns="" id="{C0F15FBA-FA34-4B8E-B49C-F121D8D5D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xmlns="" id="{D9653D98-16ED-4D59-B5FA-9717A658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xmlns="" id="{D0DB1925-D23A-4FE0-97F3-CA9CD701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xmlns="" id="{C2F818E5-0E1F-4192-AE81-1DB1BFDAE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xmlns="" id="{015804F7-F6BE-4894-BC0D-BDEED178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xmlns="" id="{8FCAEA01-D1F0-481F-B52C-5D4B44A1D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xmlns="" id="{D2CDC932-68A9-4F90-BDCA-804B9575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xmlns="" id="{F270EC3B-D56D-47CF-99C5-9B1F8EF01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xmlns="" id="{F88FC197-88C7-4F0F-8E1B-80DF666C2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xmlns="" id="{82A24CE8-5E31-4EB7-B5F5-394B7863B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xmlns="" id="{F9D712A9-FF61-489C-B074-829D14F8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xmlns="" id="{FB9CD88E-67A9-403F-8CCE-7797B2B2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xmlns="" id="{FDC21EAE-C641-4FF5-895A-E2CECAD3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xmlns="" id="{097D7C79-8DAE-44E1-BFFB-9C0351B9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xmlns="" id="{C2217057-A467-4C17-BCCF-0C1C37E24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xmlns="" id="{7699AB51-5FFD-49BF-BF44-88448446B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xmlns="" id="{66C768FB-4B88-46DB-A2F2-EB88D52E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xmlns="" id="{30236599-9841-4A7C-B7FE-91545D58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xmlns="" id="{C5B3BF66-78E3-4FA1-89F3-A19BFDCF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xmlns="" id="{C3B10D43-ABA5-4A95-97AD-08B51D485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xmlns="" id="{E679C47A-21E7-4F3D-9D2F-95577AD9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xmlns="" id="{E6C92683-AAA9-4C3B-B0B0-B159B9E6A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xmlns="" id="{F9D20657-31D1-41C1-B178-E572EF29B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xmlns="" id="{8FC6FCA1-899D-405A-9048-AFDFA7213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xmlns="" id="{5AC72A7A-6BA4-499B-ACB6-08F8D2B23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xmlns="" id="{1A439724-0D15-4CB9-85E7-AA96908C6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xmlns="" id="{7883178A-F376-4249-8571-39A4C7E07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xmlns="" id="{C87323C3-9C10-4ADC-9F88-C65E76B6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xmlns="" id="{2E9B1B0E-645A-4C7C-B930-4550707E5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xmlns="" id="{8CD5003D-32D5-4822-8694-1798677C5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xmlns="" id="{BE995950-B746-48A1-99A8-790B03560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xmlns="" id="{0C60665C-54EA-4271-AEAC-FB4EB049A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xmlns="" id="{09B57CD6-46CE-4ECF-9E94-741CA5921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xmlns="" id="{AE7DFEFF-2C38-43DA-8D79-99367D05B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xmlns="" id="{1C1FB9FF-25A9-4F97-AC3F-22C736E01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xmlns="" id="{7CACDADE-43F4-4584-93EF-676E7ACA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xmlns="" id="{B71F07B1-7C43-478A-A1D0-8CE186743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xmlns="" id="{C6A22DDD-ACB7-4135-B651-4AA82F3C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xmlns="" id="{72211E28-316B-426C-A415-1D00DE0D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xmlns="" id="{0A4EFFC0-1DAA-4301-8344-A00BE239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xmlns="" id="{6C146582-D9FB-4826-8755-8178DB1F0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xmlns="" id="{765D2C21-C513-4F47-89DC-A6A78BAED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xmlns="" id="{DADA97E7-F52B-454B-823A-19459A689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xmlns="" id="{780B6609-ECBE-4BE6-94A4-BA3FDE214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xmlns="" id="{818B77F8-EA48-47DD-B083-8DF7B00EB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xmlns="" id="{B8F28639-01DB-476A-81AF-C331F5DF0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xmlns="" id="{722E75DC-6F64-42A0-965B-22DDEFC0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xmlns="" id="{75119ADF-6089-4F7A-8ED5-310DBB82C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xmlns="" id="{08BD3806-C643-4F7D-AB57-3F6886A0D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xmlns="" id="{74F0CE95-065C-4612-A1B4-8FA82E2D4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xmlns="" id="{2DCFAFE3-FD52-4757-BA7C-79E696578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xmlns="" id="{DF56059B-21C2-4060-B62B-1C4C6A5DF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xmlns="" id="{DBB56F47-9F2F-4002-8ED2-78AC0131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xmlns="" id="{0256201E-34E1-4914-AFD0-428275443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xmlns="" id="{CCB5385E-A951-42F9-A6A2-1DF422386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xmlns="" id="{974BB193-0625-4303-8629-6219E90FB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xmlns="" id="{D7F3E56C-1EEE-47AB-8704-5832A28E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xmlns="" id="{2B8C1C5D-B1EC-4F70-B52A-39B2E3385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xmlns="" id="{A07F3CA7-D182-4717-B259-6C0F2CC51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xmlns="" id="{7187C0F5-C36A-45E8-B078-3A8928D43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xmlns="" id="{021C0A70-CD19-45B3-98D2-9EDEC5403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xmlns="" id="{AE74E2D4-96F5-4F59-B901-AA333217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xmlns="" id="{82A9C663-0149-43B4-81AF-B90D49ECE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xmlns="" id="{9B2DBC42-B451-4D10-8F4A-25599293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xmlns="" id="{FF9FBE28-AD53-4D1F-9AFD-240456B4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xmlns="" id="{26438C1C-4584-45D2-8733-D4F10F43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xmlns="" id="{A30C7254-25C8-4EC7-A46C-5C672A2D2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xmlns="" id="{D9B5182A-B2BF-4E10-926B-F9ABB159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xmlns="" id="{EC3C1956-DA2D-4177-905D-AA1E157B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xmlns="" id="{78CEDF76-6CC5-44E6-8C3B-F778A966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xmlns="" id="{EF89622A-4536-42E5-BE82-077EB57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xmlns="" id="{80C99F06-8FAD-4255-868E-214BCEBC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xmlns="" id="{6AFAA5DB-B7E7-49A9-9260-EDDA710AC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xmlns="" id="{A722EABA-4CD0-4C37-B36F-D07387D1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xmlns="" id="{A64409F9-D170-45C5-ABD4-9F184BA2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xmlns="" id="{84C69D5D-7CF5-411A-9BC6-B85FD5D95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xmlns="" id="{2CA2D579-156A-4062-8751-735FD22C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xmlns="" id="{69DE357F-CA11-48C2-AB70-ACA2C55E3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xmlns="" id="{246A43AF-AA04-4245-AF19-53A80EFAC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xmlns="" id="{B40DF59F-DC2A-4346-8DEF-EE669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xmlns="" id="{E408C4BF-5D09-4C15-A5AC-EB57C9B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xmlns="" id="{28B16447-26EE-40C6-AB80-EC4631D8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xmlns="" id="{2133DCA5-32C0-4878-9965-3A4C65D3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xmlns="" id="{E057393A-F432-41A0-8777-0DEBAA8D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xmlns="" id="{D7EF3E46-5180-4885-9943-668F5BADB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xmlns="" id="{042FCD0A-76D1-4C38-A557-1AF4CA75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xmlns="" id="{8B3E82D8-67AD-471A-90A6-4140EF04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xmlns="" id="{CF85C2DF-AF85-4B52-B014-A3FBE2F15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xmlns="" id="{74DF679C-1DD7-4D72-8318-40DE457D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xmlns="" id="{558BE551-7356-487B-8F4B-346F1F30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xmlns="" id="{3875C69D-BA71-4979-AD43-3E71206C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xmlns="" id="{9DB7546D-6E14-413F-95CB-C9A9BB538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xmlns="" id="{30916D01-71D4-4D23-A5E5-B7378D121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xmlns="" id="{727D6D7D-2611-4D03-8CA2-2E58F09BD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xmlns="" id="{AE6548B7-3DD6-4C73-B906-8193B94D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xmlns="" id="{0E527FD7-60E2-49B6-84AD-DAD61826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xmlns="" id="{A6DF688A-2D76-45AB-88A7-39B93FD6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xmlns="" id="{CB65C3AE-C7E0-4581-B1FD-CE0A3167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xmlns="" id="{0C83F627-09AC-4008-B764-BC6C9823C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xmlns="" id="{D4FAA9A7-4177-48DB-8146-74B96957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xmlns="" id="{E91175D8-A0CB-478A-BC72-E8BF11D4A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xmlns="" id="{D2056693-6ECA-48CD-AC86-4574E3B5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xmlns="" id="{2C24382C-9C31-43EA-9641-02AE4B7F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xmlns="" id="{6F805256-7DA5-4138-B743-7064DEFF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xmlns="" id="{A5DC8A8E-DC2E-47DF-97C1-123820FB7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xmlns="" id="{3B9D5DB0-AB56-4F1B-BDEC-0A9E11DF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xmlns="" id="{85DEC9C8-DF07-46B6-A917-5D65FF50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xmlns="" id="{D2706302-D94D-4264-AA7E-7239DEE3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xmlns="" id="{078E6C1E-FACD-41DD-911D-944ACA20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xmlns="" id="{796EF87E-D8D6-460A-B76D-2EA29E18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xmlns="" id="{2ED23FFE-5F8C-43ED-952C-8C406E8D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xmlns="" id="{C6553723-3A61-40CF-B4F2-33315338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xmlns="" id="{02902A38-B87C-4967-A615-BCDD06450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xmlns="" id="{21A35E29-2E78-4BCF-B8ED-BDBA29073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xmlns="" id="{60CD1FA6-4522-466E-81AD-2C5D4B037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xmlns="" id="{5521CF8B-C4CB-48AE-A5E8-4E7508C4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xmlns="" id="{440AD70A-91B6-43C2-A5B6-EA3E94766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xmlns="" id="{25C5EE75-B7A8-4E31-B89E-9B057C0B3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xmlns="" id="{FDDEE96C-CCF1-4FAC-A3CC-36501ED5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xmlns="" id="{BF6B115B-022C-42DA-B7E0-349528DF4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xmlns="" id="{6D3320A2-DE07-4D92-998E-07F4B18B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xmlns="" id="{F4575A8A-2D9D-4780-ABD7-2C8F77DF1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xmlns="" id="{DE233EC8-A2A9-448B-B617-EAACC667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xmlns="" id="{DA5FE335-773D-45C0-8516-569C1A92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xmlns="" id="{F710947C-D671-4992-9821-EBA25A2BD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xmlns="" id="{74F378C2-389E-4F2F-81B5-92FD1FE8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xmlns="" id="{32F7CF03-D55F-4250-8A3C-DDCF75A8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xmlns="" id="{83CFCE8B-CB2A-483E-B876-8F61BC911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xmlns="" id="{55FA8058-69DC-4980-B305-C88A584DA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xmlns="" id="{8CFDB98B-2F9D-4BFC-8F92-D897325A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xmlns="" id="{5FADD1E2-C789-457E-B551-2F7A9ED1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xmlns="" id="{AEC8B161-2FB9-43AD-B2CE-521E1053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xmlns="" id="{FB364BAC-C2DE-4B6E-9C15-08D4EFCA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xmlns="" id="{CBE6472E-9597-4937-A286-C0C63DB3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xmlns="" id="{EE5FC3CB-6AF9-41C9-8A2F-94F31C41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xmlns="" id="{EDC6019B-5AFC-4055-996B-A2044FC82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xmlns="" id="{4F2BA45D-8D54-4950-941F-7012EDE0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xmlns="" id="{F5E7F81D-B7B4-4B38-8314-584C0379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xmlns="" id="{3565D69C-61B1-4561-B422-50BAF658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xmlns="" id="{F2B2B478-558E-4F86-A73F-F08F0517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xmlns="" id="{5791A6F0-6E2B-4ADF-9F0F-F9150363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xmlns="" id="{65D3DCAC-143B-4522-B3D2-E6BAFC1D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xmlns="" id="{14AD0E5A-C652-44A6-90E3-4FB01E66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xmlns="" id="{683D235D-6E71-4780-B8F4-B08D3616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xmlns="" id="{B20A25CA-9650-4DA2-A435-76A874FF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xmlns="" id="{A27847F0-4F66-4C08-9A71-74275B5A5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xmlns="" id="{1E60CA90-4815-429E-AFD2-93C33DEB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xmlns="" id="{3B5144AE-BA19-4329-A924-736B2648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xmlns="" id="{31FA9528-245F-47F6-9EA2-A92C2D05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xmlns="" id="{AF27B70B-E78A-48C6-98DE-67429204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xmlns="" id="{88B77041-A870-4781-B75D-B09AD6F8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xmlns="" id="{D70546FE-146D-4DDF-8700-323206BE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xmlns="" id="{6C388E67-8CF7-4C17-8994-B37B8CED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xmlns="" id="{849E643E-54D2-4A06-A565-FC09BA32F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xmlns="" id="{FA5CB73F-F905-49F3-8058-A2AD4534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xmlns="" id="{71BBFF2E-7DBB-49B5-A918-FABD1FF74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xmlns="" id="{FC34D481-E8CB-4029-A2B8-9977A7F7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xmlns="" id="{535CE3FE-9BED-4196-AFC6-17AD17C0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xmlns="" id="{5A687935-AE75-457A-A7ED-DD50CBAC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xmlns="" id="{BAAD69CE-97BA-4FB6-9F9C-AF42C6FC2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xmlns="" id="{AAC4C67E-6725-4175-AC41-4BE26523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xmlns="" id="{4EF211A6-12A6-4D2D-877D-7C0097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xmlns="" id="{8BC13A8E-7117-440A-84B2-8D1CD9A5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13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C2DDA947-C43D-4EAA-AE0C-AB7DDF766B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FB87B78A-BBCC-4B51-AA7C-BE522A6C3A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0950C3-80D8-4068-A3C5-E12DACB1A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4D0811A-4E77-488C-8563-ED00A4D5B4AC}" type="datetimeFigureOut">
              <a:rPr lang="zh-CN" altLang="en-US"/>
              <a:pPr>
                <a:defRPr/>
              </a:pPr>
              <a:t>2022/1/20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6B55EF-C7A5-4A39-8BAC-7907B51D4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0CE73E-EE91-4143-B57C-5D63AE075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023088B-6AF7-4BBF-8487-DB00880C8E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5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3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9919A630-3610-41D9-A102-6F3AB584AB7F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4099" name="组合 2">
            <a:extLst>
              <a:ext uri="{FF2B5EF4-FFF2-40B4-BE49-F238E27FC236}">
                <a16:creationId xmlns:a16="http://schemas.microsoft.com/office/drawing/2014/main" xmlns="" id="{E8D96288-FC22-46F6-81C6-7DC9F90D3E3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D474F74F-7CCF-4EAE-93B4-B9139A05BA8A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FB2EA34E-59C7-4722-BF3A-0646DB371D1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F56C9E9A-88FE-4F46-9B7C-BF011C06D46F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B7C9AF20-F649-45CA-AE0A-0A3AA2DAC108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4741FD8F-A044-495E-AAE7-F80D0F66B8B0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C6C82049-6B86-41FE-A602-807782CFD1BA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A77AF69-9720-4E47-BF8B-2E25C635E1A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AE7DFC74-C2C4-4FE7-9B17-7AF063972501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D665A7C2-12D7-4169-A6AA-C46A089ED0B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561FB8C2-DA61-4189-ADFD-A8E86B8DE250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D7300AFB-D4CB-497E-873B-B1B6EE376BA0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02919B20-3C2A-4EBB-AD90-2CC4E513CA5D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2C46702A-F52C-4A48-8998-0D0ACE73FC64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6741FCAE-7E38-4572-B0E8-7F255C5881DE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100" name="Group 4">
            <a:extLst>
              <a:ext uri="{FF2B5EF4-FFF2-40B4-BE49-F238E27FC236}">
                <a16:creationId xmlns:a16="http://schemas.microsoft.com/office/drawing/2014/main" xmlns="" id="{C3DE29DC-C249-4712-964D-D11E0682B0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4101" name="Group 205">
              <a:extLst>
                <a:ext uri="{FF2B5EF4-FFF2-40B4-BE49-F238E27FC236}">
                  <a16:creationId xmlns:a16="http://schemas.microsoft.com/office/drawing/2014/main" xmlns="" id="{E9BFDE14-9014-49A0-90F9-9783AAC31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4202" name="Freeform 5">
                <a:extLst>
                  <a:ext uri="{FF2B5EF4-FFF2-40B4-BE49-F238E27FC236}">
                    <a16:creationId xmlns:a16="http://schemas.microsoft.com/office/drawing/2014/main" xmlns="" id="{21EAB557-7406-4FBD-B5F2-49639AB2F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" name="Freeform 6">
                <a:extLst>
                  <a:ext uri="{FF2B5EF4-FFF2-40B4-BE49-F238E27FC236}">
                    <a16:creationId xmlns:a16="http://schemas.microsoft.com/office/drawing/2014/main" xmlns="" id="{E38B66CD-70DB-4E6D-822A-000C601D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" name="Rectangle 7">
                <a:extLst>
                  <a:ext uri="{FF2B5EF4-FFF2-40B4-BE49-F238E27FC236}">
                    <a16:creationId xmlns:a16="http://schemas.microsoft.com/office/drawing/2014/main" xmlns="" id="{2FEB5502-9C74-4C90-B8FC-9A51A7D63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5" name="Freeform 8">
                <a:extLst>
                  <a:ext uri="{FF2B5EF4-FFF2-40B4-BE49-F238E27FC236}">
                    <a16:creationId xmlns:a16="http://schemas.microsoft.com/office/drawing/2014/main" xmlns="" id="{ADB478BC-11F5-4225-AA8A-E43EA49F0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" name="Freeform 9">
                <a:extLst>
                  <a:ext uri="{FF2B5EF4-FFF2-40B4-BE49-F238E27FC236}">
                    <a16:creationId xmlns:a16="http://schemas.microsoft.com/office/drawing/2014/main" xmlns="" id="{A60D50D2-1B76-4D21-B26C-C1A867EA4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" name="Freeform 10">
                <a:extLst>
                  <a:ext uri="{FF2B5EF4-FFF2-40B4-BE49-F238E27FC236}">
                    <a16:creationId xmlns:a16="http://schemas.microsoft.com/office/drawing/2014/main" xmlns="" id="{565263A7-B2CA-462C-B80A-DE4B152C5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8" name="Rectangle 11">
                <a:extLst>
                  <a:ext uri="{FF2B5EF4-FFF2-40B4-BE49-F238E27FC236}">
                    <a16:creationId xmlns:a16="http://schemas.microsoft.com/office/drawing/2014/main" xmlns="" id="{FFDE4E5A-994E-4BBF-905A-9355DF93F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9" name="Freeform 12">
                <a:extLst>
                  <a:ext uri="{FF2B5EF4-FFF2-40B4-BE49-F238E27FC236}">
                    <a16:creationId xmlns:a16="http://schemas.microsoft.com/office/drawing/2014/main" xmlns="" id="{AB1B5A69-86F4-4126-9612-BA9C93401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0" name="Freeform 13">
                <a:extLst>
                  <a:ext uri="{FF2B5EF4-FFF2-40B4-BE49-F238E27FC236}">
                    <a16:creationId xmlns:a16="http://schemas.microsoft.com/office/drawing/2014/main" xmlns="" id="{96874DC6-F318-4A03-9D8A-63F5970FB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1" name="Freeform 14">
                <a:extLst>
                  <a:ext uri="{FF2B5EF4-FFF2-40B4-BE49-F238E27FC236}">
                    <a16:creationId xmlns:a16="http://schemas.microsoft.com/office/drawing/2014/main" xmlns="" id="{EF9EAC50-90DC-44F6-A5E5-C0A43933B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2" name="Rectangle 15">
                <a:extLst>
                  <a:ext uri="{FF2B5EF4-FFF2-40B4-BE49-F238E27FC236}">
                    <a16:creationId xmlns:a16="http://schemas.microsoft.com/office/drawing/2014/main" xmlns="" id="{9EEC3B2A-030C-4962-9D6B-D530BF161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13" name="Freeform 16">
                <a:extLst>
                  <a:ext uri="{FF2B5EF4-FFF2-40B4-BE49-F238E27FC236}">
                    <a16:creationId xmlns:a16="http://schemas.microsoft.com/office/drawing/2014/main" xmlns="" id="{C9A63FBA-6D42-47A3-8B63-6E696E695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4" name="Freeform 17">
                <a:extLst>
                  <a:ext uri="{FF2B5EF4-FFF2-40B4-BE49-F238E27FC236}">
                    <a16:creationId xmlns:a16="http://schemas.microsoft.com/office/drawing/2014/main" xmlns="" id="{1B0E53E4-10AF-4ED2-884F-9D0590396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5" name="Freeform 18">
                <a:extLst>
                  <a:ext uri="{FF2B5EF4-FFF2-40B4-BE49-F238E27FC236}">
                    <a16:creationId xmlns:a16="http://schemas.microsoft.com/office/drawing/2014/main" xmlns="" id="{8341B275-F3FD-4E89-9AF1-4F2B87C15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6" name="Rectangle 19">
                <a:extLst>
                  <a:ext uri="{FF2B5EF4-FFF2-40B4-BE49-F238E27FC236}">
                    <a16:creationId xmlns:a16="http://schemas.microsoft.com/office/drawing/2014/main" xmlns="" id="{62A19F82-4BFE-41D1-9157-50DF23FB5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17" name="Freeform 20">
                <a:extLst>
                  <a:ext uri="{FF2B5EF4-FFF2-40B4-BE49-F238E27FC236}">
                    <a16:creationId xmlns:a16="http://schemas.microsoft.com/office/drawing/2014/main" xmlns="" id="{8F7DDEA0-BF86-4AFF-A241-A5BFA1250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8" name="Freeform 21">
                <a:extLst>
                  <a:ext uri="{FF2B5EF4-FFF2-40B4-BE49-F238E27FC236}">
                    <a16:creationId xmlns:a16="http://schemas.microsoft.com/office/drawing/2014/main" xmlns="" id="{99A40DDA-AAFD-44DE-A980-4306C514E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9" name="Freeform 22">
                <a:extLst>
                  <a:ext uri="{FF2B5EF4-FFF2-40B4-BE49-F238E27FC236}">
                    <a16:creationId xmlns:a16="http://schemas.microsoft.com/office/drawing/2014/main" xmlns="" id="{46EF9C87-CBBF-489F-B76F-BFD26EA6B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0" name="Rectangle 23">
                <a:extLst>
                  <a:ext uri="{FF2B5EF4-FFF2-40B4-BE49-F238E27FC236}">
                    <a16:creationId xmlns:a16="http://schemas.microsoft.com/office/drawing/2014/main" xmlns="" id="{73EDDE59-44A4-4731-A111-27B0EC596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1" name="Freeform 24">
                <a:extLst>
                  <a:ext uri="{FF2B5EF4-FFF2-40B4-BE49-F238E27FC236}">
                    <a16:creationId xmlns:a16="http://schemas.microsoft.com/office/drawing/2014/main" xmlns="" id="{20AAAC96-BCE0-4929-9FCB-9E54D108D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2" name="Rectangle 25">
                <a:extLst>
                  <a:ext uri="{FF2B5EF4-FFF2-40B4-BE49-F238E27FC236}">
                    <a16:creationId xmlns:a16="http://schemas.microsoft.com/office/drawing/2014/main" xmlns="" id="{3B192955-2085-4868-96E2-06211C4B3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3" name="Oval 26">
                <a:extLst>
                  <a:ext uri="{FF2B5EF4-FFF2-40B4-BE49-F238E27FC236}">
                    <a16:creationId xmlns:a16="http://schemas.microsoft.com/office/drawing/2014/main" xmlns="" id="{FE9F013C-2BAB-4EC3-B26D-3934F10DA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4" name="Freeform 27">
                <a:extLst>
                  <a:ext uri="{FF2B5EF4-FFF2-40B4-BE49-F238E27FC236}">
                    <a16:creationId xmlns:a16="http://schemas.microsoft.com/office/drawing/2014/main" xmlns="" id="{A0E51DD3-42EF-4DA0-A218-5A3601DD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5" name="Freeform 28">
                <a:extLst>
                  <a:ext uri="{FF2B5EF4-FFF2-40B4-BE49-F238E27FC236}">
                    <a16:creationId xmlns:a16="http://schemas.microsoft.com/office/drawing/2014/main" xmlns="" id="{5DA6E43C-7A50-48D2-A079-8E5776AE5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6" name="Rectangle 29">
                <a:extLst>
                  <a:ext uri="{FF2B5EF4-FFF2-40B4-BE49-F238E27FC236}">
                    <a16:creationId xmlns:a16="http://schemas.microsoft.com/office/drawing/2014/main" xmlns="" id="{C36B983B-38F7-4E19-A959-C249A1387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7" name="Oval 30">
                <a:extLst>
                  <a:ext uri="{FF2B5EF4-FFF2-40B4-BE49-F238E27FC236}">
                    <a16:creationId xmlns:a16="http://schemas.microsoft.com/office/drawing/2014/main" xmlns="" id="{43A6AE82-8C6A-41A5-B64D-AA4D75AA0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8" name="Freeform 31">
                <a:extLst>
                  <a:ext uri="{FF2B5EF4-FFF2-40B4-BE49-F238E27FC236}">
                    <a16:creationId xmlns:a16="http://schemas.microsoft.com/office/drawing/2014/main" xmlns="" id="{DEB24FB2-E9D3-43AA-9876-A2A22AB53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9" name="Freeform 32">
                <a:extLst>
                  <a:ext uri="{FF2B5EF4-FFF2-40B4-BE49-F238E27FC236}">
                    <a16:creationId xmlns:a16="http://schemas.microsoft.com/office/drawing/2014/main" xmlns="" id="{AAC3F001-93D3-4264-973B-CA732D612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0" name="Rectangle 33">
                <a:extLst>
                  <a:ext uri="{FF2B5EF4-FFF2-40B4-BE49-F238E27FC236}">
                    <a16:creationId xmlns:a16="http://schemas.microsoft.com/office/drawing/2014/main" xmlns="" id="{88388D93-E824-4F37-88E4-7F411DC45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1" name="Oval 34">
                <a:extLst>
                  <a:ext uri="{FF2B5EF4-FFF2-40B4-BE49-F238E27FC236}">
                    <a16:creationId xmlns:a16="http://schemas.microsoft.com/office/drawing/2014/main" xmlns="" id="{35CB8B7F-7FB0-48BB-B5D0-EE719C062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2" name="Freeform 35">
                <a:extLst>
                  <a:ext uri="{FF2B5EF4-FFF2-40B4-BE49-F238E27FC236}">
                    <a16:creationId xmlns:a16="http://schemas.microsoft.com/office/drawing/2014/main" xmlns="" id="{F0F57ADB-605E-4036-B6DD-F417E590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3" name="Freeform 36">
                <a:extLst>
                  <a:ext uri="{FF2B5EF4-FFF2-40B4-BE49-F238E27FC236}">
                    <a16:creationId xmlns:a16="http://schemas.microsoft.com/office/drawing/2014/main" xmlns="" id="{1288A68C-38C0-4D4B-BDD7-CEF781348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4" name="Rectangle 37">
                <a:extLst>
                  <a:ext uri="{FF2B5EF4-FFF2-40B4-BE49-F238E27FC236}">
                    <a16:creationId xmlns:a16="http://schemas.microsoft.com/office/drawing/2014/main" xmlns="" id="{E6DFE9C5-E2F9-416B-B159-3209E7C03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5" name="Oval 38">
                <a:extLst>
                  <a:ext uri="{FF2B5EF4-FFF2-40B4-BE49-F238E27FC236}">
                    <a16:creationId xmlns:a16="http://schemas.microsoft.com/office/drawing/2014/main" xmlns="" id="{611DCC59-08B3-42A8-B04B-3C5BCFA6F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6" name="Freeform 39">
                <a:extLst>
                  <a:ext uri="{FF2B5EF4-FFF2-40B4-BE49-F238E27FC236}">
                    <a16:creationId xmlns:a16="http://schemas.microsoft.com/office/drawing/2014/main" xmlns="" id="{4642BD07-8C3E-4A6E-B608-2BCED0EE6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7" name="Freeform 40">
                <a:extLst>
                  <a:ext uri="{FF2B5EF4-FFF2-40B4-BE49-F238E27FC236}">
                    <a16:creationId xmlns:a16="http://schemas.microsoft.com/office/drawing/2014/main" xmlns="" id="{A5DF98A7-7EA0-4477-9F26-8A9692A8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8" name="Freeform 41">
                <a:extLst>
                  <a:ext uri="{FF2B5EF4-FFF2-40B4-BE49-F238E27FC236}">
                    <a16:creationId xmlns:a16="http://schemas.microsoft.com/office/drawing/2014/main" xmlns="" id="{583C28F0-DAC4-4708-9310-935AE30E6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9" name="Freeform 42">
                <a:extLst>
                  <a:ext uri="{FF2B5EF4-FFF2-40B4-BE49-F238E27FC236}">
                    <a16:creationId xmlns:a16="http://schemas.microsoft.com/office/drawing/2014/main" xmlns="" id="{AFAF68B0-FCDC-4BD5-9855-234BF3343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0" name="Freeform 43">
                <a:extLst>
                  <a:ext uri="{FF2B5EF4-FFF2-40B4-BE49-F238E27FC236}">
                    <a16:creationId xmlns:a16="http://schemas.microsoft.com/office/drawing/2014/main" xmlns="" id="{9A05B956-4F58-4BB3-8F2E-67BC20311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1" name="Freeform 44">
                <a:extLst>
                  <a:ext uri="{FF2B5EF4-FFF2-40B4-BE49-F238E27FC236}">
                    <a16:creationId xmlns:a16="http://schemas.microsoft.com/office/drawing/2014/main" xmlns="" id="{BABA46A8-8587-45B0-A184-C0CB4E11C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2" name="Freeform 45">
                <a:extLst>
                  <a:ext uri="{FF2B5EF4-FFF2-40B4-BE49-F238E27FC236}">
                    <a16:creationId xmlns:a16="http://schemas.microsoft.com/office/drawing/2014/main" xmlns="" id="{6E512438-6356-4D1E-9273-EF8579ECB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3" name="Freeform 46">
                <a:extLst>
                  <a:ext uri="{FF2B5EF4-FFF2-40B4-BE49-F238E27FC236}">
                    <a16:creationId xmlns:a16="http://schemas.microsoft.com/office/drawing/2014/main" xmlns="" id="{3C69655B-9A9D-4A07-BEC0-53026348C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4" name="Rectangle 47">
                <a:extLst>
                  <a:ext uri="{FF2B5EF4-FFF2-40B4-BE49-F238E27FC236}">
                    <a16:creationId xmlns:a16="http://schemas.microsoft.com/office/drawing/2014/main" xmlns="" id="{31E2712E-4CB7-435D-91E1-88CBDF943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45" name="Oval 48">
                <a:extLst>
                  <a:ext uri="{FF2B5EF4-FFF2-40B4-BE49-F238E27FC236}">
                    <a16:creationId xmlns:a16="http://schemas.microsoft.com/office/drawing/2014/main" xmlns="" id="{9C9664BA-34B5-49ED-93EC-A17BCA95C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46" name="Freeform 49">
                <a:extLst>
                  <a:ext uri="{FF2B5EF4-FFF2-40B4-BE49-F238E27FC236}">
                    <a16:creationId xmlns:a16="http://schemas.microsoft.com/office/drawing/2014/main" xmlns="" id="{B65B2E27-8E9C-4119-9F4B-DDABD3ACF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7" name="Freeform 50">
                <a:extLst>
                  <a:ext uri="{FF2B5EF4-FFF2-40B4-BE49-F238E27FC236}">
                    <a16:creationId xmlns:a16="http://schemas.microsoft.com/office/drawing/2014/main" xmlns="" id="{78E77D60-F56C-44A5-9E64-77162204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8" name="Freeform 51">
                <a:extLst>
                  <a:ext uri="{FF2B5EF4-FFF2-40B4-BE49-F238E27FC236}">
                    <a16:creationId xmlns:a16="http://schemas.microsoft.com/office/drawing/2014/main" xmlns="" id="{2AEC765F-25CB-4B6A-89ED-8424F6750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9" name="Freeform 52">
                <a:extLst>
                  <a:ext uri="{FF2B5EF4-FFF2-40B4-BE49-F238E27FC236}">
                    <a16:creationId xmlns:a16="http://schemas.microsoft.com/office/drawing/2014/main" xmlns="" id="{D968EAA1-0616-46A5-AADA-86777D724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0" name="Freeform 53">
                <a:extLst>
                  <a:ext uri="{FF2B5EF4-FFF2-40B4-BE49-F238E27FC236}">
                    <a16:creationId xmlns:a16="http://schemas.microsoft.com/office/drawing/2014/main" xmlns="" id="{50B192AE-135E-4854-A1D2-2E3489A07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1" name="Freeform 54">
                <a:extLst>
                  <a:ext uri="{FF2B5EF4-FFF2-40B4-BE49-F238E27FC236}">
                    <a16:creationId xmlns:a16="http://schemas.microsoft.com/office/drawing/2014/main" xmlns="" id="{2B442DA7-0E5A-4761-93DF-24849B8AF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2" name="Freeform 55">
                <a:extLst>
                  <a:ext uri="{FF2B5EF4-FFF2-40B4-BE49-F238E27FC236}">
                    <a16:creationId xmlns:a16="http://schemas.microsoft.com/office/drawing/2014/main" xmlns="" id="{95298398-19C1-4AC2-B77C-E1FA387AC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3" name="Freeform 56">
                <a:extLst>
                  <a:ext uri="{FF2B5EF4-FFF2-40B4-BE49-F238E27FC236}">
                    <a16:creationId xmlns:a16="http://schemas.microsoft.com/office/drawing/2014/main" xmlns="" id="{077CA806-717D-436E-A7FE-944A39BB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4" name="Rectangle 57">
                <a:extLst>
                  <a:ext uri="{FF2B5EF4-FFF2-40B4-BE49-F238E27FC236}">
                    <a16:creationId xmlns:a16="http://schemas.microsoft.com/office/drawing/2014/main" xmlns="" id="{E3ED8D82-60F8-4635-97D6-4E87AD2D1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55" name="Oval 58">
                <a:extLst>
                  <a:ext uri="{FF2B5EF4-FFF2-40B4-BE49-F238E27FC236}">
                    <a16:creationId xmlns:a16="http://schemas.microsoft.com/office/drawing/2014/main" xmlns="" id="{C6815AD2-81C0-4196-9CE1-4DCAFFE17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56" name="Freeform 59">
                <a:extLst>
                  <a:ext uri="{FF2B5EF4-FFF2-40B4-BE49-F238E27FC236}">
                    <a16:creationId xmlns:a16="http://schemas.microsoft.com/office/drawing/2014/main" xmlns="" id="{E6CF9DF6-3FC5-43C0-97DC-28387D89A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7" name="Freeform 60">
                <a:extLst>
                  <a:ext uri="{FF2B5EF4-FFF2-40B4-BE49-F238E27FC236}">
                    <a16:creationId xmlns:a16="http://schemas.microsoft.com/office/drawing/2014/main" xmlns="" id="{741A6016-7562-4F15-A225-2BFEEF1F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8" name="Freeform 61">
                <a:extLst>
                  <a:ext uri="{FF2B5EF4-FFF2-40B4-BE49-F238E27FC236}">
                    <a16:creationId xmlns:a16="http://schemas.microsoft.com/office/drawing/2014/main" xmlns="" id="{63835342-BA3F-46C6-BB7F-9BBAEB99C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" name="Freeform 62">
                <a:extLst>
                  <a:ext uri="{FF2B5EF4-FFF2-40B4-BE49-F238E27FC236}">
                    <a16:creationId xmlns:a16="http://schemas.microsoft.com/office/drawing/2014/main" xmlns="" id="{8B82B3AD-9F31-4EDC-8469-1265172B9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0" name="Freeform 63">
                <a:extLst>
                  <a:ext uri="{FF2B5EF4-FFF2-40B4-BE49-F238E27FC236}">
                    <a16:creationId xmlns:a16="http://schemas.microsoft.com/office/drawing/2014/main" xmlns="" id="{3EB33621-8D82-44EA-B707-B7DE592C9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1" name="Freeform 64">
                <a:extLst>
                  <a:ext uri="{FF2B5EF4-FFF2-40B4-BE49-F238E27FC236}">
                    <a16:creationId xmlns:a16="http://schemas.microsoft.com/office/drawing/2014/main" xmlns="" id="{AC2B1B95-57B6-462B-962B-C8CB7B0A7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2" name="Freeform 65">
                <a:extLst>
                  <a:ext uri="{FF2B5EF4-FFF2-40B4-BE49-F238E27FC236}">
                    <a16:creationId xmlns:a16="http://schemas.microsoft.com/office/drawing/2014/main" xmlns="" id="{FB471815-4720-4A24-AA3A-F12EB3612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3" name="Freeform 66">
                <a:extLst>
                  <a:ext uri="{FF2B5EF4-FFF2-40B4-BE49-F238E27FC236}">
                    <a16:creationId xmlns:a16="http://schemas.microsoft.com/office/drawing/2014/main" xmlns="" id="{8E0996CD-C50E-4CAF-B493-2B8DF58C5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4" name="Freeform 67">
                <a:extLst>
                  <a:ext uri="{FF2B5EF4-FFF2-40B4-BE49-F238E27FC236}">
                    <a16:creationId xmlns:a16="http://schemas.microsoft.com/office/drawing/2014/main" xmlns="" id="{BD4E2584-34F4-412E-AF32-F6D2E61FD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5" name="Freeform 68">
                <a:extLst>
                  <a:ext uri="{FF2B5EF4-FFF2-40B4-BE49-F238E27FC236}">
                    <a16:creationId xmlns:a16="http://schemas.microsoft.com/office/drawing/2014/main" xmlns="" id="{FD595E53-A818-4434-B148-246858A5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6" name="Rectangle 69">
                <a:extLst>
                  <a:ext uri="{FF2B5EF4-FFF2-40B4-BE49-F238E27FC236}">
                    <a16:creationId xmlns:a16="http://schemas.microsoft.com/office/drawing/2014/main" xmlns="" id="{B464AC31-DD7E-4153-AC10-4B866C3AD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67" name="Freeform 70">
                <a:extLst>
                  <a:ext uri="{FF2B5EF4-FFF2-40B4-BE49-F238E27FC236}">
                    <a16:creationId xmlns:a16="http://schemas.microsoft.com/office/drawing/2014/main" xmlns="" id="{A2E7E77D-AE11-4BCE-A832-37B5B927D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71">
                <a:extLst>
                  <a:ext uri="{FF2B5EF4-FFF2-40B4-BE49-F238E27FC236}">
                    <a16:creationId xmlns:a16="http://schemas.microsoft.com/office/drawing/2014/main" xmlns="" id="{19D8A2DB-557B-4420-AC27-E9C73EBB6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Freeform 72">
                <a:extLst>
                  <a:ext uri="{FF2B5EF4-FFF2-40B4-BE49-F238E27FC236}">
                    <a16:creationId xmlns:a16="http://schemas.microsoft.com/office/drawing/2014/main" xmlns="" id="{0583EFA8-AA13-4AD0-9603-053AA3B7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0" name="Freeform 73">
                <a:extLst>
                  <a:ext uri="{FF2B5EF4-FFF2-40B4-BE49-F238E27FC236}">
                    <a16:creationId xmlns:a16="http://schemas.microsoft.com/office/drawing/2014/main" xmlns="" id="{847D8419-B4D2-4FD1-8EA7-7907426AF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74">
                <a:extLst>
                  <a:ext uri="{FF2B5EF4-FFF2-40B4-BE49-F238E27FC236}">
                    <a16:creationId xmlns:a16="http://schemas.microsoft.com/office/drawing/2014/main" xmlns="" id="{87876E18-2822-44C3-8A5D-9E0AFDBB6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Freeform 75">
                <a:extLst>
                  <a:ext uri="{FF2B5EF4-FFF2-40B4-BE49-F238E27FC236}">
                    <a16:creationId xmlns:a16="http://schemas.microsoft.com/office/drawing/2014/main" xmlns="" id="{90CA572D-0C55-4C6D-9D45-C81E48107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3" name="Freeform 76">
                <a:extLst>
                  <a:ext uri="{FF2B5EF4-FFF2-40B4-BE49-F238E27FC236}">
                    <a16:creationId xmlns:a16="http://schemas.microsoft.com/office/drawing/2014/main" xmlns="" id="{A366D8D0-F4E2-48AD-A341-D40859500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Freeform 77">
                <a:extLst>
                  <a:ext uri="{FF2B5EF4-FFF2-40B4-BE49-F238E27FC236}">
                    <a16:creationId xmlns:a16="http://schemas.microsoft.com/office/drawing/2014/main" xmlns="" id="{47BD5675-F822-4147-9662-1DD7E45AE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5" name="Freeform 78">
                <a:extLst>
                  <a:ext uri="{FF2B5EF4-FFF2-40B4-BE49-F238E27FC236}">
                    <a16:creationId xmlns:a16="http://schemas.microsoft.com/office/drawing/2014/main" xmlns="" id="{FE3275A7-E759-489A-BF3F-518D21D8A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6" name="Freeform 79">
                <a:extLst>
                  <a:ext uri="{FF2B5EF4-FFF2-40B4-BE49-F238E27FC236}">
                    <a16:creationId xmlns:a16="http://schemas.microsoft.com/office/drawing/2014/main" xmlns="" id="{ACC9CA59-7827-4491-AB66-7563BE8D6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7" name="Freeform 80">
                <a:extLst>
                  <a:ext uri="{FF2B5EF4-FFF2-40B4-BE49-F238E27FC236}">
                    <a16:creationId xmlns:a16="http://schemas.microsoft.com/office/drawing/2014/main" xmlns="" id="{90CE2CE9-B9E7-412E-B0E7-E92A66835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8" name="Freeform 81">
                <a:extLst>
                  <a:ext uri="{FF2B5EF4-FFF2-40B4-BE49-F238E27FC236}">
                    <a16:creationId xmlns:a16="http://schemas.microsoft.com/office/drawing/2014/main" xmlns="" id="{F772B134-46B1-4E34-9D03-6CE9A7916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9" name="Freeform 82">
                <a:extLst>
                  <a:ext uri="{FF2B5EF4-FFF2-40B4-BE49-F238E27FC236}">
                    <a16:creationId xmlns:a16="http://schemas.microsoft.com/office/drawing/2014/main" xmlns="" id="{69EABA56-CBB6-409F-B4C7-FD01404A3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0" name="Freeform 83">
                <a:extLst>
                  <a:ext uri="{FF2B5EF4-FFF2-40B4-BE49-F238E27FC236}">
                    <a16:creationId xmlns:a16="http://schemas.microsoft.com/office/drawing/2014/main" xmlns="" id="{8BAA0756-9CD3-43BF-8347-B04C6EDB6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1" name="Freeform 84">
                <a:extLst>
                  <a:ext uri="{FF2B5EF4-FFF2-40B4-BE49-F238E27FC236}">
                    <a16:creationId xmlns:a16="http://schemas.microsoft.com/office/drawing/2014/main" xmlns="" id="{9754E475-CEB4-41FB-AFA2-E0BF76671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2" name="Freeform 85">
                <a:extLst>
                  <a:ext uri="{FF2B5EF4-FFF2-40B4-BE49-F238E27FC236}">
                    <a16:creationId xmlns:a16="http://schemas.microsoft.com/office/drawing/2014/main" xmlns="" id="{4FB9E8C9-57C4-49FD-B421-5FA807C31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3" name="Freeform 86">
                <a:extLst>
                  <a:ext uri="{FF2B5EF4-FFF2-40B4-BE49-F238E27FC236}">
                    <a16:creationId xmlns:a16="http://schemas.microsoft.com/office/drawing/2014/main" xmlns="" id="{2C1A08DD-7EB5-4E70-984D-7282D89E6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4" name="Freeform 87">
                <a:extLst>
                  <a:ext uri="{FF2B5EF4-FFF2-40B4-BE49-F238E27FC236}">
                    <a16:creationId xmlns:a16="http://schemas.microsoft.com/office/drawing/2014/main" xmlns="" id="{A885AEAE-4627-4AD5-A69B-EB93EBA1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5" name="Freeform 88">
                <a:extLst>
                  <a:ext uri="{FF2B5EF4-FFF2-40B4-BE49-F238E27FC236}">
                    <a16:creationId xmlns:a16="http://schemas.microsoft.com/office/drawing/2014/main" xmlns="" id="{E8977B70-362E-4916-8627-2EA635749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6" name="Rectangle 89">
                <a:extLst>
                  <a:ext uri="{FF2B5EF4-FFF2-40B4-BE49-F238E27FC236}">
                    <a16:creationId xmlns:a16="http://schemas.microsoft.com/office/drawing/2014/main" xmlns="" id="{1674CAD6-682C-41C5-8692-992C7A3D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87" name="Freeform 90">
                <a:extLst>
                  <a:ext uri="{FF2B5EF4-FFF2-40B4-BE49-F238E27FC236}">
                    <a16:creationId xmlns:a16="http://schemas.microsoft.com/office/drawing/2014/main" xmlns="" id="{18AAD024-EBC2-4092-8EAC-94F8D0CC0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8" name="Freeform 91">
                <a:extLst>
                  <a:ext uri="{FF2B5EF4-FFF2-40B4-BE49-F238E27FC236}">
                    <a16:creationId xmlns:a16="http://schemas.microsoft.com/office/drawing/2014/main" xmlns="" id="{2F39243D-9574-4F59-AD64-E7A42DFF8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9" name="Freeform 92">
                <a:extLst>
                  <a:ext uri="{FF2B5EF4-FFF2-40B4-BE49-F238E27FC236}">
                    <a16:creationId xmlns:a16="http://schemas.microsoft.com/office/drawing/2014/main" xmlns="" id="{89230A27-1A3D-432B-8D4C-6D9E63723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0" name="Freeform 93">
                <a:extLst>
                  <a:ext uri="{FF2B5EF4-FFF2-40B4-BE49-F238E27FC236}">
                    <a16:creationId xmlns:a16="http://schemas.microsoft.com/office/drawing/2014/main" xmlns="" id="{2D82D08B-1FEA-488E-B740-F1121667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1" name="Freeform 94">
                <a:extLst>
                  <a:ext uri="{FF2B5EF4-FFF2-40B4-BE49-F238E27FC236}">
                    <a16:creationId xmlns:a16="http://schemas.microsoft.com/office/drawing/2014/main" xmlns="" id="{FC567835-47C1-4F42-908B-7F519E867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2" name="Freeform 95">
                <a:extLst>
                  <a:ext uri="{FF2B5EF4-FFF2-40B4-BE49-F238E27FC236}">
                    <a16:creationId xmlns:a16="http://schemas.microsoft.com/office/drawing/2014/main" xmlns="" id="{E330379D-4DB5-4F40-8230-B543038DB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3" name="Freeform 96">
                <a:extLst>
                  <a:ext uri="{FF2B5EF4-FFF2-40B4-BE49-F238E27FC236}">
                    <a16:creationId xmlns:a16="http://schemas.microsoft.com/office/drawing/2014/main" xmlns="" id="{BFE881B8-8392-4A24-9543-59F4187B4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4" name="Freeform 97">
                <a:extLst>
                  <a:ext uri="{FF2B5EF4-FFF2-40B4-BE49-F238E27FC236}">
                    <a16:creationId xmlns:a16="http://schemas.microsoft.com/office/drawing/2014/main" xmlns="" id="{DC9ED600-9564-4046-BACB-79E5D80B6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5" name="Freeform 98">
                <a:extLst>
                  <a:ext uri="{FF2B5EF4-FFF2-40B4-BE49-F238E27FC236}">
                    <a16:creationId xmlns:a16="http://schemas.microsoft.com/office/drawing/2014/main" xmlns="" id="{A4B81449-2A7B-4EF5-93C2-7408A16A9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6" name="Freeform 99">
                <a:extLst>
                  <a:ext uri="{FF2B5EF4-FFF2-40B4-BE49-F238E27FC236}">
                    <a16:creationId xmlns:a16="http://schemas.microsoft.com/office/drawing/2014/main" xmlns="" id="{07F75186-DF09-414A-AF5A-23FFD50A9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7" name="Freeform 100">
                <a:extLst>
                  <a:ext uri="{FF2B5EF4-FFF2-40B4-BE49-F238E27FC236}">
                    <a16:creationId xmlns:a16="http://schemas.microsoft.com/office/drawing/2014/main" xmlns="" id="{EA358F9C-094D-40DD-933F-AAB1C0314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8" name="Freeform 101">
                <a:extLst>
                  <a:ext uri="{FF2B5EF4-FFF2-40B4-BE49-F238E27FC236}">
                    <a16:creationId xmlns:a16="http://schemas.microsoft.com/office/drawing/2014/main" xmlns="" id="{94DA7B6A-2EC4-466E-8C27-9F4E1CEAF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9" name="Freeform 102">
                <a:extLst>
                  <a:ext uri="{FF2B5EF4-FFF2-40B4-BE49-F238E27FC236}">
                    <a16:creationId xmlns:a16="http://schemas.microsoft.com/office/drawing/2014/main" xmlns="" id="{C2C610BE-91AA-4F0E-AF92-6231984F7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0" name="Freeform 103">
                <a:extLst>
                  <a:ext uri="{FF2B5EF4-FFF2-40B4-BE49-F238E27FC236}">
                    <a16:creationId xmlns:a16="http://schemas.microsoft.com/office/drawing/2014/main" xmlns="" id="{0975858F-5BB9-4D46-BFE7-592EBE3A6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" name="Freeform 104">
                <a:extLst>
                  <a:ext uri="{FF2B5EF4-FFF2-40B4-BE49-F238E27FC236}">
                    <a16:creationId xmlns:a16="http://schemas.microsoft.com/office/drawing/2014/main" xmlns="" id="{C5CD387F-746E-477D-8F4E-7D5246033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" name="Freeform 105">
                <a:extLst>
                  <a:ext uri="{FF2B5EF4-FFF2-40B4-BE49-F238E27FC236}">
                    <a16:creationId xmlns:a16="http://schemas.microsoft.com/office/drawing/2014/main" xmlns="" id="{E95E8176-D5DD-4955-8E91-E384CEBCF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" name="Freeform 106">
                <a:extLst>
                  <a:ext uri="{FF2B5EF4-FFF2-40B4-BE49-F238E27FC236}">
                    <a16:creationId xmlns:a16="http://schemas.microsoft.com/office/drawing/2014/main" xmlns="" id="{5E4C1E1E-976C-4065-959C-ACAF99754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" name="Freeform 107">
                <a:extLst>
                  <a:ext uri="{FF2B5EF4-FFF2-40B4-BE49-F238E27FC236}">
                    <a16:creationId xmlns:a16="http://schemas.microsoft.com/office/drawing/2014/main" xmlns="" id="{F19BF92D-7B72-41D9-B30B-821EF0624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" name="Freeform 108">
                <a:extLst>
                  <a:ext uri="{FF2B5EF4-FFF2-40B4-BE49-F238E27FC236}">
                    <a16:creationId xmlns:a16="http://schemas.microsoft.com/office/drawing/2014/main" xmlns="" id="{0E6A0840-EFBA-4F9B-B5E0-47842E365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" name="Rectangle 109">
                <a:extLst>
                  <a:ext uri="{FF2B5EF4-FFF2-40B4-BE49-F238E27FC236}">
                    <a16:creationId xmlns:a16="http://schemas.microsoft.com/office/drawing/2014/main" xmlns="" id="{FEE70262-F710-4954-A05E-7ECDB8E37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07" name="Freeform 110">
                <a:extLst>
                  <a:ext uri="{FF2B5EF4-FFF2-40B4-BE49-F238E27FC236}">
                    <a16:creationId xmlns:a16="http://schemas.microsoft.com/office/drawing/2014/main" xmlns="" id="{A2EE5156-3962-4B5F-8D83-FB4C42F85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8" name="Freeform 111">
                <a:extLst>
                  <a:ext uri="{FF2B5EF4-FFF2-40B4-BE49-F238E27FC236}">
                    <a16:creationId xmlns:a16="http://schemas.microsoft.com/office/drawing/2014/main" xmlns="" id="{BA522A44-5F1D-443A-A7AF-BADBB7B5F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" name="Freeform 112">
                <a:extLst>
                  <a:ext uri="{FF2B5EF4-FFF2-40B4-BE49-F238E27FC236}">
                    <a16:creationId xmlns:a16="http://schemas.microsoft.com/office/drawing/2014/main" xmlns="" id="{AF151713-CB2D-40E7-83E8-4FFC76371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0" name="Freeform 113">
                <a:extLst>
                  <a:ext uri="{FF2B5EF4-FFF2-40B4-BE49-F238E27FC236}">
                    <a16:creationId xmlns:a16="http://schemas.microsoft.com/office/drawing/2014/main" xmlns="" id="{FE188D21-7DDD-4452-9C62-74D1D7B23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1" name="Freeform 114">
                <a:extLst>
                  <a:ext uri="{FF2B5EF4-FFF2-40B4-BE49-F238E27FC236}">
                    <a16:creationId xmlns:a16="http://schemas.microsoft.com/office/drawing/2014/main" xmlns="" id="{36EE1614-6E27-4A93-9095-4B9454C2E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2" name="Freeform 115">
                <a:extLst>
                  <a:ext uri="{FF2B5EF4-FFF2-40B4-BE49-F238E27FC236}">
                    <a16:creationId xmlns:a16="http://schemas.microsoft.com/office/drawing/2014/main" xmlns="" id="{283B36A2-D9BA-43CC-B711-345AB5707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3" name="Freeform 116">
                <a:extLst>
                  <a:ext uri="{FF2B5EF4-FFF2-40B4-BE49-F238E27FC236}">
                    <a16:creationId xmlns:a16="http://schemas.microsoft.com/office/drawing/2014/main" xmlns="" id="{DCDCEE2F-3E77-4DA2-B6AA-527ABE183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4" name="Freeform 117">
                <a:extLst>
                  <a:ext uri="{FF2B5EF4-FFF2-40B4-BE49-F238E27FC236}">
                    <a16:creationId xmlns:a16="http://schemas.microsoft.com/office/drawing/2014/main" xmlns="" id="{2E5E8E34-E1B3-4A89-BAAC-E95441C3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5" name="Freeform 118">
                <a:extLst>
                  <a:ext uri="{FF2B5EF4-FFF2-40B4-BE49-F238E27FC236}">
                    <a16:creationId xmlns:a16="http://schemas.microsoft.com/office/drawing/2014/main" xmlns="" id="{954A2F58-857C-4B1F-9905-E484252A2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6" name="Freeform 119">
                <a:extLst>
                  <a:ext uri="{FF2B5EF4-FFF2-40B4-BE49-F238E27FC236}">
                    <a16:creationId xmlns:a16="http://schemas.microsoft.com/office/drawing/2014/main" xmlns="" id="{B9929BE7-3CBC-4715-BFB9-EED4C4F87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7" name="Freeform 120">
                <a:extLst>
                  <a:ext uri="{FF2B5EF4-FFF2-40B4-BE49-F238E27FC236}">
                    <a16:creationId xmlns:a16="http://schemas.microsoft.com/office/drawing/2014/main" xmlns="" id="{DD2B2BB8-4E9F-4B01-AB5C-389750F87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8" name="Freeform 121">
                <a:extLst>
                  <a:ext uri="{FF2B5EF4-FFF2-40B4-BE49-F238E27FC236}">
                    <a16:creationId xmlns:a16="http://schemas.microsoft.com/office/drawing/2014/main" xmlns="" id="{7C7294C4-0435-4087-A3E4-B00AFB98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9" name="Freeform 122">
                <a:extLst>
                  <a:ext uri="{FF2B5EF4-FFF2-40B4-BE49-F238E27FC236}">
                    <a16:creationId xmlns:a16="http://schemas.microsoft.com/office/drawing/2014/main" xmlns="" id="{754E7595-2EA6-4DD1-8EB3-7E99AE9F9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0" name="Freeform 123">
                <a:extLst>
                  <a:ext uri="{FF2B5EF4-FFF2-40B4-BE49-F238E27FC236}">
                    <a16:creationId xmlns:a16="http://schemas.microsoft.com/office/drawing/2014/main" xmlns="" id="{1B61CF59-A640-4402-8FC1-E9F5C269B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1" name="Freeform 124">
                <a:extLst>
                  <a:ext uri="{FF2B5EF4-FFF2-40B4-BE49-F238E27FC236}">
                    <a16:creationId xmlns:a16="http://schemas.microsoft.com/office/drawing/2014/main" xmlns="" id="{C31BC407-F589-46C3-94AA-0BAB41EB2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2" name="Freeform 125">
                <a:extLst>
                  <a:ext uri="{FF2B5EF4-FFF2-40B4-BE49-F238E27FC236}">
                    <a16:creationId xmlns:a16="http://schemas.microsoft.com/office/drawing/2014/main" xmlns="" id="{5A63E641-0EF9-4105-88EA-CA4D25B88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3" name="Freeform 126">
                <a:extLst>
                  <a:ext uri="{FF2B5EF4-FFF2-40B4-BE49-F238E27FC236}">
                    <a16:creationId xmlns:a16="http://schemas.microsoft.com/office/drawing/2014/main" xmlns="" id="{FCE2B892-0FEE-4B7A-8382-D5B1984AA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4" name="Freeform 127">
                <a:extLst>
                  <a:ext uri="{FF2B5EF4-FFF2-40B4-BE49-F238E27FC236}">
                    <a16:creationId xmlns:a16="http://schemas.microsoft.com/office/drawing/2014/main" xmlns="" id="{39C81F34-4EE1-4251-8C6F-D4D99E57D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5" name="Freeform 128">
                <a:extLst>
                  <a:ext uri="{FF2B5EF4-FFF2-40B4-BE49-F238E27FC236}">
                    <a16:creationId xmlns:a16="http://schemas.microsoft.com/office/drawing/2014/main" xmlns="" id="{B1A403D0-FD54-4C7E-9953-FC5C0A431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6" name="Freeform 129">
                <a:extLst>
                  <a:ext uri="{FF2B5EF4-FFF2-40B4-BE49-F238E27FC236}">
                    <a16:creationId xmlns:a16="http://schemas.microsoft.com/office/drawing/2014/main" xmlns="" id="{7A37B9E5-ED3D-4120-8F89-E3C3430C5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" name="Freeform 130">
                <a:extLst>
                  <a:ext uri="{FF2B5EF4-FFF2-40B4-BE49-F238E27FC236}">
                    <a16:creationId xmlns:a16="http://schemas.microsoft.com/office/drawing/2014/main" xmlns="" id="{8605872C-A315-4F69-A17F-F6242D83E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8" name="Freeform 131">
                <a:extLst>
                  <a:ext uri="{FF2B5EF4-FFF2-40B4-BE49-F238E27FC236}">
                    <a16:creationId xmlns:a16="http://schemas.microsoft.com/office/drawing/2014/main" xmlns="" id="{04F94344-02FE-4B0B-9A69-D7C9CE448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9" name="Freeform 132">
                <a:extLst>
                  <a:ext uri="{FF2B5EF4-FFF2-40B4-BE49-F238E27FC236}">
                    <a16:creationId xmlns:a16="http://schemas.microsoft.com/office/drawing/2014/main" xmlns="" id="{D5F9A47A-C11D-4456-8347-F3BAB5D59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0" name="Freeform 133">
                <a:extLst>
                  <a:ext uri="{FF2B5EF4-FFF2-40B4-BE49-F238E27FC236}">
                    <a16:creationId xmlns:a16="http://schemas.microsoft.com/office/drawing/2014/main" xmlns="" id="{2A6FAC07-5358-44EE-A7F4-238870E3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1" name="Freeform 134">
                <a:extLst>
                  <a:ext uri="{FF2B5EF4-FFF2-40B4-BE49-F238E27FC236}">
                    <a16:creationId xmlns:a16="http://schemas.microsoft.com/office/drawing/2014/main" xmlns="" id="{E070E6C3-4AFE-48D9-A8B9-7DD545194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2" name="Freeform 135">
                <a:extLst>
                  <a:ext uri="{FF2B5EF4-FFF2-40B4-BE49-F238E27FC236}">
                    <a16:creationId xmlns:a16="http://schemas.microsoft.com/office/drawing/2014/main" xmlns="" id="{4E30A68F-25D4-4BB3-82C7-56FCCB067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3" name="Freeform 136">
                <a:extLst>
                  <a:ext uri="{FF2B5EF4-FFF2-40B4-BE49-F238E27FC236}">
                    <a16:creationId xmlns:a16="http://schemas.microsoft.com/office/drawing/2014/main" xmlns="" id="{977CDD07-1C4E-421F-8C88-8814F0288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4" name="Freeform 137">
                <a:extLst>
                  <a:ext uri="{FF2B5EF4-FFF2-40B4-BE49-F238E27FC236}">
                    <a16:creationId xmlns:a16="http://schemas.microsoft.com/office/drawing/2014/main" xmlns="" id="{7B5E4129-175E-48BE-A63A-33968A887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5" name="Freeform 138">
                <a:extLst>
                  <a:ext uri="{FF2B5EF4-FFF2-40B4-BE49-F238E27FC236}">
                    <a16:creationId xmlns:a16="http://schemas.microsoft.com/office/drawing/2014/main" xmlns="" id="{0D8E7F08-412E-4C7D-A5E6-9363BADAA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6" name="Freeform 139">
                <a:extLst>
                  <a:ext uri="{FF2B5EF4-FFF2-40B4-BE49-F238E27FC236}">
                    <a16:creationId xmlns:a16="http://schemas.microsoft.com/office/drawing/2014/main" xmlns="" id="{06201E27-5EB3-4C8B-A868-1C87586A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7" name="Freeform 140">
                <a:extLst>
                  <a:ext uri="{FF2B5EF4-FFF2-40B4-BE49-F238E27FC236}">
                    <a16:creationId xmlns:a16="http://schemas.microsoft.com/office/drawing/2014/main" xmlns="" id="{B3147197-54EA-464C-9707-342EBB89B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8" name="Freeform 141">
                <a:extLst>
                  <a:ext uri="{FF2B5EF4-FFF2-40B4-BE49-F238E27FC236}">
                    <a16:creationId xmlns:a16="http://schemas.microsoft.com/office/drawing/2014/main" xmlns="" id="{16D2E42D-0C0E-48A8-92A6-10FE144EC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9" name="Freeform 142">
                <a:extLst>
                  <a:ext uri="{FF2B5EF4-FFF2-40B4-BE49-F238E27FC236}">
                    <a16:creationId xmlns:a16="http://schemas.microsoft.com/office/drawing/2014/main" xmlns="" id="{96F5274B-5BEB-438F-95E4-68294DD0F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0" name="Freeform 143">
                <a:extLst>
                  <a:ext uri="{FF2B5EF4-FFF2-40B4-BE49-F238E27FC236}">
                    <a16:creationId xmlns:a16="http://schemas.microsoft.com/office/drawing/2014/main" xmlns="" id="{CA94FCA4-36DB-4C53-B021-C6A8FFE67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1" name="Freeform 144">
                <a:extLst>
                  <a:ext uri="{FF2B5EF4-FFF2-40B4-BE49-F238E27FC236}">
                    <a16:creationId xmlns:a16="http://schemas.microsoft.com/office/drawing/2014/main" xmlns="" id="{226E6F14-F3D1-489E-A674-73DA7E6F4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2" name="Freeform 145">
                <a:extLst>
                  <a:ext uri="{FF2B5EF4-FFF2-40B4-BE49-F238E27FC236}">
                    <a16:creationId xmlns:a16="http://schemas.microsoft.com/office/drawing/2014/main" xmlns="" id="{E0277E0A-5F64-4CA3-8920-267486C05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3" name="Freeform 146">
                <a:extLst>
                  <a:ext uri="{FF2B5EF4-FFF2-40B4-BE49-F238E27FC236}">
                    <a16:creationId xmlns:a16="http://schemas.microsoft.com/office/drawing/2014/main" xmlns="" id="{1E943F07-AFD7-49FC-A37C-6DECEF8C9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4" name="Freeform 147">
                <a:extLst>
                  <a:ext uri="{FF2B5EF4-FFF2-40B4-BE49-F238E27FC236}">
                    <a16:creationId xmlns:a16="http://schemas.microsoft.com/office/drawing/2014/main" xmlns="" id="{20355AF8-92E0-404E-A5B8-F213B7B04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5" name="Freeform 148">
                <a:extLst>
                  <a:ext uri="{FF2B5EF4-FFF2-40B4-BE49-F238E27FC236}">
                    <a16:creationId xmlns:a16="http://schemas.microsoft.com/office/drawing/2014/main" xmlns="" id="{6B0E27ED-9B12-46CA-AA7B-F21513B80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" name="Freeform 149">
                <a:extLst>
                  <a:ext uri="{FF2B5EF4-FFF2-40B4-BE49-F238E27FC236}">
                    <a16:creationId xmlns:a16="http://schemas.microsoft.com/office/drawing/2014/main" xmlns="" id="{73B0CE0D-6F94-4513-B301-EA438817E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7" name="Freeform 150">
                <a:extLst>
                  <a:ext uri="{FF2B5EF4-FFF2-40B4-BE49-F238E27FC236}">
                    <a16:creationId xmlns:a16="http://schemas.microsoft.com/office/drawing/2014/main" xmlns="" id="{A1D81864-8307-4687-A30B-56987E1C6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8" name="Freeform 151">
                <a:extLst>
                  <a:ext uri="{FF2B5EF4-FFF2-40B4-BE49-F238E27FC236}">
                    <a16:creationId xmlns:a16="http://schemas.microsoft.com/office/drawing/2014/main" xmlns="" id="{2BCDD004-F918-4607-AD8D-C59485CCB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9" name="Freeform 152">
                <a:extLst>
                  <a:ext uri="{FF2B5EF4-FFF2-40B4-BE49-F238E27FC236}">
                    <a16:creationId xmlns:a16="http://schemas.microsoft.com/office/drawing/2014/main" xmlns="" id="{8B102588-04A7-4676-8F2D-97C95AD15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0" name="Freeform 153">
                <a:extLst>
                  <a:ext uri="{FF2B5EF4-FFF2-40B4-BE49-F238E27FC236}">
                    <a16:creationId xmlns:a16="http://schemas.microsoft.com/office/drawing/2014/main" xmlns="" id="{8EEE39FA-F825-47F1-B7E5-B75E645E1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1" name="Freeform 154">
                <a:extLst>
                  <a:ext uri="{FF2B5EF4-FFF2-40B4-BE49-F238E27FC236}">
                    <a16:creationId xmlns:a16="http://schemas.microsoft.com/office/drawing/2014/main" xmlns="" id="{D9EE3D0A-AEAA-4ECD-9C4B-50A29DA7A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2" name="Freeform 155">
                <a:extLst>
                  <a:ext uri="{FF2B5EF4-FFF2-40B4-BE49-F238E27FC236}">
                    <a16:creationId xmlns:a16="http://schemas.microsoft.com/office/drawing/2014/main" xmlns="" id="{658076A3-CC44-4163-AB01-355BB2DC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3" name="Freeform 156">
                <a:extLst>
                  <a:ext uri="{FF2B5EF4-FFF2-40B4-BE49-F238E27FC236}">
                    <a16:creationId xmlns:a16="http://schemas.microsoft.com/office/drawing/2014/main" xmlns="" id="{7B47DBE4-7E5D-4494-A412-FD5D3711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4" name="Freeform 157">
                <a:extLst>
                  <a:ext uri="{FF2B5EF4-FFF2-40B4-BE49-F238E27FC236}">
                    <a16:creationId xmlns:a16="http://schemas.microsoft.com/office/drawing/2014/main" xmlns="" id="{FC258A1E-7418-45CD-A718-8FD5A2606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5" name="Freeform 158">
                <a:extLst>
                  <a:ext uri="{FF2B5EF4-FFF2-40B4-BE49-F238E27FC236}">
                    <a16:creationId xmlns:a16="http://schemas.microsoft.com/office/drawing/2014/main" xmlns="" id="{0DE49567-B8D5-4E9C-A2C0-4E4E87899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6" name="Freeform 159">
                <a:extLst>
                  <a:ext uri="{FF2B5EF4-FFF2-40B4-BE49-F238E27FC236}">
                    <a16:creationId xmlns:a16="http://schemas.microsoft.com/office/drawing/2014/main" xmlns="" id="{2684F419-7784-4188-935B-1D45B0863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7" name="Freeform 160">
                <a:extLst>
                  <a:ext uri="{FF2B5EF4-FFF2-40B4-BE49-F238E27FC236}">
                    <a16:creationId xmlns:a16="http://schemas.microsoft.com/office/drawing/2014/main" xmlns="" id="{17F61076-FCAC-4639-AD78-FE320211C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8" name="Freeform 161">
                <a:extLst>
                  <a:ext uri="{FF2B5EF4-FFF2-40B4-BE49-F238E27FC236}">
                    <a16:creationId xmlns:a16="http://schemas.microsoft.com/office/drawing/2014/main" xmlns="" id="{41C27210-3ACF-4E9F-A68F-C5829513D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9" name="Freeform 162">
                <a:extLst>
                  <a:ext uri="{FF2B5EF4-FFF2-40B4-BE49-F238E27FC236}">
                    <a16:creationId xmlns:a16="http://schemas.microsoft.com/office/drawing/2014/main" xmlns="" id="{0A9AE6D9-5728-455A-B26F-60EF3E785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0" name="Freeform 163">
                <a:extLst>
                  <a:ext uri="{FF2B5EF4-FFF2-40B4-BE49-F238E27FC236}">
                    <a16:creationId xmlns:a16="http://schemas.microsoft.com/office/drawing/2014/main" xmlns="" id="{903FC698-33DB-4B97-8C8E-4B36745F6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1" name="Freeform 164">
                <a:extLst>
                  <a:ext uri="{FF2B5EF4-FFF2-40B4-BE49-F238E27FC236}">
                    <a16:creationId xmlns:a16="http://schemas.microsoft.com/office/drawing/2014/main" xmlns="" id="{4D58613E-CB4C-46A3-9621-49D115F34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2" name="Freeform 165">
                <a:extLst>
                  <a:ext uri="{FF2B5EF4-FFF2-40B4-BE49-F238E27FC236}">
                    <a16:creationId xmlns:a16="http://schemas.microsoft.com/office/drawing/2014/main" xmlns="" id="{76B31BA2-35E5-4E88-9DCC-1B05A4924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3" name="Freeform 166">
                <a:extLst>
                  <a:ext uri="{FF2B5EF4-FFF2-40B4-BE49-F238E27FC236}">
                    <a16:creationId xmlns:a16="http://schemas.microsoft.com/office/drawing/2014/main" xmlns="" id="{E9A2C805-943A-4F39-B4C6-72E8211BD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4" name="Freeform 167">
                <a:extLst>
                  <a:ext uri="{FF2B5EF4-FFF2-40B4-BE49-F238E27FC236}">
                    <a16:creationId xmlns:a16="http://schemas.microsoft.com/office/drawing/2014/main" xmlns="" id="{E5D723BC-EC2F-4CE3-B982-C6950760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5" name="Freeform 168">
                <a:extLst>
                  <a:ext uri="{FF2B5EF4-FFF2-40B4-BE49-F238E27FC236}">
                    <a16:creationId xmlns:a16="http://schemas.microsoft.com/office/drawing/2014/main" xmlns="" id="{B3D29549-9637-4035-B110-A30AA4E35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6" name="Freeform 169">
                <a:extLst>
                  <a:ext uri="{FF2B5EF4-FFF2-40B4-BE49-F238E27FC236}">
                    <a16:creationId xmlns:a16="http://schemas.microsoft.com/office/drawing/2014/main" xmlns="" id="{D650F22D-C4BF-49F2-9EFF-3EC618A29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7" name="Freeform 170">
                <a:extLst>
                  <a:ext uri="{FF2B5EF4-FFF2-40B4-BE49-F238E27FC236}">
                    <a16:creationId xmlns:a16="http://schemas.microsoft.com/office/drawing/2014/main" xmlns="" id="{D62E1386-458C-492E-BC9B-2618048CF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8" name="Freeform 171">
                <a:extLst>
                  <a:ext uri="{FF2B5EF4-FFF2-40B4-BE49-F238E27FC236}">
                    <a16:creationId xmlns:a16="http://schemas.microsoft.com/office/drawing/2014/main" xmlns="" id="{5CF16F2B-A2DF-4B93-A0AE-CF9297471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9" name="Freeform 172">
                <a:extLst>
                  <a:ext uri="{FF2B5EF4-FFF2-40B4-BE49-F238E27FC236}">
                    <a16:creationId xmlns:a16="http://schemas.microsoft.com/office/drawing/2014/main" xmlns="" id="{FAD40FAF-5188-4A0A-BC6C-0D83C9656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0" name="Freeform 173">
                <a:extLst>
                  <a:ext uri="{FF2B5EF4-FFF2-40B4-BE49-F238E27FC236}">
                    <a16:creationId xmlns:a16="http://schemas.microsoft.com/office/drawing/2014/main" xmlns="" id="{111EE104-5E59-4828-908E-F7B7511CA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1" name="Freeform 174">
                <a:extLst>
                  <a:ext uri="{FF2B5EF4-FFF2-40B4-BE49-F238E27FC236}">
                    <a16:creationId xmlns:a16="http://schemas.microsoft.com/office/drawing/2014/main" xmlns="" id="{C7490D3B-257C-47B8-8325-87AB883C0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" name="Freeform 175">
                <a:extLst>
                  <a:ext uri="{FF2B5EF4-FFF2-40B4-BE49-F238E27FC236}">
                    <a16:creationId xmlns:a16="http://schemas.microsoft.com/office/drawing/2014/main" xmlns="" id="{33753BC3-BA08-4A03-97E9-CB2F0925D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3" name="Freeform 176">
                <a:extLst>
                  <a:ext uri="{FF2B5EF4-FFF2-40B4-BE49-F238E27FC236}">
                    <a16:creationId xmlns:a16="http://schemas.microsoft.com/office/drawing/2014/main" xmlns="" id="{12127FD7-7DF8-4DDF-A13E-4ECDBFA65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4" name="Freeform 177">
                <a:extLst>
                  <a:ext uri="{FF2B5EF4-FFF2-40B4-BE49-F238E27FC236}">
                    <a16:creationId xmlns:a16="http://schemas.microsoft.com/office/drawing/2014/main" xmlns="" id="{3CA3B74E-49F5-4175-815A-0E7C1A386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5" name="Freeform 178">
                <a:extLst>
                  <a:ext uri="{FF2B5EF4-FFF2-40B4-BE49-F238E27FC236}">
                    <a16:creationId xmlns:a16="http://schemas.microsoft.com/office/drawing/2014/main" xmlns="" id="{190C1F63-A3FB-482C-BAA2-AA076BE7F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6" name="Freeform 179">
                <a:extLst>
                  <a:ext uri="{FF2B5EF4-FFF2-40B4-BE49-F238E27FC236}">
                    <a16:creationId xmlns:a16="http://schemas.microsoft.com/office/drawing/2014/main" xmlns="" id="{16E60689-D457-4C3F-A0B5-7545A50EC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7" name="Freeform 180">
                <a:extLst>
                  <a:ext uri="{FF2B5EF4-FFF2-40B4-BE49-F238E27FC236}">
                    <a16:creationId xmlns:a16="http://schemas.microsoft.com/office/drawing/2014/main" xmlns="" id="{5AE11D5E-8088-4F07-8D93-A4C77FF37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8" name="Freeform 181">
                <a:extLst>
                  <a:ext uri="{FF2B5EF4-FFF2-40B4-BE49-F238E27FC236}">
                    <a16:creationId xmlns:a16="http://schemas.microsoft.com/office/drawing/2014/main" xmlns="" id="{ED202B22-12AE-4575-9D36-8BE76CB47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9" name="Freeform 182">
                <a:extLst>
                  <a:ext uri="{FF2B5EF4-FFF2-40B4-BE49-F238E27FC236}">
                    <a16:creationId xmlns:a16="http://schemas.microsoft.com/office/drawing/2014/main" xmlns="" id="{9FB81A35-C307-4377-A770-38D42BC93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0" name="Freeform 183">
                <a:extLst>
                  <a:ext uri="{FF2B5EF4-FFF2-40B4-BE49-F238E27FC236}">
                    <a16:creationId xmlns:a16="http://schemas.microsoft.com/office/drawing/2014/main" xmlns="" id="{CA4D2AFA-E459-4029-AC5D-F71FF04E3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1" name="Freeform 184">
                <a:extLst>
                  <a:ext uri="{FF2B5EF4-FFF2-40B4-BE49-F238E27FC236}">
                    <a16:creationId xmlns:a16="http://schemas.microsoft.com/office/drawing/2014/main" xmlns="" id="{7BC548A6-46E0-4A17-A6E2-CFA467D6D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2" name="Freeform 185">
                <a:extLst>
                  <a:ext uri="{FF2B5EF4-FFF2-40B4-BE49-F238E27FC236}">
                    <a16:creationId xmlns:a16="http://schemas.microsoft.com/office/drawing/2014/main" xmlns="" id="{E582FE81-E8C7-44EF-A30C-22E957884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3" name="Freeform 186">
                <a:extLst>
                  <a:ext uri="{FF2B5EF4-FFF2-40B4-BE49-F238E27FC236}">
                    <a16:creationId xmlns:a16="http://schemas.microsoft.com/office/drawing/2014/main" xmlns="" id="{1A915209-CAF5-4979-983B-A56B383B2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4" name="Freeform 187">
                <a:extLst>
                  <a:ext uri="{FF2B5EF4-FFF2-40B4-BE49-F238E27FC236}">
                    <a16:creationId xmlns:a16="http://schemas.microsoft.com/office/drawing/2014/main" xmlns="" id="{EC8B2043-3A09-424D-97D4-5F8C286A8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5" name="Freeform 188">
                <a:extLst>
                  <a:ext uri="{FF2B5EF4-FFF2-40B4-BE49-F238E27FC236}">
                    <a16:creationId xmlns:a16="http://schemas.microsoft.com/office/drawing/2014/main" xmlns="" id="{8D00B665-3C82-49E3-B11B-29BA55B5F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6" name="Freeform 189">
                <a:extLst>
                  <a:ext uri="{FF2B5EF4-FFF2-40B4-BE49-F238E27FC236}">
                    <a16:creationId xmlns:a16="http://schemas.microsoft.com/office/drawing/2014/main" xmlns="" id="{9EBD1D23-A114-4F66-AF81-4C5830EC7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7" name="Freeform 190">
                <a:extLst>
                  <a:ext uri="{FF2B5EF4-FFF2-40B4-BE49-F238E27FC236}">
                    <a16:creationId xmlns:a16="http://schemas.microsoft.com/office/drawing/2014/main" xmlns="" id="{38655208-FC2F-481C-B141-03E31926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8" name="Freeform 191">
                <a:extLst>
                  <a:ext uri="{FF2B5EF4-FFF2-40B4-BE49-F238E27FC236}">
                    <a16:creationId xmlns:a16="http://schemas.microsoft.com/office/drawing/2014/main" xmlns="" id="{09C5D9FC-A7F6-4D22-B538-00CC67D27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9" name="Freeform 192">
                <a:extLst>
                  <a:ext uri="{FF2B5EF4-FFF2-40B4-BE49-F238E27FC236}">
                    <a16:creationId xmlns:a16="http://schemas.microsoft.com/office/drawing/2014/main" xmlns="" id="{AEB15DD6-E4A2-4471-A793-9AE2A5EBD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0" name="Freeform 193">
                <a:extLst>
                  <a:ext uri="{FF2B5EF4-FFF2-40B4-BE49-F238E27FC236}">
                    <a16:creationId xmlns:a16="http://schemas.microsoft.com/office/drawing/2014/main" xmlns="" id="{18DAE5E8-EF40-4286-A1B5-CE2273F2A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1" name="Freeform 194">
                <a:extLst>
                  <a:ext uri="{FF2B5EF4-FFF2-40B4-BE49-F238E27FC236}">
                    <a16:creationId xmlns:a16="http://schemas.microsoft.com/office/drawing/2014/main" xmlns="" id="{752BDF64-AD7A-4E86-A46A-5B9A953B1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2" name="Freeform 195">
                <a:extLst>
                  <a:ext uri="{FF2B5EF4-FFF2-40B4-BE49-F238E27FC236}">
                    <a16:creationId xmlns:a16="http://schemas.microsoft.com/office/drawing/2014/main" xmlns="" id="{DE886393-643F-496A-9F33-23D53921F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3" name="Freeform 196">
                <a:extLst>
                  <a:ext uri="{FF2B5EF4-FFF2-40B4-BE49-F238E27FC236}">
                    <a16:creationId xmlns:a16="http://schemas.microsoft.com/office/drawing/2014/main" xmlns="" id="{3DD3E015-0DA7-4FBC-AA30-A04EAEB26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4" name="Freeform 197">
                <a:extLst>
                  <a:ext uri="{FF2B5EF4-FFF2-40B4-BE49-F238E27FC236}">
                    <a16:creationId xmlns:a16="http://schemas.microsoft.com/office/drawing/2014/main" xmlns="" id="{86539EC7-6060-4045-9293-DDEAC9EA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5" name="Freeform 198">
                <a:extLst>
                  <a:ext uri="{FF2B5EF4-FFF2-40B4-BE49-F238E27FC236}">
                    <a16:creationId xmlns:a16="http://schemas.microsoft.com/office/drawing/2014/main" xmlns="" id="{098A374E-A2CB-464C-8DD6-9AA3F9FBD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6" name="Freeform 199">
                <a:extLst>
                  <a:ext uri="{FF2B5EF4-FFF2-40B4-BE49-F238E27FC236}">
                    <a16:creationId xmlns:a16="http://schemas.microsoft.com/office/drawing/2014/main" xmlns="" id="{931FDC0D-0911-4EF1-8F0E-5BDFA39D1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7" name="Freeform 200">
                <a:extLst>
                  <a:ext uri="{FF2B5EF4-FFF2-40B4-BE49-F238E27FC236}">
                    <a16:creationId xmlns:a16="http://schemas.microsoft.com/office/drawing/2014/main" xmlns="" id="{1657D013-3184-4220-A896-E03B6B54C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8" name="Freeform 201">
                <a:extLst>
                  <a:ext uri="{FF2B5EF4-FFF2-40B4-BE49-F238E27FC236}">
                    <a16:creationId xmlns:a16="http://schemas.microsoft.com/office/drawing/2014/main" xmlns="" id="{EFEB17BF-A090-4AF7-8999-8DCD3AC6A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9" name="Freeform 202">
                <a:extLst>
                  <a:ext uri="{FF2B5EF4-FFF2-40B4-BE49-F238E27FC236}">
                    <a16:creationId xmlns:a16="http://schemas.microsoft.com/office/drawing/2014/main" xmlns="" id="{F2922399-2A0E-465D-A3B3-0AFF75F85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0" name="Freeform 203">
                <a:extLst>
                  <a:ext uri="{FF2B5EF4-FFF2-40B4-BE49-F238E27FC236}">
                    <a16:creationId xmlns:a16="http://schemas.microsoft.com/office/drawing/2014/main" xmlns="" id="{FADF9D10-E9A7-4DE5-8B85-80F466EB3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1" name="Freeform 204">
                <a:extLst>
                  <a:ext uri="{FF2B5EF4-FFF2-40B4-BE49-F238E27FC236}">
                    <a16:creationId xmlns:a16="http://schemas.microsoft.com/office/drawing/2014/main" xmlns="" id="{76B340A6-4D49-433B-B8D7-9C7657D64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2" name="Freeform 206">
              <a:extLst>
                <a:ext uri="{FF2B5EF4-FFF2-40B4-BE49-F238E27FC236}">
                  <a16:creationId xmlns:a16="http://schemas.microsoft.com/office/drawing/2014/main" xmlns="" id="{CD81830C-C244-4CE4-84DB-D3CA50CC8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Freeform 207">
              <a:extLst>
                <a:ext uri="{FF2B5EF4-FFF2-40B4-BE49-F238E27FC236}">
                  <a16:creationId xmlns:a16="http://schemas.microsoft.com/office/drawing/2014/main" xmlns="" id="{C899A6AB-EEF5-4693-9421-B67504510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Freeform 208">
              <a:extLst>
                <a:ext uri="{FF2B5EF4-FFF2-40B4-BE49-F238E27FC236}">
                  <a16:creationId xmlns:a16="http://schemas.microsoft.com/office/drawing/2014/main" xmlns="" id="{075C7D5F-47FA-4C77-B954-BFEB33F9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Freeform 209">
              <a:extLst>
                <a:ext uri="{FF2B5EF4-FFF2-40B4-BE49-F238E27FC236}">
                  <a16:creationId xmlns:a16="http://schemas.microsoft.com/office/drawing/2014/main" xmlns="" id="{7F707642-A0D8-4EFB-B47F-C81DF09B7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210">
              <a:extLst>
                <a:ext uri="{FF2B5EF4-FFF2-40B4-BE49-F238E27FC236}">
                  <a16:creationId xmlns:a16="http://schemas.microsoft.com/office/drawing/2014/main" xmlns="" id="{B0F88BD1-15AA-431E-8489-00F91828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211">
              <a:extLst>
                <a:ext uri="{FF2B5EF4-FFF2-40B4-BE49-F238E27FC236}">
                  <a16:creationId xmlns:a16="http://schemas.microsoft.com/office/drawing/2014/main" xmlns="" id="{C5BCCA93-ECCC-4AE2-B222-024DA702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212">
              <a:extLst>
                <a:ext uri="{FF2B5EF4-FFF2-40B4-BE49-F238E27FC236}">
                  <a16:creationId xmlns:a16="http://schemas.microsoft.com/office/drawing/2014/main" xmlns="" id="{7CC5D47F-65C8-4F5B-8AFB-D58EF8640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Freeform 213">
              <a:extLst>
                <a:ext uri="{FF2B5EF4-FFF2-40B4-BE49-F238E27FC236}">
                  <a16:creationId xmlns:a16="http://schemas.microsoft.com/office/drawing/2014/main" xmlns="" id="{C646B3BA-C4E5-4A48-AFA6-12237B63E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214">
              <a:extLst>
                <a:ext uri="{FF2B5EF4-FFF2-40B4-BE49-F238E27FC236}">
                  <a16:creationId xmlns:a16="http://schemas.microsoft.com/office/drawing/2014/main" xmlns="" id="{C26A3270-7FFE-4A52-B4E2-17C6C81FF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215">
              <a:extLst>
                <a:ext uri="{FF2B5EF4-FFF2-40B4-BE49-F238E27FC236}">
                  <a16:creationId xmlns:a16="http://schemas.microsoft.com/office/drawing/2014/main" xmlns="" id="{3B9A4127-AE16-479C-A3B6-38D90E12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216">
              <a:extLst>
                <a:ext uri="{FF2B5EF4-FFF2-40B4-BE49-F238E27FC236}">
                  <a16:creationId xmlns:a16="http://schemas.microsoft.com/office/drawing/2014/main" xmlns="" id="{5821E512-FEE9-420F-8D19-057899B5F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217">
              <a:extLst>
                <a:ext uri="{FF2B5EF4-FFF2-40B4-BE49-F238E27FC236}">
                  <a16:creationId xmlns:a16="http://schemas.microsoft.com/office/drawing/2014/main" xmlns="" id="{8AD6E7C0-73AF-4141-B61F-B1DE3A3C4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218">
              <a:extLst>
                <a:ext uri="{FF2B5EF4-FFF2-40B4-BE49-F238E27FC236}">
                  <a16:creationId xmlns:a16="http://schemas.microsoft.com/office/drawing/2014/main" xmlns="" id="{0DA97016-5FCB-47CF-B736-CE76A09FD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219">
              <a:extLst>
                <a:ext uri="{FF2B5EF4-FFF2-40B4-BE49-F238E27FC236}">
                  <a16:creationId xmlns:a16="http://schemas.microsoft.com/office/drawing/2014/main" xmlns="" id="{D676A64E-3667-436F-8DE4-520769ED0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20">
              <a:extLst>
                <a:ext uri="{FF2B5EF4-FFF2-40B4-BE49-F238E27FC236}">
                  <a16:creationId xmlns:a16="http://schemas.microsoft.com/office/drawing/2014/main" xmlns="" id="{3241618D-22B8-45A8-8A8B-F750E27C0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21">
              <a:extLst>
                <a:ext uri="{FF2B5EF4-FFF2-40B4-BE49-F238E27FC236}">
                  <a16:creationId xmlns:a16="http://schemas.microsoft.com/office/drawing/2014/main" xmlns="" id="{6F65FB48-CA5A-4F98-8C2D-9AF57750E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2">
              <a:extLst>
                <a:ext uri="{FF2B5EF4-FFF2-40B4-BE49-F238E27FC236}">
                  <a16:creationId xmlns:a16="http://schemas.microsoft.com/office/drawing/2014/main" xmlns="" id="{886B8194-81EA-41F2-9192-1A922DF5B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23">
              <a:extLst>
                <a:ext uri="{FF2B5EF4-FFF2-40B4-BE49-F238E27FC236}">
                  <a16:creationId xmlns:a16="http://schemas.microsoft.com/office/drawing/2014/main" xmlns="" id="{44123A95-237D-46EB-B081-41FE6D259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24">
              <a:extLst>
                <a:ext uri="{FF2B5EF4-FFF2-40B4-BE49-F238E27FC236}">
                  <a16:creationId xmlns:a16="http://schemas.microsoft.com/office/drawing/2014/main" xmlns="" id="{71C84B24-0CB3-4E45-8F03-241E690FB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25">
              <a:extLst>
                <a:ext uri="{FF2B5EF4-FFF2-40B4-BE49-F238E27FC236}">
                  <a16:creationId xmlns:a16="http://schemas.microsoft.com/office/drawing/2014/main" xmlns="" id="{2CCB0B40-FE9F-40CB-B056-33E969BD9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26">
              <a:extLst>
                <a:ext uri="{FF2B5EF4-FFF2-40B4-BE49-F238E27FC236}">
                  <a16:creationId xmlns:a16="http://schemas.microsoft.com/office/drawing/2014/main" xmlns="" id="{DB372A9E-A7B8-416D-A480-C33B2B7F3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27">
              <a:extLst>
                <a:ext uri="{FF2B5EF4-FFF2-40B4-BE49-F238E27FC236}">
                  <a16:creationId xmlns:a16="http://schemas.microsoft.com/office/drawing/2014/main" xmlns="" id="{002E872B-44D9-47ED-BAA0-2597E4571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28">
              <a:extLst>
                <a:ext uri="{FF2B5EF4-FFF2-40B4-BE49-F238E27FC236}">
                  <a16:creationId xmlns:a16="http://schemas.microsoft.com/office/drawing/2014/main" xmlns="" id="{B69CE966-1697-4794-9F13-A8BEB4C99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29">
              <a:extLst>
                <a:ext uri="{FF2B5EF4-FFF2-40B4-BE49-F238E27FC236}">
                  <a16:creationId xmlns:a16="http://schemas.microsoft.com/office/drawing/2014/main" xmlns="" id="{19CC22C9-059E-4891-8153-8F9F13034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230">
              <a:extLst>
                <a:ext uri="{FF2B5EF4-FFF2-40B4-BE49-F238E27FC236}">
                  <a16:creationId xmlns:a16="http://schemas.microsoft.com/office/drawing/2014/main" xmlns="" id="{35DD8B18-0899-4877-A47D-614D0E7AA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231">
              <a:extLst>
                <a:ext uri="{FF2B5EF4-FFF2-40B4-BE49-F238E27FC236}">
                  <a16:creationId xmlns:a16="http://schemas.microsoft.com/office/drawing/2014/main" xmlns="" id="{F9E69738-1D44-44CB-BD49-2BE81EEC2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232">
              <a:extLst>
                <a:ext uri="{FF2B5EF4-FFF2-40B4-BE49-F238E27FC236}">
                  <a16:creationId xmlns:a16="http://schemas.microsoft.com/office/drawing/2014/main" xmlns="" id="{694D1516-F2E2-4530-8DF0-87307B59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233">
              <a:extLst>
                <a:ext uri="{FF2B5EF4-FFF2-40B4-BE49-F238E27FC236}">
                  <a16:creationId xmlns:a16="http://schemas.microsoft.com/office/drawing/2014/main" xmlns="" id="{7594FEE7-4A40-4CF6-A42A-0E8680BC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234">
              <a:extLst>
                <a:ext uri="{FF2B5EF4-FFF2-40B4-BE49-F238E27FC236}">
                  <a16:creationId xmlns:a16="http://schemas.microsoft.com/office/drawing/2014/main" xmlns="" id="{D38CB1C8-9BDC-4ECB-8A61-7F9BB61AC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235">
              <a:extLst>
                <a:ext uri="{FF2B5EF4-FFF2-40B4-BE49-F238E27FC236}">
                  <a16:creationId xmlns:a16="http://schemas.microsoft.com/office/drawing/2014/main" xmlns="" id="{9F37EE32-F5FE-4B62-8D01-569C81F7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236">
              <a:extLst>
                <a:ext uri="{FF2B5EF4-FFF2-40B4-BE49-F238E27FC236}">
                  <a16:creationId xmlns:a16="http://schemas.microsoft.com/office/drawing/2014/main" xmlns="" id="{9E9EC0AE-EDCA-489C-97EA-55CFBF90C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237">
              <a:extLst>
                <a:ext uri="{FF2B5EF4-FFF2-40B4-BE49-F238E27FC236}">
                  <a16:creationId xmlns:a16="http://schemas.microsoft.com/office/drawing/2014/main" xmlns="" id="{2B3134CE-2D29-4343-9CCC-551054787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238">
              <a:extLst>
                <a:ext uri="{FF2B5EF4-FFF2-40B4-BE49-F238E27FC236}">
                  <a16:creationId xmlns:a16="http://schemas.microsoft.com/office/drawing/2014/main" xmlns="" id="{EB73B004-9CB5-4F44-AB6A-89D2A6E19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239">
              <a:extLst>
                <a:ext uri="{FF2B5EF4-FFF2-40B4-BE49-F238E27FC236}">
                  <a16:creationId xmlns:a16="http://schemas.microsoft.com/office/drawing/2014/main" xmlns="" id="{2E4FA38F-F4FA-4440-AB6F-BF1A2CC1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240">
              <a:extLst>
                <a:ext uri="{FF2B5EF4-FFF2-40B4-BE49-F238E27FC236}">
                  <a16:creationId xmlns:a16="http://schemas.microsoft.com/office/drawing/2014/main" xmlns="" id="{F67B9901-1E5F-41CE-84AF-C9CCD5961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241">
              <a:extLst>
                <a:ext uri="{FF2B5EF4-FFF2-40B4-BE49-F238E27FC236}">
                  <a16:creationId xmlns:a16="http://schemas.microsoft.com/office/drawing/2014/main" xmlns="" id="{64941799-6306-4502-BF1F-691B2A89A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242">
              <a:extLst>
                <a:ext uri="{FF2B5EF4-FFF2-40B4-BE49-F238E27FC236}">
                  <a16:creationId xmlns:a16="http://schemas.microsoft.com/office/drawing/2014/main" xmlns="" id="{2B82B625-6608-4F22-8FE0-75135D7E8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243">
              <a:extLst>
                <a:ext uri="{FF2B5EF4-FFF2-40B4-BE49-F238E27FC236}">
                  <a16:creationId xmlns:a16="http://schemas.microsoft.com/office/drawing/2014/main" xmlns="" id="{75849067-1211-4CD1-8DCE-299DC4F4A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244">
              <a:extLst>
                <a:ext uri="{FF2B5EF4-FFF2-40B4-BE49-F238E27FC236}">
                  <a16:creationId xmlns:a16="http://schemas.microsoft.com/office/drawing/2014/main" xmlns="" id="{F2C88023-0426-4F9C-B3EB-EEFD06B0E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245">
              <a:extLst>
                <a:ext uri="{FF2B5EF4-FFF2-40B4-BE49-F238E27FC236}">
                  <a16:creationId xmlns:a16="http://schemas.microsoft.com/office/drawing/2014/main" xmlns="" id="{F5A2FACE-C148-4EED-A25E-575D8FD0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246">
              <a:extLst>
                <a:ext uri="{FF2B5EF4-FFF2-40B4-BE49-F238E27FC236}">
                  <a16:creationId xmlns:a16="http://schemas.microsoft.com/office/drawing/2014/main" xmlns="" id="{F3496E5E-FC5A-46A2-AB24-4F69E7A90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247">
              <a:extLst>
                <a:ext uri="{FF2B5EF4-FFF2-40B4-BE49-F238E27FC236}">
                  <a16:creationId xmlns:a16="http://schemas.microsoft.com/office/drawing/2014/main" xmlns="" id="{B4918029-1BFA-4FF3-838A-2E7BE8FC8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248">
              <a:extLst>
                <a:ext uri="{FF2B5EF4-FFF2-40B4-BE49-F238E27FC236}">
                  <a16:creationId xmlns:a16="http://schemas.microsoft.com/office/drawing/2014/main" xmlns="" id="{C6F17527-6F44-44C9-AF18-F61B83A58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249">
              <a:extLst>
                <a:ext uri="{FF2B5EF4-FFF2-40B4-BE49-F238E27FC236}">
                  <a16:creationId xmlns:a16="http://schemas.microsoft.com/office/drawing/2014/main" xmlns="" id="{593108CE-A618-4D62-802B-68716C3ED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250">
              <a:extLst>
                <a:ext uri="{FF2B5EF4-FFF2-40B4-BE49-F238E27FC236}">
                  <a16:creationId xmlns:a16="http://schemas.microsoft.com/office/drawing/2014/main" xmlns="" id="{40EE2661-E438-4F16-9276-F48FECDE2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251">
              <a:extLst>
                <a:ext uri="{FF2B5EF4-FFF2-40B4-BE49-F238E27FC236}">
                  <a16:creationId xmlns:a16="http://schemas.microsoft.com/office/drawing/2014/main" xmlns="" id="{8BB8D4F2-D257-46C1-B831-0EE077CC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252">
              <a:extLst>
                <a:ext uri="{FF2B5EF4-FFF2-40B4-BE49-F238E27FC236}">
                  <a16:creationId xmlns:a16="http://schemas.microsoft.com/office/drawing/2014/main" xmlns="" id="{583333F3-62F0-4CD5-88A4-57E728672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253">
              <a:extLst>
                <a:ext uri="{FF2B5EF4-FFF2-40B4-BE49-F238E27FC236}">
                  <a16:creationId xmlns:a16="http://schemas.microsoft.com/office/drawing/2014/main" xmlns="" id="{810AB4DB-65C5-4C9A-AB44-9C07D7D65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254">
              <a:extLst>
                <a:ext uri="{FF2B5EF4-FFF2-40B4-BE49-F238E27FC236}">
                  <a16:creationId xmlns:a16="http://schemas.microsoft.com/office/drawing/2014/main" xmlns="" id="{8E482E02-5FBC-41D4-8FE7-CC6A02F4F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255">
              <a:extLst>
                <a:ext uri="{FF2B5EF4-FFF2-40B4-BE49-F238E27FC236}">
                  <a16:creationId xmlns:a16="http://schemas.microsoft.com/office/drawing/2014/main" xmlns="" id="{59B147D8-9FF8-407E-8C67-AB70BB35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256">
              <a:extLst>
                <a:ext uri="{FF2B5EF4-FFF2-40B4-BE49-F238E27FC236}">
                  <a16:creationId xmlns:a16="http://schemas.microsoft.com/office/drawing/2014/main" xmlns="" id="{52076717-086D-4D78-A8A5-F00134996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257">
              <a:extLst>
                <a:ext uri="{FF2B5EF4-FFF2-40B4-BE49-F238E27FC236}">
                  <a16:creationId xmlns:a16="http://schemas.microsoft.com/office/drawing/2014/main" xmlns="" id="{AE604E19-BB9F-40C4-BB6B-1ED73FCE3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258">
              <a:extLst>
                <a:ext uri="{FF2B5EF4-FFF2-40B4-BE49-F238E27FC236}">
                  <a16:creationId xmlns:a16="http://schemas.microsoft.com/office/drawing/2014/main" xmlns="" id="{BD2C14EC-E31D-4C19-915A-BEC97C79C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259">
              <a:extLst>
                <a:ext uri="{FF2B5EF4-FFF2-40B4-BE49-F238E27FC236}">
                  <a16:creationId xmlns:a16="http://schemas.microsoft.com/office/drawing/2014/main" xmlns="" id="{E9A1B629-C430-4C12-9E01-710BDFDDC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260">
              <a:extLst>
                <a:ext uri="{FF2B5EF4-FFF2-40B4-BE49-F238E27FC236}">
                  <a16:creationId xmlns:a16="http://schemas.microsoft.com/office/drawing/2014/main" xmlns="" id="{A8641527-33C3-4361-BDF2-DF3F36D8B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261">
              <a:extLst>
                <a:ext uri="{FF2B5EF4-FFF2-40B4-BE49-F238E27FC236}">
                  <a16:creationId xmlns:a16="http://schemas.microsoft.com/office/drawing/2014/main" xmlns="" id="{3A9CC6B1-0C1E-4341-8782-4346D85D1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262">
              <a:extLst>
                <a:ext uri="{FF2B5EF4-FFF2-40B4-BE49-F238E27FC236}">
                  <a16:creationId xmlns:a16="http://schemas.microsoft.com/office/drawing/2014/main" xmlns="" id="{CD98DE4C-C3C2-4853-B426-4013F7BB7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263">
              <a:extLst>
                <a:ext uri="{FF2B5EF4-FFF2-40B4-BE49-F238E27FC236}">
                  <a16:creationId xmlns:a16="http://schemas.microsoft.com/office/drawing/2014/main" xmlns="" id="{40EC192E-A9BE-43BC-86C7-CF331B75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264">
              <a:extLst>
                <a:ext uri="{FF2B5EF4-FFF2-40B4-BE49-F238E27FC236}">
                  <a16:creationId xmlns:a16="http://schemas.microsoft.com/office/drawing/2014/main" xmlns="" id="{917CC9D1-79FF-4A9E-829D-D0127DE63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265">
              <a:extLst>
                <a:ext uri="{FF2B5EF4-FFF2-40B4-BE49-F238E27FC236}">
                  <a16:creationId xmlns:a16="http://schemas.microsoft.com/office/drawing/2014/main" xmlns="" id="{24FB0860-C74A-4288-AB1A-CF5BF327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266">
              <a:extLst>
                <a:ext uri="{FF2B5EF4-FFF2-40B4-BE49-F238E27FC236}">
                  <a16:creationId xmlns:a16="http://schemas.microsoft.com/office/drawing/2014/main" xmlns="" id="{4D342722-1630-4E84-9266-AFF7B48F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267">
              <a:extLst>
                <a:ext uri="{FF2B5EF4-FFF2-40B4-BE49-F238E27FC236}">
                  <a16:creationId xmlns:a16="http://schemas.microsoft.com/office/drawing/2014/main" xmlns="" id="{CC4D8F68-2A60-4306-B4DC-6ED40404C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Freeform 268">
              <a:extLst>
                <a:ext uri="{FF2B5EF4-FFF2-40B4-BE49-F238E27FC236}">
                  <a16:creationId xmlns:a16="http://schemas.microsoft.com/office/drawing/2014/main" xmlns="" id="{C0B5C753-E682-4550-9078-FAE8D8890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269">
              <a:extLst>
                <a:ext uri="{FF2B5EF4-FFF2-40B4-BE49-F238E27FC236}">
                  <a16:creationId xmlns:a16="http://schemas.microsoft.com/office/drawing/2014/main" xmlns="" id="{6C4218EE-F5B8-4A35-ADF3-713282240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Freeform 270">
              <a:extLst>
                <a:ext uri="{FF2B5EF4-FFF2-40B4-BE49-F238E27FC236}">
                  <a16:creationId xmlns:a16="http://schemas.microsoft.com/office/drawing/2014/main" xmlns="" id="{FDDD1D5D-0AF0-43E9-883B-FF04C2AB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Freeform 271">
              <a:extLst>
                <a:ext uri="{FF2B5EF4-FFF2-40B4-BE49-F238E27FC236}">
                  <a16:creationId xmlns:a16="http://schemas.microsoft.com/office/drawing/2014/main" xmlns="" id="{468253AF-22B8-45E8-9841-0C3DBDC07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8" name="Freeform 272">
              <a:extLst>
                <a:ext uri="{FF2B5EF4-FFF2-40B4-BE49-F238E27FC236}">
                  <a16:creationId xmlns:a16="http://schemas.microsoft.com/office/drawing/2014/main" xmlns="" id="{92F1246D-6507-4FFC-8AF5-992A06BD3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9" name="Freeform 273">
              <a:extLst>
                <a:ext uri="{FF2B5EF4-FFF2-40B4-BE49-F238E27FC236}">
                  <a16:creationId xmlns:a16="http://schemas.microsoft.com/office/drawing/2014/main" xmlns="" id="{07AD8C42-5BDE-4AC0-B887-A330F53DE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Freeform 274">
              <a:extLst>
                <a:ext uri="{FF2B5EF4-FFF2-40B4-BE49-F238E27FC236}">
                  <a16:creationId xmlns:a16="http://schemas.microsoft.com/office/drawing/2014/main" xmlns="" id="{59513AB9-BBF2-4D70-BB62-A3880803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Freeform 275">
              <a:extLst>
                <a:ext uri="{FF2B5EF4-FFF2-40B4-BE49-F238E27FC236}">
                  <a16:creationId xmlns:a16="http://schemas.microsoft.com/office/drawing/2014/main" xmlns="" id="{3A1470F5-4704-481E-A4BC-97810243A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Freeform 276">
              <a:extLst>
                <a:ext uri="{FF2B5EF4-FFF2-40B4-BE49-F238E27FC236}">
                  <a16:creationId xmlns:a16="http://schemas.microsoft.com/office/drawing/2014/main" xmlns="" id="{916B8334-F1FD-4ACB-ABAD-812DB1651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3" name="Freeform 277">
              <a:extLst>
                <a:ext uri="{FF2B5EF4-FFF2-40B4-BE49-F238E27FC236}">
                  <a16:creationId xmlns:a16="http://schemas.microsoft.com/office/drawing/2014/main" xmlns="" id="{389D2609-A923-4EDD-8F70-D8D592423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Freeform 278">
              <a:extLst>
                <a:ext uri="{FF2B5EF4-FFF2-40B4-BE49-F238E27FC236}">
                  <a16:creationId xmlns:a16="http://schemas.microsoft.com/office/drawing/2014/main" xmlns="" id="{37A053F9-DD6C-42EF-9582-10617C86D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Freeform 279">
              <a:extLst>
                <a:ext uri="{FF2B5EF4-FFF2-40B4-BE49-F238E27FC236}">
                  <a16:creationId xmlns:a16="http://schemas.microsoft.com/office/drawing/2014/main" xmlns="" id="{3F292295-F326-4229-A774-54A547C46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Freeform 280">
              <a:extLst>
                <a:ext uri="{FF2B5EF4-FFF2-40B4-BE49-F238E27FC236}">
                  <a16:creationId xmlns:a16="http://schemas.microsoft.com/office/drawing/2014/main" xmlns="" id="{E1084124-2CBA-4255-A71C-28AD40D6D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Freeform 281">
              <a:extLst>
                <a:ext uri="{FF2B5EF4-FFF2-40B4-BE49-F238E27FC236}">
                  <a16:creationId xmlns:a16="http://schemas.microsoft.com/office/drawing/2014/main" xmlns="" id="{2AA9BBB6-40E9-44C8-89A1-7416A5BF0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Freeform 282">
              <a:extLst>
                <a:ext uri="{FF2B5EF4-FFF2-40B4-BE49-F238E27FC236}">
                  <a16:creationId xmlns:a16="http://schemas.microsoft.com/office/drawing/2014/main" xmlns="" id="{2CA66CC4-E6E3-4500-AA23-6E0BD021C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283">
              <a:extLst>
                <a:ext uri="{FF2B5EF4-FFF2-40B4-BE49-F238E27FC236}">
                  <a16:creationId xmlns:a16="http://schemas.microsoft.com/office/drawing/2014/main" xmlns="" id="{2B07C118-B092-4298-8623-08D1DD55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284">
              <a:extLst>
                <a:ext uri="{FF2B5EF4-FFF2-40B4-BE49-F238E27FC236}">
                  <a16:creationId xmlns:a16="http://schemas.microsoft.com/office/drawing/2014/main" xmlns="" id="{0B6F4333-5DA3-4A38-892F-D1599ED27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285">
              <a:extLst>
                <a:ext uri="{FF2B5EF4-FFF2-40B4-BE49-F238E27FC236}">
                  <a16:creationId xmlns:a16="http://schemas.microsoft.com/office/drawing/2014/main" xmlns="" id="{D25AC5F6-B853-4B14-89D6-CB185F357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Freeform 286">
              <a:extLst>
                <a:ext uri="{FF2B5EF4-FFF2-40B4-BE49-F238E27FC236}">
                  <a16:creationId xmlns:a16="http://schemas.microsoft.com/office/drawing/2014/main" xmlns="" id="{9CC99076-F3C4-422C-B6F4-AC3F658E9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3" name="Freeform 287">
              <a:extLst>
                <a:ext uri="{FF2B5EF4-FFF2-40B4-BE49-F238E27FC236}">
                  <a16:creationId xmlns:a16="http://schemas.microsoft.com/office/drawing/2014/main" xmlns="" id="{37412D37-FD0E-4155-96C7-E9819E663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288">
              <a:extLst>
                <a:ext uri="{FF2B5EF4-FFF2-40B4-BE49-F238E27FC236}">
                  <a16:creationId xmlns:a16="http://schemas.microsoft.com/office/drawing/2014/main" xmlns="" id="{36B97917-55CE-4D14-A400-9D289D23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289">
              <a:extLst>
                <a:ext uri="{FF2B5EF4-FFF2-40B4-BE49-F238E27FC236}">
                  <a16:creationId xmlns:a16="http://schemas.microsoft.com/office/drawing/2014/main" xmlns="" id="{56A0D05A-6938-4D3C-B874-6B6577380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290">
              <a:extLst>
                <a:ext uri="{FF2B5EF4-FFF2-40B4-BE49-F238E27FC236}">
                  <a16:creationId xmlns:a16="http://schemas.microsoft.com/office/drawing/2014/main" xmlns="" id="{4DDCB412-9EB9-463C-A22A-3C03A1EE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291">
              <a:extLst>
                <a:ext uri="{FF2B5EF4-FFF2-40B4-BE49-F238E27FC236}">
                  <a16:creationId xmlns:a16="http://schemas.microsoft.com/office/drawing/2014/main" xmlns="" id="{F03F2453-BCC7-4B97-9DB0-E5C135DF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292">
              <a:extLst>
                <a:ext uri="{FF2B5EF4-FFF2-40B4-BE49-F238E27FC236}">
                  <a16:creationId xmlns:a16="http://schemas.microsoft.com/office/drawing/2014/main" xmlns="" id="{4502617F-BA8B-47F9-BBD8-A01A283AF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293">
              <a:extLst>
                <a:ext uri="{FF2B5EF4-FFF2-40B4-BE49-F238E27FC236}">
                  <a16:creationId xmlns:a16="http://schemas.microsoft.com/office/drawing/2014/main" xmlns="" id="{CB88FD74-81FB-4E4A-A8A9-B53362F5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Freeform 294">
              <a:extLst>
                <a:ext uri="{FF2B5EF4-FFF2-40B4-BE49-F238E27FC236}">
                  <a16:creationId xmlns:a16="http://schemas.microsoft.com/office/drawing/2014/main" xmlns="" id="{7E5A5B5E-EAD3-432F-B83E-2C9719DEF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Freeform 295">
              <a:extLst>
                <a:ext uri="{FF2B5EF4-FFF2-40B4-BE49-F238E27FC236}">
                  <a16:creationId xmlns:a16="http://schemas.microsoft.com/office/drawing/2014/main" xmlns="" id="{A6C0FB9F-C294-4947-8BB6-9EAD9DDA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296">
              <a:extLst>
                <a:ext uri="{FF2B5EF4-FFF2-40B4-BE49-F238E27FC236}">
                  <a16:creationId xmlns:a16="http://schemas.microsoft.com/office/drawing/2014/main" xmlns="" id="{02881E18-D341-4EC3-AADB-92C74BE2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297">
              <a:extLst>
                <a:ext uri="{FF2B5EF4-FFF2-40B4-BE49-F238E27FC236}">
                  <a16:creationId xmlns:a16="http://schemas.microsoft.com/office/drawing/2014/main" xmlns="" id="{EA63AF17-ABEC-4C8C-B61E-C0FA7B362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298">
              <a:extLst>
                <a:ext uri="{FF2B5EF4-FFF2-40B4-BE49-F238E27FC236}">
                  <a16:creationId xmlns:a16="http://schemas.microsoft.com/office/drawing/2014/main" xmlns="" id="{8CED1275-5970-4259-AA39-E93B5D482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299">
              <a:extLst>
                <a:ext uri="{FF2B5EF4-FFF2-40B4-BE49-F238E27FC236}">
                  <a16:creationId xmlns:a16="http://schemas.microsoft.com/office/drawing/2014/main" xmlns="" id="{AAB2CD81-7DBD-4228-83A9-6EE8466A8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300">
              <a:extLst>
                <a:ext uri="{FF2B5EF4-FFF2-40B4-BE49-F238E27FC236}">
                  <a16:creationId xmlns:a16="http://schemas.microsoft.com/office/drawing/2014/main" xmlns="" id="{BA6AA9FC-204B-4AE5-87C4-8D5849B42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301">
              <a:extLst>
                <a:ext uri="{FF2B5EF4-FFF2-40B4-BE49-F238E27FC236}">
                  <a16:creationId xmlns:a16="http://schemas.microsoft.com/office/drawing/2014/main" xmlns="" id="{DAACC6A6-F27F-4613-BBAF-5469D9986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Freeform 302">
              <a:extLst>
                <a:ext uri="{FF2B5EF4-FFF2-40B4-BE49-F238E27FC236}">
                  <a16:creationId xmlns:a16="http://schemas.microsoft.com/office/drawing/2014/main" xmlns="" id="{91DCE085-3765-45DE-82A6-393BDEE29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" name="Freeform 303">
              <a:extLst>
                <a:ext uri="{FF2B5EF4-FFF2-40B4-BE49-F238E27FC236}">
                  <a16:creationId xmlns:a16="http://schemas.microsoft.com/office/drawing/2014/main" xmlns="" id="{B50EE830-A845-475F-B7FE-DCD0390A6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304">
              <a:extLst>
                <a:ext uri="{FF2B5EF4-FFF2-40B4-BE49-F238E27FC236}">
                  <a16:creationId xmlns:a16="http://schemas.microsoft.com/office/drawing/2014/main" xmlns="" id="{CD598CAC-64E3-4B9E-97C1-DAD682677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305">
              <a:extLst>
                <a:ext uri="{FF2B5EF4-FFF2-40B4-BE49-F238E27FC236}">
                  <a16:creationId xmlns:a16="http://schemas.microsoft.com/office/drawing/2014/main" xmlns="" id="{6C282B04-3430-4BC0-8D15-BCBAD22BC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9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9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8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" y="19455"/>
            <a:ext cx="2279729" cy="22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044986" y="1992183"/>
            <a:ext cx="8432800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</a:rPr>
              <a:t>MÔN</a:t>
            </a:r>
            <a:r>
              <a:rPr lang="en-US" sz="3200" b="1">
                <a:solidFill>
                  <a:srgbClr val="0000FF"/>
                </a:solidFill>
              </a:rPr>
              <a:t>: </a:t>
            </a:r>
            <a:r>
              <a:rPr lang="en-US" sz="3200" b="1" smtClean="0">
                <a:solidFill>
                  <a:srgbClr val="0000FF"/>
                </a:solidFill>
              </a:rPr>
              <a:t>TỰ NHIÊN XÃ HỘI LỚP </a:t>
            </a:r>
            <a:r>
              <a:rPr lang="en-US" sz="3200" b="1" smtClean="0">
                <a:solidFill>
                  <a:srgbClr val="0000FF"/>
                </a:solidFill>
              </a:rPr>
              <a:t>2</a:t>
            </a:r>
            <a:endParaRPr lang="en-US" sz="32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                                      </a:t>
            </a:r>
            <a:endParaRPr lang="en-US" sz="3600" b="1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2326225" y="478978"/>
            <a:ext cx="8523995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HỌC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ĐOÀN KẾT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2826179" y="2761624"/>
            <a:ext cx="6870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Giáo viên: Nguyễn Thị Ánh Hồng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6578" y="617178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6578" y="6307433"/>
            <a:ext cx="12211455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6578" y="651489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86" y="666418"/>
            <a:ext cx="1817370" cy="15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xmlns="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xmlns="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AF8302-0CA8-47DC-9620-35E036AB0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581" y="2082843"/>
            <a:ext cx="7955970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1DA6BF-BF43-4D3E-8878-47659FF9F1A7}"/>
              </a:ext>
            </a:extLst>
          </p:cNvPr>
          <p:cNvSpPr txBox="1"/>
          <p:nvPr/>
        </p:nvSpPr>
        <p:spPr>
          <a:xfrm>
            <a:off x="1031358" y="0"/>
            <a:ext cx="1051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74, 75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FC4417-CD03-4CBA-B68F-F297D7ED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962"/>
            <a:ext cx="6629400" cy="320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25E8B2-95D9-404B-BA64-00A712C22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321" y="1223962"/>
            <a:ext cx="5579679" cy="3543300"/>
          </a:xfrm>
          <a:prstGeom prst="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xmlns="" id="{304D252F-1AA9-4362-B725-BCE2E7B801EC}"/>
              </a:ext>
            </a:extLst>
          </p:cNvPr>
          <p:cNvSpPr/>
          <p:nvPr/>
        </p:nvSpPr>
        <p:spPr>
          <a:xfrm>
            <a:off x="781050" y="4970463"/>
            <a:ext cx="10834688" cy="1150937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algn="just" eaLnBrk="1" hangingPunct="1">
              <a:defRPr/>
            </a:pPr>
            <a:r>
              <a:rPr lang="vi-VN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Các bạn trong hình đã sử dụng cách nào để thu thập thông tin về thực vật, động vật và môi trường sống của chúng?</a:t>
            </a:r>
            <a:endParaRPr lang="vi-VN" altLang="en-US" sz="2000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xmlns="" id="{D24E548C-7A04-4477-859F-7D22DA633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F4B71B5A-11DB-43B4-9CE8-53EC83AC425B}"/>
              </a:ext>
            </a:extLst>
          </p:cNvPr>
          <p:cNvSpPr/>
          <p:nvPr/>
        </p:nvSpPr>
        <p:spPr>
          <a:xfrm>
            <a:off x="1162050" y="766048"/>
            <a:ext cx="10725150" cy="285892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800" dirty="0"/>
              <a:t>Cách thu thập thông tin về thực vật, động vật và môi trường sống của chúng: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Quan sát thực tế (sử dụng kính lúp,...)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Phỏng vấn người thân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Phỏng vấn người dân ở địa phương đó, phỏng vấn thầy cố giáo để thu thập thông tin). </a:t>
            </a:r>
            <a:endParaRPr lang="en-US" sz="28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2C2D7FAB-82EE-4767-BAEB-5B591D5EEFE1}"/>
              </a:ext>
            </a:extLst>
          </p:cNvPr>
          <p:cNvSpPr/>
          <p:nvPr/>
        </p:nvSpPr>
        <p:spPr>
          <a:xfrm>
            <a:off x="1238250" y="4152900"/>
            <a:ext cx="10648950" cy="1150144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Em cần tìm hiểu, điều tra về cây cối/con vật; các thực vật, động vật xung quanh chúng; môi trường sống của chúng.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xmlns="" id="{D9695B70-EB77-4D60-B8E4-BF86D97D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ounded Rectangle 3">
            <a:extLst>
              <a:ext uri="{FF2B5EF4-FFF2-40B4-BE49-F238E27FC236}">
                <a16:creationId xmlns:a16="http://schemas.microsoft.com/office/drawing/2014/main" xmlns="" id="{C8480C1C-33D2-4417-851F-36CE4C83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4" y="241300"/>
            <a:ext cx="10715625" cy="11918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Dựa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Phiếu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hãy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hiểu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DAC90F-1CE7-439D-835C-B91AFC03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689846"/>
            <a:ext cx="8770938" cy="471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48">
            <a:extLst>
              <a:ext uri="{FF2B5EF4-FFF2-40B4-BE49-F238E27FC236}">
                <a16:creationId xmlns:a16="http://schemas.microsoft.com/office/drawing/2014/main" xmlns="" id="{9D346EB6-B1A1-4E6B-8139-4FD21C619DDB}"/>
              </a:ext>
            </a:extLst>
          </p:cNvPr>
          <p:cNvGrpSpPr>
            <a:grpSpLocks/>
          </p:cNvGrpSpPr>
          <p:nvPr/>
        </p:nvGrpSpPr>
        <p:grpSpPr bwMode="auto">
          <a:xfrm>
            <a:off x="4110038" y="1277938"/>
            <a:ext cx="4400550" cy="3308350"/>
            <a:chOff x="7596033" y="1747157"/>
            <a:chExt cx="4400241" cy="3308268"/>
          </a:xfrm>
        </p:grpSpPr>
        <p:pic>
          <p:nvPicPr>
            <p:cNvPr id="33796" name="图片 1">
              <a:extLst>
                <a:ext uri="{FF2B5EF4-FFF2-40B4-BE49-F238E27FC236}">
                  <a16:creationId xmlns:a16="http://schemas.microsoft.com/office/drawing/2014/main" xmlns="" id="{2F8F4F93-B9C0-4EFC-B7A0-BB4FC033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033" y="1747157"/>
              <a:ext cx="4400241" cy="330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74ACB635-F3C4-4AF1-8089-94CFA3BB8486}"/>
                </a:ext>
              </a:extLst>
            </p:cNvPr>
            <p:cNvSpPr/>
            <p:nvPr/>
          </p:nvSpPr>
          <p:spPr>
            <a:xfrm>
              <a:off x="8267516" y="2339462"/>
              <a:ext cx="2009616" cy="2123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50" normalizeH="0" baseline="0" noProof="0" dirty="0" err="1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Củng</a:t>
              </a:r>
              <a:r>
                <a:rPr kumimoji="0" lang="en-US" sz="6600" b="1" i="0" u="none" strike="noStrike" kern="0" cap="none" spc="50" normalizeH="0" baseline="0" noProof="0" dirty="0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6600" b="1" i="0" u="none" strike="noStrike" kern="0" cap="none" spc="50" normalizeH="0" baseline="0" noProof="0" dirty="0" err="1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cố</a:t>
              </a:r>
              <a:endParaRPr kumimoji="0" lang="en-US" sz="2400" b="1" i="0" u="none" strike="noStrike" kern="1200" cap="none" spc="50" normalizeH="0" baseline="0" noProof="0" dirty="0">
                <a:ln w="9525" cmpd="sng">
                  <a:solidFill>
                    <a:srgbClr val="E53238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rgbClr val="E53238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3ADFA2-5AFF-49DF-AE07-3D74F1BF1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45" y="0"/>
            <a:ext cx="1823055" cy="182305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xmlns="" id="{ED4CE11D-CF7B-407A-82CB-2410C37F5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6854BC7F-15DF-42D7-B645-E9E08B5E6DCE}"/>
              </a:ext>
            </a:extLst>
          </p:cNvPr>
          <p:cNvSpPr/>
          <p:nvPr/>
        </p:nvSpPr>
        <p:spPr>
          <a:xfrm>
            <a:off x="733425" y="1741488"/>
            <a:ext cx="10834688" cy="672423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algn="just">
              <a:lnSpc>
                <a:spcPct val="141000"/>
              </a:lnSpc>
              <a:spcBef>
                <a:spcPts val="700"/>
              </a:spcBef>
              <a:spcAft>
                <a:spcPts val="700"/>
              </a:spcAft>
              <a:tabLst>
                <a:tab pos="1116965" algn="l"/>
                <a:tab pos="3160395" algn="ctr"/>
                <a:tab pos="5740400" algn="l"/>
              </a:tabLst>
            </a:pPr>
            <a:r>
              <a:rPr lang="nl-NL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Tuân thủ theo nội quy, hướng dẫn của GV, nhóm trưởng. </a:t>
            </a:r>
            <a:endParaRPr lang="en-US" sz="2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295541EA-CC72-4C7C-8DCF-817B2A0D06D6}"/>
              </a:ext>
            </a:extLst>
          </p:cNvPr>
          <p:cNvSpPr/>
          <p:nvPr/>
        </p:nvSpPr>
        <p:spPr>
          <a:xfrm>
            <a:off x="678656" y="2829075"/>
            <a:ext cx="10834688" cy="1478756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Chú ý quan sát, chia sẻ, trao đổi với các bạn khi phát hiện ra những điều thú vị hoặc em chưa biết để cùng nhau tìm ra câu trả lời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751" name="Picture 1">
            <a:extLst>
              <a:ext uri="{FF2B5EF4-FFF2-40B4-BE49-F238E27FC236}">
                <a16:creationId xmlns:a16="http://schemas.microsoft.com/office/drawing/2014/main" xmlns="" id="{FFCB823F-1D6D-4178-A0E3-F12858DE5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73038"/>
            <a:ext cx="5803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DCEEAE47-6358-4BC3-9B40-DBFB25523E3A}"/>
              </a:ext>
            </a:extLst>
          </p:cNvPr>
          <p:cNvSpPr/>
          <p:nvPr/>
        </p:nvSpPr>
        <p:spPr>
          <a:xfrm>
            <a:off x="678656" y="4722995"/>
            <a:ext cx="10834688" cy="1018699"/>
          </a:xfrm>
          <a:prstGeom prst="roundRect">
            <a:avLst>
              <a:gd name="adj" fmla="val 11056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thận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tiếp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xúc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hái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bẻ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sờ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trêu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bất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xmlns="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xmlns="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xmlns="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3A0BA4-E115-4AAF-B2C5-6CB3637F153A}"/>
              </a:ext>
            </a:extLst>
          </p:cNvPr>
          <p:cNvSpPr/>
          <p:nvPr/>
        </p:nvSpPr>
        <p:spPr>
          <a:xfrm>
            <a:off x="2743207" y="1937788"/>
            <a:ext cx="7109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Hẹn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gặp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lại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các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250" y="53772"/>
            <a:ext cx="12424249" cy="68042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638" y="1099902"/>
            <a:ext cx="4631362" cy="51239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3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20" y="4610515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21" y="109990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228" y="2900260"/>
            <a:ext cx="1231106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345263" y="2508272"/>
            <a:ext cx="5161449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lang="nb-NO" sz="3200">
                <a:solidFill>
                  <a:srgbClr val="0070C0"/>
                </a:solidFill>
              </a:rPr>
              <a:t>Quan sát, đặt và trả lời được câu hỏi về môi trường sống của thực vật và động vật 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2362831" y="4374166"/>
            <a:ext cx="5126314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b-NO" sz="3200">
                <a:solidFill>
                  <a:srgbClr val="0070C0"/>
                </a:solidFill>
              </a:rPr>
              <a:t>HS</a:t>
            </a:r>
            <a:r>
              <a:rPr lang="en-US" sz="3200">
                <a:solidFill>
                  <a:srgbClr val="0070C0"/>
                </a:solidFill>
              </a:rPr>
              <a:t> tuân thủ các </a:t>
            </a:r>
            <a:r>
              <a:rPr lang="en-US" sz="3200">
                <a:solidFill>
                  <a:srgbClr val="0070C0"/>
                </a:solidFill>
              </a:rPr>
              <a:t>nội </a:t>
            </a:r>
            <a:r>
              <a:rPr lang="en-US" sz="3200" smtClean="0">
                <a:solidFill>
                  <a:srgbClr val="0070C0"/>
                </a:solidFill>
              </a:rPr>
              <a:t>quy,bảo </a:t>
            </a:r>
            <a:r>
              <a:rPr lang="en-US" sz="3200">
                <a:solidFill>
                  <a:srgbClr val="0070C0"/>
                </a:solidFill>
              </a:rPr>
              <a:t>vệ cây cối, động vật </a:t>
            </a:r>
            <a:r>
              <a:rPr lang="en-US" sz="3200">
                <a:solidFill>
                  <a:srgbClr val="0070C0"/>
                </a:solidFill>
              </a:rPr>
              <a:t>và </a:t>
            </a:r>
            <a:r>
              <a:rPr lang="en-US" sz="3200" smtClean="0">
                <a:solidFill>
                  <a:srgbClr val="0070C0"/>
                </a:solidFill>
              </a:rPr>
              <a:t>môi </a:t>
            </a:r>
            <a:r>
              <a:rPr lang="en-US" sz="3200">
                <a:solidFill>
                  <a:srgbClr val="0070C0"/>
                </a:solidFill>
              </a:rPr>
              <a:t>trường sống của chúng</a:t>
            </a:r>
            <a:endParaRPr lang="en-US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831" y="1099902"/>
            <a:ext cx="5309467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 eaLnBrk="0" hangingPunct="0"/>
            <a:r>
              <a:rPr lang="nb-NO" sz="3200">
                <a:solidFill>
                  <a:srgbClr val="0070C0"/>
                </a:solidFill>
              </a:rPr>
              <a:t>Biết sử </a:t>
            </a:r>
            <a:r>
              <a:rPr lang="nb-NO" sz="3200">
                <a:solidFill>
                  <a:srgbClr val="0070C0"/>
                </a:solidFill>
              </a:rPr>
              <a:t>dụng </a:t>
            </a:r>
            <a:r>
              <a:rPr lang="nb-NO" sz="3200" smtClean="0">
                <a:solidFill>
                  <a:srgbClr val="0070C0"/>
                </a:solidFill>
              </a:rPr>
              <a:t>đồ </a:t>
            </a:r>
            <a:r>
              <a:rPr lang="nb-NO" sz="3200">
                <a:solidFill>
                  <a:srgbClr val="0070C0"/>
                </a:solidFill>
              </a:rPr>
              <a:t>dùng </a:t>
            </a:r>
            <a:r>
              <a:rPr lang="nb-NO" sz="3200">
                <a:solidFill>
                  <a:srgbClr val="0070C0"/>
                </a:solidFill>
              </a:rPr>
              <a:t>cần </a:t>
            </a:r>
            <a:r>
              <a:rPr lang="nb-NO" sz="3200" smtClean="0">
                <a:solidFill>
                  <a:srgbClr val="0070C0"/>
                </a:solidFill>
              </a:rPr>
              <a:t>thiết</a:t>
            </a:r>
          </a:p>
          <a:p>
            <a:pPr eaLnBrk="0" hangingPunct="0"/>
            <a:r>
              <a:rPr lang="nb-NO" sz="3200" smtClean="0">
                <a:solidFill>
                  <a:srgbClr val="0070C0"/>
                </a:solidFill>
              </a:rPr>
              <a:t> </a:t>
            </a:r>
            <a:r>
              <a:rPr lang="nb-NO" sz="3200">
                <a:solidFill>
                  <a:srgbClr val="0070C0"/>
                </a:solidFill>
              </a:rPr>
              <a:t>khi đi tham </a:t>
            </a:r>
            <a:r>
              <a:rPr lang="nb-NO" sz="3200">
                <a:solidFill>
                  <a:srgbClr val="0070C0"/>
                </a:solidFill>
              </a:rPr>
              <a:t>quan </a:t>
            </a:r>
            <a:r>
              <a:rPr lang="nb-NO" sz="3200" smtClean="0">
                <a:solidFill>
                  <a:srgbClr val="0070C0"/>
                </a:solidFill>
              </a:rPr>
              <a:t>thiên </a:t>
            </a:r>
            <a:r>
              <a:rPr lang="nb-NO" sz="3200">
                <a:solidFill>
                  <a:srgbClr val="0070C0"/>
                </a:solidFill>
              </a:rPr>
              <a:t>nhiên.</a:t>
            </a:r>
            <a:r>
              <a:rPr lang="en-US" sz="3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4113" y="864551"/>
            <a:ext cx="311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  <a:endParaRPr lang="en-US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74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xmlns="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xmlns="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xmlns="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35E9D7-2680-4C7C-A779-0B2AF3E5DF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7547" y="1565600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xmlns="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xmlns="" id="{468CCB71-1086-40BE-BD0C-DA5816B9A5D7}"/>
                </a:ext>
              </a:extLst>
            </p:cNvPr>
            <p:cNvSpPr txBox="1"/>
            <p:nvPr/>
          </p:nvSpPr>
          <p:spPr>
            <a:xfrm>
              <a:off x="2649749" y="2787755"/>
              <a:ext cx="2507571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1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xmlns="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xmlns="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424243-C92C-432C-8712-28BB595EC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235" y="1925494"/>
            <a:ext cx="811447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E8D1F0DA-1ABD-4282-9A41-FF89999DD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125"/>
            <a:ext cx="12192000" cy="95410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>
              <a:defRPr/>
            </a:pPr>
            <a:r>
              <a:rPr lang="en-US" sz="2800" b="1" smtClean="0">
                <a:solidFill>
                  <a:srgbClr val="002060"/>
                </a:solidFill>
              </a:rPr>
              <a:t>	Em </a:t>
            </a:r>
            <a:r>
              <a:rPr lang="en-US" sz="2800" b="1" dirty="0" err="1">
                <a:solidFill>
                  <a:srgbClr val="002060"/>
                </a:solidFill>
              </a:rPr>
              <a:t>cần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chuẩn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tìm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hiểu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xung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quanh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  <a:highlight>
                <a:srgbClr val="FFFF00"/>
              </a:highlight>
              <a:latin typeface="Arial"/>
              <a:ea typeface="微软雅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3B671E-8103-4F2C-A00B-567DD0B6A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2297132"/>
            <a:ext cx="1101362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xmlns="" id="{648D83A1-119D-4788-AD76-DCF04032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ounded Rectangle 3">
            <a:extLst>
              <a:ext uri="{FF2B5EF4-FFF2-40B4-BE49-F238E27FC236}">
                <a16:creationId xmlns:a16="http://schemas.microsoft.com/office/drawing/2014/main" xmlns="" id="{2232AF71-DAB6-4831-A57A-7F6B1532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41300"/>
            <a:ext cx="6489700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F7F733A-D7FD-43DA-BA71-E9F050280603}"/>
              </a:ext>
            </a:extLst>
          </p:cNvPr>
          <p:cNvSpPr/>
          <p:nvPr/>
        </p:nvSpPr>
        <p:spPr>
          <a:xfrm>
            <a:off x="989350" y="1179546"/>
            <a:ext cx="10516849" cy="1150144"/>
          </a:xfrm>
          <a:prstGeom prst="roundRect">
            <a:avLst>
              <a:gd name="adj" fmla="val 1153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algn="just"/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1. </a:t>
            </a:r>
            <a:r>
              <a:rPr lang="nl-NL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đồ dùng nào cần mang khi đi tham quan?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2. </a:t>
            </a:r>
            <a:r>
              <a:rPr lang="nl-NL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 trò của những đồ dùng đó là gì?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DBB904-0857-4516-A7CD-3AB208B4F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429000"/>
            <a:ext cx="33559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xmlns="" id="{3F55FC23-B76D-44FB-89B7-07EDA999C8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50863"/>
            <a:ext cx="49053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F5640B90-CF23-4F4D-BA63-50C6B1E65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406" y="227013"/>
            <a:ext cx="3509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Chia sẻ trước lớp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6441406-EE74-4DFE-B763-493056EDB30F}"/>
              </a:ext>
            </a:extLst>
          </p:cNvPr>
          <p:cNvGrpSpPr>
            <a:grpSpLocks/>
          </p:cNvGrpSpPr>
          <p:nvPr/>
        </p:nvGrpSpPr>
        <p:grpSpPr bwMode="auto">
          <a:xfrm>
            <a:off x="4894263" y="1101529"/>
            <a:ext cx="6683375" cy="1532333"/>
            <a:chOff x="6035526" y="1450600"/>
            <a:chExt cx="6683757" cy="463482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xmlns="" id="{19B18FF1-976F-4C79-B59C-911F8492EEEE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29704" name="Rounded Rectangle 1">
              <a:extLst>
                <a:ext uri="{FF2B5EF4-FFF2-40B4-BE49-F238E27FC236}">
                  <a16:creationId xmlns:a16="http://schemas.microsoft.com/office/drawing/2014/main" xmlns="" id="{368FA319-0892-4C0D-A005-F5C2A6B999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50600"/>
              <a:ext cx="6194527" cy="46348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Để bảo vệ môi trường, hạn chế rác thải nhựa, chúng ta nên đựng nước và đồ ăn bằng vật dụng gì? 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0CF755-39A2-4AA0-ACA4-EB6F43A6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388</Words>
  <Application>Microsoft Office PowerPoint</Application>
  <PresentationFormat>Custom</PresentationFormat>
  <Paragraphs>41</Paragraphs>
  <Slides>16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包图主题2</vt:lpstr>
      <vt:lpstr>1_包图主题2</vt:lpstr>
      <vt:lpstr>Office 主题​​</vt:lpstr>
      <vt:lpstr>2_包图主题2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11</cp:revision>
  <dcterms:created xsi:type="dcterms:W3CDTF">2021-12-23T08:31:49Z</dcterms:created>
  <dcterms:modified xsi:type="dcterms:W3CDTF">2022-01-20T14:11:51Z</dcterms:modified>
</cp:coreProperties>
</file>