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8"/>
  </p:notesMasterIdLst>
  <p:sldIdLst>
    <p:sldId id="287" r:id="rId2"/>
    <p:sldId id="256" r:id="rId3"/>
    <p:sldId id="268" r:id="rId4"/>
    <p:sldId id="269" r:id="rId5"/>
    <p:sldId id="270" r:id="rId6"/>
    <p:sldId id="257" r:id="rId7"/>
    <p:sldId id="265" r:id="rId8"/>
    <p:sldId id="259" r:id="rId9"/>
    <p:sldId id="260" r:id="rId10"/>
    <p:sldId id="271" r:id="rId11"/>
    <p:sldId id="261" r:id="rId12"/>
    <p:sldId id="272" r:id="rId13"/>
    <p:sldId id="273" r:id="rId14"/>
    <p:sldId id="274" r:id="rId15"/>
    <p:sldId id="275" r:id="rId16"/>
    <p:sldId id="276" r:id="rId17"/>
    <p:sldId id="277" r:id="rId18"/>
    <p:sldId id="285" r:id="rId19"/>
    <p:sldId id="262" r:id="rId20"/>
    <p:sldId id="278" r:id="rId21"/>
    <p:sldId id="280" r:id="rId22"/>
    <p:sldId id="281" r:id="rId23"/>
    <p:sldId id="282" r:id="rId24"/>
    <p:sldId id="283" r:id="rId25"/>
    <p:sldId id="284" r:id="rId26"/>
    <p:sldId id="286" r:id="rId27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546" y="72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70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55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4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619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451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35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648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3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850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080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89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7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05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84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42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901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68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83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6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628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70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94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6494" y="309093"/>
            <a:ext cx="499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10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848" y="1893615"/>
            <a:ext cx="548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tấu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323975" y="1656301"/>
            <a:ext cx="6391276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10013" y="28266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480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4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447800" y="1606301"/>
            <a:ext cx="6654608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" name="C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13720" y="38118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1693" y="326884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710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97" y="3970307"/>
            <a:ext cx="1325322" cy="875947"/>
          </a:xfrm>
          <a:prstGeom prst="rect">
            <a:avLst/>
          </a:prstGeom>
        </p:spPr>
      </p:pic>
      <p:pic>
        <p:nvPicPr>
          <p:cNvPr id="4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0499" y="1841124"/>
            <a:ext cx="5400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" y="3989357"/>
            <a:ext cx="1325322" cy="875947"/>
          </a:xfrm>
          <a:prstGeom prst="rect">
            <a:avLst/>
          </a:prstGeom>
        </p:spPr>
      </p:pic>
      <p:pic>
        <p:nvPicPr>
          <p:cNvPr id="4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1925" y="27993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3, 4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310" y="3760420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8130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9" y="379382"/>
            <a:ext cx="1325322" cy="875947"/>
          </a:xfrm>
          <a:prstGeom prst="rect">
            <a:avLst/>
          </a:prstGeom>
        </p:spPr>
      </p:pic>
      <p:pic>
        <p:nvPicPr>
          <p:cNvPr id="4" name="C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4516" y="28553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" name="Xoè hoa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56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2258" y="4438650"/>
            <a:ext cx="609600" cy="609600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89" y="3917538"/>
            <a:ext cx="1325322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90440"/>
            <a:ext cx="1367084" cy="111208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76186" y="510339"/>
            <a:ext cx="219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Hát</a:t>
            </a:r>
            <a:r>
              <a:rPr lang="en-US" sz="2000" dirty="0" smtClean="0"/>
              <a:t> </a:t>
            </a:r>
            <a:r>
              <a:rPr lang="en-US" sz="2000" dirty="0" err="1" smtClean="0"/>
              <a:t>cả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344366" y="2101174"/>
            <a:ext cx="5270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https://www.youtube.com/watch?v=rXoeexsb9vM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511128" y="324571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5"/>
          <p:cNvSpPr txBox="1"/>
          <p:nvPr/>
        </p:nvSpPr>
        <p:spPr>
          <a:xfrm>
            <a:off x="491138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940394"/>
            <a:ext cx="1325322" cy="8759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1057" y="905849"/>
            <a:ext cx="80588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1538605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576238" y="1777738"/>
            <a:ext cx="4063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90" y="2628469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09077" y="435561"/>
            <a:ext cx="253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21" name="Giới thiệu nhạc cụ- Marac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832" y="1685925"/>
            <a:ext cx="4960545" cy="2960215"/>
          </a:xfrm>
        </p:spPr>
      </p:pic>
      <p:grpSp>
        <p:nvGrpSpPr>
          <p:cNvPr id="23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4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8" descr="yellow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89" y="2727877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82781" y="447219"/>
            <a:ext cx="267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Giới thiệu nhạc cụ- Xyloph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5926" y="1544179"/>
            <a:ext cx="5777556" cy="30525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47550" y="1777738"/>
            <a:ext cx="773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87481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35633" y="1771838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473733" y="223856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492783" y="271481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492783" y="3124388"/>
            <a:ext cx="8241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616031" y="447219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521608" y="1771838"/>
            <a:ext cx="4455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2607333" y="2238563"/>
            <a:ext cx="371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2626383" y="2714813"/>
            <a:ext cx="398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2626383" y="3143438"/>
            <a:ext cx="417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465" y="217952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29" name="TextBox 65"/>
          <p:cNvSpPr txBox="1"/>
          <p:nvPr/>
        </p:nvSpPr>
        <p:spPr>
          <a:xfrm>
            <a:off x="6694663" y="5677845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延时符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3616504"/>
            <a:ext cx="6404000" cy="22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891" y="3560421"/>
            <a:ext cx="656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nhau</a:t>
            </a:r>
            <a:endParaRPr lang="en-US" sz="1600" dirty="0">
              <a:solidFill>
                <a:srgbClr val="FF0000"/>
              </a:solidFill>
            </a:endParaRPr>
          </a:p>
          <a:p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743" y="2135338"/>
            <a:ext cx="6404000" cy="237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6743" y="2092555"/>
            <a:ext cx="6363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-67710" y="3183057"/>
            <a:ext cx="1392651" cy="1564219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17" y="-113840"/>
            <a:ext cx="1134121" cy="138339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2971801"/>
            <a:ext cx="1438836" cy="2171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5422" y="-1385643"/>
            <a:ext cx="4479024" cy="826605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69241" y="1680560"/>
            <a:ext cx="3055714" cy="3549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8166" y="499504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/>
          <p:cNvSpPr txBox="1"/>
          <p:nvPr/>
        </p:nvSpPr>
        <p:spPr>
          <a:xfrm>
            <a:off x="731908" y="266716"/>
            <a:ext cx="215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28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86191" y="1528300"/>
            <a:ext cx="50946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35" y="3983439"/>
            <a:ext cx="1334514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59218" y="1110800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518"/>
          </a:xfrm>
        </p:spPr>
      </p:pic>
      <p:sp>
        <p:nvSpPr>
          <p:cNvPr id="5" name="TextBox 4"/>
          <p:cNvSpPr txBox="1"/>
          <p:nvPr/>
        </p:nvSpPr>
        <p:spPr>
          <a:xfrm>
            <a:off x="3784060" y="933855"/>
            <a:ext cx="21789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1914" y="2616740"/>
            <a:ext cx="40175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https://www.youtube.com/watch?v=HR0PLsE1r0M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748563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1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563</Words>
  <Application>Microsoft Office PowerPoint</Application>
  <PresentationFormat>On-screen Show (16:9)</PresentationFormat>
  <Paragraphs>113</Paragraphs>
  <Slides>26</Slides>
  <Notes>23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宋体</vt:lpstr>
      <vt:lpstr>Arial</vt:lpstr>
      <vt:lpstr>Calibri</vt:lpstr>
      <vt:lpstr>Times New Roman</vt:lpstr>
      <vt:lpstr>汉仪乐喵体W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2</cp:revision>
  <dcterms:created xsi:type="dcterms:W3CDTF">2017-03-22T17:33:00Z</dcterms:created>
  <dcterms:modified xsi:type="dcterms:W3CDTF">2022-01-23T16:01:20Z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