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3"/>
  </p:notesMasterIdLst>
  <p:sldIdLst>
    <p:sldId id="323" r:id="rId2"/>
    <p:sldId id="327" r:id="rId3"/>
    <p:sldId id="305" r:id="rId4"/>
    <p:sldId id="332" r:id="rId5"/>
    <p:sldId id="333" r:id="rId6"/>
    <p:sldId id="322" r:id="rId7"/>
    <p:sldId id="304" r:id="rId8"/>
    <p:sldId id="329" r:id="rId9"/>
    <p:sldId id="310" r:id="rId10"/>
    <p:sldId id="272" r:id="rId11"/>
    <p:sldId id="330" r:id="rId1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4" autoAdjust="0"/>
    <p:restoredTop sz="94632"/>
  </p:normalViewPr>
  <p:slideViewPr>
    <p:cSldViewPr snapToGrid="0">
      <p:cViewPr varScale="1">
        <p:scale>
          <a:sx n="106" d="100"/>
          <a:sy n="106" d="100"/>
        </p:scale>
        <p:origin x="1616" y="18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03F16-441D-487F-B806-955F9D7B001C}" type="datetimeFigureOut">
              <a:rPr lang="vi-VN" smtClean="0"/>
              <a:t>28/12/2021</a:t>
            </a:fld>
            <a:endParaRPr lang="vi-VN"/>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C52BF-A622-43A3-B7E7-A240A137BF58}" type="slidenum">
              <a:rPr lang="vi-VN" smtClean="0"/>
              <a:t>‹#›</a:t>
            </a:fld>
            <a:endParaRPr lang="vi-VN"/>
          </a:p>
        </p:txBody>
      </p:sp>
    </p:spTree>
    <p:extLst>
      <p:ext uri="{BB962C8B-B14F-4D97-AF65-F5344CB8AC3E}">
        <p14:creationId xmlns:p14="http://schemas.microsoft.com/office/powerpoint/2010/main" val="142076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30548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93727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61309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14483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608A5-0B36-41BD-BAAA-D068409D1047}" type="datetimeFigureOut">
              <a:rPr lang="en-US" smtClean="0"/>
              <a:t>12/28/21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14864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6F608A5-0B36-41BD-BAAA-D068409D1047}" type="datetimeFigureOut">
              <a:rPr lang="en-US" smtClean="0"/>
              <a:t>12/28/21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79323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6F608A5-0B36-41BD-BAAA-D068409D1047}" type="datetimeFigureOut">
              <a:rPr lang="en-US" smtClean="0"/>
              <a:t>12/28/21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6612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6F608A5-0B36-41BD-BAAA-D068409D1047}" type="datetimeFigureOut">
              <a:rPr lang="en-US" smtClean="0"/>
              <a:t>12/28/21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71882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608A5-0B36-41BD-BAAA-D068409D1047}" type="datetimeFigureOut">
              <a:rPr lang="en-US" smtClean="0"/>
              <a:t>12/28/21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308825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608A5-0B36-41BD-BAAA-D068409D1047}" type="datetimeFigureOut">
              <a:rPr lang="en-US" smtClean="0"/>
              <a:t>12/28/21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40112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608A5-0B36-41BD-BAAA-D068409D1047}" type="datetimeFigureOut">
              <a:rPr lang="en-US" smtClean="0"/>
              <a:t>12/28/21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80125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608A5-0B36-41BD-BAAA-D068409D1047}" type="datetimeFigureOut">
              <a:rPr lang="en-US" smtClean="0"/>
              <a:t>12/28/21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D2E26-89E8-453A-93AB-877B0E345DDB}" type="slidenum">
              <a:rPr lang="en-US" smtClean="0"/>
              <a:t>‹#›</a:t>
            </a:fld>
            <a:endParaRPr lang="en-US"/>
          </a:p>
        </p:txBody>
      </p:sp>
    </p:spTree>
    <p:extLst>
      <p:ext uri="{BB962C8B-B14F-4D97-AF65-F5344CB8AC3E}">
        <p14:creationId xmlns:p14="http://schemas.microsoft.com/office/powerpoint/2010/main" val="602617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6740B5D8-7E34-4426-ABE2-63900DA11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352" y="999095"/>
            <a:ext cx="2726683" cy="2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Kết quả hình ảnh cho hoa sen">
            <a:extLst>
              <a:ext uri="{FF2B5EF4-FFF2-40B4-BE49-F238E27FC236}">
                <a16:creationId xmlns:a16="http://schemas.microsoft.com/office/drawing/2014/main" id="{958B394B-41AD-499A-B4AA-FEC4335BB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92" y="1054032"/>
            <a:ext cx="2352758" cy="235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a:extLst>
              <a:ext uri="{FF2B5EF4-FFF2-40B4-BE49-F238E27FC236}">
                <a16:creationId xmlns:a16="http://schemas.microsoft.com/office/drawing/2014/main" id="{2BAF308F-C9CC-4724-8AA8-E2412F5D1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79315" y="4174713"/>
            <a:ext cx="2539720" cy="2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98BED755-1881-48F0-92D0-A713D8C38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92" y="3841732"/>
            <a:ext cx="2352757" cy="28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7B1BBEED-A5A0-4B98-8601-5B591E9B61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9319" y="725660"/>
            <a:ext cx="3707359" cy="300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huyến du lịch Trường Sa đầu tiên khởi hành vào ngày 22/6">
            <a:extLst>
              <a:ext uri="{FF2B5EF4-FFF2-40B4-BE49-F238E27FC236}">
                <a16:creationId xmlns:a16="http://schemas.microsoft.com/office/drawing/2014/main" id="{C1489C13-6E11-4DF3-B72B-74C3D9770B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9319" y="4084524"/>
            <a:ext cx="3885169" cy="253045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EC39098-0D37-40F2-A122-E65547AC707D}"/>
              </a:ext>
            </a:extLst>
          </p:cNvPr>
          <p:cNvSpPr/>
          <p:nvPr/>
        </p:nvSpPr>
        <p:spPr>
          <a:xfrm>
            <a:off x="238122" y="3182702"/>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3" name="Oval 12">
            <a:extLst>
              <a:ext uri="{FF2B5EF4-FFF2-40B4-BE49-F238E27FC236}">
                <a16:creationId xmlns:a16="http://schemas.microsoft.com/office/drawing/2014/main" id="{CD88AAEE-E647-4872-B04C-A2D9F9E59F2D}"/>
              </a:ext>
            </a:extLst>
          </p:cNvPr>
          <p:cNvSpPr/>
          <p:nvPr/>
        </p:nvSpPr>
        <p:spPr>
          <a:xfrm>
            <a:off x="4726772" y="3402379"/>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a:t>
            </a:r>
          </a:p>
        </p:txBody>
      </p:sp>
      <p:sp>
        <p:nvSpPr>
          <p:cNvPr id="14" name="Oval 13">
            <a:extLst>
              <a:ext uri="{FF2B5EF4-FFF2-40B4-BE49-F238E27FC236}">
                <a16:creationId xmlns:a16="http://schemas.microsoft.com/office/drawing/2014/main" id="{24E3E132-038E-4E4B-8873-2940E75EEA7B}"/>
              </a:ext>
            </a:extLst>
          </p:cNvPr>
          <p:cNvSpPr/>
          <p:nvPr/>
        </p:nvSpPr>
        <p:spPr>
          <a:xfrm>
            <a:off x="9271951" y="3219685"/>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a:t>
            </a:r>
          </a:p>
        </p:txBody>
      </p:sp>
      <p:sp>
        <p:nvSpPr>
          <p:cNvPr id="15" name="Oval 14">
            <a:extLst>
              <a:ext uri="{FF2B5EF4-FFF2-40B4-BE49-F238E27FC236}">
                <a16:creationId xmlns:a16="http://schemas.microsoft.com/office/drawing/2014/main" id="{AAE09A32-6E58-4883-9930-8334050FF91C}"/>
              </a:ext>
            </a:extLst>
          </p:cNvPr>
          <p:cNvSpPr/>
          <p:nvPr/>
        </p:nvSpPr>
        <p:spPr>
          <a:xfrm>
            <a:off x="55851" y="6273088"/>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4</a:t>
            </a:r>
          </a:p>
        </p:txBody>
      </p:sp>
      <p:sp>
        <p:nvSpPr>
          <p:cNvPr id="16" name="Oval 15">
            <a:extLst>
              <a:ext uri="{FF2B5EF4-FFF2-40B4-BE49-F238E27FC236}">
                <a16:creationId xmlns:a16="http://schemas.microsoft.com/office/drawing/2014/main" id="{25D4942F-3EFB-4207-9614-BE8268936217}"/>
              </a:ext>
            </a:extLst>
          </p:cNvPr>
          <p:cNvSpPr/>
          <p:nvPr/>
        </p:nvSpPr>
        <p:spPr>
          <a:xfrm>
            <a:off x="4644288" y="6395304"/>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5</a:t>
            </a:r>
          </a:p>
        </p:txBody>
      </p:sp>
      <p:sp>
        <p:nvSpPr>
          <p:cNvPr id="17" name="Oval 16">
            <a:extLst>
              <a:ext uri="{FF2B5EF4-FFF2-40B4-BE49-F238E27FC236}">
                <a16:creationId xmlns:a16="http://schemas.microsoft.com/office/drawing/2014/main" id="{A198CA20-AD75-40FC-943D-1922C3ECE066}"/>
              </a:ext>
            </a:extLst>
          </p:cNvPr>
          <p:cNvSpPr/>
          <p:nvPr/>
        </p:nvSpPr>
        <p:spPr>
          <a:xfrm>
            <a:off x="9184257" y="6270249"/>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6</a:t>
            </a:r>
          </a:p>
        </p:txBody>
      </p:sp>
      <p:sp>
        <p:nvSpPr>
          <p:cNvPr id="2" name="Rectangle: Rounded Corners 1">
            <a:extLst>
              <a:ext uri="{FF2B5EF4-FFF2-40B4-BE49-F238E27FC236}">
                <a16:creationId xmlns:a16="http://schemas.microsoft.com/office/drawing/2014/main" id="{0C6BE434-4D88-44FB-B08F-EBB1CAFE597D}"/>
              </a:ext>
            </a:extLst>
          </p:cNvPr>
          <p:cNvSpPr/>
          <p:nvPr/>
        </p:nvSpPr>
        <p:spPr>
          <a:xfrm>
            <a:off x="1692170" y="123290"/>
            <a:ext cx="6804558" cy="473435"/>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Đây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gì</a:t>
            </a:r>
            <a:r>
              <a:rPr lang="en-US" sz="2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14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leaf&#10;&#10;Description automatically generated with low confidence">
            <a:extLst>
              <a:ext uri="{FF2B5EF4-FFF2-40B4-BE49-F238E27FC236}">
                <a16:creationId xmlns:a16="http://schemas.microsoft.com/office/drawing/2014/main" id="{131A6717-72FB-40C0-A51E-3F037362D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352" y="406971"/>
            <a:ext cx="3056554" cy="267270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B1CF7ED-C63B-44FB-A475-8EDC6A996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06" y="180316"/>
            <a:ext cx="4859676" cy="6677684"/>
          </a:xfrm>
          <a:prstGeom prst="rect">
            <a:avLst/>
          </a:prstGeom>
        </p:spPr>
      </p:pic>
      <p:pic>
        <p:nvPicPr>
          <p:cNvPr id="16" name="Picture 6" descr="thumb_181_gif">
            <a:extLst>
              <a:ext uri="{FF2B5EF4-FFF2-40B4-BE49-F238E27FC236}">
                <a16:creationId xmlns:a16="http://schemas.microsoft.com/office/drawing/2014/main" id="{DB88DD71-2648-4B95-8692-07448C8BC18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5887352" y="3342700"/>
            <a:ext cx="3056554" cy="32293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9A2A6-7C09-4771-8353-42661F0B7D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59337" y="-34247"/>
            <a:ext cx="8625326" cy="6531627"/>
          </a:xfrm>
          <a:prstGeom prst="rect">
            <a:avLst/>
          </a:prstGeom>
        </p:spPr>
      </p:pic>
      <p:sp>
        <p:nvSpPr>
          <p:cNvPr id="6" name="Rectangle: Rounded Corners 5">
            <a:extLst>
              <a:ext uri="{FF2B5EF4-FFF2-40B4-BE49-F238E27FC236}">
                <a16:creationId xmlns:a16="http://schemas.microsoft.com/office/drawing/2014/main" id="{BF1C4231-D553-49E4-A33F-D740A1092F8D}"/>
              </a:ext>
            </a:extLst>
          </p:cNvPr>
          <p:cNvSpPr/>
          <p:nvPr/>
        </p:nvSpPr>
        <p:spPr>
          <a:xfrm>
            <a:off x="2116476" y="750013"/>
            <a:ext cx="7685069" cy="2894744"/>
          </a:xfrm>
          <a:prstGeom prst="roundRect">
            <a:avLst/>
          </a:prstGeom>
          <a:solidFill>
            <a:srgbClr val="FFFFC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Chúng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hãy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chuẩn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bị</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9</a:t>
            </a:r>
          </a:p>
          <a:p>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Xem</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bài</a:t>
            </a:r>
            <a:r>
              <a:rPr lang="en-US" sz="2500" dirty="0">
                <a:solidFill>
                  <a:srgbClr val="002060"/>
                </a:solidFill>
                <a:latin typeface="Times New Roman" panose="02020603050405020304" pitchFamily="18" charset="0"/>
                <a:cs typeface="Times New Roman" panose="02020603050405020304" pitchFamily="18" charset="0"/>
              </a:rPr>
              <a:t> 9: </a:t>
            </a:r>
            <a:r>
              <a:rPr lang="en-US" sz="2500" dirty="0" err="1">
                <a:solidFill>
                  <a:srgbClr val="002060"/>
                </a:solidFill>
                <a:latin typeface="Times New Roman" panose="02020603050405020304" pitchFamily="18" charset="0"/>
                <a:cs typeface="Times New Roman" panose="02020603050405020304" pitchFamily="18" charset="0"/>
              </a:rPr>
              <a:t>Cùng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nhau</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ôn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tập</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học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kì</a:t>
            </a:r>
            <a:r>
              <a:rPr lang="en-US" sz="2500" dirty="0">
                <a:solidFill>
                  <a:srgbClr val="002060"/>
                </a:solidFill>
                <a:latin typeface="Times New Roman" panose="02020603050405020304" pitchFamily="18" charset="0"/>
                <a:cs typeface="Times New Roman" panose="02020603050405020304" pitchFamily="18" charset="0"/>
              </a:rPr>
              <a:t> 1 (</a:t>
            </a:r>
            <a:r>
              <a:rPr lang="en-US" sz="2500" dirty="0" err="1">
                <a:solidFill>
                  <a:srgbClr val="002060"/>
                </a:solidFill>
                <a:latin typeface="Times New Roman" panose="02020603050405020304" pitchFamily="18" charset="0"/>
                <a:cs typeface="Times New Roman" panose="02020603050405020304" pitchFamily="18" charset="0"/>
              </a:rPr>
              <a:t>trang</a:t>
            </a:r>
            <a:r>
              <a:rPr lang="en-US" sz="2500" dirty="0">
                <a:solidFill>
                  <a:srgbClr val="002060"/>
                </a:solidFill>
                <a:latin typeface="Times New Roman" panose="02020603050405020304" pitchFamily="18" charset="0"/>
                <a:cs typeface="Times New Roman" panose="02020603050405020304" pitchFamily="18" charset="0"/>
              </a:rPr>
              <a:t> 42 SGK)</a:t>
            </a:r>
          </a:p>
          <a:p>
            <a:pPr algn="just"/>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Chuẩn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bị</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Mang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đến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lớp</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những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sản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phẩm</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đã</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tạo</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được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trong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học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kì</a:t>
            </a:r>
            <a:r>
              <a:rPr lang="en-US" sz="2500" dirty="0">
                <a:solidFill>
                  <a:srgbClr val="002060"/>
                </a:solidFill>
                <a:latin typeface="Times New Roman" panose="02020603050405020304" pitchFamily="18" charset="0"/>
                <a:cs typeface="Times New Roman" panose="02020603050405020304" pitchFamily="18" charset="0"/>
              </a:rPr>
              <a:t> 1 </a:t>
            </a:r>
            <a:r>
              <a:rPr lang="en-US" sz="2500" dirty="0" err="1">
                <a:solidFill>
                  <a:srgbClr val="002060"/>
                </a:solidFill>
                <a:latin typeface="Times New Roman" panose="02020603050405020304" pitchFamily="18" charset="0"/>
                <a:cs typeface="Times New Roman" panose="02020603050405020304" pitchFamily="18" charset="0"/>
              </a:rPr>
              <a:t>và</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bút</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chì</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tẩy</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màu</a:t>
            </a:r>
            <a:r>
              <a:rPr lang="en-US" sz="2500" dirty="0">
                <a:solidFill>
                  <a:srgbClr val="002060"/>
                </a:solidFill>
                <a:latin typeface="Times New Roman" panose="02020603050405020304" pitchFamily="18" charset="0"/>
                <a:cs typeface="Times New Roman" panose="02020603050405020304" pitchFamily="18" charset="0"/>
              </a:rPr>
              <a:t> vẽ, </a:t>
            </a:r>
            <a:r>
              <a:rPr lang="en-US" sz="2500" dirty="0" err="1">
                <a:solidFill>
                  <a:srgbClr val="002060"/>
                </a:solidFill>
                <a:latin typeface="Times New Roman" panose="02020603050405020304" pitchFamily="18" charset="0"/>
                <a:cs typeface="Times New Roman" panose="02020603050405020304" pitchFamily="18" charset="0"/>
              </a:rPr>
              <a:t>giấy</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màu</a:t>
            </a:r>
            <a:r>
              <a:rPr lang="en-US" sz="25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30572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a:extLst>
              <a:ext uri="{FF2B5EF4-FFF2-40B4-BE49-F238E27FC236}">
                <a16:creationId xmlns:a16="http://schemas.microsoft.com/office/drawing/2014/main" id="{C47BE682-94B2-4F38-B93D-AD9C2BF59952}"/>
              </a:ext>
            </a:extLst>
          </p:cNvPr>
          <p:cNvPicPr>
            <a:picLocks noChangeAspect="1"/>
          </p:cNvPicPr>
          <p:nvPr/>
        </p:nvPicPr>
        <p:blipFill>
          <a:blip r:embed="rId2"/>
          <a:stretch>
            <a:fillRect/>
          </a:stretch>
        </p:blipFill>
        <p:spPr>
          <a:xfrm>
            <a:off x="729048" y="642740"/>
            <a:ext cx="8453852" cy="5369518"/>
          </a:xfrm>
          <a:prstGeom prst="rect">
            <a:avLst/>
          </a:prstGeom>
        </p:spPr>
      </p:pic>
      <p:pic>
        <p:nvPicPr>
          <p:cNvPr id="5" name="图片 9">
            <a:extLst>
              <a:ext uri="{FF2B5EF4-FFF2-40B4-BE49-F238E27FC236}">
                <a16:creationId xmlns:a16="http://schemas.microsoft.com/office/drawing/2014/main" id="{CAC59367-E5D0-41A3-A61F-C14B75E35284}"/>
              </a:ext>
            </a:extLst>
          </p:cNvPr>
          <p:cNvPicPr>
            <a:picLocks noChangeAspect="1"/>
          </p:cNvPicPr>
          <p:nvPr/>
        </p:nvPicPr>
        <p:blipFill>
          <a:blip r:embed="rId3"/>
          <a:stretch>
            <a:fillRect/>
          </a:stretch>
        </p:blipFill>
        <p:spPr>
          <a:xfrm>
            <a:off x="0" y="3652844"/>
            <a:ext cx="3876884" cy="3256054"/>
          </a:xfrm>
          <a:prstGeom prst="rect">
            <a:avLst/>
          </a:prstGeom>
        </p:spPr>
      </p:pic>
      <p:pic>
        <p:nvPicPr>
          <p:cNvPr id="6" name="图片 10">
            <a:extLst>
              <a:ext uri="{FF2B5EF4-FFF2-40B4-BE49-F238E27FC236}">
                <a16:creationId xmlns:a16="http://schemas.microsoft.com/office/drawing/2014/main" id="{D0700487-8410-437F-A69B-DF657BED5431}"/>
              </a:ext>
            </a:extLst>
          </p:cNvPr>
          <p:cNvPicPr>
            <a:picLocks noChangeAspect="1"/>
          </p:cNvPicPr>
          <p:nvPr/>
        </p:nvPicPr>
        <p:blipFill>
          <a:blip r:embed="rId4"/>
          <a:stretch>
            <a:fillRect/>
          </a:stretch>
        </p:blipFill>
        <p:spPr>
          <a:xfrm>
            <a:off x="6256211" y="3309211"/>
            <a:ext cx="3662264" cy="3081051"/>
          </a:xfrm>
          <a:prstGeom prst="rect">
            <a:avLst/>
          </a:prstGeom>
        </p:spPr>
      </p:pic>
      <p:sp>
        <p:nvSpPr>
          <p:cNvPr id="7" name="矩形 11">
            <a:extLst>
              <a:ext uri="{FF2B5EF4-FFF2-40B4-BE49-F238E27FC236}">
                <a16:creationId xmlns:a16="http://schemas.microsoft.com/office/drawing/2014/main" id="{CBA3C325-DDDE-4BD2-AF57-722B0BA6DA74}"/>
              </a:ext>
            </a:extLst>
          </p:cNvPr>
          <p:cNvSpPr/>
          <p:nvPr/>
        </p:nvSpPr>
        <p:spPr>
          <a:xfrm>
            <a:off x="1014003" y="982572"/>
            <a:ext cx="7468001" cy="41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8" name="图片 19">
            <a:extLst>
              <a:ext uri="{FF2B5EF4-FFF2-40B4-BE49-F238E27FC236}">
                <a16:creationId xmlns:a16="http://schemas.microsoft.com/office/drawing/2014/main" id="{5AB7745E-DF1D-4C6B-B937-3F7E263E7523}"/>
              </a:ext>
            </a:extLst>
          </p:cNvPr>
          <p:cNvPicPr>
            <a:picLocks noChangeAspect="1"/>
          </p:cNvPicPr>
          <p:nvPr/>
        </p:nvPicPr>
        <p:blipFill>
          <a:blip r:embed="rId5"/>
          <a:stretch>
            <a:fillRect/>
          </a:stretch>
        </p:blipFill>
        <p:spPr>
          <a:xfrm>
            <a:off x="7605209" y="4343085"/>
            <a:ext cx="964268" cy="1017104"/>
          </a:xfrm>
          <a:prstGeom prst="rect">
            <a:avLst/>
          </a:prstGeom>
        </p:spPr>
      </p:pic>
      <p:pic>
        <p:nvPicPr>
          <p:cNvPr id="9" name="图片 10">
            <a:extLst>
              <a:ext uri="{FF2B5EF4-FFF2-40B4-BE49-F238E27FC236}">
                <a16:creationId xmlns:a16="http://schemas.microsoft.com/office/drawing/2014/main" id="{FF6F91D7-5BB7-4E30-88EA-8DE04AEC5816}"/>
              </a:ext>
            </a:extLst>
          </p:cNvPr>
          <p:cNvPicPr>
            <a:picLocks noChangeAspect="1"/>
          </p:cNvPicPr>
          <p:nvPr/>
        </p:nvPicPr>
        <p:blipFill>
          <a:blip r:embed="rId4"/>
          <a:stretch>
            <a:fillRect/>
          </a:stretch>
        </p:blipFill>
        <p:spPr>
          <a:xfrm>
            <a:off x="3534159" y="3796739"/>
            <a:ext cx="3649132" cy="3070003"/>
          </a:xfrm>
          <a:prstGeom prst="rect">
            <a:avLst/>
          </a:prstGeom>
        </p:spPr>
      </p:pic>
      <p:sp>
        <p:nvSpPr>
          <p:cNvPr id="10" name="Rectangle 9">
            <a:extLst>
              <a:ext uri="{FF2B5EF4-FFF2-40B4-BE49-F238E27FC236}">
                <a16:creationId xmlns:a16="http://schemas.microsoft.com/office/drawing/2014/main" id="{41C970C5-C68E-486D-A461-09074BA00F86}"/>
              </a:ext>
            </a:extLst>
          </p:cNvPr>
          <p:cNvSpPr/>
          <p:nvPr/>
        </p:nvSpPr>
        <p:spPr>
          <a:xfrm>
            <a:off x="1" y="-51370"/>
            <a:ext cx="9918474" cy="3364382"/>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alendar&#10;&#10;Description automatically generated">
            <a:extLst>
              <a:ext uri="{FF2B5EF4-FFF2-40B4-BE49-F238E27FC236}">
                <a16:creationId xmlns:a16="http://schemas.microsoft.com/office/drawing/2014/main" id="{98BDA3A4-717B-4A15-8754-2B7BEB4448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96" y="19748"/>
            <a:ext cx="9061807" cy="412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
        <p:nvSpPr>
          <p:cNvPr id="12" name="Rectangle: Rounded Corners 11">
            <a:extLst>
              <a:ext uri="{FF2B5EF4-FFF2-40B4-BE49-F238E27FC236}">
                <a16:creationId xmlns:a16="http://schemas.microsoft.com/office/drawing/2014/main" id="{5721BE68-EEF3-4842-BFE7-3E1A3E51C2F3}"/>
              </a:ext>
            </a:extLst>
          </p:cNvPr>
          <p:cNvSpPr/>
          <p:nvPr/>
        </p:nvSpPr>
        <p:spPr>
          <a:xfrm>
            <a:off x="3918154" y="4424452"/>
            <a:ext cx="1871004" cy="570216"/>
          </a:xfrm>
          <a:prstGeom prst="roundRect">
            <a:avLst>
              <a:gd name="adj" fmla="val 16667"/>
            </a:avLst>
          </a:prstGeom>
          <a:solidFill>
            <a:srgbClr val="FFFF9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1690805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BB9789A-1F51-4CCA-BD22-720ED9D30374}"/>
              </a:ext>
            </a:extLst>
          </p:cNvPr>
          <p:cNvSpPr/>
          <p:nvPr/>
        </p:nvSpPr>
        <p:spPr>
          <a:xfrm>
            <a:off x="2692010" y="344184"/>
            <a:ext cx="4521979" cy="739739"/>
          </a:xfrm>
          <a:prstGeom prst="roundRect">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b="1" dirty="0">
                <a:solidFill>
                  <a:srgbClr val="002060"/>
                </a:solidFill>
                <a:latin typeface="Times New Roman" panose="02020603050405020304" pitchFamily="18" charset="0"/>
                <a:cs typeface="Times New Roman" panose="02020603050405020304" pitchFamily="18" charset="0"/>
              </a:rPr>
              <a:t>1. QUAN SÁT, NHẬN BIẾT</a:t>
            </a:r>
          </a:p>
        </p:txBody>
      </p:sp>
      <p:pic>
        <p:nvPicPr>
          <p:cNvPr id="8" name="Picture 7" descr="A picture containing background pattern&#10;&#10;Description automatically generated">
            <a:extLst>
              <a:ext uri="{FF2B5EF4-FFF2-40B4-BE49-F238E27FC236}">
                <a16:creationId xmlns:a16="http://schemas.microsoft.com/office/drawing/2014/main" id="{2A5743FF-0714-4FED-87CC-216A086A7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0" y="2657118"/>
            <a:ext cx="4547164" cy="3394361"/>
          </a:xfrm>
          <a:prstGeom prst="rect">
            <a:avLst/>
          </a:prstGeom>
        </p:spPr>
      </p:pic>
      <p:pic>
        <p:nvPicPr>
          <p:cNvPr id="9" name="Picture 40" descr="http://4.bp.blogspot.com/-mHEjcLHn9II/TpjX2WLYjNI/AAAAAAAABnU/w8Tt4CihFEs/s400/IMG_2768.JPG">
            <a:extLst>
              <a:ext uri="{FF2B5EF4-FFF2-40B4-BE49-F238E27FC236}">
                <a16:creationId xmlns:a16="http://schemas.microsoft.com/office/drawing/2014/main" id="{F8EABFEB-0A7D-4173-AC4F-12A4A682D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2657118"/>
            <a:ext cx="4708311" cy="33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EC57F70B-5B37-4B2F-B335-798911D8B7B8}"/>
              </a:ext>
            </a:extLst>
          </p:cNvPr>
          <p:cNvSpPr/>
          <p:nvPr/>
        </p:nvSpPr>
        <p:spPr>
          <a:xfrm>
            <a:off x="955406" y="1333071"/>
            <a:ext cx="8414625" cy="1074898"/>
          </a:xfrm>
          <a:prstGeom prst="round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hãy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ảnh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sắc</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mỗi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bức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dưới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đây</a:t>
            </a:r>
            <a:r>
              <a:rPr lang="en-US" sz="2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10883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93AD-1EB4-2140-88BC-3B214558B6D0}"/>
              </a:ext>
            </a:extLst>
          </p:cNvPr>
          <p:cNvSpPr>
            <a:spLocks noGrp="1"/>
          </p:cNvSpPr>
          <p:nvPr>
            <p:ph type="title"/>
          </p:nvPr>
        </p:nvSpPr>
        <p:spPr>
          <a:xfrm>
            <a:off x="-1104900" y="-1818292"/>
            <a:ext cx="5535466" cy="805552"/>
          </a:xfrm>
        </p:spPr>
        <p:txBody>
          <a:bodyPr/>
          <a:lstStyle/>
          <a:p>
            <a:endParaRPr lang="en-VN" dirty="0"/>
          </a:p>
        </p:txBody>
      </p:sp>
      <p:pic>
        <p:nvPicPr>
          <p:cNvPr id="1026" name="Picture 2" descr="Hội thi &amp;quot;Bé khéo tay cấp trường&amp;quot; năm học 2019 -2020">
            <a:extLst>
              <a:ext uri="{FF2B5EF4-FFF2-40B4-BE49-F238E27FC236}">
                <a16:creationId xmlns:a16="http://schemas.microsoft.com/office/drawing/2014/main" id="{9382BE2C-D48E-0C4F-9A81-06335F03A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72" y="156411"/>
            <a:ext cx="4403223" cy="295976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screenshot of a video game&#10;&#10;Description automatically generated with medium confidence">
            <a:extLst>
              <a:ext uri="{FF2B5EF4-FFF2-40B4-BE49-F238E27FC236}">
                <a16:creationId xmlns:a16="http://schemas.microsoft.com/office/drawing/2014/main" id="{6478F5A0-42C4-5843-BE05-EDC13234FF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42234" y="0"/>
            <a:ext cx="4582694" cy="3429000"/>
          </a:xfrm>
          <a:prstGeom prst="rect">
            <a:avLst/>
          </a:prstGeom>
        </p:spPr>
      </p:pic>
      <p:pic>
        <p:nvPicPr>
          <p:cNvPr id="1028" name="Picture 4" descr="HỘI THI “ BÉ KHÉO TAY” SÂN CHƠI BỔ ÍCH CHO CÁC BÉ MẪU ...">
            <a:extLst>
              <a:ext uri="{FF2B5EF4-FFF2-40B4-BE49-F238E27FC236}">
                <a16:creationId xmlns:a16="http://schemas.microsoft.com/office/drawing/2014/main" id="{65AB621A-61BD-7543-90D5-D747E57F6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77" y="3429000"/>
            <a:ext cx="4237789" cy="3178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ội thi bé khéo tay cấp trường năm học 2016-2017">
            <a:extLst>
              <a:ext uri="{FF2B5EF4-FFF2-40B4-BE49-F238E27FC236}">
                <a16:creationId xmlns:a16="http://schemas.microsoft.com/office/drawing/2014/main" id="{348CCCBC-0ACB-DA40-8739-0F4D164C4F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534" y="3504197"/>
            <a:ext cx="4137526" cy="310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2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100B-A3FA-7240-83A2-836C367E199E}"/>
              </a:ext>
            </a:extLst>
          </p:cNvPr>
          <p:cNvSpPr>
            <a:spLocks noGrp="1"/>
          </p:cNvSpPr>
          <p:nvPr>
            <p:ph type="title"/>
          </p:nvPr>
        </p:nvSpPr>
        <p:spPr/>
        <p:txBody>
          <a:bodyPr/>
          <a:lstStyle/>
          <a:p>
            <a:endParaRPr lang="en-VN" dirty="0"/>
          </a:p>
        </p:txBody>
      </p:sp>
      <p:pic>
        <p:nvPicPr>
          <p:cNvPr id="4" name="Picture 3" descr="A close-up of a leaf&#10;&#10;Description automatically generated with low confidence">
            <a:extLst>
              <a:ext uri="{FF2B5EF4-FFF2-40B4-BE49-F238E27FC236}">
                <a16:creationId xmlns:a16="http://schemas.microsoft.com/office/drawing/2014/main" id="{A45210CA-F6D6-7949-B367-B88625B01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585370"/>
            <a:ext cx="4339024" cy="3794124"/>
          </a:xfrm>
          <a:prstGeom prst="rect">
            <a:avLst/>
          </a:prstGeom>
        </p:spPr>
      </p:pic>
      <p:pic>
        <p:nvPicPr>
          <p:cNvPr id="5" name="Picture 6" descr="thumb_181_gif">
            <a:extLst>
              <a:ext uri="{FF2B5EF4-FFF2-40B4-BE49-F238E27FC236}">
                <a16:creationId xmlns:a16="http://schemas.microsoft.com/office/drawing/2014/main" id="{AD936A62-9933-6748-93A6-EA832597E0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409413" y="2141621"/>
            <a:ext cx="3837054" cy="4042610"/>
          </a:xfrm>
          <a:prstGeom prst="rect">
            <a:avLst/>
          </a:prstGeom>
          <a:noFill/>
        </p:spPr>
      </p:pic>
    </p:spTree>
    <p:extLst>
      <p:ext uri="{BB962C8B-B14F-4D97-AF65-F5344CB8AC3E}">
        <p14:creationId xmlns:p14="http://schemas.microsoft.com/office/powerpoint/2010/main" val="596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é Linh Nhi vẽ khung cảnh có ngôi nhà của gia đình con, xung quanh trời xanh mây trắng, chim bay hót líu lo, trong vườn hoa nở, ong bướm dập dìu. Trong mắt của Linh Nhi (6 tuổi), mọi thứ thật bình yên, các động vật, chim chóc xung quanh, tất cả là bạn bè với con người.">
            <a:extLst>
              <a:ext uri="{FF2B5EF4-FFF2-40B4-BE49-F238E27FC236}">
                <a16:creationId xmlns:a16="http://schemas.microsoft.com/office/drawing/2014/main" id="{153BB582-B240-4D99-A6E7-44A6B230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33" y="262025"/>
            <a:ext cx="4215641" cy="29075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4100" name="Picture 4" descr="Khung cảnh Hồ Gươm">
            <a:extLst>
              <a:ext uri="{FF2B5EF4-FFF2-40B4-BE49-F238E27FC236}">
                <a16:creationId xmlns:a16="http://schemas.microsoft.com/office/drawing/2014/main" id="{5ED180D8-B830-4DF7-AFA1-973E2334D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282" y="248982"/>
            <a:ext cx="4395985" cy="3083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abric&#10;&#10;Description automatically generated">
            <a:extLst>
              <a:ext uri="{FF2B5EF4-FFF2-40B4-BE49-F238E27FC236}">
                <a16:creationId xmlns:a16="http://schemas.microsoft.com/office/drawing/2014/main" id="{5015D602-8444-4972-A522-D5A25E3AF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86" y="3688423"/>
            <a:ext cx="4331288" cy="2920596"/>
          </a:xfrm>
          <a:prstGeom prst="rect">
            <a:avLst/>
          </a:prstGeom>
          <a:ln>
            <a:solidFill>
              <a:srgbClr val="002060"/>
            </a:solidFill>
          </a:ln>
        </p:spPr>
      </p:pic>
      <p:pic>
        <p:nvPicPr>
          <p:cNvPr id="7" name="Picture 6">
            <a:extLst>
              <a:ext uri="{FF2B5EF4-FFF2-40B4-BE49-F238E27FC236}">
                <a16:creationId xmlns:a16="http://schemas.microsoft.com/office/drawing/2014/main" id="{5D5E367D-61AB-464D-87E6-91BB1504F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409" y="3650790"/>
            <a:ext cx="3969732" cy="3009599"/>
          </a:xfrm>
          <a:prstGeom prst="rect">
            <a:avLst/>
          </a:prstGeom>
          <a:ln>
            <a:solidFill>
              <a:srgbClr val="002060"/>
            </a:solidFill>
          </a:ln>
        </p:spPr>
      </p:pic>
    </p:spTree>
    <p:extLst>
      <p:ext uri="{BB962C8B-B14F-4D97-AF65-F5344CB8AC3E}">
        <p14:creationId xmlns:p14="http://schemas.microsoft.com/office/powerpoint/2010/main" val="214761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8CE73F-1A16-402F-AF44-7F36F7197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318" y="361816"/>
            <a:ext cx="3817771" cy="5378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thumb_117">
            <a:extLst>
              <a:ext uri="{FF2B5EF4-FFF2-40B4-BE49-F238E27FC236}">
                <a16:creationId xmlns:a16="http://schemas.microsoft.com/office/drawing/2014/main" id="{C7544FB8-651D-435E-8C82-3F4FF8A05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0" y="2886217"/>
            <a:ext cx="3922464" cy="28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fabric&#10;&#10;Description automatically generated">
            <a:extLst>
              <a:ext uri="{FF2B5EF4-FFF2-40B4-BE49-F238E27FC236}">
                <a16:creationId xmlns:a16="http://schemas.microsoft.com/office/drawing/2014/main" id="{105FEFDB-5E0F-4DB0-8A72-9BD25EC6C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569301" y="-512691"/>
            <a:ext cx="2502222" cy="3922464"/>
          </a:xfrm>
          <a:prstGeom prst="rect">
            <a:avLst/>
          </a:prstGeom>
        </p:spPr>
      </p:pic>
      <p:sp>
        <p:nvSpPr>
          <p:cNvPr id="5" name="Rectangle: Rounded Corners 4">
            <a:extLst>
              <a:ext uri="{FF2B5EF4-FFF2-40B4-BE49-F238E27FC236}">
                <a16:creationId xmlns:a16="http://schemas.microsoft.com/office/drawing/2014/main" id="{074BEF8B-3667-44B0-9702-3579786F7DF7}"/>
              </a:ext>
            </a:extLst>
          </p:cNvPr>
          <p:cNvSpPr/>
          <p:nvPr/>
        </p:nvSpPr>
        <p:spPr>
          <a:xfrm>
            <a:off x="785425" y="5909080"/>
            <a:ext cx="7992438" cy="84539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2060"/>
                </a:solidFill>
                <a:latin typeface="Times New Roman" panose="02020603050405020304" pitchFamily="18" charset="0"/>
                <a:cs typeface="Times New Roman" panose="02020603050405020304" pitchFamily="18" charset="0"/>
              </a:rPr>
              <a:t>Em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có</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thể</a:t>
            </a:r>
            <a:r>
              <a:rPr lang="en-US" sz="2200" dirty="0">
                <a:solidFill>
                  <a:srgbClr val="002060"/>
                </a:solidFill>
                <a:latin typeface="Times New Roman" panose="02020603050405020304" pitchFamily="18" charset="0"/>
                <a:cs typeface="Times New Roman" panose="02020603050405020304" pitchFamily="18" charset="0"/>
              </a:rPr>
              <a:t> vẽ </a:t>
            </a:r>
            <a:r>
              <a:rPr lang="en-US" sz="2200" dirty="0" err="1">
                <a:solidFill>
                  <a:srgbClr val="002060"/>
                </a:solidFill>
                <a:latin typeface="Times New Roman" panose="02020603050405020304" pitchFamily="18" charset="0"/>
                <a:cs typeface="Times New Roman" panose="02020603050405020304" pitchFamily="18" charset="0"/>
              </a:rPr>
              <a:t>màu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theo</a:t>
            </a:r>
            <a:r>
              <a:rPr lang="en-US" sz="2200" dirty="0">
                <a:solidFill>
                  <a:srgbClr val="002060"/>
                </a:solidFill>
                <a:latin typeface="Times New Roman" panose="02020603050405020304" pitchFamily="18" charset="0"/>
                <a:cs typeface="Times New Roman" panose="02020603050405020304" pitchFamily="18" charset="0"/>
              </a:rPr>
              <a:t> ý </a:t>
            </a:r>
            <a:r>
              <a:rPr lang="en-US" sz="2200" dirty="0" err="1">
                <a:solidFill>
                  <a:srgbClr val="002060"/>
                </a:solidFill>
                <a:latin typeface="Times New Roman" panose="02020603050405020304" pitchFamily="18" charset="0"/>
                <a:cs typeface="Times New Roman" panose="02020603050405020304" pitchFamily="18" charset="0"/>
              </a:rPr>
              <a:t>thích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cho</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những</a:t>
            </a:r>
            <a:r>
              <a:rPr lang="en-US" sz="2200" dirty="0">
                <a:solidFill>
                  <a:srgbClr val="002060"/>
                </a:solidFill>
                <a:latin typeface="Times New Roman" panose="02020603050405020304" pitchFamily="18" charset="0"/>
                <a:cs typeface="Times New Roman" panose="02020603050405020304" pitchFamily="18" charset="0"/>
              </a:rPr>
              <a:t> </a:t>
            </a:r>
          </a:p>
          <a:p>
            <a:pPr algn="ctr"/>
            <a:r>
              <a:rPr lang="en-US" sz="2200" dirty="0" err="1">
                <a:solidFill>
                  <a:srgbClr val="002060"/>
                </a:solidFill>
                <a:latin typeface="Times New Roman" panose="02020603050405020304" pitchFamily="18" charset="0"/>
                <a:cs typeface="Times New Roman" panose="02020603050405020304" pitchFamily="18" charset="0"/>
              </a:rPr>
              <a:t>hình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ảnh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thiên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nhiên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bức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tranh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của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mình</a:t>
            </a:r>
            <a:endParaRPr lang="en-US"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316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90B1D-1A52-4651-A5FE-3A6A331C9E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353" y="0"/>
            <a:ext cx="96532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30648D-9570-43CA-BDC3-DD404B337826}"/>
              </a:ext>
            </a:extLst>
          </p:cNvPr>
          <p:cNvSpPr>
            <a:spLocks noChangeArrowheads="1"/>
          </p:cNvSpPr>
          <p:nvPr/>
        </p:nvSpPr>
        <p:spPr bwMode="auto">
          <a:xfrm>
            <a:off x="1171254" y="2675232"/>
            <a:ext cx="3710523" cy="554037"/>
          </a:xfrm>
          <a:prstGeom prst="rect">
            <a:avLst/>
          </a:prstGeom>
          <a:solidFill>
            <a:schemeClr val="accent6">
              <a:lumMod val="20000"/>
              <a:lumOff val="80000"/>
            </a:schemeClr>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defRPr/>
            </a:pPr>
            <a:r>
              <a:rPr lang="en-US" altLang="vi-VN" sz="3000" b="1" dirty="0" err="1">
                <a:solidFill>
                  <a:srgbClr val="C00000"/>
                </a:solidFill>
                <a:latin typeface="Times New Roman" panose="02020603050405020304" pitchFamily="18" charset="0"/>
              </a:rPr>
              <a:t>Nhiệm</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vụ</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của</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em</a:t>
            </a:r>
            <a:r>
              <a:rPr lang="en-US" altLang="vi-VN" sz="3000" b="1" dirty="0">
                <a:solidFill>
                  <a:srgbClr val="C00000"/>
                </a:solidFill>
                <a:latin typeface="Times New Roman" panose="02020603050405020304" pitchFamily="18" charset="0"/>
              </a:rPr>
              <a:t>: </a:t>
            </a:r>
          </a:p>
        </p:txBody>
      </p:sp>
      <p:sp>
        <p:nvSpPr>
          <p:cNvPr id="6" name="Rectangle 5">
            <a:extLst>
              <a:ext uri="{FF2B5EF4-FFF2-40B4-BE49-F238E27FC236}">
                <a16:creationId xmlns:a16="http://schemas.microsoft.com/office/drawing/2014/main" id="{9A5684ED-4B07-4884-A794-FA2281E29AA5}"/>
              </a:ext>
            </a:extLst>
          </p:cNvPr>
          <p:cNvSpPr>
            <a:spLocks noChangeArrowheads="1"/>
          </p:cNvSpPr>
          <p:nvPr/>
        </p:nvSpPr>
        <p:spPr bwMode="auto">
          <a:xfrm>
            <a:off x="1171254" y="3292868"/>
            <a:ext cx="5959011" cy="243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3700"/>
              </a:lnSpc>
              <a:spcBef>
                <a:spcPct val="0"/>
              </a:spcBef>
              <a:buNone/>
            </a:pP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Em</a:t>
            </a:r>
            <a:r>
              <a:rPr lang="en-US" altLang="vi-VN" sz="2800" dirty="0">
                <a:solidFill>
                  <a:srgbClr val="002060"/>
                </a:solidFill>
                <a:latin typeface="Times New Roman" panose="02020603050405020304" pitchFamily="18" charset="0"/>
              </a:rPr>
              <a:t> </a:t>
            </a:r>
            <a:r>
              <a:rPr lang="en-US" altLang="vi-VN" sz="2800" dirty="0">
                <a:solidFill>
                  <a:srgbClr val="C00000"/>
                </a:solidFill>
                <a:latin typeface="Times New Roman" panose="02020603050405020304" pitchFamily="18" charset="0"/>
              </a:rPr>
              <a:t>vẽ </a:t>
            </a:r>
            <a:r>
              <a:rPr lang="en-US" altLang="vi-VN" sz="2800" dirty="0" err="1">
                <a:solidFill>
                  <a:srgbClr val="C00000"/>
                </a:solidFill>
                <a:latin typeface="Times New Roman" panose="02020603050405020304" pitchFamily="18" charset="0"/>
              </a:rPr>
              <a:t>màu</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theo</a:t>
            </a:r>
            <a:r>
              <a:rPr lang="en-US" altLang="vi-VN" sz="2800" dirty="0">
                <a:solidFill>
                  <a:srgbClr val="C00000"/>
                </a:solidFill>
                <a:latin typeface="Times New Roman" panose="02020603050405020304" pitchFamily="18" charset="0"/>
              </a:rPr>
              <a:t> ý </a:t>
            </a:r>
            <a:r>
              <a:rPr lang="en-US" altLang="vi-VN" sz="2800" dirty="0" err="1">
                <a:solidFill>
                  <a:srgbClr val="C00000"/>
                </a:solidFill>
                <a:latin typeface="Times New Roman" panose="02020603050405020304" pitchFamily="18" charset="0"/>
              </a:rPr>
              <a:t>thích</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cho</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các</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hình</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ảnh</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thiên</a:t>
            </a:r>
            <a:r>
              <a:rPr lang="en-US" altLang="vi-VN" sz="2800" dirty="0">
                <a:solidFill>
                  <a:srgbClr val="C00000"/>
                </a:solidFill>
                <a:latin typeface="Times New Roman" panose="02020603050405020304" pitchFamily="18" charset="0"/>
              </a:rPr>
              <a:t> </a:t>
            </a:r>
            <a:r>
              <a:rPr lang="en-US" altLang="vi-VN" sz="2800" dirty="0" err="1">
                <a:solidFill>
                  <a:srgbClr val="C00000"/>
                </a:solidFill>
                <a:latin typeface="Times New Roman" panose="02020603050405020304" pitchFamily="18" charset="0"/>
              </a:rPr>
              <a:t>nhiên</a:t>
            </a:r>
            <a:r>
              <a:rPr lang="en-US" altLang="vi-VN" sz="2800" dirty="0">
                <a:solidFill>
                  <a:srgbClr val="C0000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và</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nền</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xung</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quanh</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để</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hoàn</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thành</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bức</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tranh</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đã</a:t>
            </a:r>
            <a:r>
              <a:rPr lang="en-US" altLang="vi-VN" sz="2800" dirty="0">
                <a:solidFill>
                  <a:srgbClr val="002060"/>
                </a:solidFill>
                <a:latin typeface="Times New Roman" panose="02020603050405020304" pitchFamily="18" charset="0"/>
              </a:rPr>
              <a:t> vẽ ở </a:t>
            </a:r>
            <a:r>
              <a:rPr lang="en-US" altLang="vi-VN" sz="2800" dirty="0" err="1">
                <a:solidFill>
                  <a:srgbClr val="002060"/>
                </a:solidFill>
                <a:latin typeface="Times New Roman" panose="02020603050405020304" pitchFamily="18" charset="0"/>
              </a:rPr>
              <a:t>tiết</a:t>
            </a:r>
            <a:r>
              <a:rPr lang="en-US" altLang="vi-VN" sz="2800" dirty="0">
                <a:solidFill>
                  <a:srgbClr val="002060"/>
                </a:solidFill>
                <a:latin typeface="Times New Roman" panose="02020603050405020304" pitchFamily="18" charset="0"/>
              </a:rPr>
              <a:t> 1. </a:t>
            </a:r>
          </a:p>
          <a:p>
            <a:pPr algn="just">
              <a:lnSpc>
                <a:spcPts val="3700"/>
              </a:lnSpc>
              <a:spcBef>
                <a:spcPct val="0"/>
              </a:spcBef>
              <a:buNone/>
            </a:pP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Em</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quan</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sát</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bạn</a:t>
            </a:r>
            <a:r>
              <a:rPr lang="en-US" altLang="vi-VN" sz="2800" dirty="0">
                <a:solidFill>
                  <a:srgbClr val="002060"/>
                </a:solidFill>
                <a:latin typeface="Times New Roman" panose="02020603050405020304" pitchFamily="18" charset="0"/>
              </a:rPr>
              <a:t> vẽ </a:t>
            </a:r>
            <a:r>
              <a:rPr lang="en-US" altLang="vi-VN" sz="2800" dirty="0" err="1">
                <a:solidFill>
                  <a:srgbClr val="002060"/>
                </a:solidFill>
                <a:latin typeface="Times New Roman" panose="02020603050405020304" pitchFamily="18" charset="0"/>
              </a:rPr>
              <a:t>và</a:t>
            </a:r>
            <a:r>
              <a:rPr lang="en-US" altLang="vi-VN" sz="2800" dirty="0">
                <a:solidFill>
                  <a:srgbClr val="002060"/>
                </a:solidFill>
                <a:latin typeface="Times New Roman" panose="02020603050405020304" pitchFamily="18" charset="0"/>
              </a:rPr>
              <a:t> chia </a:t>
            </a:r>
            <a:r>
              <a:rPr lang="en-US" altLang="vi-VN" sz="2800" dirty="0" err="1">
                <a:solidFill>
                  <a:srgbClr val="002060"/>
                </a:solidFill>
                <a:latin typeface="Times New Roman" panose="02020603050405020304" pitchFamily="18" charset="0"/>
              </a:rPr>
              <a:t>sẻ</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trao</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đổi</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với</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bạn</a:t>
            </a:r>
            <a:r>
              <a:rPr lang="en-US" altLang="vi-VN" sz="2800"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166527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a:extLst>
              <a:ext uri="{FF2B5EF4-FFF2-40B4-BE49-F238E27FC236}">
                <a16:creationId xmlns:a16="http://schemas.microsoft.com/office/drawing/2014/main" id="{CA20DDB4-B1AA-4BBE-920C-B8AF00F67DDA}"/>
              </a:ext>
            </a:extLst>
          </p:cNvPr>
          <p:cNvPicPr>
            <a:picLocks noChangeAspect="1"/>
          </p:cNvPicPr>
          <p:nvPr/>
        </p:nvPicPr>
        <p:blipFill>
          <a:blip r:embed="rId2"/>
          <a:stretch>
            <a:fillRect/>
          </a:stretch>
        </p:blipFill>
        <p:spPr>
          <a:xfrm>
            <a:off x="729048" y="642740"/>
            <a:ext cx="8453852" cy="5369518"/>
          </a:xfrm>
          <a:prstGeom prst="rect">
            <a:avLst/>
          </a:prstGeom>
        </p:spPr>
      </p:pic>
      <p:pic>
        <p:nvPicPr>
          <p:cNvPr id="5" name="图片 9">
            <a:extLst>
              <a:ext uri="{FF2B5EF4-FFF2-40B4-BE49-F238E27FC236}">
                <a16:creationId xmlns:a16="http://schemas.microsoft.com/office/drawing/2014/main" id="{250CD7D5-32CC-46A4-B40E-148539C3F4CD}"/>
              </a:ext>
            </a:extLst>
          </p:cNvPr>
          <p:cNvPicPr>
            <a:picLocks noChangeAspect="1"/>
          </p:cNvPicPr>
          <p:nvPr/>
        </p:nvPicPr>
        <p:blipFill>
          <a:blip r:embed="rId3"/>
          <a:stretch>
            <a:fillRect/>
          </a:stretch>
        </p:blipFill>
        <p:spPr>
          <a:xfrm>
            <a:off x="0" y="2959206"/>
            <a:ext cx="3876884" cy="3256054"/>
          </a:xfrm>
          <a:prstGeom prst="rect">
            <a:avLst/>
          </a:prstGeom>
        </p:spPr>
      </p:pic>
      <p:pic>
        <p:nvPicPr>
          <p:cNvPr id="6" name="图片 10">
            <a:extLst>
              <a:ext uri="{FF2B5EF4-FFF2-40B4-BE49-F238E27FC236}">
                <a16:creationId xmlns:a16="http://schemas.microsoft.com/office/drawing/2014/main" id="{BA355CC4-E4A7-45B5-9560-7769A1E5891F}"/>
              </a:ext>
            </a:extLst>
          </p:cNvPr>
          <p:cNvPicPr>
            <a:picLocks noChangeAspect="1"/>
          </p:cNvPicPr>
          <p:nvPr/>
        </p:nvPicPr>
        <p:blipFill>
          <a:blip r:embed="rId4"/>
          <a:stretch>
            <a:fillRect/>
          </a:stretch>
        </p:blipFill>
        <p:spPr>
          <a:xfrm>
            <a:off x="6035063" y="2959206"/>
            <a:ext cx="3870280" cy="3256054"/>
          </a:xfrm>
          <a:prstGeom prst="rect">
            <a:avLst/>
          </a:prstGeom>
        </p:spPr>
      </p:pic>
      <p:sp>
        <p:nvSpPr>
          <p:cNvPr id="7" name="矩形 11">
            <a:extLst>
              <a:ext uri="{FF2B5EF4-FFF2-40B4-BE49-F238E27FC236}">
                <a16:creationId xmlns:a16="http://schemas.microsoft.com/office/drawing/2014/main" id="{2EFF1C26-2EFF-4A13-9839-09AFCB0910EF}"/>
              </a:ext>
            </a:extLst>
          </p:cNvPr>
          <p:cNvSpPr/>
          <p:nvPr/>
        </p:nvSpPr>
        <p:spPr>
          <a:xfrm>
            <a:off x="1014003" y="982572"/>
            <a:ext cx="7468001" cy="41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8" name="图片 19">
            <a:extLst>
              <a:ext uri="{FF2B5EF4-FFF2-40B4-BE49-F238E27FC236}">
                <a16:creationId xmlns:a16="http://schemas.microsoft.com/office/drawing/2014/main" id="{A2889FAA-1470-4E94-B80D-4DD72E308080}"/>
              </a:ext>
            </a:extLst>
          </p:cNvPr>
          <p:cNvPicPr>
            <a:picLocks noChangeAspect="1"/>
          </p:cNvPicPr>
          <p:nvPr/>
        </p:nvPicPr>
        <p:blipFill>
          <a:blip r:embed="rId5"/>
          <a:stretch>
            <a:fillRect/>
          </a:stretch>
        </p:blipFill>
        <p:spPr>
          <a:xfrm>
            <a:off x="8798236" y="694342"/>
            <a:ext cx="964268" cy="1017104"/>
          </a:xfrm>
          <a:prstGeom prst="rect">
            <a:avLst/>
          </a:prstGeom>
        </p:spPr>
      </p:pic>
      <p:sp>
        <p:nvSpPr>
          <p:cNvPr id="13" name="Rectangle: Rounded Corners 12">
            <a:extLst>
              <a:ext uri="{FF2B5EF4-FFF2-40B4-BE49-F238E27FC236}">
                <a16:creationId xmlns:a16="http://schemas.microsoft.com/office/drawing/2014/main" id="{C661717B-5EC6-493A-A7A9-86B05F8DDA4C}"/>
              </a:ext>
            </a:extLst>
          </p:cNvPr>
          <p:cNvSpPr/>
          <p:nvPr/>
        </p:nvSpPr>
        <p:spPr>
          <a:xfrm>
            <a:off x="1541124" y="439738"/>
            <a:ext cx="7468001" cy="5003673"/>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anose="02020603050405020304" pitchFamily="18" charset="0"/>
                <a:cs typeface="Times New Roman" panose="02020603050405020304" pitchFamily="18" charset="0"/>
              </a:rPr>
              <a:t>3.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nhận</a:t>
            </a:r>
            <a:r>
              <a:rPr lang="en-US" sz="2800" b="1" dirty="0">
                <a:solidFill>
                  <a:srgbClr val="002060"/>
                </a:solidFill>
                <a:latin typeface="Times New Roman" panose="02020603050405020304" pitchFamily="18" charset="0"/>
                <a:cs typeface="Times New Roman" panose="02020603050405020304" pitchFamily="18" charset="0"/>
              </a:rPr>
              <a:t>, chia </a:t>
            </a:r>
            <a:r>
              <a:rPr lang="en-US" sz="2800" b="1" dirty="0" err="1">
                <a:solidFill>
                  <a:srgbClr val="002060"/>
                </a:solidFill>
                <a:latin typeface="Times New Roman" panose="02020603050405020304" pitchFamily="18" charset="0"/>
                <a:cs typeface="Times New Roman" panose="02020603050405020304" pitchFamily="18" charset="0"/>
              </a:rPr>
              <a:t>sẻ</a:t>
            </a:r>
            <a:endParaRPr lang="en-US" sz="2800" b="1" dirty="0">
              <a:solidFill>
                <a:srgbClr val="002060"/>
              </a:solidFill>
              <a:latin typeface="Times New Roman" panose="02020603050405020304" pitchFamily="18" charset="0"/>
              <a:cs typeface="Times New Roman" panose="02020603050405020304" pitchFamily="18" charset="0"/>
            </a:endParaRP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gì</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thiệu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ảnh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mình</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màu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a:t>
            </a: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sao</a:t>
            </a:r>
            <a:r>
              <a:rPr lang="en-US" sz="28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95569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2608</TotalTime>
  <Words>216</Words>
  <Application>Microsoft Macintosh PowerPoint</Application>
  <PresentationFormat>A4 Paper (210x297 mm)</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phanducky020798@gmail.com</dc:creator>
  <cp:lastModifiedBy>Microsoft Office User</cp:lastModifiedBy>
  <cp:revision>185</cp:revision>
  <dcterms:created xsi:type="dcterms:W3CDTF">2019-09-27T16:13:17Z</dcterms:created>
  <dcterms:modified xsi:type="dcterms:W3CDTF">2021-12-28T00:45:26Z</dcterms:modified>
</cp:coreProperties>
</file>