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317" r:id="rId2"/>
    <p:sldId id="323" r:id="rId3"/>
    <p:sldId id="260" r:id="rId4"/>
    <p:sldId id="262" r:id="rId5"/>
    <p:sldId id="263" r:id="rId6"/>
    <p:sldId id="264" r:id="rId7"/>
    <p:sldId id="265" r:id="rId8"/>
    <p:sldId id="266" r:id="rId9"/>
    <p:sldId id="291" r:id="rId10"/>
    <p:sldId id="292" r:id="rId11"/>
    <p:sldId id="293" r:id="rId12"/>
    <p:sldId id="295" r:id="rId13"/>
    <p:sldId id="296" r:id="rId14"/>
    <p:sldId id="299" r:id="rId15"/>
    <p:sldId id="294" r:id="rId16"/>
    <p:sldId id="297" r:id="rId17"/>
    <p:sldId id="298" r:id="rId18"/>
    <p:sldId id="300" r:id="rId19"/>
    <p:sldId id="301" r:id="rId20"/>
  </p:sldIdLst>
  <p:sldSz cx="12192000" cy="6858000"/>
  <p:notesSz cx="6858000" cy="9144000"/>
  <p:embeddedFontLst>
    <p:embeddedFont>
      <p:font typeface="Arial Black" panose="020B0604020202020204" pitchFamily="34" charset="0"/>
      <p:bold r:id="rId22"/>
    </p:embeddedFont>
    <p:embeddedFont>
      <p:font typeface="Bernard MT Condensed" panose="02050806060905020404" pitchFamily="18" charset="77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Cambria" panose="02040503050406030204" pitchFamily="18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FFFF"/>
    <a:srgbClr val="DAF3FF"/>
    <a:srgbClr val="0066FF"/>
    <a:srgbClr val="00C49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viewProps" Target="viewProp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2B87A7-C8C0-4BFE-A1E1-4072C0D64319}" type="datetimeFigureOut">
              <a:rPr lang="en-US" smtClean="0"/>
              <a:t>1/28/22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50F5F-2195-47F5-A24C-709092715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15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74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5CBE99F-B5F6-48F8-AA38-F0C92AF9E76A}" type="datetimeFigureOut">
              <a:rPr lang="en-US" smtClean="0"/>
              <a:t>1/28/22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8F011C-174C-4BBA-81D0-C1F4CF152A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9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3877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155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F637BA-029D-421C-A7D7-2DD3CDE8BE4C}" type="datetimeFigureOut">
              <a:rPr lang="en-US" smtClean="0"/>
              <a:t>1/28/22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D6D92-BCC8-4879-A37A-8FC4292B8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34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09115" y="-68368"/>
            <a:ext cx="12473497" cy="702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874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7" r:id="rId4"/>
    <p:sldLayoutId id="214748365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6.wav"/><Relationship Id="rId7" Type="http://schemas.openxmlformats.org/officeDocument/2006/relationships/image" Target="../media/image2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7.png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6.wav"/><Relationship Id="rId7" Type="http://schemas.openxmlformats.org/officeDocument/2006/relationships/image" Target="../media/image2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8.png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6.wav"/><Relationship Id="rId7" Type="http://schemas.openxmlformats.org/officeDocument/2006/relationships/image" Target="../media/image2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6.wav"/><Relationship Id="rId7" Type="http://schemas.openxmlformats.org/officeDocument/2006/relationships/image" Target="../media/image2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29.jpeg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6.wav"/><Relationship Id="rId7" Type="http://schemas.openxmlformats.org/officeDocument/2006/relationships/image" Target="../media/image2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30.png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6.wav"/><Relationship Id="rId7" Type="http://schemas.openxmlformats.org/officeDocument/2006/relationships/image" Target="../media/image2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4.png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6.wav"/><Relationship Id="rId7" Type="http://schemas.openxmlformats.org/officeDocument/2006/relationships/image" Target="../media/image2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6.wav"/><Relationship Id="rId7" Type="http://schemas.openxmlformats.org/officeDocument/2006/relationships/image" Target="../media/image2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6.wav"/><Relationship Id="rId7" Type="http://schemas.openxmlformats.org/officeDocument/2006/relationships/image" Target="../media/image25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33.png"/><Relationship Id="rId4" Type="http://schemas.openxmlformats.org/officeDocument/2006/relationships/audio" Target="../media/audio17.wav"/><Relationship Id="rId9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11" Type="http://schemas.openxmlformats.org/officeDocument/2006/relationships/image" Target="../media/image7.png"/><Relationship Id="rId5" Type="http://schemas.openxmlformats.org/officeDocument/2006/relationships/audio" Target="../media/audio4.wav"/><Relationship Id="rId10" Type="http://schemas.openxmlformats.org/officeDocument/2006/relationships/audio" Target="../media/audio9.wav"/><Relationship Id="rId4" Type="http://schemas.openxmlformats.org/officeDocument/2006/relationships/audio" Target="../media/audio3.wav"/><Relationship Id="rId9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1.wav"/><Relationship Id="rId7" Type="http://schemas.openxmlformats.org/officeDocument/2006/relationships/image" Target="../media/image15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audio" Target="../media/audio13.wav"/><Relationship Id="rId4" Type="http://schemas.openxmlformats.org/officeDocument/2006/relationships/audio" Target="../media/audio12.wav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CB67D-DBD7-E543-856C-2F337BB50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957286"/>
            <a:ext cx="8229600" cy="4227104"/>
          </a:xfrm>
        </p:spPr>
        <p:txBody>
          <a:bodyPr/>
          <a:lstStyle/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DOAN KET PRIMARY SCHOOL</a:t>
            </a:r>
          </a:p>
          <a:p>
            <a:pPr marL="0" indent="0" algn="ctr">
              <a:buNone/>
            </a:pP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4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UNIT 9. WHAT ARE THEY DOING?</a:t>
            </a:r>
          </a:p>
          <a:p>
            <a:pPr marL="0" indent="0" algn="ctr">
              <a:buNone/>
            </a:pPr>
            <a:r>
              <a:rPr lang="es-ES" altLang="en-VN" b="1" dirty="0">
                <a:solidFill>
                  <a:srgbClr val="FF0000"/>
                </a:solidFill>
                <a:latin typeface="Times" pitchFamily="2" charset="0"/>
              </a:rPr>
              <a:t>LESSON 1</a:t>
            </a:r>
          </a:p>
          <a:p>
            <a:pPr marL="0" indent="0" algn="ctr">
              <a:buNone/>
            </a:pP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VN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Teacher: Nguyen Phuong Anh</a:t>
            </a:r>
          </a:p>
        </p:txBody>
      </p:sp>
      <p:pic>
        <p:nvPicPr>
          <p:cNvPr id="1026" name="Picture 2" descr="Trường Tiểu học Đoàn Kết - Long Biên - Home | Facebook">
            <a:extLst>
              <a:ext uri="{FF2B5EF4-FFF2-40B4-BE49-F238E27FC236}">
                <a16:creationId xmlns:a16="http://schemas.microsoft.com/office/drawing/2014/main" id="{20EBB911-6B12-8B42-AD29-D91733680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3892" y="332657"/>
            <a:ext cx="1944216" cy="156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496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 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sp>
        <p:nvSpPr>
          <p:cNvPr id="20" name="Snip Diagonal Corner Rectangle 19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listening to music.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448" y="3890292"/>
            <a:ext cx="3166130" cy="206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5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 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 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8548" y="3646848"/>
            <a:ext cx="3539225" cy="2309344"/>
          </a:xfrm>
          <a:prstGeom prst="rect">
            <a:avLst/>
          </a:prstGeom>
        </p:spPr>
      </p:pic>
      <p:sp>
        <p:nvSpPr>
          <p:cNvPr id="23" name="Snip Diagonal Corner Rectangle 22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watching a video.</a:t>
            </a:r>
          </a:p>
        </p:txBody>
      </p:sp>
    </p:spTree>
    <p:extLst>
      <p:ext uri="{BB962C8B-B14F-4D97-AF65-F5344CB8AC3E}">
        <p14:creationId xmlns:p14="http://schemas.microsoft.com/office/powerpoint/2010/main" val="209344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185" y="1729522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7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6787785" y="3828211"/>
            <a:ext cx="3134922" cy="194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nip Diagonal Corner Rectangle 19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listening to music.</a:t>
            </a:r>
          </a:p>
        </p:txBody>
      </p:sp>
    </p:spTree>
    <p:extLst>
      <p:ext uri="{BB962C8B-B14F-4D97-AF65-F5344CB8AC3E}">
        <p14:creationId xmlns:p14="http://schemas.microsoft.com/office/powerpoint/2010/main" val="39269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4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1026" name="Picture 2" descr="https://s.sachmem.vn/public/images/TA4T1SHS/U9-L1-4-1-wbaouowakltwluxf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489" y="3906681"/>
            <a:ext cx="3625527" cy="171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Snip Diagonal Corner Rectangle 15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reading a text.</a:t>
            </a:r>
          </a:p>
        </p:txBody>
      </p:sp>
    </p:spTree>
    <p:extLst>
      <p:ext uri="{BB962C8B-B14F-4D97-AF65-F5344CB8AC3E}">
        <p14:creationId xmlns:p14="http://schemas.microsoft.com/office/powerpoint/2010/main" val="284140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She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He</a:t>
              </a:r>
              <a:endParaRPr lang="en-US" sz="36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38414" y="4001615"/>
            <a:ext cx="2929359" cy="1911407"/>
          </a:xfrm>
          <a:prstGeom prst="rect">
            <a:avLst/>
          </a:prstGeom>
        </p:spPr>
      </p:pic>
      <p:sp>
        <p:nvSpPr>
          <p:cNvPr id="19" name="Snip Diagonal Corner Rectangle 18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_______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is writing a text.</a:t>
            </a:r>
          </a:p>
        </p:txBody>
      </p:sp>
    </p:spTree>
    <p:extLst>
      <p:ext uri="{BB962C8B-B14F-4D97-AF65-F5344CB8AC3E}">
        <p14:creationId xmlns:p14="http://schemas.microsoft.com/office/powerpoint/2010/main" val="3356887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 to music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 to music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9216" y="3828211"/>
            <a:ext cx="2827619" cy="1940059"/>
          </a:xfrm>
          <a:prstGeom prst="rect">
            <a:avLst/>
          </a:prstGeom>
        </p:spPr>
      </p:pic>
      <p:sp>
        <p:nvSpPr>
          <p:cNvPr id="22" name="Snip Diagonal Corner Rectangle 21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104956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13213" y="1103317"/>
            <a:ext cx="2126635" cy="2333653"/>
            <a:chOff x="2438510" y="122822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8510" y="122822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438510" y="223858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watching a video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469785" y="1171650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listening to music</a:t>
              </a:r>
              <a:endParaRPr lang="en-US" sz="24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450" y="2363119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225" y="1600896"/>
            <a:ext cx="1961000" cy="1338494"/>
          </a:xfrm>
          <a:prstGeom prst="rect">
            <a:avLst/>
          </a:prstGeom>
        </p:spPr>
      </p:pic>
      <p:sp>
        <p:nvSpPr>
          <p:cNvPr id="17" name="Right Arrow 16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0544" y="3957177"/>
            <a:ext cx="3563599" cy="1686770"/>
          </a:xfrm>
          <a:prstGeom prst="rect">
            <a:avLst/>
          </a:prstGeom>
        </p:spPr>
      </p:pic>
      <p:sp>
        <p:nvSpPr>
          <p:cNvPr id="16" name="Snip Diagonal Corner Rectangle 15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she 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275015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275644" y="1148453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Writing a dictation</a:t>
              </a: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19497" y="3816016"/>
            <a:ext cx="3253451" cy="2122877"/>
          </a:xfrm>
          <a:prstGeom prst="rect">
            <a:avLst/>
          </a:prstGeom>
        </p:spPr>
      </p:pic>
      <p:sp>
        <p:nvSpPr>
          <p:cNvPr id="17" name="Snip Diagonal Corner Rectangle 16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he 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He’s _________.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5EB449-51B1-5149-B150-C2249186F832}"/>
              </a:ext>
            </a:extLst>
          </p:cNvPr>
          <p:cNvSpPr/>
          <p:nvPr/>
        </p:nvSpPr>
        <p:spPr>
          <a:xfrm>
            <a:off x="2275643" y="2315279"/>
            <a:ext cx="212663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Reading a text</a:t>
            </a:r>
          </a:p>
        </p:txBody>
      </p:sp>
    </p:spTree>
    <p:extLst>
      <p:ext uri="{BB962C8B-B14F-4D97-AF65-F5344CB8AC3E}">
        <p14:creationId xmlns:p14="http://schemas.microsoft.com/office/powerpoint/2010/main" val="42350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36963" y="1220936"/>
            <a:ext cx="2126635" cy="2333653"/>
            <a:chOff x="2336963" y="1220936"/>
            <a:chExt cx="2126635" cy="2333653"/>
          </a:xfrm>
        </p:grpSpPr>
        <p:pic>
          <p:nvPicPr>
            <p:cNvPr id="12" name="ca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6963" y="1220936"/>
              <a:ext cx="2126635" cy="2333653"/>
            </a:xfrm>
            <a:prstGeom prst="rect">
              <a:avLst/>
            </a:prstGeom>
          </p:spPr>
        </p:pic>
        <p:sp>
          <p:nvSpPr>
            <p:cNvPr id="14" name="Snip Diagonal Corner Rectangle 13"/>
            <p:cNvSpPr/>
            <p:nvPr/>
          </p:nvSpPr>
          <p:spPr>
            <a:xfrm>
              <a:off x="2336963" y="223129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listening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173222" y="1228016"/>
            <a:ext cx="2126635" cy="2382939"/>
            <a:chOff x="7469785" y="1171650"/>
            <a:chExt cx="2126635" cy="2382939"/>
          </a:xfrm>
        </p:grpSpPr>
        <p:pic>
          <p:nvPicPr>
            <p:cNvPr id="13" name="do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9785" y="1171650"/>
              <a:ext cx="2126635" cy="2382939"/>
            </a:xfrm>
            <a:prstGeom prst="rect">
              <a:avLst/>
            </a:prstGeom>
          </p:spPr>
        </p:pic>
        <p:sp>
          <p:nvSpPr>
            <p:cNvPr id="15" name="Snip Diagonal Corner Rectangle 14"/>
            <p:cNvSpPr/>
            <p:nvPr/>
          </p:nvSpPr>
          <p:spPr>
            <a:xfrm>
              <a:off x="7469785" y="2188126"/>
              <a:ext cx="2126635" cy="1323293"/>
            </a:xfrm>
            <a:prstGeom prst="snip2DiagRect">
              <a:avLst>
                <a:gd name="adj1" fmla="val 0"/>
                <a:gd name="adj2" fmla="val 30385"/>
              </a:avLst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Century Gothic" panose="020B0502020202020204" pitchFamily="34" charset="0"/>
                  <a:cs typeface="Arial" panose="020B0604020202020204" pitchFamily="34" charset="0"/>
                </a:rPr>
                <a:t>reading</a:t>
              </a:r>
              <a:endPara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wro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548" y="1885988"/>
            <a:ext cx="1238323" cy="1003548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948" y="1407396"/>
            <a:ext cx="1961000" cy="1338494"/>
          </a:xfrm>
          <a:prstGeom prst="rect">
            <a:avLst/>
          </a:prstGeom>
        </p:spPr>
      </p:pic>
      <p:sp>
        <p:nvSpPr>
          <p:cNvPr id="16" name="Right Arrow 15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70658" y="3956114"/>
            <a:ext cx="2824034" cy="1842682"/>
          </a:xfrm>
          <a:prstGeom prst="rect">
            <a:avLst/>
          </a:prstGeom>
        </p:spPr>
      </p:pic>
      <p:sp>
        <p:nvSpPr>
          <p:cNvPr id="17" name="Snip Diagonal Corner Rectangle 16"/>
          <p:cNvSpPr/>
          <p:nvPr/>
        </p:nvSpPr>
        <p:spPr>
          <a:xfrm>
            <a:off x="468843" y="4103076"/>
            <a:ext cx="7162631" cy="1323293"/>
          </a:xfrm>
          <a:prstGeom prst="snip2DiagRect">
            <a:avLst>
              <a:gd name="adj1" fmla="val 0"/>
              <a:gd name="adj2" fmla="val 0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she doing?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She’s _________.</a:t>
            </a:r>
          </a:p>
        </p:txBody>
      </p:sp>
    </p:spTree>
    <p:extLst>
      <p:ext uri="{BB962C8B-B14F-4D97-AF65-F5344CB8AC3E}">
        <p14:creationId xmlns:p14="http://schemas.microsoft.com/office/powerpoint/2010/main" val="201396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97" y="694585"/>
            <a:ext cx="1961000" cy="1338494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>
            <a:off x="10048611" y="5944953"/>
            <a:ext cx="927100" cy="61277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6994" y="2147142"/>
            <a:ext cx="5724640" cy="30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0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 txBox="1"/>
          <p:nvPr/>
        </p:nvSpPr>
        <p:spPr>
          <a:xfrm>
            <a:off x="1110596" y="415503"/>
            <a:ext cx="1876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736915" y="1406667"/>
            <a:ext cx="2869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video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102256" y="1907355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 video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90811" y="51692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pic>
        <p:nvPicPr>
          <p:cNvPr id="13" name="Picture 1" descr="https://s.sachmem.vn/public/images/v2/TA4T1SHS/U9-L1-2-a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9" t="8099" r="6187" b="6696"/>
          <a:stretch/>
        </p:blipFill>
        <p:spPr bwMode="auto">
          <a:xfrm>
            <a:off x="1303878" y="849825"/>
            <a:ext cx="2364112" cy="146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750" y="2271501"/>
            <a:ext cx="2132368" cy="1463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806" y="5114854"/>
            <a:ext cx="2256256" cy="14630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974" y="3693177"/>
            <a:ext cx="261592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736915" y="2881733"/>
            <a:ext cx="305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736915" y="4466371"/>
            <a:ext cx="2347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text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36915" y="5730960"/>
            <a:ext cx="33025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dictation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102256" y="3488464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nhạc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102256" y="4999435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đoạn văn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102256" y="6239023"/>
            <a:ext cx="2687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chính tả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111858" y="516926"/>
            <a:ext cx="10625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V-ing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036089" y="1406667"/>
            <a:ext cx="34836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video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094585" y="2881733"/>
            <a:ext cx="36663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music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11858" y="4466371"/>
            <a:ext cx="29610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text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36089" y="5730960"/>
            <a:ext cx="38250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</a:t>
            </a:r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dictation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7179146" y="661403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7179146" y="1581921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>
            <a:off x="7179146" y="3056987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>
            <a:off x="7179146" y="4641625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>
            <a:off x="7179146" y="5906214"/>
            <a:ext cx="587907" cy="234267"/>
          </a:xfrm>
          <a:prstGeom prst="right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67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20" grpId="0"/>
      <p:bldP spid="9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19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845649" y="339976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Look, 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6470" y="5914332"/>
            <a:ext cx="540596" cy="5317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16283" y="740086"/>
            <a:ext cx="8808336" cy="5920109"/>
          </a:xfrm>
          <a:prstGeom prst="rect">
            <a:avLst/>
          </a:prstGeom>
        </p:spPr>
      </p:pic>
      <p:pic>
        <p:nvPicPr>
          <p:cNvPr id="7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43506" y="975877"/>
            <a:ext cx="278891" cy="274320"/>
          </a:xfrm>
          <a:prstGeom prst="rect">
            <a:avLst/>
          </a:prstGeom>
        </p:spPr>
      </p:pic>
      <p:pic>
        <p:nvPicPr>
          <p:cNvPr id="8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41560" y="3058174"/>
            <a:ext cx="278891" cy="274320"/>
          </a:xfrm>
          <a:prstGeom prst="rect">
            <a:avLst/>
          </a:prstGeom>
        </p:spPr>
      </p:pic>
      <p:pic>
        <p:nvPicPr>
          <p:cNvPr id="9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35374" y="838717"/>
            <a:ext cx="278891" cy="274320"/>
          </a:xfrm>
          <a:prstGeom prst="rect">
            <a:avLst/>
          </a:prstGeom>
        </p:spPr>
      </p:pic>
      <p:pic>
        <p:nvPicPr>
          <p:cNvPr id="10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74819" y="3092491"/>
            <a:ext cx="278891" cy="274320"/>
          </a:xfrm>
          <a:prstGeom prst="rect">
            <a:avLst/>
          </a:prstGeom>
        </p:spPr>
      </p:pic>
      <p:pic>
        <p:nvPicPr>
          <p:cNvPr id="11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36957" y="3979730"/>
            <a:ext cx="278891" cy="274320"/>
          </a:xfrm>
          <a:prstGeom prst="rect">
            <a:avLst/>
          </a:prstGeom>
        </p:spPr>
      </p:pic>
      <p:pic>
        <p:nvPicPr>
          <p:cNvPr id="12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62208" y="4432404"/>
            <a:ext cx="278891" cy="274320"/>
          </a:xfrm>
          <a:prstGeom prst="rect">
            <a:avLst/>
          </a:prstGeom>
        </p:spPr>
      </p:pic>
      <p:pic>
        <p:nvPicPr>
          <p:cNvPr id="13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15721" y="4439021"/>
            <a:ext cx="278891" cy="274320"/>
          </a:xfrm>
          <a:prstGeom prst="rect">
            <a:avLst/>
          </a:prstGeom>
        </p:spPr>
      </p:pic>
      <p:pic>
        <p:nvPicPr>
          <p:cNvPr id="14" name="Msphamsound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10786" y="4112018"/>
            <a:ext cx="278891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4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1 - Unit 9 What are they doing- - Lesson 1 - 1 Look, listen and repeat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ếng Anh 4 Tập 1 - Unit 9 What are they doing- - Lesson 1 - 1 Look, listen and repeat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ếng Anh 4 Tập 1 - Unit 9 What are they doing- - Lesson 1 - 1 Look, listen and repeat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ếng Anh 4 Tập 1 - Unit 9 What are they doing- - Lesson 1 - 1 Look, listen and repeat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ếng Anh 4 Tập 1 - Unit 9 What are they doing- - Lesson 1 - 1 Look, listen and repeat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/>
          <p:cNvSpPr/>
          <p:nvPr/>
        </p:nvSpPr>
        <p:spPr>
          <a:xfrm>
            <a:off x="1032598" y="423163"/>
            <a:ext cx="21355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ular Callout 15"/>
          <p:cNvSpPr/>
          <p:nvPr/>
        </p:nvSpPr>
        <p:spPr>
          <a:xfrm flipH="1">
            <a:off x="3646024" y="748514"/>
            <a:ext cx="4991130" cy="646986"/>
          </a:xfrm>
          <a:prstGeom prst="wedgeRoundRectCallout">
            <a:avLst>
              <a:gd name="adj1" fmla="val 57808"/>
              <a:gd name="adj2" fmla="val 5072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20" name="Rounded Rectangular Callout 19"/>
          <p:cNvSpPr/>
          <p:nvPr/>
        </p:nvSpPr>
        <p:spPr>
          <a:xfrm>
            <a:off x="4067313" y="1470311"/>
            <a:ext cx="4400200" cy="646986"/>
          </a:xfrm>
          <a:prstGeom prst="wedgeRoundRectCallout">
            <a:avLst>
              <a:gd name="adj1" fmla="val 54562"/>
              <a:gd name="adj2" fmla="val -1388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9" name="Straight Arrow Connector 8"/>
          <p:cNvCxnSpPr>
            <a:stCxn id="20" idx="2"/>
          </p:cNvCxnSpPr>
          <p:nvPr/>
        </p:nvCxnSpPr>
        <p:spPr>
          <a:xfrm flipH="1">
            <a:off x="3168133" y="2117297"/>
            <a:ext cx="3099280" cy="9826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0" idx="2"/>
          </p:cNvCxnSpPr>
          <p:nvPr/>
        </p:nvCxnSpPr>
        <p:spPr>
          <a:xfrm>
            <a:off x="6267413" y="2117297"/>
            <a:ext cx="1190049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/>
          <p:cNvSpPr/>
          <p:nvPr/>
        </p:nvSpPr>
        <p:spPr>
          <a:xfrm>
            <a:off x="9528135" y="4647561"/>
            <a:ext cx="16305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a text</a:t>
            </a:r>
          </a:p>
        </p:txBody>
      </p:sp>
      <p:sp>
        <p:nvSpPr>
          <p:cNvPr id="32" name="Mspham-0936082789"/>
          <p:cNvSpPr/>
          <p:nvPr/>
        </p:nvSpPr>
        <p:spPr>
          <a:xfrm>
            <a:off x="407759" y="4317562"/>
            <a:ext cx="27975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watching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video</a:t>
            </a:r>
          </a:p>
        </p:txBody>
      </p:sp>
      <p:sp>
        <p:nvSpPr>
          <p:cNvPr id="35" name="Mspham-0936082789"/>
          <p:cNvSpPr/>
          <p:nvPr/>
        </p:nvSpPr>
        <p:spPr>
          <a:xfrm>
            <a:off x="6324095" y="5703904"/>
            <a:ext cx="3088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writing a dictation</a:t>
            </a:r>
          </a:p>
        </p:txBody>
      </p:sp>
      <p:sp>
        <p:nvSpPr>
          <p:cNvPr id="31" name="Mspham-0936082789"/>
          <p:cNvSpPr/>
          <p:nvPr/>
        </p:nvSpPr>
        <p:spPr>
          <a:xfrm>
            <a:off x="3405029" y="5619340"/>
            <a:ext cx="24071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listening to music</a:t>
            </a:r>
          </a:p>
        </p:txBody>
      </p:sp>
      <p:cxnSp>
        <p:nvCxnSpPr>
          <p:cNvPr id="37" name="Straight Arrow Connector 36"/>
          <p:cNvCxnSpPr>
            <a:stCxn id="20" idx="2"/>
          </p:cNvCxnSpPr>
          <p:nvPr/>
        </p:nvCxnSpPr>
        <p:spPr>
          <a:xfrm flipH="1">
            <a:off x="4993089" y="2117297"/>
            <a:ext cx="1274324" cy="19094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0" idx="2"/>
          </p:cNvCxnSpPr>
          <p:nvPr/>
        </p:nvCxnSpPr>
        <p:spPr>
          <a:xfrm>
            <a:off x="6267413" y="2117297"/>
            <a:ext cx="3061022" cy="9547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5" name="Picture 1" descr="https://s.sachmem.vn/public/images/v2/TA4T1SHS/U9-L1-2-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69" y="2851292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.sachmem.vn/public/images/v2/TA4T1SHS/U9-L1-2-b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81" y="4087193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s.sachmem.vn/public/images/v2/TA4T1SHS/U9-L1-2-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754" y="4169734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.sachmem.vn/public/images/v2/TA4T1SHS/U9-L1-2-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1350" y="3072030"/>
            <a:ext cx="2724150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4184" y="1441223"/>
            <a:ext cx="676074" cy="676074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8708549" y="1471032"/>
            <a:ext cx="703662" cy="703662"/>
          </a:xfrm>
          <a:prstGeom prst="ellipse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31995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5" grpId="0"/>
      <p:bldP spid="32" grpId="0"/>
      <p:bldP spid="35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spham-0936082789"/>
          <p:cNvSpPr/>
          <p:nvPr/>
        </p:nvSpPr>
        <p:spPr>
          <a:xfrm>
            <a:off x="1029158" y="855496"/>
            <a:ext cx="7921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</a:t>
            </a:r>
            <a:r>
              <a:rPr lang="en-US" sz="3200" b="1">
                <a:solidFill>
                  <a:srgbClr val="FF0066"/>
                </a:solidFill>
                <a:latin typeface="Cambria" panose="02040503050406030204" pitchFamily="18" charset="0"/>
              </a:rPr>
              <a:t>cô ấy/anh ấy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đang 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/>
          <p:cNvSpPr/>
          <p:nvPr/>
        </p:nvSpPr>
        <p:spPr>
          <a:xfrm>
            <a:off x="1027352" y="345172"/>
            <a:ext cx="1555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Grammar</a:t>
            </a:r>
          </a:p>
        </p:txBody>
      </p:sp>
      <p:sp>
        <p:nvSpPr>
          <p:cNvPr id="18" name="Rounded Rectangular Callout 17"/>
          <p:cNvSpPr/>
          <p:nvPr/>
        </p:nvSpPr>
        <p:spPr>
          <a:xfrm flipH="1">
            <a:off x="1027352" y="1480354"/>
            <a:ext cx="4880404" cy="646986"/>
          </a:xfrm>
          <a:prstGeom prst="wedgeRoundRectCallout">
            <a:avLst>
              <a:gd name="adj1" fmla="val -50873"/>
              <a:gd name="adj2" fmla="val 7090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doing?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6977029" y="2440210"/>
            <a:ext cx="4012719" cy="646986"/>
          </a:xfrm>
          <a:prstGeom prst="wedgeRoundRectCallout">
            <a:avLst>
              <a:gd name="adj1" fmla="val -47097"/>
              <a:gd name="adj2" fmla="val -708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82409" y="2473973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V-ing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548120" y="1876941"/>
            <a:ext cx="534906" cy="53490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17" name="Mspham-0936082789"/>
          <p:cNvSpPr/>
          <p:nvPr/>
        </p:nvSpPr>
        <p:spPr>
          <a:xfrm>
            <a:off x="1076692" y="3612267"/>
            <a:ext cx="63578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vi-VN" sz="3200" b="1">
                <a:solidFill>
                  <a:srgbClr val="000000"/>
                </a:solidFill>
                <a:latin typeface="Cambria" panose="02040503050406030204" pitchFamily="18" charset="0"/>
              </a:rPr>
              <a:t>Hỏi và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trả lời </a:t>
            </a:r>
            <a:r>
              <a:rPr lang="en-US" sz="3200" b="1">
                <a:solidFill>
                  <a:srgbClr val="FF0066"/>
                </a:solidFill>
                <a:latin typeface="Cambria" panose="02040503050406030204" pitchFamily="18" charset="0"/>
              </a:rPr>
              <a:t>BẠN </a:t>
            </a:r>
            <a:r>
              <a:rPr lang="en-US" sz="3200" b="1">
                <a:solidFill>
                  <a:srgbClr val="000000"/>
                </a:solidFill>
                <a:latin typeface="Cambria" panose="02040503050406030204" pitchFamily="18" charset="0"/>
              </a:rPr>
              <a:t>đang làm gì:</a:t>
            </a:r>
            <a:endParaRPr lang="en-US" sz="3200" b="1" u="sng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278" y="1934909"/>
            <a:ext cx="538363" cy="53836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1076692" y="2161582"/>
            <a:ext cx="44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làm gì?)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5573" y="3026227"/>
            <a:ext cx="44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ấy</a:t>
            </a: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_____)</a:t>
            </a:r>
          </a:p>
        </p:txBody>
      </p:sp>
      <p:sp>
        <p:nvSpPr>
          <p:cNvPr id="34" name="Rounded Rectangular Callout 33"/>
          <p:cNvSpPr/>
          <p:nvPr/>
        </p:nvSpPr>
        <p:spPr>
          <a:xfrm flipH="1">
            <a:off x="1154100" y="4377511"/>
            <a:ext cx="4880404" cy="646986"/>
          </a:xfrm>
          <a:prstGeom prst="wedgeRoundRectCallout">
            <a:avLst>
              <a:gd name="adj1" fmla="val -50873"/>
              <a:gd name="adj2" fmla="val 70902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you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doing?</a:t>
            </a:r>
          </a:p>
        </p:txBody>
      </p:sp>
      <p:sp>
        <p:nvSpPr>
          <p:cNvPr id="35" name="Rounded Rectangular Callout 34"/>
          <p:cNvSpPr/>
          <p:nvPr/>
        </p:nvSpPr>
        <p:spPr>
          <a:xfrm>
            <a:off x="7103778" y="5337367"/>
            <a:ext cx="3036104" cy="646986"/>
          </a:xfrm>
          <a:prstGeom prst="wedgeRoundRectCallout">
            <a:avLst>
              <a:gd name="adj1" fmla="val -47097"/>
              <a:gd name="adj2" fmla="val -708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908596" y="5368472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66"/>
                </a:solidFill>
              </a:rPr>
              <a:t>+ V-ing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674868" y="4774098"/>
            <a:ext cx="534906" cy="534906"/>
          </a:xfrm>
          <a:prstGeom prst="ellipse">
            <a:avLst/>
          </a:prstGeom>
          <a:ln>
            <a:solidFill>
              <a:srgbClr val="C00000"/>
            </a:solidFill>
          </a:ln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0026" y="4832066"/>
            <a:ext cx="538363" cy="538363"/>
          </a:xfrm>
          <a:prstGeom prst="ellipse">
            <a:avLst/>
          </a:prstGeom>
          <a:ln>
            <a:solidFill>
              <a:srgbClr val="C00000"/>
            </a:solidFill>
          </a:ln>
        </p:spPr>
      </p:pic>
      <p:sp>
        <p:nvSpPr>
          <p:cNvPr id="39" name="TextBox 38"/>
          <p:cNvSpPr txBox="1"/>
          <p:nvPr/>
        </p:nvSpPr>
        <p:spPr>
          <a:xfrm>
            <a:off x="1203440" y="5058739"/>
            <a:ext cx="4497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làm gì?)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942321" y="5923384"/>
            <a:ext cx="3197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 _____)</a:t>
            </a:r>
          </a:p>
        </p:txBody>
      </p:sp>
    </p:spTree>
    <p:extLst>
      <p:ext uri="{BB962C8B-B14F-4D97-AF65-F5344CB8AC3E}">
        <p14:creationId xmlns:p14="http://schemas.microsoft.com/office/powerpoint/2010/main" val="251185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18" grpId="0" animBg="1"/>
      <p:bldP spid="19" grpId="0" animBg="1"/>
      <p:bldP spid="2" grpId="0"/>
      <p:bldP spid="17" grpId="0"/>
      <p:bldP spid="20" grpId="0"/>
      <p:bldP spid="21" grpId="0"/>
      <p:bldP spid="34" grpId="0" animBg="1"/>
      <p:bldP spid="35" grpId="0" animBg="1"/>
      <p:bldP spid="36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7558" y="676766"/>
            <a:ext cx="8334381" cy="5982771"/>
          </a:xfrm>
          <a:prstGeom prst="rect">
            <a:avLst/>
          </a:prstGeom>
        </p:spPr>
      </p:pic>
      <p:sp>
        <p:nvSpPr>
          <p:cNvPr id="3" name="Mspham-0936082789"/>
          <p:cNvSpPr/>
          <p:nvPr/>
        </p:nvSpPr>
        <p:spPr>
          <a:xfrm>
            <a:off x="986478" y="393336"/>
            <a:ext cx="22621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tick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40" y="5561883"/>
            <a:ext cx="269823" cy="274320"/>
          </a:xfrm>
          <a:prstGeom prst="rect">
            <a:avLst/>
          </a:prstGeom>
        </p:spPr>
      </p:pic>
      <p:pic>
        <p:nvPicPr>
          <p:cNvPr id="5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359" y="2167071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954" y="4163139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spham-0936082789" descr="Check Mark Clip Art At Red PNG Transparent Background, Free Download #45015  - FreeIcons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310" y="6192661"/>
            <a:ext cx="326255" cy="30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40" y="3393831"/>
            <a:ext cx="269823" cy="274320"/>
          </a:xfrm>
          <a:prstGeom prst="rect">
            <a:avLst/>
          </a:prstGeom>
        </p:spPr>
      </p:pic>
      <p:pic>
        <p:nvPicPr>
          <p:cNvPr id="10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51939" y="1529607"/>
            <a:ext cx="269823" cy="274320"/>
          </a:xfrm>
          <a:prstGeom prst="rect">
            <a:avLst/>
          </a:prstGeom>
        </p:spPr>
      </p:pic>
      <p:pic>
        <p:nvPicPr>
          <p:cNvPr id="13" name="Msphamsound-093608278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84313" y="6002833"/>
            <a:ext cx="373432" cy="379656"/>
          </a:xfrm>
          <a:prstGeom prst="rect">
            <a:avLst/>
          </a:prstGeom>
        </p:spPr>
      </p:pic>
      <p:sp>
        <p:nvSpPr>
          <p:cNvPr id="14" name="Mspham-0936082789"/>
          <p:cNvSpPr/>
          <p:nvPr/>
        </p:nvSpPr>
        <p:spPr>
          <a:xfrm>
            <a:off x="1514658" y="1438166"/>
            <a:ext cx="365760" cy="384543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Mspham-0936082789"/>
          <p:cNvSpPr/>
          <p:nvPr/>
        </p:nvSpPr>
        <p:spPr>
          <a:xfrm>
            <a:off x="1471785" y="3393831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Mspham-0936082789"/>
          <p:cNvSpPr/>
          <p:nvPr/>
        </p:nvSpPr>
        <p:spPr>
          <a:xfrm>
            <a:off x="1514658" y="5330712"/>
            <a:ext cx="365760" cy="365760"/>
          </a:xfrm>
          <a:prstGeom prst="star16">
            <a:avLst/>
          </a:prstGeom>
          <a:solidFill>
            <a:srgbClr val="FF0066"/>
          </a:solidFill>
          <a:ln>
            <a:solidFill>
              <a:schemeClr val="bg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864021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1 - Unit 9 What are they doing- - Lesson 1 - 3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1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2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autoRev="1" fill="remove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1 - Unit 9 What are they doing- - Lesson 1 - 3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1 - Unit 9 What are they doing- - Lesson 1 - 3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1 - Unit 9 What are they doing- - Lesson 1 - 3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772" y="563192"/>
            <a:ext cx="8608232" cy="60486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42178" y="363137"/>
            <a:ext cx="22765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Look and write</a:t>
            </a:r>
          </a:p>
        </p:txBody>
      </p:sp>
      <p:sp>
        <p:nvSpPr>
          <p:cNvPr id="2" name="Mspham-0936082789"/>
          <p:cNvSpPr/>
          <p:nvPr/>
        </p:nvSpPr>
        <p:spPr>
          <a:xfrm>
            <a:off x="2308302" y="3066585"/>
            <a:ext cx="3066586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</a:t>
            </a:r>
          </a:p>
        </p:txBody>
      </p:sp>
      <p:sp>
        <p:nvSpPr>
          <p:cNvPr id="5" name="Mspham-0936082789"/>
          <p:cNvSpPr/>
          <p:nvPr/>
        </p:nvSpPr>
        <p:spPr>
          <a:xfrm>
            <a:off x="6590370" y="3074551"/>
            <a:ext cx="3501484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</a:t>
            </a:r>
          </a:p>
        </p:txBody>
      </p:sp>
      <p:sp>
        <p:nvSpPr>
          <p:cNvPr id="6" name="Mspham-0936082789"/>
          <p:cNvSpPr/>
          <p:nvPr/>
        </p:nvSpPr>
        <p:spPr>
          <a:xfrm>
            <a:off x="2046249" y="6176923"/>
            <a:ext cx="3501484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____________________________</a:t>
            </a:r>
          </a:p>
        </p:txBody>
      </p:sp>
      <p:sp>
        <p:nvSpPr>
          <p:cNvPr id="7" name="Mspham-0936082789"/>
          <p:cNvSpPr/>
          <p:nvPr/>
        </p:nvSpPr>
        <p:spPr>
          <a:xfrm>
            <a:off x="6590369" y="6176923"/>
            <a:ext cx="3171723" cy="434898"/>
          </a:xfrm>
          <a:prstGeom prst="roundRect">
            <a:avLst/>
          </a:prstGeom>
          <a:solidFill>
            <a:srgbClr val="DAF3FF"/>
          </a:solidFill>
          <a:ln>
            <a:solidFill>
              <a:srgbClr val="DAF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240565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-0936082789"/>
          <p:cNvSpPr/>
          <p:nvPr/>
        </p:nvSpPr>
        <p:spPr>
          <a:xfrm>
            <a:off x="996618" y="400645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586" y="1441531"/>
            <a:ext cx="10662828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9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1" t="10179" r="2768"/>
          <a:stretch/>
        </p:blipFill>
        <p:spPr>
          <a:xfrm>
            <a:off x="-495300" y="-38484"/>
            <a:ext cx="12687300" cy="733463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73908" y="2727534"/>
            <a:ext cx="1289778" cy="61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</a:p>
        </p:txBody>
      </p:sp>
      <p:pic>
        <p:nvPicPr>
          <p:cNvPr id="3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265" y="4543589"/>
            <a:ext cx="1961000" cy="13384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925" y="1036402"/>
            <a:ext cx="2577119" cy="2909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549" y="1029018"/>
            <a:ext cx="2577119" cy="291679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729443" y="4376097"/>
            <a:ext cx="2974072" cy="1010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7200" b="1" dirty="0">
                <a:solidFill>
                  <a:srgbClr val="00B050"/>
                </a:solidFill>
                <a:latin typeface="Bernard MT Condensed" panose="02050806060905020404" pitchFamily="18" charset="0"/>
                <a:cs typeface="Arial" panose="020B0604020202020204" pitchFamily="34" charset="0"/>
              </a:rPr>
              <a:t>GAME</a:t>
            </a:r>
          </a:p>
        </p:txBody>
      </p:sp>
      <p:sp>
        <p:nvSpPr>
          <p:cNvPr id="12" name="Flowchart: Terminator 11">
            <a:hlinkClick r:id="" action="ppaction://hlinkshowjump?jump=nextslide"/>
          </p:cNvPr>
          <p:cNvSpPr/>
          <p:nvPr/>
        </p:nvSpPr>
        <p:spPr>
          <a:xfrm>
            <a:off x="5952466" y="5633440"/>
            <a:ext cx="914400" cy="365760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963174" y="687395"/>
            <a:ext cx="2506611" cy="784916"/>
          </a:xfrm>
          <a:prstGeom prst="rect">
            <a:avLst/>
          </a:prstGeom>
        </p:spPr>
      </p:pic>
      <p:pic>
        <p:nvPicPr>
          <p:cNvPr id="14" name="righ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544" y="4660706"/>
            <a:ext cx="1961000" cy="133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0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622</TotalTime>
  <Words>305</Words>
  <Application>Microsoft Macintosh PowerPoint</Application>
  <PresentationFormat>Widescreen</PresentationFormat>
  <Paragraphs>103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Bernard MT Condensed</vt:lpstr>
      <vt:lpstr>Calibri Light</vt:lpstr>
      <vt:lpstr>Cambria</vt:lpstr>
      <vt:lpstr>Century Gothic</vt:lpstr>
      <vt:lpstr>Times New Roman</vt:lpstr>
      <vt:lpstr>Times</vt:lpstr>
      <vt:lpstr>Calibri</vt:lpstr>
      <vt:lpstr>Arial Black</vt:lpstr>
      <vt:lpstr>Arial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Phương Anh</cp:lastModifiedBy>
  <cp:revision>58</cp:revision>
  <dcterms:created xsi:type="dcterms:W3CDTF">2021-05-23T03:24:59Z</dcterms:created>
  <dcterms:modified xsi:type="dcterms:W3CDTF">2022-01-28T04:16:55Z</dcterms:modified>
</cp:coreProperties>
</file>