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317" r:id="rId2"/>
    <p:sldId id="258" r:id="rId3"/>
    <p:sldId id="259" r:id="rId4"/>
    <p:sldId id="325" r:id="rId5"/>
    <p:sldId id="330" r:id="rId6"/>
    <p:sldId id="329" r:id="rId7"/>
    <p:sldId id="327" r:id="rId8"/>
    <p:sldId id="332" r:id="rId9"/>
    <p:sldId id="331" r:id="rId10"/>
    <p:sldId id="328" r:id="rId11"/>
    <p:sldId id="333" r:id="rId12"/>
    <p:sldId id="260" r:id="rId13"/>
    <p:sldId id="261" r:id="rId14"/>
    <p:sldId id="263" r:id="rId15"/>
    <p:sldId id="323" r:id="rId16"/>
    <p:sldId id="266" r:id="rId17"/>
    <p:sldId id="265" r:id="rId18"/>
    <p:sldId id="268" r:id="rId19"/>
    <p:sldId id="291" r:id="rId20"/>
    <p:sldId id="292" r:id="rId21"/>
    <p:sldId id="293" r:id="rId22"/>
    <p:sldId id="294" r:id="rId23"/>
    <p:sldId id="296" r:id="rId24"/>
    <p:sldId id="295" r:id="rId25"/>
    <p:sldId id="297" r:id="rId26"/>
    <p:sldId id="298" r:id="rId27"/>
    <p:sldId id="326" r:id="rId28"/>
    <p:sldId id="299" r:id="rId29"/>
  </p:sldIdLst>
  <p:sldSz cx="12192000" cy="6858000"/>
  <p:notesSz cx="6858000" cy="9144000"/>
  <p:embeddedFontLst>
    <p:embeddedFont>
      <p:font typeface=".VnBlack" panose="020B7200000000000000"/>
      <p:regular r:id="rId31"/>
    </p:embeddedFont>
    <p:embeddedFont>
      <p:font typeface="Arial Black" panose="020B0604020202020204" pitchFamily="34" charset="0"/>
      <p:bold r:id="rId32"/>
    </p:embeddedFont>
    <p:embeddedFont>
      <p:font typeface="Bauhaus 93" pitchFamily="82" charset="77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entury Gothic" panose="020B0502020202020204" pitchFamily="34" charset="0"/>
      <p:regular r:id="rId40"/>
      <p:bold r:id="rId41"/>
      <p:italic r:id="rId42"/>
      <p:boldItalic r:id="rId43"/>
    </p:embeddedFont>
    <p:embeddedFont>
      <p:font typeface="Imprint MT Shadow" pitchFamily="82" charset="77"/>
      <p:regular r:id="rId44"/>
    </p:embeddedFont>
    <p:embeddedFont>
      <p:font typeface="Tahoma" panose="020B0604030504040204" pitchFamily="34" charset="0"/>
      <p:regular r:id="rId45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C41F"/>
    <a:srgbClr val="28F03B"/>
    <a:srgbClr val="E6ABCE"/>
    <a:srgbClr val="61AF26"/>
    <a:srgbClr val="21D98F"/>
    <a:srgbClr val="E93BD4"/>
    <a:srgbClr val="F7942D"/>
    <a:srgbClr val="E6AF00"/>
    <a:srgbClr val="004ADE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4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94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4B7A9-1C4D-4AFB-AC47-1B6AE20E7D68}" type="datetimeFigureOut">
              <a:rPr lang="en-US" smtClean="0"/>
              <a:t>11/28/21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FC7B-F4E8-4B62-B67D-C30BC1138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72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87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01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23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48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57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96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5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08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72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25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11/28/21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88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11/28/21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69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11/28/21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46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662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948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11/28/21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5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11/28/21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80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11/28/21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77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11/28/21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62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11/28/21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8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11/28/21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68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11/28/21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0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11/28/21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08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5638" y="0"/>
            <a:ext cx="12260119" cy="703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0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audio" Target="../media/audio13.wav"/><Relationship Id="rId1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audio" Target="../media/audio12.wav"/><Relationship Id="rId17" Type="http://schemas.openxmlformats.org/officeDocument/2006/relationships/image" Target="../media/image12.png"/><Relationship Id="rId2" Type="http://schemas.openxmlformats.org/officeDocument/2006/relationships/audio" Target="../media/audio2.wav"/><Relationship Id="rId16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audio" Target="../media/audio11.wav"/><Relationship Id="rId5" Type="http://schemas.openxmlformats.org/officeDocument/2006/relationships/audio" Target="../media/audio5.wav"/><Relationship Id="rId15" Type="http://schemas.openxmlformats.org/officeDocument/2006/relationships/audio" Target="../media/audio15.wav"/><Relationship Id="rId10" Type="http://schemas.openxmlformats.org/officeDocument/2006/relationships/audio" Target="../media/audio10.wav"/><Relationship Id="rId4" Type="http://schemas.openxmlformats.org/officeDocument/2006/relationships/audio" Target="../media/audio4.wav"/><Relationship Id="rId9" Type="http://schemas.openxmlformats.org/officeDocument/2006/relationships/audio" Target="../media/audio9.wav"/><Relationship Id="rId14" Type="http://schemas.openxmlformats.org/officeDocument/2006/relationships/audio" Target="../media/audio1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8.wav"/><Relationship Id="rId7" Type="http://schemas.openxmlformats.org/officeDocument/2006/relationships/image" Target="../media/image22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audio" Target="../media/audio20.wav"/><Relationship Id="rId4" Type="http://schemas.openxmlformats.org/officeDocument/2006/relationships/audio" Target="../media/audio19.wav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2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2.wav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7.png"/><Relationship Id="rId3" Type="http://schemas.openxmlformats.org/officeDocument/2006/relationships/audio" Target="../media/audio23.wav"/><Relationship Id="rId7" Type="http://schemas.openxmlformats.org/officeDocument/2006/relationships/image" Target="../media/image30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5.wav"/><Relationship Id="rId11" Type="http://schemas.openxmlformats.org/officeDocument/2006/relationships/image" Target="../media/image34.png"/><Relationship Id="rId5" Type="http://schemas.openxmlformats.org/officeDocument/2006/relationships/audio" Target="../media/audio24.wav"/><Relationship Id="rId15" Type="http://schemas.openxmlformats.org/officeDocument/2006/relationships/image" Target="../media/image40.jpeg"/><Relationship Id="rId10" Type="http://schemas.openxmlformats.org/officeDocument/2006/relationships/image" Target="../media/image33.png"/><Relationship Id="rId4" Type="http://schemas.openxmlformats.org/officeDocument/2006/relationships/audio" Target="../media/audio22.wav"/><Relationship Id="rId9" Type="http://schemas.openxmlformats.org/officeDocument/2006/relationships/image" Target="../media/image32.png"/><Relationship Id="rId1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7.png"/><Relationship Id="rId3" Type="http://schemas.openxmlformats.org/officeDocument/2006/relationships/audio" Target="../media/audio23.wav"/><Relationship Id="rId7" Type="http://schemas.openxmlformats.org/officeDocument/2006/relationships/image" Target="../media/image30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5.wav"/><Relationship Id="rId11" Type="http://schemas.openxmlformats.org/officeDocument/2006/relationships/image" Target="../media/image34.png"/><Relationship Id="rId5" Type="http://schemas.openxmlformats.org/officeDocument/2006/relationships/audio" Target="../media/audio24.wav"/><Relationship Id="rId15" Type="http://schemas.openxmlformats.org/officeDocument/2006/relationships/image" Target="../media/image41.jpeg"/><Relationship Id="rId10" Type="http://schemas.openxmlformats.org/officeDocument/2006/relationships/image" Target="../media/image33.png"/><Relationship Id="rId4" Type="http://schemas.openxmlformats.org/officeDocument/2006/relationships/audio" Target="../media/audio22.wav"/><Relationship Id="rId9" Type="http://schemas.openxmlformats.org/officeDocument/2006/relationships/image" Target="../media/image32.png"/><Relationship Id="rId1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7.png"/><Relationship Id="rId3" Type="http://schemas.openxmlformats.org/officeDocument/2006/relationships/audio" Target="../media/audio23.wav"/><Relationship Id="rId7" Type="http://schemas.openxmlformats.org/officeDocument/2006/relationships/image" Target="../media/image30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5.wav"/><Relationship Id="rId11" Type="http://schemas.openxmlformats.org/officeDocument/2006/relationships/image" Target="../media/image34.png"/><Relationship Id="rId5" Type="http://schemas.openxmlformats.org/officeDocument/2006/relationships/audio" Target="../media/audio24.wav"/><Relationship Id="rId15" Type="http://schemas.openxmlformats.org/officeDocument/2006/relationships/image" Target="../media/image42.jpeg"/><Relationship Id="rId10" Type="http://schemas.openxmlformats.org/officeDocument/2006/relationships/image" Target="../media/image33.png"/><Relationship Id="rId4" Type="http://schemas.openxmlformats.org/officeDocument/2006/relationships/audio" Target="../media/audio22.wav"/><Relationship Id="rId9" Type="http://schemas.openxmlformats.org/officeDocument/2006/relationships/image" Target="../media/image32.png"/><Relationship Id="rId1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7.png"/><Relationship Id="rId3" Type="http://schemas.openxmlformats.org/officeDocument/2006/relationships/audio" Target="../media/audio23.wav"/><Relationship Id="rId7" Type="http://schemas.openxmlformats.org/officeDocument/2006/relationships/image" Target="../media/image30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5.wav"/><Relationship Id="rId11" Type="http://schemas.openxmlformats.org/officeDocument/2006/relationships/image" Target="../media/image34.png"/><Relationship Id="rId5" Type="http://schemas.openxmlformats.org/officeDocument/2006/relationships/audio" Target="../media/audio24.wav"/><Relationship Id="rId15" Type="http://schemas.openxmlformats.org/officeDocument/2006/relationships/image" Target="../media/image43.jpeg"/><Relationship Id="rId10" Type="http://schemas.openxmlformats.org/officeDocument/2006/relationships/image" Target="../media/image33.png"/><Relationship Id="rId4" Type="http://schemas.openxmlformats.org/officeDocument/2006/relationships/audio" Target="../media/audio22.wav"/><Relationship Id="rId9" Type="http://schemas.openxmlformats.org/officeDocument/2006/relationships/image" Target="../media/image32.png"/><Relationship Id="rId1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7.png"/><Relationship Id="rId3" Type="http://schemas.openxmlformats.org/officeDocument/2006/relationships/audio" Target="../media/audio23.wav"/><Relationship Id="rId7" Type="http://schemas.openxmlformats.org/officeDocument/2006/relationships/image" Target="../media/image30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5.wav"/><Relationship Id="rId11" Type="http://schemas.openxmlformats.org/officeDocument/2006/relationships/image" Target="../media/image34.png"/><Relationship Id="rId5" Type="http://schemas.openxmlformats.org/officeDocument/2006/relationships/audio" Target="../media/audio24.wav"/><Relationship Id="rId15" Type="http://schemas.openxmlformats.org/officeDocument/2006/relationships/image" Target="../media/image14.png"/><Relationship Id="rId10" Type="http://schemas.openxmlformats.org/officeDocument/2006/relationships/image" Target="../media/image33.png"/><Relationship Id="rId4" Type="http://schemas.openxmlformats.org/officeDocument/2006/relationships/audio" Target="../media/audio22.wav"/><Relationship Id="rId9" Type="http://schemas.openxmlformats.org/officeDocument/2006/relationships/image" Target="../media/image32.png"/><Relationship Id="rId1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7.png"/><Relationship Id="rId3" Type="http://schemas.openxmlformats.org/officeDocument/2006/relationships/audio" Target="../media/audio23.wav"/><Relationship Id="rId7" Type="http://schemas.openxmlformats.org/officeDocument/2006/relationships/image" Target="../media/image30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5.wav"/><Relationship Id="rId11" Type="http://schemas.openxmlformats.org/officeDocument/2006/relationships/image" Target="../media/image34.png"/><Relationship Id="rId5" Type="http://schemas.openxmlformats.org/officeDocument/2006/relationships/audio" Target="../media/audio24.wav"/><Relationship Id="rId15" Type="http://schemas.openxmlformats.org/officeDocument/2006/relationships/image" Target="../media/image15.png"/><Relationship Id="rId10" Type="http://schemas.openxmlformats.org/officeDocument/2006/relationships/image" Target="../media/image33.png"/><Relationship Id="rId4" Type="http://schemas.openxmlformats.org/officeDocument/2006/relationships/audio" Target="../media/audio22.wav"/><Relationship Id="rId9" Type="http://schemas.openxmlformats.org/officeDocument/2006/relationships/image" Target="../media/image32.png"/><Relationship Id="rId1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7.png"/><Relationship Id="rId3" Type="http://schemas.openxmlformats.org/officeDocument/2006/relationships/audio" Target="../media/audio23.wav"/><Relationship Id="rId7" Type="http://schemas.openxmlformats.org/officeDocument/2006/relationships/image" Target="../media/image30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5.wav"/><Relationship Id="rId11" Type="http://schemas.openxmlformats.org/officeDocument/2006/relationships/image" Target="../media/image34.png"/><Relationship Id="rId5" Type="http://schemas.openxmlformats.org/officeDocument/2006/relationships/audio" Target="../media/audio24.wav"/><Relationship Id="rId15" Type="http://schemas.openxmlformats.org/officeDocument/2006/relationships/image" Target="../media/image16.png"/><Relationship Id="rId10" Type="http://schemas.openxmlformats.org/officeDocument/2006/relationships/image" Target="../media/image33.png"/><Relationship Id="rId4" Type="http://schemas.openxmlformats.org/officeDocument/2006/relationships/audio" Target="../media/audio22.wav"/><Relationship Id="rId9" Type="http://schemas.openxmlformats.org/officeDocument/2006/relationships/image" Target="../media/image32.png"/><Relationship Id="rId1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7.png"/><Relationship Id="rId3" Type="http://schemas.openxmlformats.org/officeDocument/2006/relationships/audio" Target="../media/audio23.wav"/><Relationship Id="rId7" Type="http://schemas.openxmlformats.org/officeDocument/2006/relationships/image" Target="../media/image30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5.wav"/><Relationship Id="rId11" Type="http://schemas.openxmlformats.org/officeDocument/2006/relationships/image" Target="../media/image34.png"/><Relationship Id="rId5" Type="http://schemas.openxmlformats.org/officeDocument/2006/relationships/audio" Target="../media/audio24.wav"/><Relationship Id="rId15" Type="http://schemas.openxmlformats.org/officeDocument/2006/relationships/image" Target="../media/image17.png"/><Relationship Id="rId10" Type="http://schemas.openxmlformats.org/officeDocument/2006/relationships/image" Target="../media/image33.png"/><Relationship Id="rId4" Type="http://schemas.openxmlformats.org/officeDocument/2006/relationships/audio" Target="../media/audio22.wav"/><Relationship Id="rId9" Type="http://schemas.openxmlformats.org/officeDocument/2006/relationships/image" Target="../media/image32.png"/><Relationship Id="rId1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3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4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CB67D-DBD7-E543-856C-2F337BB50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957286"/>
            <a:ext cx="8229600" cy="4227104"/>
          </a:xfrm>
        </p:spPr>
        <p:txBody>
          <a:bodyPr/>
          <a:lstStyle/>
          <a:p>
            <a:pPr marL="0" indent="0" algn="ctr">
              <a:buNone/>
            </a:pPr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DOAN KET PRIMARY SCHOOL</a:t>
            </a:r>
          </a:p>
          <a:p>
            <a:pPr marL="0" indent="0" algn="ctr">
              <a:buNone/>
            </a:pPr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4</a:t>
            </a:r>
          </a:p>
          <a:p>
            <a:pPr marL="0" indent="0" algn="ctr">
              <a:buNone/>
            </a:pP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s-ES" altLang="en-VN" b="1" dirty="0">
                <a:solidFill>
                  <a:srgbClr val="FF0000"/>
                </a:solidFill>
                <a:latin typeface="Times" pitchFamily="2" charset="0"/>
              </a:rPr>
              <a:t>UNIT 6. </a:t>
            </a:r>
            <a:r>
              <a:rPr lang="es-ES" altLang="en-VN" b="1">
                <a:solidFill>
                  <a:srgbClr val="FF0000"/>
                </a:solidFill>
                <a:latin typeface="Times" pitchFamily="2" charset="0"/>
              </a:rPr>
              <a:t>WHERE IS YOUR SCHOOL?</a:t>
            </a:r>
          </a:p>
          <a:p>
            <a:pPr marL="0" indent="0" algn="ctr">
              <a:buNone/>
            </a:pPr>
            <a:r>
              <a:rPr lang="es-ES" altLang="en-VN" b="1">
                <a:solidFill>
                  <a:srgbClr val="FF0000"/>
                </a:solidFill>
                <a:latin typeface="Times" pitchFamily="2" charset="0"/>
              </a:rPr>
              <a:t>LESSON </a:t>
            </a:r>
            <a:r>
              <a:rPr lang="es-ES" altLang="en-VN" b="1" dirty="0">
                <a:solidFill>
                  <a:srgbClr val="FF0000"/>
                </a:solidFill>
                <a:latin typeface="Times" pitchFamily="2" charset="0"/>
              </a:rPr>
              <a:t>1</a:t>
            </a:r>
          </a:p>
          <a:p>
            <a:pPr marL="0" indent="0" algn="ctr">
              <a:buNone/>
            </a:pP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Teacher: Nguyen Phuong Anh</a:t>
            </a:r>
          </a:p>
        </p:txBody>
      </p:sp>
      <p:pic>
        <p:nvPicPr>
          <p:cNvPr id="1026" name="Picture 2" descr="Trường Tiểu học Đoàn Kết - Long Biên - Home | Facebook">
            <a:extLst>
              <a:ext uri="{FF2B5EF4-FFF2-40B4-BE49-F238E27FC236}">
                <a16:creationId xmlns:a16="http://schemas.microsoft.com/office/drawing/2014/main" id="{20EBB911-6B12-8B42-AD29-D91733680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892" y="332657"/>
            <a:ext cx="1944216" cy="156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549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t="23363" r="8262" b="22524"/>
          <a:stretch/>
        </p:blipFill>
        <p:spPr>
          <a:xfrm>
            <a:off x="3084569" y="2695364"/>
            <a:ext cx="6301889" cy="3981962"/>
          </a:xfrm>
          <a:prstGeom prst="rect">
            <a:avLst/>
          </a:prstGeom>
        </p:spPr>
      </p:pic>
      <p:sp>
        <p:nvSpPr>
          <p:cNvPr id="2" name="Mspham-0936082789"/>
          <p:cNvSpPr txBox="1"/>
          <p:nvPr/>
        </p:nvSpPr>
        <p:spPr>
          <a:xfrm>
            <a:off x="568816" y="311345"/>
            <a:ext cx="2345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52" y="2935860"/>
            <a:ext cx="1993565" cy="1603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7106" y="4810003"/>
            <a:ext cx="1987468" cy="1603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0793" y="711455"/>
            <a:ext cx="1993565" cy="1603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4348" t="5990" r="3778" b="9170"/>
          <a:stretch/>
        </p:blipFill>
        <p:spPr>
          <a:xfrm>
            <a:off x="600676" y="4908262"/>
            <a:ext cx="2254209" cy="12773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0147" y="849085"/>
            <a:ext cx="2762815" cy="17086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2574" y="2557734"/>
            <a:ext cx="1548828" cy="1561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5900" t="9627" r="12003" b="655"/>
          <a:stretch/>
        </p:blipFill>
        <p:spPr>
          <a:xfrm>
            <a:off x="5088554" y="901209"/>
            <a:ext cx="2264230" cy="1413633"/>
          </a:xfrm>
          <a:prstGeom prst="roundRect">
            <a:avLst>
              <a:gd name="adj" fmla="val 12224"/>
            </a:avLst>
          </a:prstGeom>
        </p:spPr>
      </p:pic>
      <p:sp>
        <p:nvSpPr>
          <p:cNvPr id="10" name="5-Point Star 9"/>
          <p:cNvSpPr/>
          <p:nvPr/>
        </p:nvSpPr>
        <p:spPr>
          <a:xfrm>
            <a:off x="1011451" y="955556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4816424" y="1318658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8551426" y="739924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2157166" y="3797511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2518453" y="5420588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10668317" y="3070060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10668317" y="5728460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2" name="Mspham-0936082789"/>
          <p:cNvSpPr/>
          <p:nvPr/>
        </p:nvSpPr>
        <p:spPr>
          <a:xfrm>
            <a:off x="5560904" y="5093536"/>
            <a:ext cx="17219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166" y="3035680"/>
            <a:ext cx="987173" cy="9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568816" y="311345"/>
            <a:ext cx="2087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  Vocabulary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91644" y="2323679"/>
            <a:ext cx="1233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same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66013" y="5394687"/>
            <a:ext cx="3283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Primary School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27816" y="-3008003"/>
            <a:ext cx="4046301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– 0936082789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51" y="740612"/>
            <a:ext cx="1993565" cy="1603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7117" y="3649968"/>
            <a:ext cx="1987468" cy="16033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15" y="3649968"/>
            <a:ext cx="1993565" cy="16033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4348" t="5990" r="3778" b="9170"/>
          <a:stretch/>
        </p:blipFill>
        <p:spPr>
          <a:xfrm>
            <a:off x="6339846" y="766562"/>
            <a:ext cx="2254209" cy="127738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828795" y="2338408"/>
            <a:ext cx="1276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7408" y="3544706"/>
            <a:ext cx="2762815" cy="170864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992" y="766563"/>
            <a:ext cx="1548828" cy="1561892"/>
          </a:xfrm>
          <a:prstGeom prst="rect">
            <a:avLst/>
          </a:prstGeom>
        </p:spPr>
      </p:pic>
      <p:sp>
        <p:nvSpPr>
          <p:cNvPr id="59" name="Mspham-0936082789"/>
          <p:cNvSpPr/>
          <p:nvPr/>
        </p:nvSpPr>
        <p:spPr>
          <a:xfrm>
            <a:off x="9148186" y="5394687"/>
            <a:ext cx="1596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</a:p>
        </p:txBody>
      </p:sp>
      <p:sp>
        <p:nvSpPr>
          <p:cNvPr id="60" name="Mspham-0936082789"/>
          <p:cNvSpPr/>
          <p:nvPr/>
        </p:nvSpPr>
        <p:spPr>
          <a:xfrm>
            <a:off x="568816" y="5394687"/>
            <a:ext cx="27975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Oxford Street</a:t>
            </a:r>
          </a:p>
        </p:txBody>
      </p:sp>
      <p:sp>
        <p:nvSpPr>
          <p:cNvPr id="61" name="Mspham-0936082789"/>
          <p:cNvSpPr/>
          <p:nvPr/>
        </p:nvSpPr>
        <p:spPr>
          <a:xfrm>
            <a:off x="3666800" y="2341102"/>
            <a:ext cx="1346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</a:p>
        </p:txBody>
      </p:sp>
      <p:sp>
        <p:nvSpPr>
          <p:cNvPr id="62" name="Mspham-0936082789"/>
          <p:cNvSpPr/>
          <p:nvPr/>
        </p:nvSpPr>
        <p:spPr>
          <a:xfrm>
            <a:off x="9551624" y="2338408"/>
            <a:ext cx="1459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091644" y="2727601"/>
            <a:ext cx="1191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/seɪm/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838027" y="2821064"/>
            <a:ext cx="1257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/ˈstʌdi/</a:t>
            </a:r>
          </a:p>
        </p:txBody>
      </p:sp>
      <p:sp>
        <p:nvSpPr>
          <p:cNvPr id="65" name="Mspham-0936082789"/>
          <p:cNvSpPr/>
          <p:nvPr/>
        </p:nvSpPr>
        <p:spPr>
          <a:xfrm>
            <a:off x="3809467" y="2771302"/>
            <a:ext cx="1061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/striːt/</a:t>
            </a:r>
          </a:p>
        </p:txBody>
      </p:sp>
      <p:sp>
        <p:nvSpPr>
          <p:cNvPr id="66" name="Mspham-0936082789"/>
          <p:cNvSpPr/>
          <p:nvPr/>
        </p:nvSpPr>
        <p:spPr>
          <a:xfrm>
            <a:off x="9592789" y="2821064"/>
            <a:ext cx="1415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/ˈvɪlɪdʒ/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647742" y="5862630"/>
            <a:ext cx="2691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/ˈpraɪməri skuːl/</a:t>
            </a:r>
          </a:p>
        </p:txBody>
      </p:sp>
      <p:sp>
        <p:nvSpPr>
          <p:cNvPr id="68" name="Mspham-0936082789"/>
          <p:cNvSpPr/>
          <p:nvPr/>
        </p:nvSpPr>
        <p:spPr>
          <a:xfrm>
            <a:off x="9108309" y="5862630"/>
            <a:ext cx="1636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/ˈdɪstrɪkt/</a:t>
            </a:r>
          </a:p>
        </p:txBody>
      </p:sp>
      <p:sp>
        <p:nvSpPr>
          <p:cNvPr id="69" name="Mspham-0936082789"/>
          <p:cNvSpPr/>
          <p:nvPr/>
        </p:nvSpPr>
        <p:spPr>
          <a:xfrm>
            <a:off x="735091" y="5862630"/>
            <a:ext cx="2340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/ˈɒksfəd striːt/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5900" t="9627" r="12003" b="655"/>
          <a:stretch/>
        </p:blipFill>
        <p:spPr>
          <a:xfrm>
            <a:off x="9108309" y="683447"/>
            <a:ext cx="2264230" cy="1413633"/>
          </a:xfrm>
          <a:prstGeom prst="roundRect">
            <a:avLst>
              <a:gd name="adj" fmla="val 12224"/>
            </a:avLst>
          </a:prstGeom>
        </p:spPr>
      </p:pic>
    </p:spTree>
    <p:extLst>
      <p:ext uri="{BB962C8B-B14F-4D97-AF65-F5344CB8AC3E}">
        <p14:creationId xmlns:p14="http://schemas.microsoft.com/office/powerpoint/2010/main" val="24091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33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07807" y="2254533"/>
            <a:ext cx="97592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3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rint MT Shadow" panose="04020605060303030202" pitchFamily="82" charset="0"/>
              </a:defRPr>
            </a:lvl1pPr>
          </a:lstStyle>
          <a:p>
            <a:r>
              <a:rPr lang="en-US"/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257619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36413" y="688725"/>
            <a:ext cx="8120735" cy="5880115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572184" y="311765"/>
            <a:ext cx="35413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   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979937" y="5783110"/>
            <a:ext cx="617047" cy="6069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22734" y="700300"/>
            <a:ext cx="428263" cy="3066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sphamsoun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73283" y="732677"/>
            <a:ext cx="278892" cy="274320"/>
          </a:xfrm>
          <a:prstGeom prst="rect">
            <a:avLst/>
          </a:prstGeom>
        </p:spPr>
      </p:pic>
      <p:pic>
        <p:nvPicPr>
          <p:cNvPr id="8" name="Msphamsoun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63279" y="1066163"/>
            <a:ext cx="278892" cy="274320"/>
          </a:xfrm>
          <a:prstGeom prst="rect">
            <a:avLst/>
          </a:prstGeom>
        </p:spPr>
      </p:pic>
      <p:pic>
        <p:nvPicPr>
          <p:cNvPr id="9" name="Msphamsoun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19787" y="1453438"/>
            <a:ext cx="278892" cy="274320"/>
          </a:xfrm>
          <a:prstGeom prst="rect">
            <a:avLst/>
          </a:prstGeom>
        </p:spPr>
      </p:pic>
      <p:pic>
        <p:nvPicPr>
          <p:cNvPr id="10" name="Msphamsoun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01187" y="1727758"/>
            <a:ext cx="278892" cy="274320"/>
          </a:xfrm>
          <a:prstGeom prst="rect">
            <a:avLst/>
          </a:prstGeom>
        </p:spPr>
      </p:pic>
      <p:pic>
        <p:nvPicPr>
          <p:cNvPr id="11" name="Msphamsoun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64879" y="2034352"/>
            <a:ext cx="278892" cy="274320"/>
          </a:xfrm>
          <a:prstGeom prst="rect">
            <a:avLst/>
          </a:prstGeom>
        </p:spPr>
      </p:pic>
      <p:pic>
        <p:nvPicPr>
          <p:cNvPr id="12" name="Msphamsoun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86271" y="1032358"/>
            <a:ext cx="278892" cy="274320"/>
          </a:xfrm>
          <a:prstGeom prst="rect">
            <a:avLst/>
          </a:prstGeom>
        </p:spPr>
      </p:pic>
      <p:pic>
        <p:nvPicPr>
          <p:cNvPr id="13" name="Msphamsoun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93886" y="1599822"/>
            <a:ext cx="278892" cy="274320"/>
          </a:xfrm>
          <a:prstGeom prst="rect">
            <a:avLst/>
          </a:prstGeom>
        </p:spPr>
      </p:pic>
      <p:pic>
        <p:nvPicPr>
          <p:cNvPr id="14" name="Msphamsoun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65163" y="2034352"/>
            <a:ext cx="278892" cy="274320"/>
          </a:xfrm>
          <a:prstGeom prst="rect">
            <a:avLst/>
          </a:prstGeom>
        </p:spPr>
      </p:pic>
      <p:pic>
        <p:nvPicPr>
          <p:cNvPr id="15" name="Msphamsoun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94391" y="4142851"/>
            <a:ext cx="278892" cy="274320"/>
          </a:xfrm>
          <a:prstGeom prst="rect">
            <a:avLst/>
          </a:prstGeom>
        </p:spPr>
      </p:pic>
      <p:pic>
        <p:nvPicPr>
          <p:cNvPr id="16" name="Msphamsoun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94391" y="4760326"/>
            <a:ext cx="278892" cy="274320"/>
          </a:xfrm>
          <a:prstGeom prst="rect">
            <a:avLst/>
          </a:prstGeom>
        </p:spPr>
      </p:pic>
      <p:pic>
        <p:nvPicPr>
          <p:cNvPr id="17" name="Msphamsoun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92885" y="4134850"/>
            <a:ext cx="278892" cy="274320"/>
          </a:xfrm>
          <a:prstGeom prst="rect">
            <a:avLst/>
          </a:prstGeom>
        </p:spPr>
      </p:pic>
      <p:pic>
        <p:nvPicPr>
          <p:cNvPr id="18" name="Msphamsoun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70783" y="4487230"/>
            <a:ext cx="278892" cy="274320"/>
          </a:xfrm>
          <a:prstGeom prst="rect">
            <a:avLst/>
          </a:prstGeom>
        </p:spPr>
      </p:pic>
      <p:pic>
        <p:nvPicPr>
          <p:cNvPr id="19" name="Msphamsoun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22734" y="5810858"/>
            <a:ext cx="278892" cy="274320"/>
          </a:xfrm>
          <a:prstGeom prst="rect">
            <a:avLst/>
          </a:prstGeom>
        </p:spPr>
      </p:pic>
      <p:pic>
        <p:nvPicPr>
          <p:cNvPr id="20" name="Msphamsoun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61577" y="6177576"/>
            <a:ext cx="278892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6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6 Where's your school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6 Where's your school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6 Where's your school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6 Where's your school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6 Where's your school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6 Where's your school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6 Where's your school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6 Where's your school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6 Where's your school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4 Tập 1 - Unit 6 Where's your school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4 Tập 1 - Unit 6 Where's your school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4 Tập 1 - Unit 6 Where's your school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4 Tập 1 - Unit 6 Where's your school-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4 Tập 1 - Unit 6 Where's your school- - Lesson 1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ếng Anh 4 Tập 1 - Unit 6 Where's your school- - Lesson 1 - 1 Look, listen and repeat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s://s.sachmem.vn/public/images/v2/TA4T1SHS/U6-L1-2-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36" y="2691176"/>
            <a:ext cx="2160409" cy="173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v2/TA4T1SHS/U6-L1-2-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133" y="4117340"/>
            <a:ext cx="2160409" cy="173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v2/TA4T1SHS/U6-L1-2-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714" y="4187526"/>
            <a:ext cx="2160409" cy="183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v2/TA4T1SHS/U6-L1-2-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813" y="2751024"/>
            <a:ext cx="2160409" cy="173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/>
          <p:cNvSpPr/>
          <p:nvPr/>
        </p:nvSpPr>
        <p:spPr>
          <a:xfrm>
            <a:off x="623080" y="314777"/>
            <a:ext cx="2347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   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 flipH="1">
            <a:off x="3678430" y="693442"/>
            <a:ext cx="4690066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 your school?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4042653" y="1405862"/>
            <a:ext cx="4008522" cy="646986"/>
          </a:xfrm>
          <a:prstGeom prst="wedgeRoundRectCallout">
            <a:avLst>
              <a:gd name="adj1" fmla="val 59281"/>
              <a:gd name="adj2" fmla="val -46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0" idx="2"/>
          </p:cNvCxnSpPr>
          <p:nvPr/>
        </p:nvCxnSpPr>
        <p:spPr>
          <a:xfrm flipH="1">
            <a:off x="3029696" y="2052848"/>
            <a:ext cx="3017218" cy="1293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0" idx="2"/>
          </p:cNvCxnSpPr>
          <p:nvPr/>
        </p:nvCxnSpPr>
        <p:spPr>
          <a:xfrm flipH="1">
            <a:off x="4541749" y="2052848"/>
            <a:ext cx="1505165" cy="1706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</p:cNvCxnSpPr>
          <p:nvPr/>
        </p:nvCxnSpPr>
        <p:spPr>
          <a:xfrm>
            <a:off x="6046914" y="2052848"/>
            <a:ext cx="1440397" cy="1809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2"/>
          </p:cNvCxnSpPr>
          <p:nvPr/>
        </p:nvCxnSpPr>
        <p:spPr>
          <a:xfrm>
            <a:off x="6046914" y="2052848"/>
            <a:ext cx="3089882" cy="1403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spham-0936082789"/>
          <p:cNvSpPr/>
          <p:nvPr/>
        </p:nvSpPr>
        <p:spPr>
          <a:xfrm>
            <a:off x="9350938" y="4485297"/>
            <a:ext cx="2042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Hoan Kiem District</a:t>
            </a:r>
          </a:p>
        </p:txBody>
      </p:sp>
      <p:sp>
        <p:nvSpPr>
          <p:cNvPr id="32" name="Mspham-0936082789"/>
          <p:cNvSpPr/>
          <p:nvPr/>
        </p:nvSpPr>
        <p:spPr>
          <a:xfrm>
            <a:off x="232179" y="4381152"/>
            <a:ext cx="2797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Oxford Street</a:t>
            </a:r>
          </a:p>
        </p:txBody>
      </p:sp>
      <p:sp>
        <p:nvSpPr>
          <p:cNvPr id="33" name="Mspham-0936082789"/>
          <p:cNvSpPr/>
          <p:nvPr/>
        </p:nvSpPr>
        <p:spPr>
          <a:xfrm>
            <a:off x="2824201" y="5993144"/>
            <a:ext cx="2869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Binh Street</a:t>
            </a:r>
          </a:p>
        </p:txBody>
      </p:sp>
      <p:sp>
        <p:nvSpPr>
          <p:cNvPr id="35" name="Mspham-0936082789"/>
          <p:cNvSpPr/>
          <p:nvPr/>
        </p:nvSpPr>
        <p:spPr>
          <a:xfrm>
            <a:off x="5625908" y="5997755"/>
            <a:ext cx="4099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 Trang Village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28408" y="1549276"/>
            <a:ext cx="608388" cy="608388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0197" y="999079"/>
            <a:ext cx="608388" cy="608388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25401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5" grpId="0"/>
      <p:bldP spid="32" grpId="0"/>
      <p:bldP spid="33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3759" y="230544"/>
            <a:ext cx="27606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Structures: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740" y="753764"/>
            <a:ext cx="7364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TÊN </a:t>
            </a: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1242070" y="1641776"/>
            <a:ext cx="3557699" cy="1055608"/>
          </a:xfrm>
          <a:prstGeom prst="wedgeRoundRectCallout">
            <a:avLst>
              <a:gd name="adj1" fmla="val 63685"/>
              <a:gd name="adj2" fmla="val 29739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the name of your school?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429" y="2169580"/>
            <a:ext cx="623140" cy="623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194516" y="2235952"/>
            <a:ext cx="623140" cy="623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9" name="Rounded Rectangular Callout 8"/>
          <p:cNvSpPr/>
          <p:nvPr/>
        </p:nvSpPr>
        <p:spPr>
          <a:xfrm>
            <a:off x="7307021" y="1492770"/>
            <a:ext cx="3586369" cy="1191816"/>
          </a:xfrm>
          <a:prstGeom prst="wedgeRoundRectCallout">
            <a:avLst>
              <a:gd name="adj1" fmla="val -62645"/>
              <a:gd name="adj2" fmla="val 31354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 </a:t>
            </a:r>
          </a:p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School.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1295596" y="4693996"/>
            <a:ext cx="4101833" cy="578882"/>
          </a:xfrm>
          <a:prstGeom prst="wedgeRoundRectCallout">
            <a:avLst>
              <a:gd name="adj1" fmla="val 54738"/>
              <a:gd name="adj2" fmla="val 1679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your school?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577846" y="4668022"/>
            <a:ext cx="3811514" cy="578882"/>
          </a:xfrm>
          <a:prstGeom prst="wedgeRoundRectCallout">
            <a:avLst>
              <a:gd name="adj1" fmla="val -63310"/>
              <a:gd name="adj2" fmla="val 1388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___________.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306" y="4642048"/>
            <a:ext cx="630830" cy="63083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98724" y="4668022"/>
            <a:ext cx="630830" cy="63083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7875068" y="1565458"/>
            <a:ext cx="24096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trường +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50222" y="2723880"/>
            <a:ext cx="35280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(Trường bạn tên gì?)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156147" y="2757274"/>
            <a:ext cx="3888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(Trường Tiểu học ___.)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5981" y="3675171"/>
            <a:ext cx="70134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và trả lời trường của bạn Ở ĐÂU: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008943" y="4660910"/>
            <a:ext cx="1604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điểm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87529" y="5273512"/>
            <a:ext cx="35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(Trường bạn ở đâu?)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030495" y="5324309"/>
            <a:ext cx="2722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(Nó ở _______)</a:t>
            </a:r>
          </a:p>
        </p:txBody>
      </p:sp>
    </p:spTree>
    <p:extLst>
      <p:ext uri="{BB962C8B-B14F-4D97-AF65-F5344CB8AC3E}">
        <p14:creationId xmlns:p14="http://schemas.microsoft.com/office/powerpoint/2010/main" val="422409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9" grpId="0" animBg="1"/>
      <p:bldP spid="10" grpId="0" animBg="1"/>
      <p:bldP spid="11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171579" y="435587"/>
            <a:ext cx="6511854" cy="6212818"/>
            <a:chOff x="2030377" y="802871"/>
            <a:chExt cx="8123624" cy="789200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60860" y="6096231"/>
              <a:ext cx="8093141" cy="259864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30377" y="802871"/>
              <a:ext cx="8123624" cy="5303980"/>
            </a:xfrm>
            <a:prstGeom prst="rect">
              <a:avLst/>
            </a:prstGeom>
          </p:spPr>
        </p:pic>
      </p:grpSp>
      <p:sp>
        <p:nvSpPr>
          <p:cNvPr id="3" name="Mspham-0936082789"/>
          <p:cNvSpPr/>
          <p:nvPr/>
        </p:nvSpPr>
        <p:spPr>
          <a:xfrm>
            <a:off x="568794" y="308277"/>
            <a:ext cx="24032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  Listen and tick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6-Point Star 4"/>
          <p:cNvSpPr/>
          <p:nvPr/>
        </p:nvSpPr>
        <p:spPr>
          <a:xfrm>
            <a:off x="2846615" y="1250860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3" name="6-Point Star 12"/>
          <p:cNvSpPr/>
          <p:nvPr/>
        </p:nvSpPr>
        <p:spPr>
          <a:xfrm>
            <a:off x="2846615" y="3260850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" name="6-Point Star 13"/>
          <p:cNvSpPr/>
          <p:nvPr/>
        </p:nvSpPr>
        <p:spPr>
          <a:xfrm>
            <a:off x="2808329" y="5270840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5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3945" y="1250860"/>
            <a:ext cx="365792" cy="371888"/>
          </a:xfrm>
          <a:prstGeom prst="rect">
            <a:avLst/>
          </a:prstGeom>
        </p:spPr>
      </p:pic>
      <p:pic>
        <p:nvPicPr>
          <p:cNvPr id="16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3945" y="3384092"/>
            <a:ext cx="365792" cy="371888"/>
          </a:xfrm>
          <a:prstGeom prst="rect">
            <a:avLst/>
          </a:prstGeom>
        </p:spPr>
      </p:pic>
      <p:pic>
        <p:nvPicPr>
          <p:cNvPr id="17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59501" y="5517324"/>
            <a:ext cx="365792" cy="371888"/>
          </a:xfrm>
          <a:prstGeom prst="rect">
            <a:avLst/>
          </a:prstGeom>
        </p:spPr>
      </p:pic>
      <p:pic>
        <p:nvPicPr>
          <p:cNvPr id="18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1714" y="336499"/>
            <a:ext cx="365792" cy="371888"/>
          </a:xfrm>
          <a:prstGeom prst="rect">
            <a:avLst/>
          </a:prstGeom>
        </p:spPr>
      </p:pic>
      <p:pic>
        <p:nvPicPr>
          <p:cNvPr id="19" name="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890" y="1869233"/>
            <a:ext cx="466034" cy="466034"/>
          </a:xfrm>
          <a:prstGeom prst="rect">
            <a:avLst/>
          </a:prstGeom>
        </p:spPr>
      </p:pic>
      <p:pic>
        <p:nvPicPr>
          <p:cNvPr id="20" name="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84" y="4020762"/>
            <a:ext cx="466034" cy="466034"/>
          </a:xfrm>
          <a:prstGeom prst="rect">
            <a:avLst/>
          </a:prstGeom>
        </p:spPr>
      </p:pic>
      <p:pic>
        <p:nvPicPr>
          <p:cNvPr id="22" name="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221" y="6031554"/>
            <a:ext cx="466034" cy="46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6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6 Where's your school- - Lesson 1 - 3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6 Where's your school- - Lesson 1 - 3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6 Where's your school- - Lesson 1 - 3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6 Where's your school- - Lesson 1 - 3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spham-0936082789"/>
          <p:cNvSpPr/>
          <p:nvPr/>
        </p:nvSpPr>
        <p:spPr>
          <a:xfrm>
            <a:off x="602684" y="316939"/>
            <a:ext cx="24881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   Look and write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75" y="1388963"/>
            <a:ext cx="11408191" cy="379649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71369" y="4615031"/>
            <a:ext cx="2850777" cy="430305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______________________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45822" y="4610063"/>
            <a:ext cx="1818043" cy="430305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433073" y="4179758"/>
            <a:ext cx="1098994" cy="430305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347933" y="4610063"/>
            <a:ext cx="2202379" cy="430305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________________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053020" y="4179758"/>
            <a:ext cx="1597511" cy="430305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</a:t>
            </a:r>
          </a:p>
        </p:txBody>
      </p:sp>
    </p:spTree>
    <p:extLst>
      <p:ext uri="{BB962C8B-B14F-4D97-AF65-F5344CB8AC3E}">
        <p14:creationId xmlns:p14="http://schemas.microsoft.com/office/powerpoint/2010/main" val="204271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Tiếng Anh 4  Unit 6  Lesson 1  Sing  1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4473" y="923594"/>
            <a:ext cx="9001639" cy="5063422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605349" y="299285"/>
            <a:ext cx="19224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    Let’s play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284" y="699395"/>
            <a:ext cx="10542188" cy="5712980"/>
          </a:xfrm>
          <a:prstGeom prst="rect">
            <a:avLst/>
          </a:prstGeom>
        </p:spPr>
      </p:pic>
      <p:pic>
        <p:nvPicPr>
          <p:cNvPr id="6" name="Mspham0936082789">
            <a:extLst>
              <a:ext uri="{FF2B5EF4-FFF2-40B4-BE49-F238E27FC236}">
                <a16:creationId xmlns:a16="http://schemas.microsoft.com/office/drawing/2014/main" id="{31E0EE60-25B7-464D-894F-4AE759D517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4340" y="6032736"/>
            <a:ext cx="452423" cy="45720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5FD9FC35-DD56-4370-9593-621FB52F11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6112" y="5987016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8812361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6 Where's your school- - Lesson 1 - 5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724" y="3107428"/>
            <a:ext cx="2149208" cy="303878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00819" y="2993069"/>
            <a:ext cx="2296838" cy="3152245"/>
            <a:chOff x="1797983" y="2928034"/>
            <a:chExt cx="2450167" cy="3362678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3261" y="3858997"/>
            <a:ext cx="1842738" cy="276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3501426" y="3007730"/>
            <a:ext cx="2288468" cy="31274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t="-4677" b="50993"/>
          <a:stretch/>
        </p:blipFill>
        <p:spPr>
          <a:xfrm>
            <a:off x="1984521" y="531708"/>
            <a:ext cx="8222959" cy="3465677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3717" y="5436871"/>
            <a:ext cx="1731414" cy="755970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09795"/>
      </p:ext>
    </p:extLst>
  </p:cSld>
  <p:clrMapOvr>
    <a:masterClrMapping/>
  </p:clrMapOvr>
  <p:transition spd="slow">
    <p:circle/>
    <p:sndAc>
      <p:stSnd>
        <p:snd r:embed="rId3" name="fanfar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321005"/>
            <a:ext cx="97592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rint MT Shadow" panose="04020605060303030202" pitchFamily="82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73888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Van Phu Primary School.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Van Phu Village.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676400" y="649451"/>
            <a:ext cx="214480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the name of your school?</a:t>
            </a:r>
          </a:p>
        </p:txBody>
      </p:sp>
      <p:pic>
        <p:nvPicPr>
          <p:cNvPr id="2050" name="Picture 2" descr="https://s.sachmem.vn/public/images/TA4T1SHS/U6-L1-3-5-jjjtemrsypkmzofp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440" y="636805"/>
            <a:ext cx="2628202" cy="19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75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Oxford Primary School.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Oxford Street.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676400" y="649451"/>
            <a:ext cx="214480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the name of your school?</a:t>
            </a:r>
          </a:p>
        </p:txBody>
      </p:sp>
      <p:pic>
        <p:nvPicPr>
          <p:cNvPr id="3074" name="Picture 2" descr="https://s.sachmem.vn/public/images/TA4T1SHS/U6-L1-3-9-wcxptzgnqpnlbekm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388" y="712183"/>
            <a:ext cx="2631487" cy="183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83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Nguyen Hue Primary School.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Nguyen Hue Street.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676400" y="649451"/>
            <a:ext cx="214480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the name of your school?</a:t>
            </a:r>
          </a:p>
        </p:txBody>
      </p:sp>
      <p:pic>
        <p:nvPicPr>
          <p:cNvPr id="4098" name="Picture 2" descr="https://s.sachmem.vn/public/images/TA4T1SHS/U6-L1-3-3-bvldlutztvgeewwb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80" y="792752"/>
            <a:ext cx="2357446" cy="171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90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Nguyen Du Primary School.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Nguyen Du Street.</a:t>
            </a: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1026" name="Picture 2" descr="https://s.sachmem.vn/public/images/TA4T1SHS/U6-L1-3-1-rcscobnbyjmqvqar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440" y="648531"/>
            <a:ext cx="2631487" cy="193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6400" y="649451"/>
            <a:ext cx="214480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the name of your school?</a:t>
            </a:r>
          </a:p>
        </p:txBody>
      </p:sp>
    </p:spTree>
    <p:extLst>
      <p:ext uri="{BB962C8B-B14F-4D97-AF65-F5344CB8AC3E}">
        <p14:creationId xmlns:p14="http://schemas.microsoft.com/office/powerpoint/2010/main" val="129351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Oxford Street.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on Oxford Street.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6" name="Picture 1" descr="https://s.sachmem.vn/public/images/v2/TA4T1SHS/U6-L1-2-a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071" y="764970"/>
            <a:ext cx="2160409" cy="173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646048" y="892828"/>
            <a:ext cx="21448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 your school?</a:t>
            </a:r>
          </a:p>
        </p:txBody>
      </p:sp>
      <p:sp>
        <p:nvSpPr>
          <p:cNvPr id="35" name="Mspham-0936082789"/>
          <p:cNvSpPr/>
          <p:nvPr/>
        </p:nvSpPr>
        <p:spPr>
          <a:xfrm>
            <a:off x="10988040" y="-1660846"/>
            <a:ext cx="39487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Hoan Kiem District</a:t>
            </a:r>
          </a:p>
        </p:txBody>
      </p:sp>
      <p:sp>
        <p:nvSpPr>
          <p:cNvPr id="36" name="Mspham-0936082789"/>
          <p:cNvSpPr/>
          <p:nvPr/>
        </p:nvSpPr>
        <p:spPr>
          <a:xfrm>
            <a:off x="9905165" y="-2056085"/>
            <a:ext cx="54092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Oxford Street</a:t>
            </a:r>
          </a:p>
        </p:txBody>
      </p:sp>
      <p:sp>
        <p:nvSpPr>
          <p:cNvPr id="37" name="Mspham-0936082789"/>
          <p:cNvSpPr/>
          <p:nvPr/>
        </p:nvSpPr>
        <p:spPr>
          <a:xfrm>
            <a:off x="9802102" y="-834720"/>
            <a:ext cx="55482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Binh Street</a:t>
            </a:r>
          </a:p>
        </p:txBody>
      </p:sp>
      <p:sp>
        <p:nvSpPr>
          <p:cNvPr id="38" name="Mspham-0936082789"/>
          <p:cNvSpPr/>
          <p:nvPr/>
        </p:nvSpPr>
        <p:spPr>
          <a:xfrm>
            <a:off x="8038563" y="-439482"/>
            <a:ext cx="79268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 Trang Village</a:t>
            </a:r>
          </a:p>
        </p:txBody>
      </p:sp>
    </p:spTree>
    <p:extLst>
      <p:ext uri="{BB962C8B-B14F-4D97-AF65-F5344CB8AC3E}">
        <p14:creationId xmlns:p14="http://schemas.microsoft.com/office/powerpoint/2010/main" val="95851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5" grpId="0"/>
      <p:bldP spid="36" grpId="0"/>
      <p:bldP spid="37" grpId="0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Hoa Binh Street.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Hoa Binh village.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6" name="Picture 2" descr="https://s.sachmem.vn/public/images/v2/TA4T1SHS/U6-L1-2-b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298" y="764970"/>
            <a:ext cx="2160409" cy="173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1646048" y="892828"/>
            <a:ext cx="21448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 your school?</a:t>
            </a:r>
          </a:p>
        </p:txBody>
      </p:sp>
    </p:spTree>
    <p:extLst>
      <p:ext uri="{BB962C8B-B14F-4D97-AF65-F5344CB8AC3E}">
        <p14:creationId xmlns:p14="http://schemas.microsoft.com/office/powerpoint/2010/main" val="257459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Bat Trang Village.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Bat Trang street.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6" name="Picture 3" descr="https://s.sachmem.vn/public/images/v2/TA4T1SHS/U6-L1-2-c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148" y="713277"/>
            <a:ext cx="2160409" cy="183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1646048" y="892828"/>
            <a:ext cx="21448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 your school?</a:t>
            </a:r>
          </a:p>
        </p:txBody>
      </p:sp>
    </p:spTree>
    <p:extLst>
      <p:ext uri="{BB962C8B-B14F-4D97-AF65-F5344CB8AC3E}">
        <p14:creationId xmlns:p14="http://schemas.microsoft.com/office/powerpoint/2010/main" val="4198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Hoan Kiem District.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Hoan Kiem village.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9" name="Picture 4" descr="https://s.sachmem.vn/public/images/v2/TA4T1SHS/U6-L1-2-d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487" y="764970"/>
            <a:ext cx="2160409" cy="173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1646048" y="892828"/>
            <a:ext cx="21448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 your school?</a:t>
            </a:r>
          </a:p>
        </p:txBody>
      </p:sp>
    </p:spTree>
    <p:extLst>
      <p:ext uri="{BB962C8B-B14F-4D97-AF65-F5344CB8AC3E}">
        <p14:creationId xmlns:p14="http://schemas.microsoft.com/office/powerpoint/2010/main" val="330650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895" t="3263" r="16733" b="12892"/>
          <a:stretch/>
        </p:blipFill>
        <p:spPr>
          <a:xfrm>
            <a:off x="4300769" y="1692218"/>
            <a:ext cx="3583836" cy="4610116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533" y="5927397"/>
            <a:ext cx="1731414" cy="749873"/>
          </a:xfrm>
          <a:prstGeom prst="rect">
            <a:avLst/>
          </a:prstGeom>
        </p:spPr>
      </p:pic>
      <p:pic>
        <p:nvPicPr>
          <p:cNvPr id="7" name="Picture 6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92394" y="1853569"/>
            <a:ext cx="5491692" cy="428741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79585"/>
              </a:avLst>
            </a:prstTxWarp>
            <a:spAutoFit/>
          </a:bodyPr>
          <a:lstStyle/>
          <a:p>
            <a:pPr algn="ctr"/>
            <a:r>
              <a:rPr lang="en-US" sz="88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76200">
                    <a:srgbClr val="FF0000"/>
                  </a:glow>
                </a:effectLst>
                <a:latin typeface="Bauhaus 93" panose="04030905020B02020C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74558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568816" y="311345"/>
            <a:ext cx="2087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  Vocabulary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91644" y="2323679"/>
            <a:ext cx="1233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same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66013" y="5394687"/>
            <a:ext cx="3283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Primary School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27816" y="-3008003"/>
            <a:ext cx="4046301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– 0936082789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51" y="740612"/>
            <a:ext cx="1993565" cy="1603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7117" y="3649968"/>
            <a:ext cx="1987468" cy="16033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15" y="3649968"/>
            <a:ext cx="1993565" cy="16033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4348" t="5990" r="3778" b="9170"/>
          <a:stretch/>
        </p:blipFill>
        <p:spPr>
          <a:xfrm>
            <a:off x="6339846" y="766562"/>
            <a:ext cx="2254209" cy="127738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828795" y="2338408"/>
            <a:ext cx="1276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7408" y="3544706"/>
            <a:ext cx="2762815" cy="170864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992" y="766563"/>
            <a:ext cx="1548828" cy="1561892"/>
          </a:xfrm>
          <a:prstGeom prst="rect">
            <a:avLst/>
          </a:prstGeom>
        </p:spPr>
      </p:pic>
      <p:sp>
        <p:nvSpPr>
          <p:cNvPr id="59" name="Mspham-0936082789"/>
          <p:cNvSpPr/>
          <p:nvPr/>
        </p:nvSpPr>
        <p:spPr>
          <a:xfrm>
            <a:off x="9148186" y="5394687"/>
            <a:ext cx="1596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</a:p>
        </p:txBody>
      </p:sp>
      <p:sp>
        <p:nvSpPr>
          <p:cNvPr id="60" name="Mspham-0936082789"/>
          <p:cNvSpPr/>
          <p:nvPr/>
        </p:nvSpPr>
        <p:spPr>
          <a:xfrm>
            <a:off x="568816" y="5394687"/>
            <a:ext cx="27975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Oxford Street</a:t>
            </a:r>
          </a:p>
        </p:txBody>
      </p:sp>
      <p:sp>
        <p:nvSpPr>
          <p:cNvPr id="61" name="Mspham-0936082789"/>
          <p:cNvSpPr/>
          <p:nvPr/>
        </p:nvSpPr>
        <p:spPr>
          <a:xfrm>
            <a:off x="3666800" y="2341102"/>
            <a:ext cx="1346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</a:p>
        </p:txBody>
      </p:sp>
      <p:sp>
        <p:nvSpPr>
          <p:cNvPr id="62" name="Mspham-0936082789"/>
          <p:cNvSpPr/>
          <p:nvPr/>
        </p:nvSpPr>
        <p:spPr>
          <a:xfrm>
            <a:off x="9551624" y="2338408"/>
            <a:ext cx="1459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091644" y="2727601"/>
            <a:ext cx="1191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/seɪm/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838027" y="2821064"/>
            <a:ext cx="1257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/ˈstʌdi/</a:t>
            </a:r>
          </a:p>
        </p:txBody>
      </p:sp>
      <p:sp>
        <p:nvSpPr>
          <p:cNvPr id="65" name="Mspham-0936082789"/>
          <p:cNvSpPr/>
          <p:nvPr/>
        </p:nvSpPr>
        <p:spPr>
          <a:xfrm>
            <a:off x="3809467" y="2771302"/>
            <a:ext cx="1061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/striːt/</a:t>
            </a:r>
          </a:p>
        </p:txBody>
      </p:sp>
      <p:sp>
        <p:nvSpPr>
          <p:cNvPr id="66" name="Mspham-0936082789"/>
          <p:cNvSpPr/>
          <p:nvPr/>
        </p:nvSpPr>
        <p:spPr>
          <a:xfrm>
            <a:off x="9592789" y="2821064"/>
            <a:ext cx="1415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/ˈvɪlɪdʒ/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647742" y="5862630"/>
            <a:ext cx="2691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/ˈpraɪməri skuːl/</a:t>
            </a:r>
          </a:p>
        </p:txBody>
      </p:sp>
      <p:sp>
        <p:nvSpPr>
          <p:cNvPr id="68" name="Mspham-0936082789"/>
          <p:cNvSpPr/>
          <p:nvPr/>
        </p:nvSpPr>
        <p:spPr>
          <a:xfrm>
            <a:off x="9108309" y="5862630"/>
            <a:ext cx="1636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/ˈdɪstrɪkt/</a:t>
            </a:r>
          </a:p>
        </p:txBody>
      </p:sp>
      <p:sp>
        <p:nvSpPr>
          <p:cNvPr id="69" name="Mspham-0936082789"/>
          <p:cNvSpPr/>
          <p:nvPr/>
        </p:nvSpPr>
        <p:spPr>
          <a:xfrm>
            <a:off x="735091" y="5862630"/>
            <a:ext cx="2340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/ˈɒksfəd striːt/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5900" t="9627" r="12003" b="655"/>
          <a:stretch/>
        </p:blipFill>
        <p:spPr>
          <a:xfrm>
            <a:off x="9108309" y="683447"/>
            <a:ext cx="2264230" cy="1413633"/>
          </a:xfrm>
          <a:prstGeom prst="roundRect">
            <a:avLst>
              <a:gd name="adj" fmla="val 12224"/>
            </a:avLst>
          </a:prstGeom>
        </p:spPr>
      </p:pic>
    </p:spTree>
    <p:extLst>
      <p:ext uri="{BB962C8B-B14F-4D97-AF65-F5344CB8AC3E}">
        <p14:creationId xmlns:p14="http://schemas.microsoft.com/office/powerpoint/2010/main" val="110420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33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t="23363" r="8262" b="22524"/>
          <a:stretch/>
        </p:blipFill>
        <p:spPr>
          <a:xfrm>
            <a:off x="3084569" y="2695364"/>
            <a:ext cx="6301889" cy="398196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576934" y="5093536"/>
            <a:ext cx="16898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</a:p>
        </p:txBody>
      </p:sp>
      <p:sp>
        <p:nvSpPr>
          <p:cNvPr id="2" name="Mspham-0936082789"/>
          <p:cNvSpPr txBox="1"/>
          <p:nvPr/>
        </p:nvSpPr>
        <p:spPr>
          <a:xfrm>
            <a:off x="568816" y="311345"/>
            <a:ext cx="2345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52" y="2935860"/>
            <a:ext cx="1993565" cy="1603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7106" y="4810003"/>
            <a:ext cx="1987468" cy="1603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0793" y="711455"/>
            <a:ext cx="1993565" cy="1603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4348" t="5990" r="3778" b="9170"/>
          <a:stretch/>
        </p:blipFill>
        <p:spPr>
          <a:xfrm>
            <a:off x="600676" y="4908262"/>
            <a:ext cx="2254209" cy="12773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0147" y="849085"/>
            <a:ext cx="2762815" cy="17086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2574" y="2557734"/>
            <a:ext cx="1548828" cy="1561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5900" t="9627" r="12003" b="655"/>
          <a:stretch/>
        </p:blipFill>
        <p:spPr>
          <a:xfrm>
            <a:off x="5088554" y="901209"/>
            <a:ext cx="2264230" cy="1413633"/>
          </a:xfrm>
          <a:prstGeom prst="roundRect">
            <a:avLst>
              <a:gd name="adj" fmla="val 12224"/>
            </a:avLst>
          </a:prstGeom>
        </p:spPr>
      </p:pic>
      <p:sp>
        <p:nvSpPr>
          <p:cNvPr id="10" name="5-Point Star 9"/>
          <p:cNvSpPr/>
          <p:nvPr/>
        </p:nvSpPr>
        <p:spPr>
          <a:xfrm>
            <a:off x="1011451" y="955556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4816424" y="1318658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8551426" y="739924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2157166" y="3797511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2518453" y="5420588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10668317" y="3070060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10668317" y="5728460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7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315" y="5400898"/>
            <a:ext cx="987173" cy="9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0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t="23363" r="8262" b="22524"/>
          <a:stretch/>
        </p:blipFill>
        <p:spPr>
          <a:xfrm>
            <a:off x="3084569" y="2695364"/>
            <a:ext cx="6301889" cy="3981962"/>
          </a:xfrm>
          <a:prstGeom prst="rect">
            <a:avLst/>
          </a:prstGeom>
        </p:spPr>
      </p:pic>
      <p:sp>
        <p:nvSpPr>
          <p:cNvPr id="2" name="Mspham-0936082789"/>
          <p:cNvSpPr txBox="1"/>
          <p:nvPr/>
        </p:nvSpPr>
        <p:spPr>
          <a:xfrm>
            <a:off x="568816" y="311345"/>
            <a:ext cx="2345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52" y="2935860"/>
            <a:ext cx="1993565" cy="1603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7106" y="4810003"/>
            <a:ext cx="1987468" cy="1603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0793" y="711455"/>
            <a:ext cx="1993565" cy="1603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4348" t="5990" r="3778" b="9170"/>
          <a:stretch/>
        </p:blipFill>
        <p:spPr>
          <a:xfrm>
            <a:off x="600676" y="4908262"/>
            <a:ext cx="2254209" cy="12773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0147" y="849085"/>
            <a:ext cx="2762815" cy="17086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2574" y="2557734"/>
            <a:ext cx="1548828" cy="1561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5900" t="9627" r="12003" b="655"/>
          <a:stretch/>
        </p:blipFill>
        <p:spPr>
          <a:xfrm>
            <a:off x="5088554" y="901209"/>
            <a:ext cx="2264230" cy="1413633"/>
          </a:xfrm>
          <a:prstGeom prst="roundRect">
            <a:avLst>
              <a:gd name="adj" fmla="val 12224"/>
            </a:avLst>
          </a:prstGeom>
        </p:spPr>
      </p:pic>
      <p:sp>
        <p:nvSpPr>
          <p:cNvPr id="10" name="5-Point Star 9"/>
          <p:cNvSpPr/>
          <p:nvPr/>
        </p:nvSpPr>
        <p:spPr>
          <a:xfrm>
            <a:off x="1011451" y="955556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4816424" y="1318658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8551426" y="739924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2157166" y="3797511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2518453" y="5420588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10668317" y="3070060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10668317" y="5728460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0" name="Mspham-0936082789"/>
          <p:cNvSpPr/>
          <p:nvPr/>
        </p:nvSpPr>
        <p:spPr>
          <a:xfrm>
            <a:off x="5388581" y="5093536"/>
            <a:ext cx="20665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370" y="4867954"/>
            <a:ext cx="987173" cy="9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8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t="23363" r="8262" b="22524"/>
          <a:stretch/>
        </p:blipFill>
        <p:spPr>
          <a:xfrm>
            <a:off x="3084569" y="2695364"/>
            <a:ext cx="6301889" cy="3981962"/>
          </a:xfrm>
          <a:prstGeom prst="rect">
            <a:avLst/>
          </a:prstGeom>
        </p:spPr>
      </p:pic>
      <p:sp>
        <p:nvSpPr>
          <p:cNvPr id="2" name="Mspham-0936082789"/>
          <p:cNvSpPr txBox="1"/>
          <p:nvPr/>
        </p:nvSpPr>
        <p:spPr>
          <a:xfrm>
            <a:off x="568816" y="311345"/>
            <a:ext cx="2345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52" y="2935860"/>
            <a:ext cx="1993565" cy="1603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7106" y="4810003"/>
            <a:ext cx="1987468" cy="1603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0793" y="711455"/>
            <a:ext cx="1993565" cy="1603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4348" t="5990" r="3778" b="9170"/>
          <a:stretch/>
        </p:blipFill>
        <p:spPr>
          <a:xfrm>
            <a:off x="600676" y="4908262"/>
            <a:ext cx="2254209" cy="12773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0147" y="849085"/>
            <a:ext cx="2762815" cy="17086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2574" y="2557734"/>
            <a:ext cx="1548828" cy="1561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5900" t="9627" r="12003" b="655"/>
          <a:stretch/>
        </p:blipFill>
        <p:spPr>
          <a:xfrm>
            <a:off x="5088554" y="901209"/>
            <a:ext cx="2264230" cy="1413633"/>
          </a:xfrm>
          <a:prstGeom prst="roundRect">
            <a:avLst>
              <a:gd name="adj" fmla="val 12224"/>
            </a:avLst>
          </a:prstGeom>
        </p:spPr>
      </p:pic>
      <p:sp>
        <p:nvSpPr>
          <p:cNvPr id="10" name="5-Point Star 9"/>
          <p:cNvSpPr/>
          <p:nvPr/>
        </p:nvSpPr>
        <p:spPr>
          <a:xfrm>
            <a:off x="1011451" y="955556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4816424" y="1318658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8551426" y="739924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2157166" y="3797511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2518453" y="5420588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10668317" y="3070060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10668317" y="5728460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4526165" y="5093536"/>
            <a:ext cx="37914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Oxford Street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552" y="1288564"/>
            <a:ext cx="987173" cy="9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7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t="23363" r="8262" b="22524"/>
          <a:stretch/>
        </p:blipFill>
        <p:spPr>
          <a:xfrm>
            <a:off x="3084569" y="2695364"/>
            <a:ext cx="6301889" cy="3981962"/>
          </a:xfrm>
          <a:prstGeom prst="rect">
            <a:avLst/>
          </a:prstGeom>
        </p:spPr>
      </p:pic>
      <p:sp>
        <p:nvSpPr>
          <p:cNvPr id="2" name="Mspham-0936082789"/>
          <p:cNvSpPr txBox="1"/>
          <p:nvPr/>
        </p:nvSpPr>
        <p:spPr>
          <a:xfrm>
            <a:off x="568816" y="311345"/>
            <a:ext cx="2345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52" y="2935860"/>
            <a:ext cx="1993565" cy="1603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7106" y="4810003"/>
            <a:ext cx="1987468" cy="1603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0793" y="711455"/>
            <a:ext cx="1993565" cy="1603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4348" t="5990" r="3778" b="9170"/>
          <a:stretch/>
        </p:blipFill>
        <p:spPr>
          <a:xfrm>
            <a:off x="600676" y="4908262"/>
            <a:ext cx="2254209" cy="12773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0147" y="849085"/>
            <a:ext cx="2762815" cy="17086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2574" y="2557734"/>
            <a:ext cx="1548828" cy="1561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5900" t="9627" r="12003" b="655"/>
          <a:stretch/>
        </p:blipFill>
        <p:spPr>
          <a:xfrm>
            <a:off x="5088554" y="901209"/>
            <a:ext cx="2264230" cy="1413633"/>
          </a:xfrm>
          <a:prstGeom prst="roundRect">
            <a:avLst>
              <a:gd name="adj" fmla="val 12224"/>
            </a:avLst>
          </a:prstGeom>
        </p:spPr>
      </p:pic>
      <p:sp>
        <p:nvSpPr>
          <p:cNvPr id="10" name="5-Point Star 9"/>
          <p:cNvSpPr/>
          <p:nvPr/>
        </p:nvSpPr>
        <p:spPr>
          <a:xfrm>
            <a:off x="1011451" y="955556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4816424" y="1318658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8551426" y="739924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2157166" y="3797511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2518453" y="5420588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10668317" y="3070060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10668317" y="5728460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32" name="Mspham-0936082789"/>
          <p:cNvSpPr/>
          <p:nvPr/>
        </p:nvSpPr>
        <p:spPr>
          <a:xfrm>
            <a:off x="5450297" y="5093536"/>
            <a:ext cx="19431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979" y="1319819"/>
            <a:ext cx="987173" cy="9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8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t="23363" r="8262" b="22524"/>
          <a:stretch/>
        </p:blipFill>
        <p:spPr>
          <a:xfrm>
            <a:off x="3084569" y="2695364"/>
            <a:ext cx="6301889" cy="3981962"/>
          </a:xfrm>
          <a:prstGeom prst="rect">
            <a:avLst/>
          </a:prstGeom>
        </p:spPr>
      </p:pic>
      <p:sp>
        <p:nvSpPr>
          <p:cNvPr id="2" name="Mspham-0936082789"/>
          <p:cNvSpPr txBox="1"/>
          <p:nvPr/>
        </p:nvSpPr>
        <p:spPr>
          <a:xfrm>
            <a:off x="568816" y="311345"/>
            <a:ext cx="2345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52" y="2935860"/>
            <a:ext cx="1993565" cy="1603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7106" y="4810003"/>
            <a:ext cx="1987468" cy="1603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0793" y="711455"/>
            <a:ext cx="1993565" cy="1603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4348" t="5990" r="3778" b="9170"/>
          <a:stretch/>
        </p:blipFill>
        <p:spPr>
          <a:xfrm>
            <a:off x="600676" y="4908262"/>
            <a:ext cx="2254209" cy="12773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0147" y="849085"/>
            <a:ext cx="2762815" cy="17086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2574" y="2557734"/>
            <a:ext cx="1548828" cy="1561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5900" t="9627" r="12003" b="655"/>
          <a:stretch/>
        </p:blipFill>
        <p:spPr>
          <a:xfrm>
            <a:off x="5088554" y="901209"/>
            <a:ext cx="2264230" cy="1413633"/>
          </a:xfrm>
          <a:prstGeom prst="roundRect">
            <a:avLst>
              <a:gd name="adj" fmla="val 12224"/>
            </a:avLst>
          </a:prstGeom>
        </p:spPr>
      </p:pic>
      <p:sp>
        <p:nvSpPr>
          <p:cNvPr id="10" name="5-Point Star 9"/>
          <p:cNvSpPr/>
          <p:nvPr/>
        </p:nvSpPr>
        <p:spPr>
          <a:xfrm>
            <a:off x="1011451" y="955556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4816424" y="1318658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8551426" y="739924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2157166" y="3797511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2518453" y="5420588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10668317" y="3070060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10668317" y="5728460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07391" y="5093536"/>
            <a:ext cx="16289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400"/>
              <a:t>same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815" y="2614069"/>
            <a:ext cx="987173" cy="9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8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t="23363" r="8262" b="22524"/>
          <a:stretch/>
        </p:blipFill>
        <p:spPr>
          <a:xfrm>
            <a:off x="3084569" y="2695364"/>
            <a:ext cx="6301889" cy="3981962"/>
          </a:xfrm>
          <a:prstGeom prst="rect">
            <a:avLst/>
          </a:prstGeom>
        </p:spPr>
      </p:pic>
      <p:sp>
        <p:nvSpPr>
          <p:cNvPr id="2" name="Mspham-0936082789"/>
          <p:cNvSpPr txBox="1"/>
          <p:nvPr/>
        </p:nvSpPr>
        <p:spPr>
          <a:xfrm>
            <a:off x="568816" y="311345"/>
            <a:ext cx="2345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52" y="2935860"/>
            <a:ext cx="1993565" cy="1603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7106" y="4810003"/>
            <a:ext cx="1987468" cy="1603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0793" y="711455"/>
            <a:ext cx="1993565" cy="1603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4348" t="5990" r="3778" b="9170"/>
          <a:stretch/>
        </p:blipFill>
        <p:spPr>
          <a:xfrm>
            <a:off x="600676" y="4908262"/>
            <a:ext cx="2254209" cy="12773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0147" y="849085"/>
            <a:ext cx="2762815" cy="17086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2574" y="2557734"/>
            <a:ext cx="1548828" cy="1561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5900" t="9627" r="12003" b="655"/>
          <a:stretch/>
        </p:blipFill>
        <p:spPr>
          <a:xfrm>
            <a:off x="5088554" y="901209"/>
            <a:ext cx="2264230" cy="1413633"/>
          </a:xfrm>
          <a:prstGeom prst="roundRect">
            <a:avLst>
              <a:gd name="adj" fmla="val 12224"/>
            </a:avLst>
          </a:prstGeom>
        </p:spPr>
      </p:pic>
      <p:sp>
        <p:nvSpPr>
          <p:cNvPr id="10" name="5-Point Star 9"/>
          <p:cNvSpPr/>
          <p:nvPr/>
        </p:nvSpPr>
        <p:spPr>
          <a:xfrm>
            <a:off x="1011451" y="955556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4816424" y="1318658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8551426" y="739924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2157166" y="3797511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2518453" y="5420588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10668317" y="3070060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10668317" y="5728460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58464" y="5093536"/>
            <a:ext cx="43268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400"/>
              <a:t>Primary School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981" y="1494453"/>
            <a:ext cx="987173" cy="9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8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708</Words>
  <Application>Microsoft Macintosh PowerPoint</Application>
  <PresentationFormat>Widescreen</PresentationFormat>
  <Paragraphs>206</Paragraphs>
  <Slides>28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Calibri</vt:lpstr>
      <vt:lpstr>Arial Black</vt:lpstr>
      <vt:lpstr>Arial</vt:lpstr>
      <vt:lpstr>Wingdings</vt:lpstr>
      <vt:lpstr>.VnBlack</vt:lpstr>
      <vt:lpstr>Tahoma</vt:lpstr>
      <vt:lpstr>Calibri Light</vt:lpstr>
      <vt:lpstr>Century Gothic</vt:lpstr>
      <vt:lpstr>Times New Roman</vt:lpstr>
      <vt:lpstr>Imprint MT Shadow</vt:lpstr>
      <vt:lpstr>Times</vt:lpstr>
      <vt:lpstr>Bauhaus 93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Phương Anh</cp:lastModifiedBy>
  <cp:revision>65</cp:revision>
  <dcterms:created xsi:type="dcterms:W3CDTF">2021-05-23T02:01:07Z</dcterms:created>
  <dcterms:modified xsi:type="dcterms:W3CDTF">2021-11-28T16:40:28Z</dcterms:modified>
</cp:coreProperties>
</file>