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7" r:id="rId2"/>
    <p:sldId id="287" r:id="rId3"/>
    <p:sldId id="317" r:id="rId4"/>
    <p:sldId id="288" r:id="rId5"/>
    <p:sldId id="320" r:id="rId6"/>
    <p:sldId id="323" r:id="rId7"/>
    <p:sldId id="322" r:id="rId8"/>
    <p:sldId id="321" r:id="rId9"/>
    <p:sldId id="319" r:id="rId10"/>
    <p:sldId id="324" r:id="rId11"/>
    <p:sldId id="318" r:id="rId12"/>
    <p:sldId id="289" r:id="rId13"/>
    <p:sldId id="290" r:id="rId14"/>
    <p:sldId id="291" r:id="rId15"/>
    <p:sldId id="326" r:id="rId16"/>
    <p:sldId id="296" r:id="rId17"/>
    <p:sldId id="297" r:id="rId18"/>
    <p:sldId id="310" r:id="rId19"/>
    <p:sldId id="299" r:id="rId20"/>
    <p:sldId id="311" r:id="rId21"/>
    <p:sldId id="314" r:id="rId22"/>
    <p:sldId id="313" r:id="rId23"/>
    <p:sldId id="315" r:id="rId24"/>
    <p:sldId id="312" r:id="rId25"/>
    <p:sldId id="309" r:id="rId26"/>
    <p:sldId id="292" r:id="rId27"/>
    <p:sldId id="293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CC5C8"/>
    <a:srgbClr val="85FFBC"/>
    <a:srgbClr val="C9DB2C"/>
    <a:srgbClr val="FFC44F"/>
    <a:srgbClr val="D1B3E7"/>
    <a:srgbClr val="DAC2EC"/>
    <a:srgbClr val="FFCCFF"/>
    <a:srgbClr val="00E7E2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45A98-C132-4CE3-B879-B2E401A868B0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0AA3F-9FD9-4FA8-B653-072713AB9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70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7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3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1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9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99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23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7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9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0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99AE18-99A8-4406-9555-1F2887105B37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CFC81-6B06-4786-B585-2BED721BE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8139"/>
            <a:ext cx="12808806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9.jpeg"/><Relationship Id="rId4" Type="http://schemas.openxmlformats.org/officeDocument/2006/relationships/audio" Target="../media/audio18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0.jpeg"/><Relationship Id="rId4" Type="http://schemas.openxmlformats.org/officeDocument/2006/relationships/audio" Target="../media/audio18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8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1.jpeg"/><Relationship Id="rId4" Type="http://schemas.openxmlformats.org/officeDocument/2006/relationships/audio" Target="../media/audio17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8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2.jpeg"/><Relationship Id="rId4" Type="http://schemas.openxmlformats.org/officeDocument/2006/relationships/audio" Target="../media/audio17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3.jpeg"/><Relationship Id="rId4" Type="http://schemas.openxmlformats.org/officeDocument/2006/relationships/audio" Target="../media/audio18.wav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8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5.jpe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17.wav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8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6.jpeg"/><Relationship Id="rId4" Type="http://schemas.openxmlformats.org/officeDocument/2006/relationships/audio" Target="../media/audio17.wav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7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7.jpeg"/><Relationship Id="rId4" Type="http://schemas.openxmlformats.org/officeDocument/2006/relationships/audio" Target="../media/audio18.wav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9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1.wav"/><Relationship Id="rId7" Type="http://schemas.openxmlformats.org/officeDocument/2006/relationships/image" Target="../media/image3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2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CB67D-DBD7-E543-856C-2F337BB5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57286"/>
            <a:ext cx="8229600" cy="4227104"/>
          </a:xfrm>
        </p:spPr>
        <p:txBody>
          <a:bodyPr/>
          <a:lstStyle/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UNIT 3. </a:t>
            </a:r>
            <a:r>
              <a:rPr lang="es-ES" altLang="en-VN" b="1" dirty="0" err="1">
                <a:solidFill>
                  <a:srgbClr val="FF0000"/>
                </a:solidFill>
                <a:latin typeface="Times" pitchFamily="2" charset="0"/>
              </a:rPr>
              <a:t>What</a:t>
            </a: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s-ES" altLang="en-VN" b="1" dirty="0" err="1">
                <a:solidFill>
                  <a:srgbClr val="FF0000"/>
                </a:solidFill>
                <a:latin typeface="Times" pitchFamily="2" charset="0"/>
              </a:rPr>
              <a:t>day</a:t>
            </a: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s-ES" altLang="en-VN" b="1" dirty="0" err="1">
                <a:solidFill>
                  <a:srgbClr val="FF0000"/>
                </a:solidFill>
                <a:latin typeface="Times" pitchFamily="2" charset="0"/>
              </a:rPr>
              <a:t>is</a:t>
            </a: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s-ES" altLang="en-VN" b="1" dirty="0" err="1">
                <a:solidFill>
                  <a:srgbClr val="FF0000"/>
                </a:solidFill>
                <a:latin typeface="Times" pitchFamily="2" charset="0"/>
              </a:rPr>
              <a:t>it</a:t>
            </a: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s-ES" altLang="en-VN" b="1" dirty="0" err="1">
                <a:solidFill>
                  <a:srgbClr val="FF0000"/>
                </a:solidFill>
                <a:latin typeface="Times" pitchFamily="2" charset="0"/>
              </a:rPr>
              <a:t>today</a:t>
            </a: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LESSON 1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1026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20EBB911-6B12-8B42-AD29-D9173368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2" y="332657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44551" y="5518613"/>
            <a:ext cx="234142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840" y="1544320"/>
            <a:ext cx="2286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7624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20240" y="682785"/>
            <a:ext cx="8240710" cy="58933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641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D9F85C51-ECB5-4885-8AAD-1F4AB9F5ED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5200" y="164793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30ED699C-1C39-4D1F-ACE8-A6B6BA6E83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25293" y="80172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1359E111-3235-4D63-9677-0250D740A7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5200" y="328718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EBA11C1A-D068-46B9-AD22-D3DE834B46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60950" y="1366578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7804E2BF-83D7-49D0-9AB5-A0984636A3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90791" y="4929697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699B2DFD-FA3F-4740-B1B2-A96A259F79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9355" y="2479801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DC2D343F-A81B-4AC5-B123-EB172657B0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2973" y="305858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1BCB69BD-0ABA-45E2-8AFF-011CA9FE83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38398" y="383231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C7A6FE9E-2D75-40E8-B10D-F22B7B6B69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89445" y="595427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E4616526-CC67-4F80-8542-E8408A5F42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7392" y="3274751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166B0698-940D-4227-BC9C-DC12386FA0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75226" y="3718012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CA1EBD18-70E7-4B24-A114-01BDCA13CF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77685" y="4105621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06E5D8D7-5232-4219-9341-CFFC2DFB6E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33427" y="6175215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A72ACA3E-48A8-45A3-A163-71BFBCC76B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70497" y="687426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C03687B5-8C83-42B3-9006-FB5EDFF27C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83602" y="1154827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68281F02-C9EA-414F-96AE-403DA00D2E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64433" y="642391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3 What day is it to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3 What day is it to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3 What day is it toda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3 What day is it toda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3 What day is it toda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3 What day is it toda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3 What day is it toda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3 What day is it toda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3 What day is it today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4 Tập 1 - Unit 3 What day is it to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4 Tập 1 - Unit 3 What day is it to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4 Tập 1 - Unit 3 What day is it toda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997" y="1149733"/>
            <a:ext cx="2348168" cy="1834506"/>
          </a:xfrm>
          <a:prstGeom prst="rect">
            <a:avLst/>
          </a:prstGeom>
        </p:spPr>
      </p:pic>
      <p:pic>
        <p:nvPicPr>
          <p:cNvPr id="2" name="Picture 2" descr="https://s.sachmem.vn/public/images/v2/TA4T1SHS/U3-L1-2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3" t="6131" r="1841" b="4220"/>
          <a:stretch/>
        </p:blipFill>
        <p:spPr bwMode="auto">
          <a:xfrm>
            <a:off x="1355547" y="3899945"/>
            <a:ext cx="9398643" cy="2579558"/>
          </a:xfrm>
          <a:prstGeom prst="roundRect">
            <a:avLst>
              <a:gd name="adj" fmla="val 100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388949" y="2254602"/>
            <a:ext cx="2993158" cy="1719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3723561" y="2254602"/>
            <a:ext cx="1658546" cy="1719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</p:cNvCxnSpPr>
          <p:nvPr/>
        </p:nvCxnSpPr>
        <p:spPr>
          <a:xfrm flipH="1">
            <a:off x="4907280" y="2254602"/>
            <a:ext cx="474827" cy="1719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  <a:endCxn id="2" idx="0"/>
          </p:cNvCxnSpPr>
          <p:nvPr/>
        </p:nvCxnSpPr>
        <p:spPr>
          <a:xfrm>
            <a:off x="5382107" y="2254602"/>
            <a:ext cx="672762" cy="164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02658" y="317153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32138" y="796212"/>
            <a:ext cx="4254364" cy="646986"/>
            <a:chOff x="2388949" y="767956"/>
            <a:chExt cx="6852339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388949" y="767956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day is it today?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1117633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475240" y="1607616"/>
            <a:ext cx="4120086" cy="646986"/>
            <a:chOff x="3812191" y="1620931"/>
            <a:chExt cx="4120086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3812191" y="1620931"/>
              <a:ext cx="381373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___________.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cxnSp>
        <p:nvCxnSpPr>
          <p:cNvPr id="37" name="Straight Arrow Connector 36"/>
          <p:cNvCxnSpPr>
            <a:stCxn id="12" idx="2"/>
          </p:cNvCxnSpPr>
          <p:nvPr/>
        </p:nvCxnSpPr>
        <p:spPr>
          <a:xfrm>
            <a:off x="5382107" y="2254602"/>
            <a:ext cx="1906866" cy="1719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2" idx="2"/>
          </p:cNvCxnSpPr>
          <p:nvPr/>
        </p:nvCxnSpPr>
        <p:spPr>
          <a:xfrm>
            <a:off x="5382107" y="2254602"/>
            <a:ext cx="3079179" cy="1727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2" idx="2"/>
          </p:cNvCxnSpPr>
          <p:nvPr/>
        </p:nvCxnSpPr>
        <p:spPr>
          <a:xfrm>
            <a:off x="5382107" y="2254602"/>
            <a:ext cx="4409058" cy="1727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4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98101" y="2351546"/>
            <a:ext cx="4078695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30511" y="3171496"/>
            <a:ext cx="3813733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26432" y="207123"/>
            <a:ext cx="43829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rPr>
              <a:t>Structures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6627" y="1479537"/>
            <a:ext cx="5860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lời hôm nay là thứ mấy: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2092" y="2444206"/>
            <a:ext cx="333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là thứ mấy?)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64401" y="3264156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81176" y="3270703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(Thứ _______)</a:t>
            </a:r>
          </a:p>
        </p:txBody>
      </p:sp>
    </p:spTree>
    <p:extLst>
      <p:ext uri="{BB962C8B-B14F-4D97-AF65-F5344CB8AC3E}">
        <p14:creationId xmlns:p14="http://schemas.microsoft.com/office/powerpoint/2010/main" val="20658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36393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five.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Wednesday.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28" name="Picture 10" descr="https://s.sachmem.vn/public/images/TA4T1SHS/U3-L1-3-9-phapadbaeegtzca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12" y="910526"/>
            <a:ext cx="3175575" cy="28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seven.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Friday.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26" name="Picture 9" descr="https://s.sachmem.vn/public/images/TA4T1SHS/U3-L1-3-8-lfihvuozvikbrmx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76" y="945943"/>
            <a:ext cx="3187381" cy="27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Saturday.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8" descr="https://s.sachmem.vn/public/images/TA4T1SHS/U3-L1-3-7-clzfufzgyoreswe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68" y="910526"/>
            <a:ext cx="3149013" cy="28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094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Friday.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7" descr="https://s.sachmem.vn/public/images/TA4T1SHS/U3-L1-3-6-opprfqamoqgtpea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14" y="910525"/>
            <a:ext cx="2957181" cy="28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Thursty.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Thursday.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22" name="Picture 6" descr="https://s.sachmem.vn/public/images/TA4T1SHS/U3-L1-3-5-hhigixuwizmcrlx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10" y="911511"/>
            <a:ext cx="2974889" cy="28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Tuesday.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four.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 descr="https://s.sachmem.vn/public/images/TA4T1SHS/U3-L1-3-4-cbabenehyvcmcyz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37" y="891834"/>
            <a:ext cx="3125403" cy="295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s.sachmem.vn/public/images/TA4T1SHS/U3-L1-3-3-yxrplzjagnwzeaa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29" y="911510"/>
            <a:ext cx="3178528" cy="28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today?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today?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https://s.sachmem.vn/public/images/TA4T1SHS/U3-L1-3-2-sysoyzivqkqyboc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71" y="1014812"/>
            <a:ext cx="3222797" cy="258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929073" y="2362582"/>
            <a:ext cx="2710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It’s Thursday.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tomorrow?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today?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29073" y="2362582"/>
            <a:ext cx="2610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It’s Monday.</a:t>
            </a:r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" descr="https://s.sachmem.vn/public/images/TA4T1SHS/U3-L1-3-1-uvrclhpuilpqktw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9894"/>
          <a:stretch/>
        </p:blipFill>
        <p:spPr bwMode="auto">
          <a:xfrm>
            <a:off x="2570262" y="1116919"/>
            <a:ext cx="2509520" cy="27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1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72929" y="448976"/>
            <a:ext cx="5430068" cy="6193806"/>
            <a:chOff x="2285670" y="533149"/>
            <a:chExt cx="7620660" cy="86925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5670" y="533149"/>
              <a:ext cx="7620660" cy="57917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8532" y="6383147"/>
              <a:ext cx="7597798" cy="284250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61041" y="315828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54" y="194597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03" y="402859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94" y="6088919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52FA7E40-B5B8-4A1F-BF69-C52F904E2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2988" y="5631719"/>
            <a:ext cx="452422" cy="457200"/>
          </a:xfrm>
          <a:prstGeom prst="rect">
            <a:avLst/>
          </a:prstGeom>
        </p:spPr>
      </p:pic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C454DD4C-913F-4AAA-9047-77BBA2EF8C97}"/>
              </a:ext>
            </a:extLst>
          </p:cNvPr>
          <p:cNvSpPr/>
          <p:nvPr/>
        </p:nvSpPr>
        <p:spPr>
          <a:xfrm>
            <a:off x="2527385" y="5112482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9BE93F0F-0591-4EC6-B0B0-463A3C0D631F}"/>
              </a:ext>
            </a:extLst>
          </p:cNvPr>
          <p:cNvSpPr/>
          <p:nvPr/>
        </p:nvSpPr>
        <p:spPr>
          <a:xfrm>
            <a:off x="2527385" y="3025679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DBE4D7EE-4EDF-4BAE-843A-F221A5DBBD27}"/>
              </a:ext>
            </a:extLst>
          </p:cNvPr>
          <p:cNvSpPr/>
          <p:nvPr/>
        </p:nvSpPr>
        <p:spPr>
          <a:xfrm>
            <a:off x="2527386" y="1196879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B84ED04C-11C0-496A-A984-A984BF8526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697" y="1334039"/>
            <a:ext cx="271454" cy="27432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39059BBA-92D4-4110-9318-9B844FC13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697" y="3154680"/>
            <a:ext cx="271454" cy="27432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9BB0EC7E-662D-469F-B5DB-745E36D1A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697" y="5322196"/>
            <a:ext cx="27145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759" b="2648"/>
          <a:stretch/>
        </p:blipFill>
        <p:spPr>
          <a:xfrm>
            <a:off x="1005441" y="894080"/>
            <a:ext cx="10434719" cy="5220093"/>
          </a:xfrm>
          <a:prstGeom prst="roundRect">
            <a:avLst>
              <a:gd name="adj" fmla="val 5901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340721" y="354099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1222" y="3742108"/>
            <a:ext cx="1750938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9844" y="4372663"/>
            <a:ext cx="1753596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9844" y="4918646"/>
            <a:ext cx="1753596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9844" y="5464629"/>
            <a:ext cx="1601196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26147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iếng Anh 4  Unit 3  Lesson 1  Sing  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680" y="936035"/>
            <a:ext cx="9543611" cy="5368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081" y="564315"/>
            <a:ext cx="9825119" cy="5851726"/>
          </a:xfrm>
          <a:prstGeom prst="roundRect">
            <a:avLst>
              <a:gd name="adj" fmla="val 6620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300081" y="36425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6E035DA8-701E-4B25-ABB3-DBDE13FBB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868" y="5921965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E6DEFDE1-6913-4DB1-860A-CF31920EA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4640" y="587624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79926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3067469" y="1172966"/>
            <a:ext cx="6046051" cy="4947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3988099" y="2630725"/>
            <a:ext cx="4221779" cy="489862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 rot="21102378">
            <a:off x="3910711" y="2120424"/>
            <a:ext cx="1859573" cy="677628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 rot="21102378">
            <a:off x="7451146" y="2333660"/>
            <a:ext cx="917640" cy="692858"/>
          </a:xfrm>
          <a:prstGeom prst="irregularSeal1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33459" y="1231002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311" y="1455580"/>
            <a:ext cx="2127912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80" y="3422516"/>
            <a:ext cx="2299548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0508" y="2782185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094457" y="1844040"/>
            <a:ext cx="1070704" cy="2230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 flipV="1">
            <a:off x="2478303" y="2151030"/>
            <a:ext cx="1447840" cy="441495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97237" y="3340997"/>
            <a:ext cx="1177607" cy="4860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733459" y="4828643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0" name="Flowchart: Terminator 19"/>
          <p:cNvSpPr/>
          <p:nvPr/>
        </p:nvSpPr>
        <p:spPr>
          <a:xfrm rot="21102378">
            <a:off x="6929156" y="1937310"/>
            <a:ext cx="1168509" cy="412593"/>
          </a:xfrm>
          <a:prstGeom prst="flowChartTerminator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05733" y="2694890"/>
            <a:ext cx="1483493" cy="55293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39922" y="4025412"/>
            <a:ext cx="2443830" cy="1337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60618" y="190031"/>
            <a:ext cx="3281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8873" y="-1600986"/>
            <a:ext cx="5456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</p:spTree>
    <p:extLst>
      <p:ext uri="{BB962C8B-B14F-4D97-AF65-F5344CB8AC3E}">
        <p14:creationId xmlns:p14="http://schemas.microsoft.com/office/powerpoint/2010/main" val="31297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10" grpId="0"/>
      <p:bldP spid="19" grpId="0"/>
      <p:bldP spid="20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81154" y="190031"/>
            <a:ext cx="5429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Days of a week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840" y="1544320"/>
            <a:ext cx="2286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37840" y="2863049"/>
            <a:ext cx="2286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39075" y="4190831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898042" y="1568197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898041" y="2890208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898040" y="4199884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444551" y="5518613"/>
            <a:ext cx="234142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98042" y="1568197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98040" y="4199884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898041" y="2890208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37840" y="2863049"/>
            <a:ext cx="2286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44939" y="475283"/>
            <a:ext cx="581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is the day missing?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39075" y="4190831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468</Words>
  <Application>Microsoft Macintosh PowerPoint</Application>
  <PresentationFormat>Widescreen</PresentationFormat>
  <Paragraphs>94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.VnCooperH</vt:lpstr>
      <vt:lpstr>Arial</vt:lpstr>
      <vt:lpstr>Calibri</vt:lpstr>
      <vt:lpstr>Calibri Light</vt:lpstr>
      <vt:lpstr>Century Gothic</vt:lpstr>
      <vt:lpstr>Script MT Bold</vt:lpstr>
      <vt:lpstr>Tahoma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Phương Anh</cp:lastModifiedBy>
  <cp:revision>82</cp:revision>
  <dcterms:created xsi:type="dcterms:W3CDTF">2021-05-06T05:34:23Z</dcterms:created>
  <dcterms:modified xsi:type="dcterms:W3CDTF">2021-11-28T16:37:03Z</dcterms:modified>
</cp:coreProperties>
</file>