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93" r:id="rId3"/>
    <p:sldId id="257" r:id="rId4"/>
    <p:sldId id="289" r:id="rId5"/>
    <p:sldId id="294" r:id="rId6"/>
    <p:sldId id="297" r:id="rId7"/>
    <p:sldId id="261" r:id="rId8"/>
    <p:sldId id="296" r:id="rId9"/>
    <p:sldId id="295" r:id="rId10"/>
    <p:sldId id="264" r:id="rId11"/>
    <p:sldId id="265" r:id="rId12"/>
    <p:sldId id="298" r:id="rId13"/>
    <p:sldId id="292" r:id="rId14"/>
    <p:sldId id="262" r:id="rId15"/>
    <p:sldId id="300" r:id="rId16"/>
    <p:sldId id="268" r:id="rId17"/>
    <p:sldId id="299" r:id="rId18"/>
    <p:sldId id="273" r:id="rId19"/>
    <p:sldId id="301" r:id="rId20"/>
    <p:sldId id="302" r:id="rId21"/>
    <p:sldId id="288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B3E"/>
    <a:srgbClr val="B09277"/>
    <a:srgbClr val="A5C0A4"/>
    <a:srgbClr val="F29A5B"/>
    <a:srgbClr val="C8D85B"/>
    <a:srgbClr val="9AA4C1"/>
    <a:srgbClr val="85AA84"/>
    <a:srgbClr val="F0893C"/>
    <a:srgbClr val="A6C0A4"/>
    <a:srgbClr val="B09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3" autoAdjust="0"/>
    <p:restoredTop sz="94414" autoAdjust="0"/>
  </p:normalViewPr>
  <p:slideViewPr>
    <p:cSldViewPr snapToGrid="0" showGuides="1">
      <p:cViewPr varScale="1">
        <p:scale>
          <a:sx n="69" d="100"/>
          <a:sy n="69" d="100"/>
        </p:scale>
        <p:origin x="75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5B99ED5-B1BD-4A85-8A5B-FFAFA86C0AC9}" type="slidenum">
              <a:rPr lang="zh-CN" altLang="en-US" smtClean="0">
                <a:latin typeface="Calibri" panose="020F0502020204030204" pitchFamily="34" charset="0"/>
              </a:rPr>
              <a:pPr/>
              <a:t>16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pt7.com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81587" y="2078931"/>
            <a:ext cx="8859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 THỂ DỤC PHÁT TRIỂN CHUNG</a:t>
            </a:r>
            <a:endParaRPr lang="zh-CN" altLang="en-US" sz="40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600972" y="3085130"/>
            <a:ext cx="1100783" cy="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701755" y="2708144"/>
            <a:ext cx="590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ĐỘNG TÁC VƯƠN THỞ, ĐỘNG TÁC TAY</a:t>
            </a:r>
            <a:r>
              <a:rPr lang="en-US" altLang="zh-CN" sz="2000" b="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en-US" sz="2000" b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416856" y="3085130"/>
            <a:ext cx="1100783" cy="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>
            <a:hlinkClick r:id="rId7"/>
            <a:extLst>
              <a:ext uri="{FF2B5EF4-FFF2-40B4-BE49-F238E27FC236}">
                <a16:creationId xmlns:a16="http://schemas.microsoft.com/office/drawing/2014/main" id="{C5F8374A-1D03-4F6D-8541-DFE253F9E6C8}"/>
              </a:ext>
            </a:extLst>
          </p:cNvPr>
          <p:cNvSpPr txBox="1"/>
          <p:nvPr/>
        </p:nvSpPr>
        <p:spPr>
          <a:xfrm>
            <a:off x="466725" y="6385818"/>
            <a:ext cx="1172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142998" y="1690255"/>
            <a:ext cx="2214563" cy="4488871"/>
          </a:xfrm>
          <a:prstGeom prst="roundRect">
            <a:avLst>
              <a:gd name="adj" fmla="val 7576"/>
            </a:avLst>
          </a:prstGeom>
          <a:noFill/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195725" y="1343891"/>
            <a:ext cx="2109108" cy="1297029"/>
          </a:xfrm>
          <a:prstGeom prst="roundRect">
            <a:avLst>
              <a:gd name="adj" fmla="val 7576"/>
            </a:avLst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KSO_Shape"/>
          <p:cNvSpPr>
            <a:spLocks/>
          </p:cNvSpPr>
          <p:nvPr/>
        </p:nvSpPr>
        <p:spPr bwMode="auto">
          <a:xfrm>
            <a:off x="1717964" y="2023043"/>
            <a:ext cx="1025237" cy="550071"/>
          </a:xfrm>
          <a:custGeom>
            <a:avLst/>
            <a:gdLst>
              <a:gd name="T0" fmla="*/ 1767542 w 3927"/>
              <a:gd name="T1" fmla="*/ 308011 h 3928"/>
              <a:gd name="T2" fmla="*/ 1684137 w 3927"/>
              <a:gd name="T3" fmla="*/ 390514 h 3928"/>
              <a:gd name="T4" fmla="*/ 1406885 w 3927"/>
              <a:gd name="T5" fmla="*/ 115046 h 3928"/>
              <a:gd name="T6" fmla="*/ 1490290 w 3927"/>
              <a:gd name="T7" fmla="*/ 32084 h 3928"/>
              <a:gd name="T8" fmla="*/ 1597525 w 3927"/>
              <a:gd name="T9" fmla="*/ 28876 h 3928"/>
              <a:gd name="T10" fmla="*/ 1770750 w 3927"/>
              <a:gd name="T11" fmla="*/ 200757 h 3928"/>
              <a:gd name="T12" fmla="*/ 1767542 w 3927"/>
              <a:gd name="T13" fmla="*/ 308011 h 3928"/>
              <a:gd name="T14" fmla="*/ 1032021 w 3927"/>
              <a:gd name="T15" fmla="*/ 1039078 h 3928"/>
              <a:gd name="T16" fmla="*/ 754768 w 3927"/>
              <a:gd name="T17" fmla="*/ 763152 h 3928"/>
              <a:gd name="T18" fmla="*/ 1364724 w 3927"/>
              <a:gd name="T19" fmla="*/ 156756 h 3928"/>
              <a:gd name="T20" fmla="*/ 1641977 w 3927"/>
              <a:gd name="T21" fmla="*/ 432682 h 3928"/>
              <a:gd name="T22" fmla="*/ 1032021 w 3927"/>
              <a:gd name="T23" fmla="*/ 1039078 h 3928"/>
              <a:gd name="T24" fmla="*/ 993526 w 3927"/>
              <a:gd name="T25" fmla="*/ 1077121 h 3928"/>
              <a:gd name="T26" fmla="*/ 605373 w 3927"/>
              <a:gd name="T27" fmla="*/ 1187584 h 3928"/>
              <a:gd name="T28" fmla="*/ 716274 w 3927"/>
              <a:gd name="T29" fmla="*/ 801653 h 3928"/>
              <a:gd name="T30" fmla="*/ 993526 w 3927"/>
              <a:gd name="T31" fmla="*/ 1077121 h 3928"/>
              <a:gd name="T32" fmla="*/ 352867 w 3927"/>
              <a:gd name="T33" fmla="*/ 226883 h 3928"/>
              <a:gd name="T34" fmla="*/ 179641 w 3927"/>
              <a:gd name="T35" fmla="*/ 400597 h 3928"/>
              <a:gd name="T36" fmla="*/ 179641 w 3927"/>
              <a:gd name="T37" fmla="*/ 1447468 h 3928"/>
              <a:gd name="T38" fmla="*/ 352867 w 3927"/>
              <a:gd name="T39" fmla="*/ 1620724 h 3928"/>
              <a:gd name="T40" fmla="*/ 1400011 w 3927"/>
              <a:gd name="T41" fmla="*/ 1620724 h 3928"/>
              <a:gd name="T42" fmla="*/ 1573236 w 3927"/>
              <a:gd name="T43" fmla="*/ 1447468 h 3928"/>
              <a:gd name="T44" fmla="*/ 1573236 w 3927"/>
              <a:gd name="T45" fmla="*/ 759485 h 3928"/>
              <a:gd name="T46" fmla="*/ 1752419 w 3927"/>
              <a:gd name="T47" fmla="*/ 585771 h 3928"/>
              <a:gd name="T48" fmla="*/ 1752419 w 3927"/>
              <a:gd name="T49" fmla="*/ 1511178 h 3928"/>
              <a:gd name="T50" fmla="*/ 1457753 w 3927"/>
              <a:gd name="T51" fmla="*/ 1800397 h 3928"/>
              <a:gd name="T52" fmla="*/ 289168 w 3927"/>
              <a:gd name="T53" fmla="*/ 1800397 h 3928"/>
              <a:gd name="T54" fmla="*/ 0 w 3927"/>
              <a:gd name="T55" fmla="*/ 1511178 h 3928"/>
              <a:gd name="T56" fmla="*/ 0 w 3927"/>
              <a:gd name="T57" fmla="*/ 354304 h 3928"/>
              <a:gd name="T58" fmla="*/ 289168 w 3927"/>
              <a:gd name="T59" fmla="*/ 47210 h 3928"/>
              <a:gd name="T60" fmla="*/ 1214412 w 3927"/>
              <a:gd name="T61" fmla="*/ 47210 h 3928"/>
              <a:gd name="T62" fmla="*/ 1040728 w 3927"/>
              <a:gd name="T63" fmla="*/ 226883 h 3928"/>
              <a:gd name="T64" fmla="*/ 352867 w 3927"/>
              <a:gd name="T65" fmla="*/ 226883 h 39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927" h="3928">
                <a:moveTo>
                  <a:pt x="3857" y="672"/>
                </a:moveTo>
                <a:cubicBezTo>
                  <a:pt x="3675" y="852"/>
                  <a:pt x="3675" y="852"/>
                  <a:pt x="3675" y="852"/>
                </a:cubicBezTo>
                <a:cubicBezTo>
                  <a:pt x="3070" y="251"/>
                  <a:pt x="3070" y="251"/>
                  <a:pt x="3070" y="251"/>
                </a:cubicBezTo>
                <a:cubicBezTo>
                  <a:pt x="3252" y="70"/>
                  <a:pt x="3252" y="70"/>
                  <a:pt x="3252" y="70"/>
                </a:cubicBezTo>
                <a:cubicBezTo>
                  <a:pt x="3319" y="4"/>
                  <a:pt x="3424" y="0"/>
                  <a:pt x="3486" y="63"/>
                </a:cubicBezTo>
                <a:cubicBezTo>
                  <a:pt x="3864" y="438"/>
                  <a:pt x="3864" y="438"/>
                  <a:pt x="3864" y="438"/>
                </a:cubicBezTo>
                <a:cubicBezTo>
                  <a:pt x="3927" y="501"/>
                  <a:pt x="3924" y="605"/>
                  <a:pt x="3857" y="672"/>
                </a:cubicBezTo>
                <a:close/>
                <a:moveTo>
                  <a:pt x="2252" y="2267"/>
                </a:moveTo>
                <a:cubicBezTo>
                  <a:pt x="1647" y="1665"/>
                  <a:pt x="1647" y="1665"/>
                  <a:pt x="1647" y="1665"/>
                </a:cubicBezTo>
                <a:cubicBezTo>
                  <a:pt x="2978" y="342"/>
                  <a:pt x="2978" y="342"/>
                  <a:pt x="2978" y="342"/>
                </a:cubicBezTo>
                <a:cubicBezTo>
                  <a:pt x="3583" y="944"/>
                  <a:pt x="3583" y="944"/>
                  <a:pt x="3583" y="944"/>
                </a:cubicBezTo>
                <a:lnTo>
                  <a:pt x="2252" y="2267"/>
                </a:lnTo>
                <a:close/>
                <a:moveTo>
                  <a:pt x="2168" y="2350"/>
                </a:moveTo>
                <a:cubicBezTo>
                  <a:pt x="1321" y="2591"/>
                  <a:pt x="1321" y="2591"/>
                  <a:pt x="1321" y="2591"/>
                </a:cubicBezTo>
                <a:cubicBezTo>
                  <a:pt x="1563" y="1749"/>
                  <a:pt x="1563" y="1749"/>
                  <a:pt x="1563" y="1749"/>
                </a:cubicBezTo>
                <a:lnTo>
                  <a:pt x="2168" y="2350"/>
                </a:lnTo>
                <a:close/>
                <a:moveTo>
                  <a:pt x="770" y="495"/>
                </a:moveTo>
                <a:cubicBezTo>
                  <a:pt x="561" y="495"/>
                  <a:pt x="392" y="665"/>
                  <a:pt x="392" y="874"/>
                </a:cubicBezTo>
                <a:cubicBezTo>
                  <a:pt x="392" y="3158"/>
                  <a:pt x="392" y="3158"/>
                  <a:pt x="392" y="3158"/>
                </a:cubicBezTo>
                <a:cubicBezTo>
                  <a:pt x="392" y="3367"/>
                  <a:pt x="561" y="3536"/>
                  <a:pt x="770" y="3536"/>
                </a:cubicBezTo>
                <a:cubicBezTo>
                  <a:pt x="3055" y="3536"/>
                  <a:pt x="3055" y="3536"/>
                  <a:pt x="3055" y="3536"/>
                </a:cubicBezTo>
                <a:cubicBezTo>
                  <a:pt x="3264" y="3536"/>
                  <a:pt x="3433" y="3367"/>
                  <a:pt x="3433" y="3158"/>
                </a:cubicBezTo>
                <a:cubicBezTo>
                  <a:pt x="3433" y="1657"/>
                  <a:pt x="3433" y="1657"/>
                  <a:pt x="3433" y="1657"/>
                </a:cubicBezTo>
                <a:cubicBezTo>
                  <a:pt x="3824" y="1278"/>
                  <a:pt x="3824" y="1278"/>
                  <a:pt x="3824" y="1278"/>
                </a:cubicBezTo>
                <a:cubicBezTo>
                  <a:pt x="3824" y="3297"/>
                  <a:pt x="3824" y="3297"/>
                  <a:pt x="3824" y="3297"/>
                </a:cubicBezTo>
                <a:cubicBezTo>
                  <a:pt x="3824" y="3645"/>
                  <a:pt x="3529" y="3928"/>
                  <a:pt x="3181" y="3928"/>
                </a:cubicBezTo>
                <a:cubicBezTo>
                  <a:pt x="631" y="3928"/>
                  <a:pt x="631" y="3928"/>
                  <a:pt x="631" y="3928"/>
                </a:cubicBezTo>
                <a:cubicBezTo>
                  <a:pt x="283" y="3928"/>
                  <a:pt x="0" y="3645"/>
                  <a:pt x="0" y="3297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425"/>
                  <a:pt x="283" y="103"/>
                  <a:pt x="631" y="103"/>
                </a:cubicBezTo>
                <a:cubicBezTo>
                  <a:pt x="2650" y="103"/>
                  <a:pt x="2650" y="103"/>
                  <a:pt x="2650" y="103"/>
                </a:cubicBezTo>
                <a:cubicBezTo>
                  <a:pt x="2271" y="495"/>
                  <a:pt x="2271" y="495"/>
                  <a:pt x="2271" y="495"/>
                </a:cubicBezTo>
                <a:lnTo>
                  <a:pt x="77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Nhip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62546" y="2688645"/>
            <a:ext cx="74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Text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12858" y="2688645"/>
            <a:ext cx="2109108" cy="3384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Bước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chân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trái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sang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ngang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bước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rộng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vai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đồng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hai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tay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ra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thẳng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(song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ngang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vai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), long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bàn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tay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nhau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836140" y="1690255"/>
            <a:ext cx="2214563" cy="4488871"/>
          </a:xfrm>
          <a:prstGeom prst="roundRect">
            <a:avLst>
              <a:gd name="adj" fmla="val 7576"/>
            </a:avLst>
          </a:prstGeom>
          <a:noFill/>
          <a:ln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888867" y="1343891"/>
            <a:ext cx="2109108" cy="1338259"/>
          </a:xfrm>
          <a:prstGeom prst="roundRect">
            <a:avLst>
              <a:gd name="adj" fmla="val 7576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43312" y="2682505"/>
            <a:ext cx="74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Text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88867" y="2739171"/>
            <a:ext cx="2090389" cy="11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Hai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tay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cao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vỗ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nhau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425433" y="1690255"/>
            <a:ext cx="2214563" cy="4488871"/>
          </a:xfrm>
          <a:prstGeom prst="roundRect">
            <a:avLst>
              <a:gd name="adj" fmla="val 7576"/>
            </a:avLst>
          </a:prstGeom>
          <a:noFill/>
          <a:ln>
            <a:solidFill>
              <a:srgbClr val="B09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533781" y="1323275"/>
            <a:ext cx="2109108" cy="1338259"/>
          </a:xfrm>
          <a:prstGeom prst="roundRect">
            <a:avLst>
              <a:gd name="adj" fmla="val 7576"/>
            </a:avLst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05147" y="2688645"/>
            <a:ext cx="1798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tay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hạ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dang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ngang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lòng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bàn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tay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sấp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Mắt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nhì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thẳng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phía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085192" y="1690256"/>
            <a:ext cx="2214563" cy="4488870"/>
          </a:xfrm>
          <a:prstGeom prst="roundRect">
            <a:avLst>
              <a:gd name="adj" fmla="val 7576"/>
            </a:avLst>
          </a:prstGeom>
          <a:noFill/>
          <a:ln>
            <a:solidFill>
              <a:srgbClr val="9AA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137919" y="1343891"/>
            <a:ext cx="2109108" cy="1338259"/>
          </a:xfrm>
          <a:prstGeom prst="roundRect">
            <a:avLst>
              <a:gd name="adj" fmla="val 7576"/>
            </a:avLst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573492" y="2783749"/>
            <a:ext cx="1435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TTCB</a:t>
            </a:r>
            <a:r>
              <a:rPr lang="en-US" altLang="zh-CN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xt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4" name="KSO_Shape"/>
          <p:cNvSpPr>
            <a:spLocks/>
          </p:cNvSpPr>
          <p:nvPr/>
        </p:nvSpPr>
        <p:spPr bwMode="auto">
          <a:xfrm>
            <a:off x="4543312" y="2077844"/>
            <a:ext cx="1081633" cy="490009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Nhip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5" name="KSO_Shape"/>
          <p:cNvSpPr>
            <a:spLocks/>
          </p:cNvSpPr>
          <p:nvPr/>
        </p:nvSpPr>
        <p:spPr bwMode="auto">
          <a:xfrm>
            <a:off x="7109077" y="2010869"/>
            <a:ext cx="1177636" cy="485751"/>
          </a:xfrm>
          <a:custGeom>
            <a:avLst/>
            <a:gdLst/>
            <a:ahLst/>
            <a:cxnLst/>
            <a:rect l="0" t="0" r="r" b="b"/>
            <a:pathLst>
              <a:path w="2608263" h="1778000">
                <a:moveTo>
                  <a:pt x="1956693" y="381000"/>
                </a:moveTo>
                <a:lnTo>
                  <a:pt x="1966217" y="381397"/>
                </a:lnTo>
                <a:lnTo>
                  <a:pt x="1975740" y="382192"/>
                </a:lnTo>
                <a:lnTo>
                  <a:pt x="1986057" y="382986"/>
                </a:lnTo>
                <a:lnTo>
                  <a:pt x="1995581" y="384575"/>
                </a:lnTo>
                <a:lnTo>
                  <a:pt x="2005501" y="386562"/>
                </a:lnTo>
                <a:lnTo>
                  <a:pt x="2015819" y="388548"/>
                </a:lnTo>
                <a:lnTo>
                  <a:pt x="2025739" y="391726"/>
                </a:lnTo>
                <a:lnTo>
                  <a:pt x="2035263" y="394904"/>
                </a:lnTo>
                <a:lnTo>
                  <a:pt x="2045580" y="398876"/>
                </a:lnTo>
                <a:lnTo>
                  <a:pt x="2055500" y="403246"/>
                </a:lnTo>
                <a:lnTo>
                  <a:pt x="2065421" y="408807"/>
                </a:lnTo>
                <a:lnTo>
                  <a:pt x="2075738" y="414766"/>
                </a:lnTo>
                <a:lnTo>
                  <a:pt x="2101927" y="438998"/>
                </a:lnTo>
                <a:lnTo>
                  <a:pt x="2143990" y="446149"/>
                </a:lnTo>
                <a:lnTo>
                  <a:pt x="2147958" y="448929"/>
                </a:lnTo>
                <a:lnTo>
                  <a:pt x="2151926" y="452107"/>
                </a:lnTo>
                <a:lnTo>
                  <a:pt x="2155497" y="455683"/>
                </a:lnTo>
                <a:lnTo>
                  <a:pt x="2158672" y="459655"/>
                </a:lnTo>
                <a:lnTo>
                  <a:pt x="2161847" y="464025"/>
                </a:lnTo>
                <a:lnTo>
                  <a:pt x="2164624" y="468395"/>
                </a:lnTo>
                <a:lnTo>
                  <a:pt x="2169783" y="477531"/>
                </a:lnTo>
                <a:lnTo>
                  <a:pt x="2173751" y="485874"/>
                </a:lnTo>
                <a:lnTo>
                  <a:pt x="2176529" y="493024"/>
                </a:lnTo>
                <a:lnTo>
                  <a:pt x="2179306" y="499380"/>
                </a:lnTo>
                <a:lnTo>
                  <a:pt x="2182878" y="516064"/>
                </a:lnTo>
                <a:lnTo>
                  <a:pt x="2186052" y="532749"/>
                </a:lnTo>
                <a:lnTo>
                  <a:pt x="2188036" y="549433"/>
                </a:lnTo>
                <a:lnTo>
                  <a:pt x="2189623" y="565720"/>
                </a:lnTo>
                <a:lnTo>
                  <a:pt x="2190417" y="582008"/>
                </a:lnTo>
                <a:lnTo>
                  <a:pt x="2190814" y="598692"/>
                </a:lnTo>
                <a:lnTo>
                  <a:pt x="2190814" y="615376"/>
                </a:lnTo>
                <a:lnTo>
                  <a:pt x="2190417" y="632855"/>
                </a:lnTo>
                <a:lnTo>
                  <a:pt x="2190020" y="642389"/>
                </a:lnTo>
                <a:lnTo>
                  <a:pt x="2188830" y="656293"/>
                </a:lnTo>
                <a:lnTo>
                  <a:pt x="2185259" y="692840"/>
                </a:lnTo>
                <a:lnTo>
                  <a:pt x="2183671" y="711908"/>
                </a:lnTo>
                <a:lnTo>
                  <a:pt x="2182878" y="730578"/>
                </a:lnTo>
                <a:lnTo>
                  <a:pt x="2182084" y="746468"/>
                </a:lnTo>
                <a:lnTo>
                  <a:pt x="2182481" y="753221"/>
                </a:lnTo>
                <a:lnTo>
                  <a:pt x="2182878" y="758386"/>
                </a:lnTo>
                <a:lnTo>
                  <a:pt x="2183671" y="765139"/>
                </a:lnTo>
                <a:lnTo>
                  <a:pt x="2184862" y="771098"/>
                </a:lnTo>
                <a:lnTo>
                  <a:pt x="2186449" y="775865"/>
                </a:lnTo>
                <a:lnTo>
                  <a:pt x="2188433" y="779837"/>
                </a:lnTo>
                <a:lnTo>
                  <a:pt x="2192798" y="787782"/>
                </a:lnTo>
                <a:lnTo>
                  <a:pt x="2195179" y="792152"/>
                </a:lnTo>
                <a:lnTo>
                  <a:pt x="2198353" y="798508"/>
                </a:lnTo>
                <a:lnTo>
                  <a:pt x="2200734" y="804069"/>
                </a:lnTo>
                <a:lnTo>
                  <a:pt x="2202719" y="810028"/>
                </a:lnTo>
                <a:lnTo>
                  <a:pt x="2204306" y="815987"/>
                </a:lnTo>
                <a:lnTo>
                  <a:pt x="2205496" y="822343"/>
                </a:lnTo>
                <a:lnTo>
                  <a:pt x="2206687" y="829096"/>
                </a:lnTo>
                <a:lnTo>
                  <a:pt x="2207480" y="835452"/>
                </a:lnTo>
                <a:lnTo>
                  <a:pt x="2207877" y="842205"/>
                </a:lnTo>
                <a:lnTo>
                  <a:pt x="2207877" y="848561"/>
                </a:lnTo>
                <a:lnTo>
                  <a:pt x="2207480" y="862465"/>
                </a:lnTo>
                <a:lnTo>
                  <a:pt x="2206290" y="875177"/>
                </a:lnTo>
                <a:lnTo>
                  <a:pt x="2204306" y="887889"/>
                </a:lnTo>
                <a:lnTo>
                  <a:pt x="2202321" y="899806"/>
                </a:lnTo>
                <a:lnTo>
                  <a:pt x="2199544" y="913312"/>
                </a:lnTo>
                <a:lnTo>
                  <a:pt x="2197560" y="920463"/>
                </a:lnTo>
                <a:lnTo>
                  <a:pt x="2195179" y="927613"/>
                </a:lnTo>
                <a:lnTo>
                  <a:pt x="2192798" y="934367"/>
                </a:lnTo>
                <a:lnTo>
                  <a:pt x="2190020" y="941517"/>
                </a:lnTo>
                <a:lnTo>
                  <a:pt x="2186846" y="947873"/>
                </a:lnTo>
                <a:lnTo>
                  <a:pt x="2183275" y="953037"/>
                </a:lnTo>
                <a:lnTo>
                  <a:pt x="2181291" y="955818"/>
                </a:lnTo>
                <a:lnTo>
                  <a:pt x="2178909" y="958201"/>
                </a:lnTo>
                <a:lnTo>
                  <a:pt x="2176132" y="960188"/>
                </a:lnTo>
                <a:lnTo>
                  <a:pt x="2173354" y="961777"/>
                </a:lnTo>
                <a:lnTo>
                  <a:pt x="2167799" y="965749"/>
                </a:lnTo>
                <a:lnTo>
                  <a:pt x="2162243" y="968530"/>
                </a:lnTo>
                <a:lnTo>
                  <a:pt x="2156291" y="971708"/>
                </a:lnTo>
                <a:lnTo>
                  <a:pt x="2151133" y="975283"/>
                </a:lnTo>
                <a:lnTo>
                  <a:pt x="2147958" y="977269"/>
                </a:lnTo>
                <a:lnTo>
                  <a:pt x="2145974" y="979653"/>
                </a:lnTo>
                <a:lnTo>
                  <a:pt x="2143593" y="982434"/>
                </a:lnTo>
                <a:lnTo>
                  <a:pt x="2142006" y="985612"/>
                </a:lnTo>
                <a:lnTo>
                  <a:pt x="2139625" y="990379"/>
                </a:lnTo>
                <a:lnTo>
                  <a:pt x="2137641" y="995543"/>
                </a:lnTo>
                <a:lnTo>
                  <a:pt x="2136450" y="1000707"/>
                </a:lnTo>
                <a:lnTo>
                  <a:pt x="2135260" y="1005871"/>
                </a:lnTo>
                <a:lnTo>
                  <a:pt x="2134466" y="1011433"/>
                </a:lnTo>
                <a:lnTo>
                  <a:pt x="2133673" y="1016597"/>
                </a:lnTo>
                <a:lnTo>
                  <a:pt x="2132879" y="1028514"/>
                </a:lnTo>
                <a:lnTo>
                  <a:pt x="2132085" y="1039637"/>
                </a:lnTo>
                <a:lnTo>
                  <a:pt x="2131292" y="1051158"/>
                </a:lnTo>
                <a:lnTo>
                  <a:pt x="2130895" y="1056719"/>
                </a:lnTo>
                <a:lnTo>
                  <a:pt x="2130101" y="1061883"/>
                </a:lnTo>
                <a:lnTo>
                  <a:pt x="2128911" y="1067445"/>
                </a:lnTo>
                <a:lnTo>
                  <a:pt x="2127721" y="1072212"/>
                </a:lnTo>
                <a:lnTo>
                  <a:pt x="2125736" y="1078170"/>
                </a:lnTo>
                <a:lnTo>
                  <a:pt x="2123355" y="1082937"/>
                </a:lnTo>
                <a:lnTo>
                  <a:pt x="2120578" y="1087307"/>
                </a:lnTo>
                <a:lnTo>
                  <a:pt x="2117800" y="1091280"/>
                </a:lnTo>
                <a:lnTo>
                  <a:pt x="2112245" y="1098430"/>
                </a:lnTo>
                <a:lnTo>
                  <a:pt x="2106293" y="1105183"/>
                </a:lnTo>
                <a:lnTo>
                  <a:pt x="2103515" y="1109156"/>
                </a:lnTo>
                <a:lnTo>
                  <a:pt x="2101134" y="1112731"/>
                </a:lnTo>
                <a:lnTo>
                  <a:pt x="2098356" y="1116703"/>
                </a:lnTo>
                <a:lnTo>
                  <a:pt x="2096372" y="1121470"/>
                </a:lnTo>
                <a:lnTo>
                  <a:pt x="2093991" y="1126237"/>
                </a:lnTo>
                <a:lnTo>
                  <a:pt x="2092801" y="1131799"/>
                </a:lnTo>
                <a:lnTo>
                  <a:pt x="2091610" y="1138155"/>
                </a:lnTo>
                <a:lnTo>
                  <a:pt x="2090817" y="1145305"/>
                </a:lnTo>
                <a:lnTo>
                  <a:pt x="2127721" y="1150470"/>
                </a:lnTo>
                <a:lnTo>
                  <a:pt x="2138435" y="1173907"/>
                </a:lnTo>
                <a:lnTo>
                  <a:pt x="2144783" y="1187016"/>
                </a:lnTo>
                <a:lnTo>
                  <a:pt x="2152323" y="1201317"/>
                </a:lnTo>
                <a:lnTo>
                  <a:pt x="2159863" y="1214426"/>
                </a:lnTo>
                <a:lnTo>
                  <a:pt x="2163831" y="1220782"/>
                </a:lnTo>
                <a:lnTo>
                  <a:pt x="2167799" y="1226741"/>
                </a:lnTo>
                <a:lnTo>
                  <a:pt x="2171767" y="1231905"/>
                </a:lnTo>
                <a:lnTo>
                  <a:pt x="2175735" y="1236672"/>
                </a:lnTo>
                <a:lnTo>
                  <a:pt x="2180497" y="1240645"/>
                </a:lnTo>
                <a:lnTo>
                  <a:pt x="2184862" y="1243823"/>
                </a:lnTo>
                <a:lnTo>
                  <a:pt x="2241606" y="1259713"/>
                </a:lnTo>
                <a:lnTo>
                  <a:pt x="2293192" y="1281164"/>
                </a:lnTo>
                <a:lnTo>
                  <a:pt x="2345572" y="1303807"/>
                </a:lnTo>
                <a:lnTo>
                  <a:pt x="2397951" y="1326053"/>
                </a:lnTo>
                <a:lnTo>
                  <a:pt x="2449140" y="1347902"/>
                </a:lnTo>
                <a:lnTo>
                  <a:pt x="2461045" y="1352669"/>
                </a:lnTo>
                <a:lnTo>
                  <a:pt x="2472552" y="1356641"/>
                </a:lnTo>
                <a:lnTo>
                  <a:pt x="2496361" y="1365381"/>
                </a:lnTo>
                <a:lnTo>
                  <a:pt x="2519773" y="1373723"/>
                </a:lnTo>
                <a:lnTo>
                  <a:pt x="2530884" y="1378093"/>
                </a:lnTo>
                <a:lnTo>
                  <a:pt x="2541995" y="1382860"/>
                </a:lnTo>
                <a:lnTo>
                  <a:pt x="2552312" y="1388421"/>
                </a:lnTo>
                <a:lnTo>
                  <a:pt x="2562233" y="1394380"/>
                </a:lnTo>
                <a:lnTo>
                  <a:pt x="2566597" y="1397558"/>
                </a:lnTo>
                <a:lnTo>
                  <a:pt x="2571756" y="1400736"/>
                </a:lnTo>
                <a:lnTo>
                  <a:pt x="2576121" y="1404311"/>
                </a:lnTo>
                <a:lnTo>
                  <a:pt x="2580089" y="1407886"/>
                </a:lnTo>
                <a:lnTo>
                  <a:pt x="2584057" y="1411859"/>
                </a:lnTo>
                <a:lnTo>
                  <a:pt x="2587629" y="1416228"/>
                </a:lnTo>
                <a:lnTo>
                  <a:pt x="2591200" y="1420598"/>
                </a:lnTo>
                <a:lnTo>
                  <a:pt x="2594375" y="1425365"/>
                </a:lnTo>
                <a:lnTo>
                  <a:pt x="2597946" y="1430132"/>
                </a:lnTo>
                <a:lnTo>
                  <a:pt x="2600723" y="1435296"/>
                </a:lnTo>
                <a:lnTo>
                  <a:pt x="2603105" y="1440858"/>
                </a:lnTo>
                <a:lnTo>
                  <a:pt x="2605089" y="1446817"/>
                </a:lnTo>
                <a:lnTo>
                  <a:pt x="2605485" y="1465487"/>
                </a:lnTo>
                <a:lnTo>
                  <a:pt x="2605882" y="1488528"/>
                </a:lnTo>
                <a:lnTo>
                  <a:pt x="2607073" y="1542951"/>
                </a:lnTo>
                <a:lnTo>
                  <a:pt x="2608263" y="1599757"/>
                </a:lnTo>
                <a:lnTo>
                  <a:pt x="2608263" y="1625975"/>
                </a:lnTo>
                <a:lnTo>
                  <a:pt x="2608263" y="1649413"/>
                </a:lnTo>
                <a:lnTo>
                  <a:pt x="2308271" y="1649413"/>
                </a:lnTo>
                <a:lnTo>
                  <a:pt x="2307081" y="1594196"/>
                </a:lnTo>
                <a:lnTo>
                  <a:pt x="2305493" y="1538581"/>
                </a:lnTo>
                <a:lnTo>
                  <a:pt x="2305097" y="1494486"/>
                </a:lnTo>
                <a:lnTo>
                  <a:pt x="2305097" y="1482172"/>
                </a:lnTo>
                <a:lnTo>
                  <a:pt x="2301129" y="1470651"/>
                </a:lnTo>
                <a:lnTo>
                  <a:pt x="2297557" y="1461117"/>
                </a:lnTo>
                <a:lnTo>
                  <a:pt x="2293986" y="1451981"/>
                </a:lnTo>
                <a:lnTo>
                  <a:pt x="2289224" y="1443241"/>
                </a:lnTo>
                <a:lnTo>
                  <a:pt x="2284859" y="1434899"/>
                </a:lnTo>
                <a:lnTo>
                  <a:pt x="2280097" y="1426954"/>
                </a:lnTo>
                <a:lnTo>
                  <a:pt x="2275335" y="1419406"/>
                </a:lnTo>
                <a:lnTo>
                  <a:pt x="2270177" y="1411859"/>
                </a:lnTo>
                <a:lnTo>
                  <a:pt x="2264621" y="1405106"/>
                </a:lnTo>
                <a:lnTo>
                  <a:pt x="2258669" y="1398352"/>
                </a:lnTo>
                <a:lnTo>
                  <a:pt x="2252717" y="1391996"/>
                </a:lnTo>
                <a:lnTo>
                  <a:pt x="2246765" y="1386435"/>
                </a:lnTo>
                <a:lnTo>
                  <a:pt x="2240416" y="1380079"/>
                </a:lnTo>
                <a:lnTo>
                  <a:pt x="2234067" y="1374915"/>
                </a:lnTo>
                <a:lnTo>
                  <a:pt x="2226924" y="1369750"/>
                </a:lnTo>
                <a:lnTo>
                  <a:pt x="2220178" y="1364983"/>
                </a:lnTo>
                <a:lnTo>
                  <a:pt x="2213433" y="1360217"/>
                </a:lnTo>
                <a:lnTo>
                  <a:pt x="2206290" y="1355450"/>
                </a:lnTo>
                <a:lnTo>
                  <a:pt x="2198750" y="1351080"/>
                </a:lnTo>
                <a:lnTo>
                  <a:pt x="2184465" y="1343532"/>
                </a:lnTo>
                <a:lnTo>
                  <a:pt x="2169386" y="1336382"/>
                </a:lnTo>
                <a:lnTo>
                  <a:pt x="2154307" y="1330026"/>
                </a:lnTo>
                <a:lnTo>
                  <a:pt x="2139228" y="1323670"/>
                </a:lnTo>
                <a:lnTo>
                  <a:pt x="2124546" y="1318108"/>
                </a:lnTo>
                <a:lnTo>
                  <a:pt x="2095578" y="1307780"/>
                </a:lnTo>
                <a:lnTo>
                  <a:pt x="2067405" y="1297849"/>
                </a:lnTo>
                <a:lnTo>
                  <a:pt x="2053913" y="1293082"/>
                </a:lnTo>
                <a:lnTo>
                  <a:pt x="2041215" y="1287917"/>
                </a:lnTo>
                <a:lnTo>
                  <a:pt x="1985264" y="1263685"/>
                </a:lnTo>
                <a:lnTo>
                  <a:pt x="1926932" y="1239056"/>
                </a:lnTo>
                <a:lnTo>
                  <a:pt x="1840427" y="1202112"/>
                </a:lnTo>
                <a:lnTo>
                  <a:pt x="1797571" y="1183441"/>
                </a:lnTo>
                <a:lnTo>
                  <a:pt x="1755111" y="1166359"/>
                </a:lnTo>
                <a:lnTo>
                  <a:pt x="1762651" y="1150470"/>
                </a:lnTo>
                <a:lnTo>
                  <a:pt x="1790031" y="1143716"/>
                </a:lnTo>
                <a:lnTo>
                  <a:pt x="1788047" y="1138155"/>
                </a:lnTo>
                <a:lnTo>
                  <a:pt x="1786460" y="1132196"/>
                </a:lnTo>
                <a:lnTo>
                  <a:pt x="1784873" y="1127429"/>
                </a:lnTo>
                <a:lnTo>
                  <a:pt x="1782492" y="1123457"/>
                </a:lnTo>
                <a:lnTo>
                  <a:pt x="1780111" y="1119484"/>
                </a:lnTo>
                <a:lnTo>
                  <a:pt x="1777730" y="1115909"/>
                </a:lnTo>
                <a:lnTo>
                  <a:pt x="1772571" y="1109950"/>
                </a:lnTo>
                <a:lnTo>
                  <a:pt x="1767413" y="1103594"/>
                </a:lnTo>
                <a:lnTo>
                  <a:pt x="1762254" y="1097636"/>
                </a:lnTo>
                <a:lnTo>
                  <a:pt x="1759476" y="1094458"/>
                </a:lnTo>
                <a:lnTo>
                  <a:pt x="1757095" y="1091280"/>
                </a:lnTo>
                <a:lnTo>
                  <a:pt x="1755111" y="1087307"/>
                </a:lnTo>
                <a:lnTo>
                  <a:pt x="1753524" y="1082937"/>
                </a:lnTo>
                <a:lnTo>
                  <a:pt x="1743207" y="973694"/>
                </a:lnTo>
                <a:lnTo>
                  <a:pt x="1743207" y="974091"/>
                </a:lnTo>
                <a:lnTo>
                  <a:pt x="1742413" y="974091"/>
                </a:lnTo>
                <a:lnTo>
                  <a:pt x="1739636" y="973694"/>
                </a:lnTo>
                <a:lnTo>
                  <a:pt x="1730112" y="972105"/>
                </a:lnTo>
                <a:lnTo>
                  <a:pt x="1720985" y="969324"/>
                </a:lnTo>
                <a:lnTo>
                  <a:pt x="1717414" y="968133"/>
                </a:lnTo>
                <a:lnTo>
                  <a:pt x="1715033" y="967338"/>
                </a:lnTo>
                <a:lnTo>
                  <a:pt x="1711065" y="963763"/>
                </a:lnTo>
                <a:lnTo>
                  <a:pt x="1707097" y="960188"/>
                </a:lnTo>
                <a:lnTo>
                  <a:pt x="1703129" y="955818"/>
                </a:lnTo>
                <a:lnTo>
                  <a:pt x="1699954" y="950654"/>
                </a:lnTo>
                <a:lnTo>
                  <a:pt x="1697177" y="945490"/>
                </a:lnTo>
                <a:lnTo>
                  <a:pt x="1694399" y="939531"/>
                </a:lnTo>
                <a:lnTo>
                  <a:pt x="1692018" y="932778"/>
                </a:lnTo>
                <a:lnTo>
                  <a:pt x="1689637" y="926422"/>
                </a:lnTo>
                <a:lnTo>
                  <a:pt x="1688050" y="919668"/>
                </a:lnTo>
                <a:lnTo>
                  <a:pt x="1686066" y="912518"/>
                </a:lnTo>
                <a:lnTo>
                  <a:pt x="1683288" y="897423"/>
                </a:lnTo>
                <a:lnTo>
                  <a:pt x="1681304" y="882327"/>
                </a:lnTo>
                <a:lnTo>
                  <a:pt x="1679717" y="867232"/>
                </a:lnTo>
                <a:lnTo>
                  <a:pt x="1684875" y="862465"/>
                </a:lnTo>
                <a:lnTo>
                  <a:pt x="1689637" y="857698"/>
                </a:lnTo>
                <a:lnTo>
                  <a:pt x="1694796" y="851739"/>
                </a:lnTo>
                <a:lnTo>
                  <a:pt x="1699161" y="845780"/>
                </a:lnTo>
                <a:lnTo>
                  <a:pt x="1703525" y="839424"/>
                </a:lnTo>
                <a:lnTo>
                  <a:pt x="1707891" y="832671"/>
                </a:lnTo>
                <a:lnTo>
                  <a:pt x="1711462" y="825918"/>
                </a:lnTo>
                <a:lnTo>
                  <a:pt x="1715033" y="818767"/>
                </a:lnTo>
                <a:lnTo>
                  <a:pt x="1718208" y="811617"/>
                </a:lnTo>
                <a:lnTo>
                  <a:pt x="1720985" y="804466"/>
                </a:lnTo>
                <a:lnTo>
                  <a:pt x="1726144" y="790166"/>
                </a:lnTo>
                <a:lnTo>
                  <a:pt x="1730509" y="776262"/>
                </a:lnTo>
                <a:lnTo>
                  <a:pt x="1734080" y="762755"/>
                </a:lnTo>
                <a:lnTo>
                  <a:pt x="1736858" y="750838"/>
                </a:lnTo>
                <a:lnTo>
                  <a:pt x="1738842" y="740510"/>
                </a:lnTo>
                <a:lnTo>
                  <a:pt x="1742413" y="720647"/>
                </a:lnTo>
                <a:lnTo>
                  <a:pt x="1743604" y="709524"/>
                </a:lnTo>
                <a:lnTo>
                  <a:pt x="1745191" y="698798"/>
                </a:lnTo>
                <a:lnTo>
                  <a:pt x="1746381" y="687278"/>
                </a:lnTo>
                <a:lnTo>
                  <a:pt x="1747175" y="675361"/>
                </a:lnTo>
                <a:lnTo>
                  <a:pt x="1747572" y="663443"/>
                </a:lnTo>
                <a:lnTo>
                  <a:pt x="1747572" y="651129"/>
                </a:lnTo>
                <a:lnTo>
                  <a:pt x="1747175" y="638814"/>
                </a:lnTo>
                <a:lnTo>
                  <a:pt x="1746381" y="626102"/>
                </a:lnTo>
                <a:lnTo>
                  <a:pt x="1744794" y="613787"/>
                </a:lnTo>
                <a:lnTo>
                  <a:pt x="1742810" y="601473"/>
                </a:lnTo>
                <a:lnTo>
                  <a:pt x="1740033" y="589158"/>
                </a:lnTo>
                <a:lnTo>
                  <a:pt x="1736461" y="576843"/>
                </a:lnTo>
                <a:lnTo>
                  <a:pt x="1732096" y="564529"/>
                </a:lnTo>
                <a:lnTo>
                  <a:pt x="1726937" y="553008"/>
                </a:lnTo>
                <a:lnTo>
                  <a:pt x="1723366" y="546255"/>
                </a:lnTo>
                <a:lnTo>
                  <a:pt x="1720192" y="539899"/>
                </a:lnTo>
                <a:lnTo>
                  <a:pt x="1715033" y="530365"/>
                </a:lnTo>
                <a:lnTo>
                  <a:pt x="1712652" y="526393"/>
                </a:lnTo>
                <a:lnTo>
                  <a:pt x="1711859" y="521229"/>
                </a:lnTo>
                <a:lnTo>
                  <a:pt x="1711859" y="516064"/>
                </a:lnTo>
                <a:lnTo>
                  <a:pt x="1711462" y="509708"/>
                </a:lnTo>
                <a:lnTo>
                  <a:pt x="1712255" y="493421"/>
                </a:lnTo>
                <a:lnTo>
                  <a:pt x="1716223" y="486271"/>
                </a:lnTo>
                <a:lnTo>
                  <a:pt x="1720192" y="479915"/>
                </a:lnTo>
                <a:lnTo>
                  <a:pt x="1724557" y="473559"/>
                </a:lnTo>
                <a:lnTo>
                  <a:pt x="1728922" y="467600"/>
                </a:lnTo>
                <a:lnTo>
                  <a:pt x="1734080" y="462039"/>
                </a:lnTo>
                <a:lnTo>
                  <a:pt x="1738842" y="456477"/>
                </a:lnTo>
                <a:lnTo>
                  <a:pt x="1743604" y="451313"/>
                </a:lnTo>
                <a:lnTo>
                  <a:pt x="1748762" y="446546"/>
                </a:lnTo>
                <a:lnTo>
                  <a:pt x="1754318" y="442176"/>
                </a:lnTo>
                <a:lnTo>
                  <a:pt x="1759476" y="438204"/>
                </a:lnTo>
                <a:lnTo>
                  <a:pt x="1765429" y="434231"/>
                </a:lnTo>
                <a:lnTo>
                  <a:pt x="1771381" y="430259"/>
                </a:lnTo>
                <a:lnTo>
                  <a:pt x="1776936" y="427081"/>
                </a:lnTo>
                <a:lnTo>
                  <a:pt x="1782888" y="424300"/>
                </a:lnTo>
                <a:lnTo>
                  <a:pt x="1789634" y="421917"/>
                </a:lnTo>
                <a:lnTo>
                  <a:pt x="1795587" y="419533"/>
                </a:lnTo>
                <a:lnTo>
                  <a:pt x="1820983" y="409999"/>
                </a:lnTo>
                <a:lnTo>
                  <a:pt x="1834871" y="404438"/>
                </a:lnTo>
                <a:lnTo>
                  <a:pt x="1849950" y="399273"/>
                </a:lnTo>
                <a:lnTo>
                  <a:pt x="1865823" y="394506"/>
                </a:lnTo>
                <a:lnTo>
                  <a:pt x="1882886" y="390137"/>
                </a:lnTo>
                <a:lnTo>
                  <a:pt x="1900742" y="386562"/>
                </a:lnTo>
                <a:lnTo>
                  <a:pt x="1909472" y="384973"/>
                </a:lnTo>
                <a:lnTo>
                  <a:pt x="1918599" y="383384"/>
                </a:lnTo>
                <a:lnTo>
                  <a:pt x="1927726" y="382589"/>
                </a:lnTo>
                <a:lnTo>
                  <a:pt x="1937249" y="381795"/>
                </a:lnTo>
                <a:lnTo>
                  <a:pt x="1946773" y="381397"/>
                </a:lnTo>
                <a:lnTo>
                  <a:pt x="1956693" y="381000"/>
                </a:lnTo>
                <a:close/>
                <a:moveTo>
                  <a:pt x="674585" y="381000"/>
                </a:moveTo>
                <a:lnTo>
                  <a:pt x="684505" y="381397"/>
                </a:lnTo>
                <a:lnTo>
                  <a:pt x="694029" y="382192"/>
                </a:lnTo>
                <a:lnTo>
                  <a:pt x="703552" y="382986"/>
                </a:lnTo>
                <a:lnTo>
                  <a:pt x="713870" y="384575"/>
                </a:lnTo>
                <a:lnTo>
                  <a:pt x="723790" y="386562"/>
                </a:lnTo>
                <a:lnTo>
                  <a:pt x="733710" y="388548"/>
                </a:lnTo>
                <a:lnTo>
                  <a:pt x="743631" y="391726"/>
                </a:lnTo>
                <a:lnTo>
                  <a:pt x="753551" y="394904"/>
                </a:lnTo>
                <a:lnTo>
                  <a:pt x="763868" y="398876"/>
                </a:lnTo>
                <a:lnTo>
                  <a:pt x="773789" y="403246"/>
                </a:lnTo>
                <a:lnTo>
                  <a:pt x="783709" y="408807"/>
                </a:lnTo>
                <a:lnTo>
                  <a:pt x="793629" y="414766"/>
                </a:lnTo>
                <a:lnTo>
                  <a:pt x="820216" y="438998"/>
                </a:lnTo>
                <a:lnTo>
                  <a:pt x="861088" y="446149"/>
                </a:lnTo>
                <a:lnTo>
                  <a:pt x="863866" y="468792"/>
                </a:lnTo>
                <a:lnTo>
                  <a:pt x="867040" y="491832"/>
                </a:lnTo>
                <a:lnTo>
                  <a:pt x="871008" y="514873"/>
                </a:lnTo>
                <a:lnTo>
                  <a:pt x="876167" y="539105"/>
                </a:lnTo>
                <a:lnTo>
                  <a:pt x="871405" y="548241"/>
                </a:lnTo>
                <a:lnTo>
                  <a:pt x="868231" y="554200"/>
                </a:lnTo>
                <a:lnTo>
                  <a:pt x="864659" y="560556"/>
                </a:lnTo>
                <a:lnTo>
                  <a:pt x="861088" y="568501"/>
                </a:lnTo>
                <a:lnTo>
                  <a:pt x="858310" y="577241"/>
                </a:lnTo>
                <a:lnTo>
                  <a:pt x="855533" y="586377"/>
                </a:lnTo>
                <a:lnTo>
                  <a:pt x="854342" y="591144"/>
                </a:lnTo>
                <a:lnTo>
                  <a:pt x="853548" y="596309"/>
                </a:lnTo>
                <a:lnTo>
                  <a:pt x="853152" y="602267"/>
                </a:lnTo>
                <a:lnTo>
                  <a:pt x="852755" y="607431"/>
                </a:lnTo>
                <a:lnTo>
                  <a:pt x="852755" y="613390"/>
                </a:lnTo>
                <a:lnTo>
                  <a:pt x="853152" y="619349"/>
                </a:lnTo>
                <a:lnTo>
                  <a:pt x="854739" y="642786"/>
                </a:lnTo>
                <a:lnTo>
                  <a:pt x="856723" y="670991"/>
                </a:lnTo>
                <a:lnTo>
                  <a:pt x="857913" y="686087"/>
                </a:lnTo>
                <a:lnTo>
                  <a:pt x="859501" y="700785"/>
                </a:lnTo>
                <a:lnTo>
                  <a:pt x="861485" y="716675"/>
                </a:lnTo>
                <a:lnTo>
                  <a:pt x="863469" y="732167"/>
                </a:lnTo>
                <a:lnTo>
                  <a:pt x="866247" y="748057"/>
                </a:lnTo>
                <a:lnTo>
                  <a:pt x="869818" y="763153"/>
                </a:lnTo>
                <a:lnTo>
                  <a:pt x="873786" y="779043"/>
                </a:lnTo>
                <a:lnTo>
                  <a:pt x="878548" y="793741"/>
                </a:lnTo>
                <a:lnTo>
                  <a:pt x="883706" y="808439"/>
                </a:lnTo>
                <a:lnTo>
                  <a:pt x="886881" y="815589"/>
                </a:lnTo>
                <a:lnTo>
                  <a:pt x="890055" y="822343"/>
                </a:lnTo>
                <a:lnTo>
                  <a:pt x="893230" y="829493"/>
                </a:lnTo>
                <a:lnTo>
                  <a:pt x="896801" y="835849"/>
                </a:lnTo>
                <a:lnTo>
                  <a:pt x="901166" y="842205"/>
                </a:lnTo>
                <a:lnTo>
                  <a:pt x="905134" y="848561"/>
                </a:lnTo>
                <a:lnTo>
                  <a:pt x="909896" y="854520"/>
                </a:lnTo>
                <a:lnTo>
                  <a:pt x="914261" y="860081"/>
                </a:lnTo>
                <a:lnTo>
                  <a:pt x="919420" y="865643"/>
                </a:lnTo>
                <a:lnTo>
                  <a:pt x="924578" y="870807"/>
                </a:lnTo>
                <a:lnTo>
                  <a:pt x="922594" y="885902"/>
                </a:lnTo>
                <a:lnTo>
                  <a:pt x="920213" y="899806"/>
                </a:lnTo>
                <a:lnTo>
                  <a:pt x="917436" y="913312"/>
                </a:lnTo>
                <a:lnTo>
                  <a:pt x="915451" y="920463"/>
                </a:lnTo>
                <a:lnTo>
                  <a:pt x="913467" y="927613"/>
                </a:lnTo>
                <a:lnTo>
                  <a:pt x="911087" y="934367"/>
                </a:lnTo>
                <a:lnTo>
                  <a:pt x="908309" y="941517"/>
                </a:lnTo>
                <a:lnTo>
                  <a:pt x="905134" y="947873"/>
                </a:lnTo>
                <a:lnTo>
                  <a:pt x="901563" y="953037"/>
                </a:lnTo>
                <a:lnTo>
                  <a:pt x="899182" y="955818"/>
                </a:lnTo>
                <a:lnTo>
                  <a:pt x="896801" y="958201"/>
                </a:lnTo>
                <a:lnTo>
                  <a:pt x="894420" y="960188"/>
                </a:lnTo>
                <a:lnTo>
                  <a:pt x="891643" y="961777"/>
                </a:lnTo>
                <a:lnTo>
                  <a:pt x="886087" y="965749"/>
                </a:lnTo>
                <a:lnTo>
                  <a:pt x="880532" y="968530"/>
                </a:lnTo>
                <a:lnTo>
                  <a:pt x="874580" y="971708"/>
                </a:lnTo>
                <a:lnTo>
                  <a:pt x="869024" y="975283"/>
                </a:lnTo>
                <a:lnTo>
                  <a:pt x="866247" y="977269"/>
                </a:lnTo>
                <a:lnTo>
                  <a:pt x="863866" y="979653"/>
                </a:lnTo>
                <a:lnTo>
                  <a:pt x="861881" y="982434"/>
                </a:lnTo>
                <a:lnTo>
                  <a:pt x="859897" y="985612"/>
                </a:lnTo>
                <a:lnTo>
                  <a:pt x="857913" y="990379"/>
                </a:lnTo>
                <a:lnTo>
                  <a:pt x="855929" y="995543"/>
                </a:lnTo>
                <a:lnTo>
                  <a:pt x="854342" y="1000707"/>
                </a:lnTo>
                <a:lnTo>
                  <a:pt x="853152" y="1005871"/>
                </a:lnTo>
                <a:lnTo>
                  <a:pt x="852358" y="1011433"/>
                </a:lnTo>
                <a:lnTo>
                  <a:pt x="851961" y="1016597"/>
                </a:lnTo>
                <a:lnTo>
                  <a:pt x="851167" y="1028514"/>
                </a:lnTo>
                <a:lnTo>
                  <a:pt x="850374" y="1039637"/>
                </a:lnTo>
                <a:lnTo>
                  <a:pt x="849580" y="1051158"/>
                </a:lnTo>
                <a:lnTo>
                  <a:pt x="849183" y="1056719"/>
                </a:lnTo>
                <a:lnTo>
                  <a:pt x="848390" y="1061883"/>
                </a:lnTo>
                <a:lnTo>
                  <a:pt x="847199" y="1067445"/>
                </a:lnTo>
                <a:lnTo>
                  <a:pt x="845612" y="1072212"/>
                </a:lnTo>
                <a:lnTo>
                  <a:pt x="843231" y="1078170"/>
                </a:lnTo>
                <a:lnTo>
                  <a:pt x="841247" y="1082937"/>
                </a:lnTo>
                <a:lnTo>
                  <a:pt x="838469" y="1087307"/>
                </a:lnTo>
                <a:lnTo>
                  <a:pt x="836089" y="1091280"/>
                </a:lnTo>
                <a:lnTo>
                  <a:pt x="830136" y="1098430"/>
                </a:lnTo>
                <a:lnTo>
                  <a:pt x="824581" y="1105183"/>
                </a:lnTo>
                <a:lnTo>
                  <a:pt x="821803" y="1109156"/>
                </a:lnTo>
                <a:lnTo>
                  <a:pt x="819026" y="1112731"/>
                </a:lnTo>
                <a:lnTo>
                  <a:pt x="816248" y="1116703"/>
                </a:lnTo>
                <a:lnTo>
                  <a:pt x="814264" y="1121470"/>
                </a:lnTo>
                <a:lnTo>
                  <a:pt x="812280" y="1126237"/>
                </a:lnTo>
                <a:lnTo>
                  <a:pt x="810692" y="1131799"/>
                </a:lnTo>
                <a:lnTo>
                  <a:pt x="809899" y="1138155"/>
                </a:lnTo>
                <a:lnTo>
                  <a:pt x="809105" y="1145305"/>
                </a:lnTo>
                <a:lnTo>
                  <a:pt x="845612" y="1150470"/>
                </a:lnTo>
                <a:lnTo>
                  <a:pt x="853152" y="1166757"/>
                </a:lnTo>
                <a:lnTo>
                  <a:pt x="811089" y="1183838"/>
                </a:lnTo>
                <a:lnTo>
                  <a:pt x="768233" y="1202112"/>
                </a:lnTo>
                <a:lnTo>
                  <a:pt x="682521" y="1239056"/>
                </a:lnTo>
                <a:lnTo>
                  <a:pt x="624586" y="1263685"/>
                </a:lnTo>
                <a:lnTo>
                  <a:pt x="568635" y="1287917"/>
                </a:lnTo>
                <a:lnTo>
                  <a:pt x="555541" y="1293082"/>
                </a:lnTo>
                <a:lnTo>
                  <a:pt x="542446" y="1297849"/>
                </a:lnTo>
                <a:lnTo>
                  <a:pt x="514669" y="1307780"/>
                </a:lnTo>
                <a:lnTo>
                  <a:pt x="485304" y="1318108"/>
                </a:lnTo>
                <a:lnTo>
                  <a:pt x="470225" y="1323670"/>
                </a:lnTo>
                <a:lnTo>
                  <a:pt x="455146" y="1330026"/>
                </a:lnTo>
                <a:lnTo>
                  <a:pt x="440464" y="1336382"/>
                </a:lnTo>
                <a:lnTo>
                  <a:pt x="425385" y="1343532"/>
                </a:lnTo>
                <a:lnTo>
                  <a:pt x="410703" y="1351080"/>
                </a:lnTo>
                <a:lnTo>
                  <a:pt x="403561" y="1355450"/>
                </a:lnTo>
                <a:lnTo>
                  <a:pt x="396418" y="1360217"/>
                </a:lnTo>
                <a:lnTo>
                  <a:pt x="389275" y="1364983"/>
                </a:lnTo>
                <a:lnTo>
                  <a:pt x="382529" y="1369750"/>
                </a:lnTo>
                <a:lnTo>
                  <a:pt x="376180" y="1374915"/>
                </a:lnTo>
                <a:lnTo>
                  <a:pt x="369038" y="1380079"/>
                </a:lnTo>
                <a:lnTo>
                  <a:pt x="363085" y="1386435"/>
                </a:lnTo>
                <a:lnTo>
                  <a:pt x="356736" y="1391996"/>
                </a:lnTo>
                <a:lnTo>
                  <a:pt x="350784" y="1398352"/>
                </a:lnTo>
                <a:lnTo>
                  <a:pt x="345229" y="1405106"/>
                </a:lnTo>
                <a:lnTo>
                  <a:pt x="339277" y="1411859"/>
                </a:lnTo>
                <a:lnTo>
                  <a:pt x="334118" y="1419406"/>
                </a:lnTo>
                <a:lnTo>
                  <a:pt x="329356" y="1426954"/>
                </a:lnTo>
                <a:lnTo>
                  <a:pt x="324594" y="1434899"/>
                </a:lnTo>
                <a:lnTo>
                  <a:pt x="320229" y="1443241"/>
                </a:lnTo>
                <a:lnTo>
                  <a:pt x="315865" y="1451981"/>
                </a:lnTo>
                <a:lnTo>
                  <a:pt x="311896" y="1461117"/>
                </a:lnTo>
                <a:lnTo>
                  <a:pt x="308325" y="1470651"/>
                </a:lnTo>
                <a:lnTo>
                  <a:pt x="304357" y="1482172"/>
                </a:lnTo>
                <a:lnTo>
                  <a:pt x="304357" y="1494486"/>
                </a:lnTo>
                <a:lnTo>
                  <a:pt x="303960" y="1538581"/>
                </a:lnTo>
                <a:lnTo>
                  <a:pt x="302770" y="1594196"/>
                </a:lnTo>
                <a:lnTo>
                  <a:pt x="301182" y="1649413"/>
                </a:lnTo>
                <a:lnTo>
                  <a:pt x="0" y="1649413"/>
                </a:lnTo>
                <a:lnTo>
                  <a:pt x="0" y="1625975"/>
                </a:lnTo>
                <a:lnTo>
                  <a:pt x="0" y="1599757"/>
                </a:lnTo>
                <a:lnTo>
                  <a:pt x="1190" y="1542951"/>
                </a:lnTo>
                <a:lnTo>
                  <a:pt x="2381" y="1488528"/>
                </a:lnTo>
                <a:lnTo>
                  <a:pt x="2778" y="1465487"/>
                </a:lnTo>
                <a:lnTo>
                  <a:pt x="2778" y="1446817"/>
                </a:lnTo>
                <a:lnTo>
                  <a:pt x="5159" y="1440858"/>
                </a:lnTo>
                <a:lnTo>
                  <a:pt x="7539" y="1435296"/>
                </a:lnTo>
                <a:lnTo>
                  <a:pt x="10317" y="1430132"/>
                </a:lnTo>
                <a:lnTo>
                  <a:pt x="13889" y="1425365"/>
                </a:lnTo>
                <a:lnTo>
                  <a:pt x="17063" y="1420598"/>
                </a:lnTo>
                <a:lnTo>
                  <a:pt x="20634" y="1416228"/>
                </a:lnTo>
                <a:lnTo>
                  <a:pt x="24206" y="1411859"/>
                </a:lnTo>
                <a:lnTo>
                  <a:pt x="28174" y="1407886"/>
                </a:lnTo>
                <a:lnTo>
                  <a:pt x="32142" y="1404311"/>
                </a:lnTo>
                <a:lnTo>
                  <a:pt x="36507" y="1400736"/>
                </a:lnTo>
                <a:lnTo>
                  <a:pt x="41269" y="1397558"/>
                </a:lnTo>
                <a:lnTo>
                  <a:pt x="46031" y="1394380"/>
                </a:lnTo>
                <a:lnTo>
                  <a:pt x="55951" y="1388421"/>
                </a:lnTo>
                <a:lnTo>
                  <a:pt x="66665" y="1382860"/>
                </a:lnTo>
                <a:lnTo>
                  <a:pt x="77379" y="1378093"/>
                </a:lnTo>
                <a:lnTo>
                  <a:pt x="88490" y="1373723"/>
                </a:lnTo>
                <a:lnTo>
                  <a:pt x="111902" y="1365381"/>
                </a:lnTo>
                <a:lnTo>
                  <a:pt x="135711" y="1356641"/>
                </a:lnTo>
                <a:lnTo>
                  <a:pt x="147218" y="1352669"/>
                </a:lnTo>
                <a:lnTo>
                  <a:pt x="158726" y="1347902"/>
                </a:lnTo>
                <a:lnTo>
                  <a:pt x="210312" y="1326053"/>
                </a:lnTo>
                <a:lnTo>
                  <a:pt x="263088" y="1303807"/>
                </a:lnTo>
                <a:lnTo>
                  <a:pt x="315071" y="1281164"/>
                </a:lnTo>
                <a:lnTo>
                  <a:pt x="366260" y="1259713"/>
                </a:lnTo>
                <a:lnTo>
                  <a:pt x="423401" y="1243823"/>
                </a:lnTo>
                <a:lnTo>
                  <a:pt x="428163" y="1240645"/>
                </a:lnTo>
                <a:lnTo>
                  <a:pt x="432131" y="1236672"/>
                </a:lnTo>
                <a:lnTo>
                  <a:pt x="436496" y="1231905"/>
                </a:lnTo>
                <a:lnTo>
                  <a:pt x="440464" y="1226741"/>
                </a:lnTo>
                <a:lnTo>
                  <a:pt x="444432" y="1220782"/>
                </a:lnTo>
                <a:lnTo>
                  <a:pt x="448401" y="1214426"/>
                </a:lnTo>
                <a:lnTo>
                  <a:pt x="456337" y="1201317"/>
                </a:lnTo>
                <a:lnTo>
                  <a:pt x="463480" y="1187016"/>
                </a:lnTo>
                <a:lnTo>
                  <a:pt x="469829" y="1173907"/>
                </a:lnTo>
                <a:lnTo>
                  <a:pt x="480543" y="1150470"/>
                </a:lnTo>
                <a:lnTo>
                  <a:pt x="507526" y="1143716"/>
                </a:lnTo>
                <a:lnTo>
                  <a:pt x="506336" y="1138155"/>
                </a:lnTo>
                <a:lnTo>
                  <a:pt x="504748" y="1132196"/>
                </a:lnTo>
                <a:lnTo>
                  <a:pt x="502764" y="1127429"/>
                </a:lnTo>
                <a:lnTo>
                  <a:pt x="500780" y="1123457"/>
                </a:lnTo>
                <a:lnTo>
                  <a:pt x="498399" y="1119484"/>
                </a:lnTo>
                <a:lnTo>
                  <a:pt x="496018" y="1115909"/>
                </a:lnTo>
                <a:lnTo>
                  <a:pt x="490860" y="1109950"/>
                </a:lnTo>
                <a:lnTo>
                  <a:pt x="485701" y="1103594"/>
                </a:lnTo>
                <a:lnTo>
                  <a:pt x="480146" y="1097636"/>
                </a:lnTo>
                <a:lnTo>
                  <a:pt x="477765" y="1094458"/>
                </a:lnTo>
                <a:lnTo>
                  <a:pt x="475384" y="1091280"/>
                </a:lnTo>
                <a:lnTo>
                  <a:pt x="473400" y="1087307"/>
                </a:lnTo>
                <a:lnTo>
                  <a:pt x="471813" y="1082937"/>
                </a:lnTo>
                <a:lnTo>
                  <a:pt x="461495" y="973694"/>
                </a:lnTo>
                <a:lnTo>
                  <a:pt x="461099" y="974091"/>
                </a:lnTo>
                <a:lnTo>
                  <a:pt x="460305" y="974091"/>
                </a:lnTo>
                <a:lnTo>
                  <a:pt x="457527" y="973694"/>
                </a:lnTo>
                <a:lnTo>
                  <a:pt x="448401" y="972105"/>
                </a:lnTo>
                <a:lnTo>
                  <a:pt x="438877" y="969324"/>
                </a:lnTo>
                <a:lnTo>
                  <a:pt x="435306" y="968133"/>
                </a:lnTo>
                <a:lnTo>
                  <a:pt x="433322" y="967338"/>
                </a:lnTo>
                <a:lnTo>
                  <a:pt x="430147" y="964557"/>
                </a:lnTo>
                <a:lnTo>
                  <a:pt x="426973" y="962174"/>
                </a:lnTo>
                <a:lnTo>
                  <a:pt x="424195" y="958996"/>
                </a:lnTo>
                <a:lnTo>
                  <a:pt x="421417" y="955818"/>
                </a:lnTo>
                <a:lnTo>
                  <a:pt x="419036" y="952243"/>
                </a:lnTo>
                <a:lnTo>
                  <a:pt x="416655" y="948270"/>
                </a:lnTo>
                <a:lnTo>
                  <a:pt x="414671" y="944298"/>
                </a:lnTo>
                <a:lnTo>
                  <a:pt x="412687" y="939928"/>
                </a:lnTo>
                <a:lnTo>
                  <a:pt x="409116" y="929997"/>
                </a:lnTo>
                <a:lnTo>
                  <a:pt x="406338" y="920066"/>
                </a:lnTo>
                <a:lnTo>
                  <a:pt x="403957" y="908943"/>
                </a:lnTo>
                <a:lnTo>
                  <a:pt x="401576" y="898217"/>
                </a:lnTo>
                <a:lnTo>
                  <a:pt x="399989" y="887094"/>
                </a:lnTo>
                <a:lnTo>
                  <a:pt x="398402" y="875574"/>
                </a:lnTo>
                <a:lnTo>
                  <a:pt x="396418" y="854122"/>
                </a:lnTo>
                <a:lnTo>
                  <a:pt x="394831" y="834260"/>
                </a:lnTo>
                <a:lnTo>
                  <a:pt x="393640" y="817576"/>
                </a:lnTo>
                <a:lnTo>
                  <a:pt x="393640" y="814795"/>
                </a:lnTo>
                <a:lnTo>
                  <a:pt x="394037" y="811617"/>
                </a:lnTo>
                <a:lnTo>
                  <a:pt x="395227" y="808439"/>
                </a:lnTo>
                <a:lnTo>
                  <a:pt x="396418" y="805261"/>
                </a:lnTo>
                <a:lnTo>
                  <a:pt x="399989" y="798905"/>
                </a:lnTo>
                <a:lnTo>
                  <a:pt x="403561" y="791755"/>
                </a:lnTo>
                <a:lnTo>
                  <a:pt x="407132" y="784604"/>
                </a:lnTo>
                <a:lnTo>
                  <a:pt x="408322" y="780234"/>
                </a:lnTo>
                <a:lnTo>
                  <a:pt x="409513" y="776262"/>
                </a:lnTo>
                <a:lnTo>
                  <a:pt x="410306" y="771495"/>
                </a:lnTo>
                <a:lnTo>
                  <a:pt x="410703" y="766331"/>
                </a:lnTo>
                <a:lnTo>
                  <a:pt x="410306" y="761166"/>
                </a:lnTo>
                <a:lnTo>
                  <a:pt x="409513" y="755605"/>
                </a:lnTo>
                <a:lnTo>
                  <a:pt x="406338" y="738126"/>
                </a:lnTo>
                <a:lnTo>
                  <a:pt x="403561" y="721839"/>
                </a:lnTo>
                <a:lnTo>
                  <a:pt x="401180" y="705552"/>
                </a:lnTo>
                <a:lnTo>
                  <a:pt x="399196" y="689662"/>
                </a:lnTo>
                <a:lnTo>
                  <a:pt x="397608" y="673772"/>
                </a:lnTo>
                <a:lnTo>
                  <a:pt x="397211" y="659074"/>
                </a:lnTo>
                <a:lnTo>
                  <a:pt x="396815" y="643978"/>
                </a:lnTo>
                <a:lnTo>
                  <a:pt x="396815" y="629677"/>
                </a:lnTo>
                <a:lnTo>
                  <a:pt x="397608" y="615774"/>
                </a:lnTo>
                <a:lnTo>
                  <a:pt x="398799" y="602267"/>
                </a:lnTo>
                <a:lnTo>
                  <a:pt x="400386" y="588761"/>
                </a:lnTo>
                <a:lnTo>
                  <a:pt x="402370" y="576446"/>
                </a:lnTo>
                <a:lnTo>
                  <a:pt x="404751" y="563734"/>
                </a:lnTo>
                <a:lnTo>
                  <a:pt x="407529" y="552214"/>
                </a:lnTo>
                <a:lnTo>
                  <a:pt x="410703" y="540297"/>
                </a:lnTo>
                <a:lnTo>
                  <a:pt x="414275" y="529571"/>
                </a:lnTo>
                <a:lnTo>
                  <a:pt x="418243" y="519242"/>
                </a:lnTo>
                <a:lnTo>
                  <a:pt x="422211" y="508914"/>
                </a:lnTo>
                <a:lnTo>
                  <a:pt x="426973" y="499380"/>
                </a:lnTo>
                <a:lnTo>
                  <a:pt x="432131" y="490243"/>
                </a:lnTo>
                <a:lnTo>
                  <a:pt x="437290" y="481504"/>
                </a:lnTo>
                <a:lnTo>
                  <a:pt x="442845" y="473162"/>
                </a:lnTo>
                <a:lnTo>
                  <a:pt x="448797" y="465614"/>
                </a:lnTo>
                <a:lnTo>
                  <a:pt x="454750" y="458066"/>
                </a:lnTo>
                <a:lnTo>
                  <a:pt x="461495" y="451710"/>
                </a:lnTo>
                <a:lnTo>
                  <a:pt x="468241" y="445752"/>
                </a:lnTo>
                <a:lnTo>
                  <a:pt x="474987" y="440190"/>
                </a:lnTo>
                <a:lnTo>
                  <a:pt x="482130" y="435026"/>
                </a:lnTo>
                <a:lnTo>
                  <a:pt x="490066" y="429862"/>
                </a:lnTo>
                <a:lnTo>
                  <a:pt x="497606" y="425889"/>
                </a:lnTo>
                <a:lnTo>
                  <a:pt x="505542" y="422711"/>
                </a:lnTo>
                <a:lnTo>
                  <a:pt x="513875" y="419533"/>
                </a:lnTo>
                <a:lnTo>
                  <a:pt x="538478" y="409999"/>
                </a:lnTo>
                <a:lnTo>
                  <a:pt x="553160" y="404438"/>
                </a:lnTo>
                <a:lnTo>
                  <a:pt x="568239" y="399273"/>
                </a:lnTo>
                <a:lnTo>
                  <a:pt x="584111" y="394506"/>
                </a:lnTo>
                <a:lnTo>
                  <a:pt x="601174" y="390137"/>
                </a:lnTo>
                <a:lnTo>
                  <a:pt x="618634" y="386562"/>
                </a:lnTo>
                <a:lnTo>
                  <a:pt x="627761" y="384973"/>
                </a:lnTo>
                <a:lnTo>
                  <a:pt x="636888" y="383384"/>
                </a:lnTo>
                <a:lnTo>
                  <a:pt x="646014" y="382589"/>
                </a:lnTo>
                <a:lnTo>
                  <a:pt x="655538" y="381795"/>
                </a:lnTo>
                <a:lnTo>
                  <a:pt x="665061" y="381397"/>
                </a:lnTo>
                <a:lnTo>
                  <a:pt x="674585" y="381000"/>
                </a:lnTo>
                <a:close/>
                <a:moveTo>
                  <a:pt x="1307704" y="0"/>
                </a:moveTo>
                <a:lnTo>
                  <a:pt x="1321601" y="0"/>
                </a:lnTo>
                <a:lnTo>
                  <a:pt x="1335100" y="0"/>
                </a:lnTo>
                <a:lnTo>
                  <a:pt x="1348997" y="1191"/>
                </a:lnTo>
                <a:lnTo>
                  <a:pt x="1362496" y="2381"/>
                </a:lnTo>
                <a:lnTo>
                  <a:pt x="1376790" y="4366"/>
                </a:lnTo>
                <a:lnTo>
                  <a:pt x="1390289" y="7144"/>
                </a:lnTo>
                <a:lnTo>
                  <a:pt x="1404583" y="10319"/>
                </a:lnTo>
                <a:lnTo>
                  <a:pt x="1418480" y="14684"/>
                </a:lnTo>
                <a:lnTo>
                  <a:pt x="1432773" y="19447"/>
                </a:lnTo>
                <a:lnTo>
                  <a:pt x="1446670" y="25003"/>
                </a:lnTo>
                <a:lnTo>
                  <a:pt x="1460566" y="31353"/>
                </a:lnTo>
                <a:lnTo>
                  <a:pt x="1474463" y="38497"/>
                </a:lnTo>
                <a:lnTo>
                  <a:pt x="1488757" y="46831"/>
                </a:lnTo>
                <a:lnTo>
                  <a:pt x="1525285" y="80963"/>
                </a:lnTo>
                <a:lnTo>
                  <a:pt x="1584841" y="90884"/>
                </a:lnTo>
                <a:lnTo>
                  <a:pt x="1590400" y="94853"/>
                </a:lnTo>
                <a:lnTo>
                  <a:pt x="1595958" y="99616"/>
                </a:lnTo>
                <a:lnTo>
                  <a:pt x="1600723" y="104775"/>
                </a:lnTo>
                <a:lnTo>
                  <a:pt x="1605487" y="110331"/>
                </a:lnTo>
                <a:lnTo>
                  <a:pt x="1609855" y="115888"/>
                </a:lnTo>
                <a:lnTo>
                  <a:pt x="1613825" y="122238"/>
                </a:lnTo>
                <a:lnTo>
                  <a:pt x="1617399" y="128984"/>
                </a:lnTo>
                <a:lnTo>
                  <a:pt x="1620575" y="134938"/>
                </a:lnTo>
                <a:lnTo>
                  <a:pt x="1626531" y="146447"/>
                </a:lnTo>
                <a:lnTo>
                  <a:pt x="1630898" y="156766"/>
                </a:lnTo>
                <a:lnTo>
                  <a:pt x="1634075" y="165894"/>
                </a:lnTo>
                <a:lnTo>
                  <a:pt x="1636854" y="177403"/>
                </a:lnTo>
                <a:lnTo>
                  <a:pt x="1639236" y="189309"/>
                </a:lnTo>
                <a:lnTo>
                  <a:pt x="1641619" y="200819"/>
                </a:lnTo>
                <a:lnTo>
                  <a:pt x="1643207" y="212725"/>
                </a:lnTo>
                <a:lnTo>
                  <a:pt x="1644795" y="223838"/>
                </a:lnTo>
                <a:lnTo>
                  <a:pt x="1646383" y="235347"/>
                </a:lnTo>
                <a:lnTo>
                  <a:pt x="1648368" y="258366"/>
                </a:lnTo>
                <a:lnTo>
                  <a:pt x="1649559" y="281781"/>
                </a:lnTo>
                <a:lnTo>
                  <a:pt x="1649957" y="304800"/>
                </a:lnTo>
                <a:lnTo>
                  <a:pt x="1649957" y="328613"/>
                </a:lnTo>
                <a:lnTo>
                  <a:pt x="1649559" y="352822"/>
                </a:lnTo>
                <a:lnTo>
                  <a:pt x="1648765" y="365919"/>
                </a:lnTo>
                <a:lnTo>
                  <a:pt x="1647177" y="385763"/>
                </a:lnTo>
                <a:lnTo>
                  <a:pt x="1642413" y="436959"/>
                </a:lnTo>
                <a:lnTo>
                  <a:pt x="1640427" y="464344"/>
                </a:lnTo>
                <a:lnTo>
                  <a:pt x="1638839" y="490141"/>
                </a:lnTo>
                <a:lnTo>
                  <a:pt x="1638442" y="501650"/>
                </a:lnTo>
                <a:lnTo>
                  <a:pt x="1638045" y="511969"/>
                </a:lnTo>
                <a:lnTo>
                  <a:pt x="1638442" y="521494"/>
                </a:lnTo>
                <a:lnTo>
                  <a:pt x="1638839" y="529034"/>
                </a:lnTo>
                <a:lnTo>
                  <a:pt x="1640030" y="538559"/>
                </a:lnTo>
                <a:lnTo>
                  <a:pt x="1642016" y="546497"/>
                </a:lnTo>
                <a:lnTo>
                  <a:pt x="1644001" y="553244"/>
                </a:lnTo>
                <a:lnTo>
                  <a:pt x="1646780" y="558800"/>
                </a:lnTo>
                <a:lnTo>
                  <a:pt x="1649559" y="563959"/>
                </a:lnTo>
                <a:lnTo>
                  <a:pt x="1653133" y="569516"/>
                </a:lnTo>
                <a:lnTo>
                  <a:pt x="1656706" y="576659"/>
                </a:lnTo>
                <a:lnTo>
                  <a:pt x="1661074" y="584597"/>
                </a:lnTo>
                <a:lnTo>
                  <a:pt x="1664250" y="592534"/>
                </a:lnTo>
                <a:lnTo>
                  <a:pt x="1667029" y="600869"/>
                </a:lnTo>
                <a:lnTo>
                  <a:pt x="1669412" y="609600"/>
                </a:lnTo>
                <a:lnTo>
                  <a:pt x="1671397" y="618331"/>
                </a:lnTo>
                <a:lnTo>
                  <a:pt x="1672588" y="627459"/>
                </a:lnTo>
                <a:lnTo>
                  <a:pt x="1673382" y="636984"/>
                </a:lnTo>
                <a:lnTo>
                  <a:pt x="1673779" y="646113"/>
                </a:lnTo>
                <a:lnTo>
                  <a:pt x="1674176" y="655241"/>
                </a:lnTo>
                <a:lnTo>
                  <a:pt x="1673779" y="665163"/>
                </a:lnTo>
                <a:lnTo>
                  <a:pt x="1673382" y="674291"/>
                </a:lnTo>
                <a:lnTo>
                  <a:pt x="1671794" y="692547"/>
                </a:lnTo>
                <a:lnTo>
                  <a:pt x="1669412" y="710009"/>
                </a:lnTo>
                <a:lnTo>
                  <a:pt x="1666632" y="726678"/>
                </a:lnTo>
                <a:lnTo>
                  <a:pt x="1664647" y="735806"/>
                </a:lnTo>
                <a:lnTo>
                  <a:pt x="1662662" y="745728"/>
                </a:lnTo>
                <a:lnTo>
                  <a:pt x="1659883" y="755650"/>
                </a:lnTo>
                <a:lnTo>
                  <a:pt x="1656706" y="765572"/>
                </a:lnTo>
                <a:lnTo>
                  <a:pt x="1653133" y="775891"/>
                </a:lnTo>
                <a:lnTo>
                  <a:pt x="1649162" y="785416"/>
                </a:lnTo>
                <a:lnTo>
                  <a:pt x="1644795" y="793750"/>
                </a:lnTo>
                <a:lnTo>
                  <a:pt x="1642413" y="798116"/>
                </a:lnTo>
                <a:lnTo>
                  <a:pt x="1639633" y="802084"/>
                </a:lnTo>
                <a:lnTo>
                  <a:pt x="1636854" y="805656"/>
                </a:lnTo>
                <a:lnTo>
                  <a:pt x="1633678" y="808831"/>
                </a:lnTo>
                <a:lnTo>
                  <a:pt x="1630104" y="811609"/>
                </a:lnTo>
                <a:lnTo>
                  <a:pt x="1626531" y="814388"/>
                </a:lnTo>
                <a:lnTo>
                  <a:pt x="1618193" y="818753"/>
                </a:lnTo>
                <a:lnTo>
                  <a:pt x="1610252" y="823119"/>
                </a:lnTo>
                <a:lnTo>
                  <a:pt x="1602311" y="827881"/>
                </a:lnTo>
                <a:lnTo>
                  <a:pt x="1598341" y="830263"/>
                </a:lnTo>
                <a:lnTo>
                  <a:pt x="1593973" y="832644"/>
                </a:lnTo>
                <a:lnTo>
                  <a:pt x="1590797" y="835819"/>
                </a:lnTo>
                <a:lnTo>
                  <a:pt x="1587223" y="838994"/>
                </a:lnTo>
                <a:lnTo>
                  <a:pt x="1584444" y="842963"/>
                </a:lnTo>
                <a:lnTo>
                  <a:pt x="1581665" y="846931"/>
                </a:lnTo>
                <a:lnTo>
                  <a:pt x="1578489" y="854075"/>
                </a:lnTo>
                <a:lnTo>
                  <a:pt x="1576106" y="860822"/>
                </a:lnTo>
                <a:lnTo>
                  <a:pt x="1574121" y="867966"/>
                </a:lnTo>
                <a:lnTo>
                  <a:pt x="1572533" y="875506"/>
                </a:lnTo>
                <a:lnTo>
                  <a:pt x="1571342" y="883444"/>
                </a:lnTo>
                <a:lnTo>
                  <a:pt x="1570151" y="890984"/>
                </a:lnTo>
                <a:lnTo>
                  <a:pt x="1568959" y="906859"/>
                </a:lnTo>
                <a:lnTo>
                  <a:pt x="1568165" y="923131"/>
                </a:lnTo>
                <a:lnTo>
                  <a:pt x="1566974" y="939006"/>
                </a:lnTo>
                <a:lnTo>
                  <a:pt x="1565783" y="946944"/>
                </a:lnTo>
                <a:lnTo>
                  <a:pt x="1564989" y="954484"/>
                </a:lnTo>
                <a:lnTo>
                  <a:pt x="1563401" y="961628"/>
                </a:lnTo>
                <a:lnTo>
                  <a:pt x="1561415" y="969169"/>
                </a:lnTo>
                <a:lnTo>
                  <a:pt x="1558636" y="976709"/>
                </a:lnTo>
                <a:lnTo>
                  <a:pt x="1555460" y="983456"/>
                </a:lnTo>
                <a:lnTo>
                  <a:pt x="1551887" y="989409"/>
                </a:lnTo>
                <a:lnTo>
                  <a:pt x="1548313" y="995363"/>
                </a:lnTo>
                <a:lnTo>
                  <a:pt x="1544343" y="1000522"/>
                </a:lnTo>
                <a:lnTo>
                  <a:pt x="1539578" y="1005284"/>
                </a:lnTo>
                <a:lnTo>
                  <a:pt x="1531637" y="1014809"/>
                </a:lnTo>
                <a:lnTo>
                  <a:pt x="1527667" y="1019969"/>
                </a:lnTo>
                <a:lnTo>
                  <a:pt x="1524093" y="1025525"/>
                </a:lnTo>
                <a:lnTo>
                  <a:pt x="1520520" y="1031081"/>
                </a:lnTo>
                <a:lnTo>
                  <a:pt x="1517741" y="1037431"/>
                </a:lnTo>
                <a:lnTo>
                  <a:pt x="1514961" y="1044178"/>
                </a:lnTo>
                <a:lnTo>
                  <a:pt x="1512976" y="1052513"/>
                </a:lnTo>
                <a:lnTo>
                  <a:pt x="1510991" y="1061244"/>
                </a:lnTo>
                <a:lnTo>
                  <a:pt x="1510197" y="1070769"/>
                </a:lnTo>
                <a:lnTo>
                  <a:pt x="1561415" y="1078309"/>
                </a:lnTo>
                <a:lnTo>
                  <a:pt x="1576900" y="1111250"/>
                </a:lnTo>
                <a:lnTo>
                  <a:pt x="1585635" y="1129903"/>
                </a:lnTo>
                <a:lnTo>
                  <a:pt x="1596355" y="1149350"/>
                </a:lnTo>
                <a:lnTo>
                  <a:pt x="1601517" y="1158478"/>
                </a:lnTo>
                <a:lnTo>
                  <a:pt x="1606679" y="1168003"/>
                </a:lnTo>
                <a:lnTo>
                  <a:pt x="1612237" y="1176734"/>
                </a:lnTo>
                <a:lnTo>
                  <a:pt x="1617796" y="1184672"/>
                </a:lnTo>
                <a:lnTo>
                  <a:pt x="1624149" y="1192609"/>
                </a:lnTo>
                <a:lnTo>
                  <a:pt x="1629707" y="1198959"/>
                </a:lnTo>
                <a:lnTo>
                  <a:pt x="1635663" y="1204516"/>
                </a:lnTo>
                <a:lnTo>
                  <a:pt x="1641619" y="1209278"/>
                </a:lnTo>
                <a:lnTo>
                  <a:pt x="1721821" y="1231106"/>
                </a:lnTo>
                <a:lnTo>
                  <a:pt x="1793687" y="1261269"/>
                </a:lnTo>
                <a:lnTo>
                  <a:pt x="1867537" y="1292622"/>
                </a:lnTo>
                <a:lnTo>
                  <a:pt x="1941387" y="1324372"/>
                </a:lnTo>
                <a:lnTo>
                  <a:pt x="2013649" y="1354931"/>
                </a:lnTo>
                <a:lnTo>
                  <a:pt x="2029531" y="1361678"/>
                </a:lnTo>
                <a:lnTo>
                  <a:pt x="2046207" y="1367631"/>
                </a:lnTo>
                <a:lnTo>
                  <a:pt x="2079161" y="1379141"/>
                </a:lnTo>
                <a:lnTo>
                  <a:pt x="2095440" y="1385094"/>
                </a:lnTo>
                <a:lnTo>
                  <a:pt x="2112116" y="1391444"/>
                </a:lnTo>
                <a:lnTo>
                  <a:pt x="2127998" y="1397397"/>
                </a:lnTo>
                <a:lnTo>
                  <a:pt x="2143085" y="1404144"/>
                </a:lnTo>
                <a:lnTo>
                  <a:pt x="2150232" y="1407716"/>
                </a:lnTo>
                <a:lnTo>
                  <a:pt x="2157776" y="1411684"/>
                </a:lnTo>
                <a:lnTo>
                  <a:pt x="2164923" y="1416050"/>
                </a:lnTo>
                <a:lnTo>
                  <a:pt x="2171673" y="1420019"/>
                </a:lnTo>
                <a:lnTo>
                  <a:pt x="2178423" y="1424384"/>
                </a:lnTo>
                <a:lnTo>
                  <a:pt x="2184775" y="1429147"/>
                </a:lnTo>
                <a:lnTo>
                  <a:pt x="2191128" y="1433909"/>
                </a:lnTo>
                <a:lnTo>
                  <a:pt x="2196687" y="1439069"/>
                </a:lnTo>
                <a:lnTo>
                  <a:pt x="2202245" y="1445022"/>
                </a:lnTo>
                <a:lnTo>
                  <a:pt x="2207804" y="1450578"/>
                </a:lnTo>
                <a:lnTo>
                  <a:pt x="2212965" y="1456928"/>
                </a:lnTo>
                <a:lnTo>
                  <a:pt x="2217333" y="1463278"/>
                </a:lnTo>
                <a:lnTo>
                  <a:pt x="2221700" y="1470422"/>
                </a:lnTo>
                <a:lnTo>
                  <a:pt x="2225274" y="1477566"/>
                </a:lnTo>
                <a:lnTo>
                  <a:pt x="2228847" y="1485503"/>
                </a:lnTo>
                <a:lnTo>
                  <a:pt x="2232023" y="1493441"/>
                </a:lnTo>
                <a:lnTo>
                  <a:pt x="2232023" y="1519634"/>
                </a:lnTo>
                <a:lnTo>
                  <a:pt x="2232817" y="1552178"/>
                </a:lnTo>
                <a:lnTo>
                  <a:pt x="2234406" y="1628378"/>
                </a:lnTo>
                <a:lnTo>
                  <a:pt x="2235597" y="1668859"/>
                </a:lnTo>
                <a:lnTo>
                  <a:pt x="2236391" y="1708150"/>
                </a:lnTo>
                <a:lnTo>
                  <a:pt x="2236788" y="1745059"/>
                </a:lnTo>
                <a:lnTo>
                  <a:pt x="2236391" y="1778000"/>
                </a:lnTo>
                <a:lnTo>
                  <a:pt x="374650" y="1778000"/>
                </a:lnTo>
                <a:lnTo>
                  <a:pt x="374650" y="1745059"/>
                </a:lnTo>
                <a:lnTo>
                  <a:pt x="374650" y="1708150"/>
                </a:lnTo>
                <a:lnTo>
                  <a:pt x="375444" y="1668859"/>
                </a:lnTo>
                <a:lnTo>
                  <a:pt x="376238" y="1628378"/>
                </a:lnTo>
                <a:lnTo>
                  <a:pt x="377826" y="1552178"/>
                </a:lnTo>
                <a:lnTo>
                  <a:pt x="378620" y="1519634"/>
                </a:lnTo>
                <a:lnTo>
                  <a:pt x="379017" y="1493441"/>
                </a:lnTo>
                <a:lnTo>
                  <a:pt x="381797" y="1485503"/>
                </a:lnTo>
                <a:lnTo>
                  <a:pt x="385370" y="1477566"/>
                </a:lnTo>
                <a:lnTo>
                  <a:pt x="389341" y="1470422"/>
                </a:lnTo>
                <a:lnTo>
                  <a:pt x="393311" y="1463278"/>
                </a:lnTo>
                <a:lnTo>
                  <a:pt x="398076" y="1456928"/>
                </a:lnTo>
                <a:lnTo>
                  <a:pt x="403237" y="1450578"/>
                </a:lnTo>
                <a:lnTo>
                  <a:pt x="408399" y="1445022"/>
                </a:lnTo>
                <a:lnTo>
                  <a:pt x="413957" y="1439069"/>
                </a:lnTo>
                <a:lnTo>
                  <a:pt x="419516" y="1433909"/>
                </a:lnTo>
                <a:lnTo>
                  <a:pt x="425869" y="1429147"/>
                </a:lnTo>
                <a:lnTo>
                  <a:pt x="432618" y="1424384"/>
                </a:lnTo>
                <a:lnTo>
                  <a:pt x="438971" y="1420019"/>
                </a:lnTo>
                <a:lnTo>
                  <a:pt x="445721" y="1416050"/>
                </a:lnTo>
                <a:lnTo>
                  <a:pt x="452868" y="1411684"/>
                </a:lnTo>
                <a:lnTo>
                  <a:pt x="460412" y="1407716"/>
                </a:lnTo>
                <a:lnTo>
                  <a:pt x="467558" y="1404144"/>
                </a:lnTo>
                <a:lnTo>
                  <a:pt x="482646" y="1397397"/>
                </a:lnTo>
                <a:lnTo>
                  <a:pt x="498925" y="1391444"/>
                </a:lnTo>
                <a:lnTo>
                  <a:pt x="515204" y="1385094"/>
                </a:lnTo>
                <a:lnTo>
                  <a:pt x="531483" y="1379141"/>
                </a:lnTo>
                <a:lnTo>
                  <a:pt x="564437" y="1367631"/>
                </a:lnTo>
                <a:lnTo>
                  <a:pt x="581113" y="1361678"/>
                </a:lnTo>
                <a:lnTo>
                  <a:pt x="597392" y="1354931"/>
                </a:lnTo>
                <a:lnTo>
                  <a:pt x="669257" y="1324372"/>
                </a:lnTo>
                <a:lnTo>
                  <a:pt x="743504" y="1292622"/>
                </a:lnTo>
                <a:lnTo>
                  <a:pt x="817354" y="1261269"/>
                </a:lnTo>
                <a:lnTo>
                  <a:pt x="888822" y="1231106"/>
                </a:lnTo>
                <a:lnTo>
                  <a:pt x="969025" y="1209278"/>
                </a:lnTo>
                <a:lnTo>
                  <a:pt x="974981" y="1204516"/>
                </a:lnTo>
                <a:lnTo>
                  <a:pt x="980937" y="1198959"/>
                </a:lnTo>
                <a:lnTo>
                  <a:pt x="986892" y="1192609"/>
                </a:lnTo>
                <a:lnTo>
                  <a:pt x="992848" y="1184672"/>
                </a:lnTo>
                <a:lnTo>
                  <a:pt x="998407" y="1176734"/>
                </a:lnTo>
                <a:lnTo>
                  <a:pt x="1003965" y="1168003"/>
                </a:lnTo>
                <a:lnTo>
                  <a:pt x="1009524" y="1158478"/>
                </a:lnTo>
                <a:lnTo>
                  <a:pt x="1015083" y="1149350"/>
                </a:lnTo>
                <a:lnTo>
                  <a:pt x="1025009" y="1129903"/>
                </a:lnTo>
                <a:lnTo>
                  <a:pt x="1034141" y="1111250"/>
                </a:lnTo>
                <a:lnTo>
                  <a:pt x="1049228" y="1078309"/>
                </a:lnTo>
                <a:lnTo>
                  <a:pt x="1087345" y="1068784"/>
                </a:lnTo>
                <a:lnTo>
                  <a:pt x="1085359" y="1060450"/>
                </a:lnTo>
                <a:lnTo>
                  <a:pt x="1082977" y="1053306"/>
                </a:lnTo>
                <a:lnTo>
                  <a:pt x="1080595" y="1046163"/>
                </a:lnTo>
                <a:lnTo>
                  <a:pt x="1077419" y="1040209"/>
                </a:lnTo>
                <a:lnTo>
                  <a:pt x="1074242" y="1034653"/>
                </a:lnTo>
                <a:lnTo>
                  <a:pt x="1071066" y="1029891"/>
                </a:lnTo>
                <a:lnTo>
                  <a:pt x="1067492" y="1025525"/>
                </a:lnTo>
                <a:lnTo>
                  <a:pt x="1063125" y="1020763"/>
                </a:lnTo>
                <a:lnTo>
                  <a:pt x="1055978" y="1012825"/>
                </a:lnTo>
                <a:lnTo>
                  <a:pt x="1048434" y="1004491"/>
                </a:lnTo>
                <a:lnTo>
                  <a:pt x="1045258" y="1000125"/>
                </a:lnTo>
                <a:lnTo>
                  <a:pt x="1042082" y="995363"/>
                </a:lnTo>
                <a:lnTo>
                  <a:pt x="1038905" y="989409"/>
                </a:lnTo>
                <a:lnTo>
                  <a:pt x="1036523" y="983456"/>
                </a:lnTo>
                <a:lnTo>
                  <a:pt x="1022229" y="830659"/>
                </a:lnTo>
                <a:lnTo>
                  <a:pt x="1021832" y="831056"/>
                </a:lnTo>
                <a:lnTo>
                  <a:pt x="1020641" y="831056"/>
                </a:lnTo>
                <a:lnTo>
                  <a:pt x="1016671" y="830659"/>
                </a:lnTo>
                <a:lnTo>
                  <a:pt x="1010715" y="829469"/>
                </a:lnTo>
                <a:lnTo>
                  <a:pt x="1003965" y="828278"/>
                </a:lnTo>
                <a:lnTo>
                  <a:pt x="990863" y="824309"/>
                </a:lnTo>
                <a:lnTo>
                  <a:pt x="985701" y="822325"/>
                </a:lnTo>
                <a:lnTo>
                  <a:pt x="982525" y="821134"/>
                </a:lnTo>
                <a:lnTo>
                  <a:pt x="978157" y="817959"/>
                </a:lnTo>
                <a:lnTo>
                  <a:pt x="973790" y="814388"/>
                </a:lnTo>
                <a:lnTo>
                  <a:pt x="969819" y="810419"/>
                </a:lnTo>
                <a:lnTo>
                  <a:pt x="966246" y="805656"/>
                </a:lnTo>
                <a:lnTo>
                  <a:pt x="962673" y="800497"/>
                </a:lnTo>
                <a:lnTo>
                  <a:pt x="959496" y="794941"/>
                </a:lnTo>
                <a:lnTo>
                  <a:pt x="956717" y="788988"/>
                </a:lnTo>
                <a:lnTo>
                  <a:pt x="953541" y="783034"/>
                </a:lnTo>
                <a:lnTo>
                  <a:pt x="951158" y="776684"/>
                </a:lnTo>
                <a:lnTo>
                  <a:pt x="948776" y="769541"/>
                </a:lnTo>
                <a:lnTo>
                  <a:pt x="944409" y="755253"/>
                </a:lnTo>
                <a:lnTo>
                  <a:pt x="941232" y="740172"/>
                </a:lnTo>
                <a:lnTo>
                  <a:pt x="938056" y="724694"/>
                </a:lnTo>
                <a:lnTo>
                  <a:pt x="935674" y="708819"/>
                </a:lnTo>
                <a:lnTo>
                  <a:pt x="934085" y="693341"/>
                </a:lnTo>
                <a:lnTo>
                  <a:pt x="932497" y="677466"/>
                </a:lnTo>
                <a:lnTo>
                  <a:pt x="931306" y="662781"/>
                </a:lnTo>
                <a:lnTo>
                  <a:pt x="929321" y="635000"/>
                </a:lnTo>
                <a:lnTo>
                  <a:pt x="926939" y="611981"/>
                </a:lnTo>
                <a:lnTo>
                  <a:pt x="926939" y="607616"/>
                </a:lnTo>
                <a:lnTo>
                  <a:pt x="927733" y="603250"/>
                </a:lnTo>
                <a:lnTo>
                  <a:pt x="929321" y="598884"/>
                </a:lnTo>
                <a:lnTo>
                  <a:pt x="931306" y="594519"/>
                </a:lnTo>
                <a:lnTo>
                  <a:pt x="935674" y="585391"/>
                </a:lnTo>
                <a:lnTo>
                  <a:pt x="940835" y="575866"/>
                </a:lnTo>
                <a:lnTo>
                  <a:pt x="943217" y="570706"/>
                </a:lnTo>
                <a:lnTo>
                  <a:pt x="945600" y="565150"/>
                </a:lnTo>
                <a:lnTo>
                  <a:pt x="947585" y="559594"/>
                </a:lnTo>
                <a:lnTo>
                  <a:pt x="949173" y="553641"/>
                </a:lnTo>
                <a:lnTo>
                  <a:pt x="950364" y="547291"/>
                </a:lnTo>
                <a:lnTo>
                  <a:pt x="950761" y="539750"/>
                </a:lnTo>
                <a:lnTo>
                  <a:pt x="950364" y="532606"/>
                </a:lnTo>
                <a:lnTo>
                  <a:pt x="949173" y="524669"/>
                </a:lnTo>
                <a:lnTo>
                  <a:pt x="944409" y="500856"/>
                </a:lnTo>
                <a:lnTo>
                  <a:pt x="940438" y="477441"/>
                </a:lnTo>
                <a:lnTo>
                  <a:pt x="937262" y="454422"/>
                </a:lnTo>
                <a:lnTo>
                  <a:pt x="934880" y="432197"/>
                </a:lnTo>
                <a:lnTo>
                  <a:pt x="933291" y="410766"/>
                </a:lnTo>
                <a:lnTo>
                  <a:pt x="932100" y="389334"/>
                </a:lnTo>
                <a:lnTo>
                  <a:pt x="931703" y="368300"/>
                </a:lnTo>
                <a:lnTo>
                  <a:pt x="932100" y="348059"/>
                </a:lnTo>
                <a:lnTo>
                  <a:pt x="932894" y="328613"/>
                </a:lnTo>
                <a:lnTo>
                  <a:pt x="934483" y="309563"/>
                </a:lnTo>
                <a:lnTo>
                  <a:pt x="936468" y="290909"/>
                </a:lnTo>
                <a:lnTo>
                  <a:pt x="939247" y="273447"/>
                </a:lnTo>
                <a:lnTo>
                  <a:pt x="942423" y="255984"/>
                </a:lnTo>
                <a:lnTo>
                  <a:pt x="946394" y="239713"/>
                </a:lnTo>
                <a:lnTo>
                  <a:pt x="950761" y="223441"/>
                </a:lnTo>
                <a:lnTo>
                  <a:pt x="956320" y="207566"/>
                </a:lnTo>
                <a:lnTo>
                  <a:pt x="961482" y="193278"/>
                </a:lnTo>
                <a:lnTo>
                  <a:pt x="967437" y="178991"/>
                </a:lnTo>
                <a:lnTo>
                  <a:pt x="973790" y="165497"/>
                </a:lnTo>
                <a:lnTo>
                  <a:pt x="980937" y="152400"/>
                </a:lnTo>
                <a:lnTo>
                  <a:pt x="988481" y="140494"/>
                </a:lnTo>
                <a:lnTo>
                  <a:pt x="996421" y="129381"/>
                </a:lnTo>
                <a:lnTo>
                  <a:pt x="1004362" y="118269"/>
                </a:lnTo>
                <a:lnTo>
                  <a:pt x="1013494" y="108347"/>
                </a:lnTo>
                <a:lnTo>
                  <a:pt x="1022229" y="99219"/>
                </a:lnTo>
                <a:lnTo>
                  <a:pt x="1031758" y="90091"/>
                </a:lnTo>
                <a:lnTo>
                  <a:pt x="1041685" y="82550"/>
                </a:lnTo>
                <a:lnTo>
                  <a:pt x="1051611" y="75406"/>
                </a:lnTo>
                <a:lnTo>
                  <a:pt x="1061934" y="68659"/>
                </a:lnTo>
                <a:lnTo>
                  <a:pt x="1073051" y="63103"/>
                </a:lnTo>
                <a:lnTo>
                  <a:pt x="1084168" y="58341"/>
                </a:lnTo>
                <a:lnTo>
                  <a:pt x="1095683" y="53975"/>
                </a:lnTo>
                <a:lnTo>
                  <a:pt x="1112358" y="47228"/>
                </a:lnTo>
                <a:lnTo>
                  <a:pt x="1131019" y="40084"/>
                </a:lnTo>
                <a:lnTo>
                  <a:pt x="1150872" y="32544"/>
                </a:lnTo>
                <a:lnTo>
                  <a:pt x="1171915" y="25400"/>
                </a:lnTo>
                <a:lnTo>
                  <a:pt x="1194547" y="18653"/>
                </a:lnTo>
                <a:lnTo>
                  <a:pt x="1206458" y="15875"/>
                </a:lnTo>
                <a:lnTo>
                  <a:pt x="1218369" y="12303"/>
                </a:lnTo>
                <a:lnTo>
                  <a:pt x="1230281" y="9525"/>
                </a:lnTo>
                <a:lnTo>
                  <a:pt x="1242986" y="7144"/>
                </a:lnTo>
                <a:lnTo>
                  <a:pt x="1255294" y="5159"/>
                </a:lnTo>
                <a:lnTo>
                  <a:pt x="1268397" y="3175"/>
                </a:lnTo>
                <a:lnTo>
                  <a:pt x="1281102" y="1588"/>
                </a:lnTo>
                <a:lnTo>
                  <a:pt x="1294602" y="794"/>
                </a:lnTo>
                <a:lnTo>
                  <a:pt x="13077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Nhip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3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6" name="KSO_Shape"/>
          <p:cNvSpPr>
            <a:spLocks/>
          </p:cNvSpPr>
          <p:nvPr/>
        </p:nvSpPr>
        <p:spPr bwMode="auto">
          <a:xfrm>
            <a:off x="9573492" y="2022688"/>
            <a:ext cx="1080654" cy="593105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Nhip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4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645657" y="164492"/>
            <a:ext cx="2475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ĐỘNG TÁC TAY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7" grpId="0" animBg="1"/>
      <p:bldP spid="18" grpId="0" animBg="1"/>
      <p:bldP spid="20" grpId="0"/>
      <p:bldP spid="23" grpId="0"/>
      <p:bldP spid="24" grpId="0" animBg="1"/>
      <p:bldP spid="25" grpId="0" animBg="1"/>
      <p:bldP spid="27" grpId="0"/>
      <p:bldP spid="31" grpId="0" animBg="1"/>
      <p:bldP spid="32" grpId="0" animBg="1"/>
      <p:bldP spid="34" grpId="0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45657" y="164492"/>
            <a:ext cx="2740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Click To Add Title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48691"/>
            <a:ext cx="856210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DL3 00_05_07-00_05_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6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6800" y="3591662"/>
            <a:ext cx="225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LUYỆN TẬP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7"/>
          <p:cNvSpPr/>
          <p:nvPr>
            <p:custDataLst>
              <p:tags r:id="rId1"/>
            </p:custDataLst>
          </p:nvPr>
        </p:nvSpPr>
        <p:spPr>
          <a:xfrm>
            <a:off x="6640219" y="4910452"/>
            <a:ext cx="1028407" cy="1028407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46218" y="164492"/>
            <a:ext cx="6206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ĐỘNG TÁC VƯƠN THỞ- DỘNG TÁC TAY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TDL3 00_05_42-00_06_2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17064" y="3582426"/>
            <a:ext cx="268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Vận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789328" y="89322"/>
            <a:ext cx="2899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      THỂ LỰC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TDL3 00_06_29-00_07_5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12192000" cy="64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4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05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17064" y="3582426"/>
            <a:ext cx="268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HOẠT ĐỘNG TIẾP NỐI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4645657" y="164492"/>
            <a:ext cx="2740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Click To Add Title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TDL3 00_08_01-00_08_3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4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8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781959"/>
              </p:ext>
            </p:extLst>
          </p:nvPr>
        </p:nvGraphicFramePr>
        <p:xfrm>
          <a:off x="2032000" y="719666"/>
          <a:ext cx="812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98194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THỐNG LẠI BÀI HỌC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1999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928279"/>
              </p:ext>
            </p:extLst>
          </p:nvPr>
        </p:nvGraphicFramePr>
        <p:xfrm>
          <a:off x="1579419" y="1704109"/>
          <a:ext cx="9254836" cy="30895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54836">
                  <a:extLst>
                    <a:ext uri="{9D8B030D-6E8A-4147-A177-3AD203B41FA5}">
                      <a16:colId xmlns:a16="http://schemas.microsoft.com/office/drawing/2014/main" val="3603655792"/>
                    </a:ext>
                  </a:extLst>
                </a:gridCol>
              </a:tblGrid>
              <a:tr h="308956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40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73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8655"/>
            <a:ext cx="9144000" cy="706581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309" y="1205345"/>
            <a:ext cx="11028217" cy="5098474"/>
          </a:xfrm>
        </p:spPr>
        <p:txBody>
          <a:bodyPr/>
          <a:lstStyle/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SK: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TDTT.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30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93737"/>
              </p:ext>
            </p:extLst>
          </p:nvPr>
        </p:nvGraphicFramePr>
        <p:xfrm>
          <a:off x="4558144" y="719665"/>
          <a:ext cx="318654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6547">
                  <a:extLst>
                    <a:ext uri="{9D8B030D-6E8A-4147-A177-3AD203B41FA5}">
                      <a16:colId xmlns:a16="http://schemas.microsoft.com/office/drawing/2014/main" val="1387376409"/>
                    </a:ext>
                  </a:extLst>
                </a:gridCol>
              </a:tblGrid>
              <a:tr h="58266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TẬP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14274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75984"/>
              </p:ext>
            </p:extLst>
          </p:nvPr>
        </p:nvGraphicFramePr>
        <p:xfrm>
          <a:off x="1579418" y="2105891"/>
          <a:ext cx="8580582" cy="2092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0582">
                  <a:extLst>
                    <a:ext uri="{9D8B030D-6E8A-4147-A177-3AD203B41FA5}">
                      <a16:colId xmlns:a16="http://schemas.microsoft.com/office/drawing/2014/main" val="1554151188"/>
                    </a:ext>
                  </a:extLst>
                </a:gridCol>
              </a:tblGrid>
              <a:tr h="209203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33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314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41938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60805" y="1631849"/>
            <a:ext cx="4288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THANK YOU</a:t>
            </a:r>
            <a:endParaRPr lang="zh-CN" altLang="en-US" sz="5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2074" y="2758708"/>
            <a:ext cx="5361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Chúc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con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vui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vẻ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64432"/>
              </p:ext>
            </p:extLst>
          </p:nvPr>
        </p:nvGraphicFramePr>
        <p:xfrm>
          <a:off x="3103500" y="3381600"/>
          <a:ext cx="5721845" cy="892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1845">
                  <a:extLst>
                    <a:ext uri="{9D8B030D-6E8A-4147-A177-3AD203B41FA5}">
                      <a16:colId xmlns:a16="http://schemas.microsoft.com/office/drawing/2014/main" val="2343471377"/>
                    </a:ext>
                  </a:extLst>
                </a:gridCol>
              </a:tblGrid>
              <a:tr h="8923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865B3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</a:t>
                      </a:r>
                      <a:r>
                        <a:rPr lang="en-US" sz="4000" baseline="0" dirty="0" smtClean="0">
                          <a:solidFill>
                            <a:srgbClr val="865B3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YOU AGAIN</a:t>
                      </a:r>
                      <a:endParaRPr lang="en-US" sz="4000" dirty="0">
                        <a:solidFill>
                          <a:srgbClr val="865B3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00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5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44640" y="1444546"/>
            <a:ext cx="1015663" cy="390106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5400" b="1" dirty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zh-CN" altLang="en-US" sz="5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43398" y="1149928"/>
            <a:ext cx="5836704" cy="789708"/>
            <a:chOff x="4389121" y="1044853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44853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Mở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đầu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843392" y="2053122"/>
            <a:ext cx="5836709" cy="842478"/>
            <a:chOff x="4194427" y="106509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194427" y="106509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Khám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phá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43393" y="2980586"/>
            <a:ext cx="5836709" cy="843269"/>
            <a:chOff x="4389112" y="1052654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12" y="1052654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Luyện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tập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43398" y="3914830"/>
            <a:ext cx="5836704" cy="823426"/>
            <a:chOff x="4389121" y="1040212"/>
            <a:chExt cx="6309360" cy="736216"/>
          </a:xfrm>
        </p:grpSpPr>
        <p:sp>
          <p:nvSpPr>
            <p:cNvPr id="38" name="五边形 37"/>
            <p:cNvSpPr/>
            <p:nvPr/>
          </p:nvSpPr>
          <p:spPr>
            <a:xfrm flipH="1">
              <a:off x="4389121" y="1040212"/>
              <a:ext cx="6309360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Vận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dung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1173" y="1264608"/>
              <a:ext cx="50806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8D85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04</a:t>
              </a:r>
              <a:endParaRPr lang="zh-CN" altLang="en-US" sz="2000" b="1" dirty="0">
                <a:solidFill>
                  <a:srgbClr val="C8D8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36"/>
          <p:cNvGrpSpPr/>
          <p:nvPr/>
        </p:nvGrpSpPr>
        <p:grpSpPr>
          <a:xfrm>
            <a:off x="3843391" y="4793011"/>
            <a:ext cx="5836709" cy="910293"/>
            <a:chOff x="4389120" y="1036355"/>
            <a:chExt cx="6309360" cy="736216"/>
          </a:xfrm>
        </p:grpSpPr>
        <p:sp>
          <p:nvSpPr>
            <p:cNvPr id="20" name="五边形 37"/>
            <p:cNvSpPr/>
            <p:nvPr/>
          </p:nvSpPr>
          <p:spPr>
            <a:xfrm flipH="1">
              <a:off x="4389120" y="1036355"/>
              <a:ext cx="6309360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tiếp</a:t>
              </a:r>
              <a:r>
                <a:rPr lang="en-US" altLang="zh-CN" sz="28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nối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文本框 39"/>
            <p:cNvSpPr txBox="1"/>
            <p:nvPr/>
          </p:nvSpPr>
          <p:spPr>
            <a:xfrm>
              <a:off x="4571173" y="1264608"/>
              <a:ext cx="508060" cy="323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accent5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05</a:t>
              </a:r>
              <a:endParaRPr lang="zh-CN" altLang="en-US" sz="20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81600" y="3600899"/>
            <a:ext cx="170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MỞ ĐẦU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duc lop 5 00_00_36-00_01_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744" y="230621"/>
            <a:ext cx="8742219" cy="60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6800" y="3600899"/>
            <a:ext cx="231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KHÁM PHÁ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8036" y="997527"/>
            <a:ext cx="2551393" cy="5264727"/>
            <a:chOff x="8201026" y="3227389"/>
            <a:chExt cx="931864" cy="2652122"/>
          </a:xfrm>
        </p:grpSpPr>
        <p:sp>
          <p:nvSpPr>
            <p:cNvPr id="20" name="MH_Other_3"/>
            <p:cNvSpPr/>
            <p:nvPr>
              <p:custDataLst>
                <p:tags r:id="rId7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F29A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F29A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1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F29A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MH_SubTitle_6"/>
            <p:cNvSpPr/>
            <p:nvPr>
              <p:custDataLst>
                <p:tags r:id="rId8"/>
              </p:custDataLst>
            </p:nvPr>
          </p:nvSpPr>
          <p:spPr>
            <a:xfrm>
              <a:off x="8201027" y="3660104"/>
              <a:ext cx="931863" cy="2219407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F29A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trái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một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trọng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tâm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dồn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trái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phải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thẳng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kiễng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gót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đồng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vươn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người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đưa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trước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lên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cao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chếch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chữ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V, long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hướng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vào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nhau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mặt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ngửa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từ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từ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hít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sâu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   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bằng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mũi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.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36548" y="997527"/>
            <a:ext cx="2633239" cy="5007488"/>
            <a:chOff x="8086185" y="2826833"/>
            <a:chExt cx="1150083" cy="2923093"/>
          </a:xfrm>
        </p:grpSpPr>
        <p:sp>
          <p:nvSpPr>
            <p:cNvPr id="23" name="MH_Other_3"/>
            <p:cNvSpPr/>
            <p:nvPr>
              <p:custDataLst>
                <p:tags r:id="rId5"/>
              </p:custDataLst>
            </p:nvPr>
          </p:nvSpPr>
          <p:spPr>
            <a:xfrm>
              <a:off x="8086185" y="2826833"/>
              <a:ext cx="1143520" cy="2923093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A5C0A4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A5C0A4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2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A5C0A4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MH_SubTitle_6"/>
            <p:cNvSpPr/>
            <p:nvPr>
              <p:custDataLst>
                <p:tags r:id="rId6"/>
              </p:custDataLst>
            </p:nvPr>
          </p:nvSpPr>
          <p:spPr>
            <a:xfrm>
              <a:off x="8092747" y="3328260"/>
              <a:ext cx="1143521" cy="2421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A5C0A4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Thu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trái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về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vị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trí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ban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đầu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tay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từ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từ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hai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xuống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dướiveef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tư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thế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dọc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người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đồng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hóp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bụng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người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hơi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cúi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thở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từ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từ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bằng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miệng</a:t>
              </a:r>
              <a:r>
                <a:rPr lang="en-US" altLang="zh-CN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70642" y="997527"/>
            <a:ext cx="2532629" cy="5007488"/>
            <a:chOff x="8201026" y="3227389"/>
            <a:chExt cx="931863" cy="2522537"/>
          </a:xfrm>
        </p:grpSpPr>
        <p:sp>
          <p:nvSpPr>
            <p:cNvPr id="26" name="MH_Other_3"/>
            <p:cNvSpPr/>
            <p:nvPr>
              <p:custDataLst>
                <p:tags r:id="rId3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B09277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B09277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3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B09277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MH_SubTitle_6"/>
            <p:cNvSpPr/>
            <p:nvPr>
              <p:custDataLst>
                <p:tags r:id="rId4"/>
              </p:custDataLst>
            </p:nvPr>
          </p:nvSpPr>
          <p:spPr>
            <a:xfrm>
              <a:off x="8201026" y="3636773"/>
              <a:ext cx="931863" cy="2113153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B09277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Giống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nhịp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nhưng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đổi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sang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chân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phải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.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19771" y="997527"/>
            <a:ext cx="2653574" cy="4868942"/>
            <a:chOff x="8201026" y="3227389"/>
            <a:chExt cx="931863" cy="2522537"/>
          </a:xfrm>
        </p:grpSpPr>
        <p:sp>
          <p:nvSpPr>
            <p:cNvPr id="29" name="MH_Other_3"/>
            <p:cNvSpPr/>
            <p:nvPr>
              <p:custDataLst>
                <p:tags r:id="rId1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err="1" smtClean="0">
                  <a:ln w="18415" cmpd="sng">
                    <a:noFill/>
                    <a:prstDash val="solid"/>
                  </a:ln>
                  <a:solidFill>
                    <a:srgbClr val="C8D8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Nhịp</a:t>
              </a: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C8D8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4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C8D8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MH_SubTitle_6"/>
            <p:cNvSpPr/>
            <p:nvPr>
              <p:custDataLst>
                <p:tags r:id="rId2"/>
              </p:custDataLst>
            </p:nvPr>
          </p:nvSpPr>
          <p:spPr>
            <a:xfrm>
              <a:off x="8201026" y="3624853"/>
              <a:ext cx="931863" cy="2113153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C8D8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 algn="ctr"/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Về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tư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thế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chuẩn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bị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(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thở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ra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)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645657" y="164492"/>
            <a:ext cx="3615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865B3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ĐỘNG TÁC VƯƠN THỞ</a:t>
            </a:r>
            <a:endParaRPr lang="zh-CN" altLang="en-US" sz="2400" b="1" dirty="0">
              <a:solidFill>
                <a:srgbClr val="865B3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6" y="983674"/>
            <a:ext cx="9337962" cy="45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77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DL3 00_03_30-00_04_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0305163421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38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345</Words>
  <Application>Microsoft Office PowerPoint</Application>
  <PresentationFormat>Widescreen</PresentationFormat>
  <Paragraphs>69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맑은 고딕</vt:lpstr>
      <vt:lpstr>微软雅黑</vt:lpstr>
      <vt:lpstr>宋体</vt:lpstr>
      <vt:lpstr>Arial</vt:lpstr>
      <vt:lpstr>Calibri</vt:lpstr>
      <vt:lpstr>Calibri Light</vt:lpstr>
      <vt:lpstr>Times New Roman</vt:lpstr>
      <vt:lpstr>Office 主题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keywords/>
  <dc:description/>
  <cp:lastModifiedBy>Admin</cp:lastModifiedBy>
  <cp:revision>141</cp:revision>
  <dcterms:created xsi:type="dcterms:W3CDTF">2016-02-25T11:28:42Z</dcterms:created>
  <dcterms:modified xsi:type="dcterms:W3CDTF">2021-09-12T11:45:26Z</dcterms:modified>
</cp:coreProperties>
</file>