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7" r:id="rId2"/>
    <p:sldId id="293" r:id="rId3"/>
    <p:sldId id="257" r:id="rId4"/>
    <p:sldId id="289" r:id="rId5"/>
    <p:sldId id="294" r:id="rId6"/>
    <p:sldId id="297" r:id="rId7"/>
    <p:sldId id="303" r:id="rId8"/>
    <p:sldId id="261" r:id="rId9"/>
    <p:sldId id="296" r:id="rId10"/>
    <p:sldId id="295" r:id="rId11"/>
    <p:sldId id="304" r:id="rId12"/>
    <p:sldId id="292" r:id="rId13"/>
    <p:sldId id="305" r:id="rId14"/>
    <p:sldId id="300" r:id="rId15"/>
    <p:sldId id="265" r:id="rId16"/>
    <p:sldId id="299" r:id="rId17"/>
    <p:sldId id="273" r:id="rId18"/>
    <p:sldId id="301" r:id="rId19"/>
    <p:sldId id="302" r:id="rId20"/>
    <p:sldId id="288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5B3E"/>
    <a:srgbClr val="B09277"/>
    <a:srgbClr val="A5C0A4"/>
    <a:srgbClr val="F29A5B"/>
    <a:srgbClr val="C8D85B"/>
    <a:srgbClr val="9AA4C1"/>
    <a:srgbClr val="85AA84"/>
    <a:srgbClr val="F0893C"/>
    <a:srgbClr val="A6C0A4"/>
    <a:srgbClr val="B09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3" autoAdjust="0"/>
    <p:restoredTop sz="94414" autoAdjust="0"/>
  </p:normalViewPr>
  <p:slideViewPr>
    <p:cSldViewPr snapToGrid="0" showGuides="1">
      <p:cViewPr varScale="1">
        <p:scale>
          <a:sx n="69" d="100"/>
          <a:sy n="69" d="100"/>
        </p:scale>
        <p:origin x="732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4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0" y="761332"/>
            <a:ext cx="12192000" cy="0"/>
          </a:xfrm>
          <a:prstGeom prst="line">
            <a:avLst/>
          </a:prstGeom>
          <a:ln>
            <a:solidFill>
              <a:srgbClr val="9F7D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 userDrawn="1"/>
        </p:nvSpPr>
        <p:spPr>
          <a:xfrm>
            <a:off x="5933321" y="633664"/>
            <a:ext cx="258010" cy="25801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6307136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5627017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9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881807" y="4273924"/>
            <a:ext cx="6416625" cy="2113623"/>
            <a:chOff x="4805169" y="3003803"/>
            <a:chExt cx="2581661" cy="8503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491" y="3022091"/>
              <a:ext cx="509017" cy="8138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69" y="3003803"/>
              <a:ext cx="2581661" cy="85039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42" y="3732325"/>
            <a:ext cx="1221693" cy="19532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8" y="379335"/>
            <a:ext cx="2584188" cy="6478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312"/>
            <a:ext cx="12192000" cy="39806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81587" y="2078931"/>
            <a:ext cx="8859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 THỂ DỤC PHÁT TRIỂN CHUNG</a:t>
            </a:r>
            <a:endParaRPr lang="zh-CN" altLang="en-US" sz="4000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600972" y="3085130"/>
            <a:ext cx="1100783" cy="0"/>
          </a:xfrm>
          <a:prstGeom prst="line">
            <a:avLst/>
          </a:prstGeom>
          <a:ln>
            <a:solidFill>
              <a:srgbClr val="865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701755" y="2708144"/>
            <a:ext cx="7657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000" b="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ĐỘNG TÁC BỤNG – TRÒ CHƠI : “ NHẢY </a:t>
            </a:r>
            <a:r>
              <a:rPr lang="en-US" altLang="zh-CN" sz="2000" b="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ĐÚNG NHẢY NHANH</a:t>
            </a:r>
            <a:r>
              <a:rPr lang="en-US" altLang="zh-CN" sz="2000" b="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”</a:t>
            </a:r>
            <a:endParaRPr lang="zh-CN" altLang="en-US" sz="2000" b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9416856" y="3085130"/>
            <a:ext cx="1100783" cy="0"/>
          </a:xfrm>
          <a:prstGeom prst="line">
            <a:avLst/>
          </a:prstGeom>
          <a:ln>
            <a:solidFill>
              <a:srgbClr val="865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5">
            <a:hlinkClick r:id="rId7"/>
            <a:extLst>
              <a:ext uri="{FF2B5EF4-FFF2-40B4-BE49-F238E27FC236}">
                <a16:creationId xmlns:a16="http://schemas.microsoft.com/office/drawing/2014/main" id="{C5F8374A-1D03-4F6D-8541-DFE253F9E6C8}"/>
              </a:ext>
            </a:extLst>
          </p:cNvPr>
          <p:cNvSpPr txBox="1"/>
          <p:nvPr/>
        </p:nvSpPr>
        <p:spPr>
          <a:xfrm>
            <a:off x="6705600" y="6525491"/>
            <a:ext cx="5253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Video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Covid-19)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59CA80-3B37-4B8D-8F7E-B8D111E3B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21" y="187916"/>
            <a:ext cx="1137633" cy="11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DTC 3 Tuần 4 tiết 7+ 8- động tác bụng- toàn thân 00_04_16-00_05_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0104870" cy="608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2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DTC 3 Tuần 4 tiết 7+ 8- động tác bụng- toàn thân 00_06_26-00_06_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595745"/>
            <a:ext cx="9910907" cy="56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8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76800" y="3591662"/>
            <a:ext cx="2258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LUYỆN TẬP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016153"/>
              </p:ext>
            </p:extLst>
          </p:nvPr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103512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THIỆN 5 ĐỘNG TÁC CỦA BÀI THỂ DỤC PHÁT TRIỂN CHUNG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792266"/>
                  </a:ext>
                </a:extLst>
              </a:tr>
            </a:tbl>
          </a:graphicData>
        </a:graphic>
      </p:graphicFrame>
      <p:pic>
        <p:nvPicPr>
          <p:cNvPr id="8" name="Bài Thể dục phát triển chung lớp 3 Với cờ 00_00_31-00_02_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0109" y="1090506"/>
            <a:ext cx="4128655" cy="57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04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17064" y="3582426"/>
            <a:ext cx="2681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Vận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dụng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660073" y="164492"/>
            <a:ext cx="5514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TRÒ CHƠI: “</a:t>
            </a:r>
            <a:r>
              <a:rPr lang="en-US" altLang="zh-CN" sz="2400" b="1" dirty="0" err="1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Nhảy</a:t>
            </a:r>
            <a:r>
              <a:rPr lang="en-US" altLang="zh-CN" sz="2400" b="1" dirty="0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đúng</a:t>
            </a:r>
            <a:r>
              <a:rPr lang="en-US" altLang="zh-CN" sz="2400" b="1" dirty="0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nhảy</a:t>
            </a:r>
            <a:r>
              <a:rPr lang="en-US" altLang="zh-CN" sz="2400" b="1" dirty="0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nhanh</a:t>
            </a:r>
            <a:r>
              <a:rPr lang="en-US" altLang="zh-CN" sz="2400" b="1" dirty="0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”</a:t>
            </a:r>
            <a:endParaRPr lang="zh-CN" altLang="en-US" sz="2400" b="1" dirty="0">
              <a:solidFill>
                <a:srgbClr val="865B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GDTC 3 Tuần 4 tiết 7+ 8- động tác bụng- toàn thân 00_07_28-00_08_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1025236"/>
            <a:ext cx="10575925" cy="525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05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17064" y="3582426"/>
            <a:ext cx="2681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HOẠT ĐỘNG TIẾP NỐI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9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4645657" y="164492"/>
            <a:ext cx="2740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Click To Add Title</a:t>
            </a:r>
            <a:endParaRPr lang="zh-CN" altLang="en-US" sz="2400" b="1" dirty="0">
              <a:solidFill>
                <a:srgbClr val="865B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TDL3 00_08_01-00_08_3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2192000" cy="640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8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781959"/>
              </p:ext>
            </p:extLst>
          </p:nvPr>
        </p:nvGraphicFramePr>
        <p:xfrm>
          <a:off x="2032000" y="719666"/>
          <a:ext cx="8128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981944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THỐNG LẠI BÀI HỌC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1999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953046"/>
              </p:ext>
            </p:extLst>
          </p:nvPr>
        </p:nvGraphicFramePr>
        <p:xfrm>
          <a:off x="1579419" y="1704109"/>
          <a:ext cx="9254836" cy="30895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54836">
                  <a:extLst>
                    <a:ext uri="{9D8B030D-6E8A-4147-A177-3AD203B41FA5}">
                      <a16:colId xmlns:a16="http://schemas.microsoft.com/office/drawing/2014/main" val="3603655792"/>
                    </a:ext>
                  </a:extLst>
                </a:gridCol>
              </a:tblGrid>
              <a:tr h="308956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ô”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409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735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793737"/>
              </p:ext>
            </p:extLst>
          </p:nvPr>
        </p:nvGraphicFramePr>
        <p:xfrm>
          <a:off x="4558144" y="719665"/>
          <a:ext cx="3186547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6547">
                  <a:extLst>
                    <a:ext uri="{9D8B030D-6E8A-4147-A177-3AD203B41FA5}">
                      <a16:colId xmlns:a16="http://schemas.microsoft.com/office/drawing/2014/main" val="1387376409"/>
                    </a:ext>
                  </a:extLst>
                </a:gridCol>
              </a:tblGrid>
              <a:tr h="58266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TẬP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142748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756206"/>
              </p:ext>
            </p:extLst>
          </p:nvPr>
        </p:nvGraphicFramePr>
        <p:xfrm>
          <a:off x="1579418" y="2105891"/>
          <a:ext cx="8580582" cy="20920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80582">
                  <a:extLst>
                    <a:ext uri="{9D8B030D-6E8A-4147-A177-3AD203B41FA5}">
                      <a16:colId xmlns:a16="http://schemas.microsoft.com/office/drawing/2014/main" val="1554151188"/>
                    </a:ext>
                  </a:extLst>
                </a:gridCol>
              </a:tblGrid>
              <a:tr h="209203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33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314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18655"/>
            <a:ext cx="9144000" cy="706581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309" y="1205345"/>
            <a:ext cx="11028217" cy="5098474"/>
          </a:xfrm>
        </p:spPr>
        <p:txBody>
          <a:bodyPr/>
          <a:lstStyle/>
          <a:p>
            <a:pPr algn="l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SK: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TDTT.</a:t>
            </a:r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3067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881807" y="4273924"/>
            <a:ext cx="6416625" cy="2113623"/>
            <a:chOff x="4805169" y="3003803"/>
            <a:chExt cx="2581661" cy="8503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491" y="3022091"/>
              <a:ext cx="509017" cy="8138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69" y="3003803"/>
              <a:ext cx="2581661" cy="85039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42" y="3732325"/>
            <a:ext cx="1221693" cy="19532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8" y="379335"/>
            <a:ext cx="2584188" cy="6478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" y="2664156"/>
            <a:ext cx="12192000" cy="419384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60805" y="1631849"/>
            <a:ext cx="4288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THANK YOU</a:t>
            </a:r>
            <a:endParaRPr lang="zh-CN" altLang="en-US" sz="5400" b="1" dirty="0">
              <a:solidFill>
                <a:srgbClr val="865B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2074" y="2758708"/>
            <a:ext cx="5361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Chúc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con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tuần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tập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vui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vẻ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564432"/>
              </p:ext>
            </p:extLst>
          </p:nvPr>
        </p:nvGraphicFramePr>
        <p:xfrm>
          <a:off x="3103500" y="3381600"/>
          <a:ext cx="5721845" cy="8923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21845">
                  <a:extLst>
                    <a:ext uri="{9D8B030D-6E8A-4147-A177-3AD203B41FA5}">
                      <a16:colId xmlns:a16="http://schemas.microsoft.com/office/drawing/2014/main" val="2343471377"/>
                    </a:ext>
                  </a:extLst>
                </a:gridCol>
              </a:tblGrid>
              <a:tr h="89232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865B3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SEE</a:t>
                      </a:r>
                      <a:r>
                        <a:rPr lang="en-US" sz="4000" baseline="0" dirty="0" smtClean="0">
                          <a:solidFill>
                            <a:srgbClr val="865B3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YOU AGAIN</a:t>
                      </a:r>
                      <a:endParaRPr lang="en-US" sz="4000" dirty="0">
                        <a:solidFill>
                          <a:srgbClr val="865B3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900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5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144640" y="1444546"/>
            <a:ext cx="1015663" cy="390106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5400" b="1" dirty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CONTENTS</a:t>
            </a:r>
            <a:endParaRPr lang="zh-CN" altLang="en-US" sz="5400" b="1" dirty="0">
              <a:solidFill>
                <a:srgbClr val="865B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843398" y="1149928"/>
            <a:ext cx="5836704" cy="789708"/>
            <a:chOff x="4389121" y="1044853"/>
            <a:chExt cx="6309360" cy="736216"/>
          </a:xfrm>
        </p:grpSpPr>
        <p:sp>
          <p:nvSpPr>
            <p:cNvPr id="8" name="五边形 7"/>
            <p:cNvSpPr/>
            <p:nvPr/>
          </p:nvSpPr>
          <p:spPr>
            <a:xfrm flipH="1">
              <a:off x="4389121" y="1044853"/>
              <a:ext cx="6309360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Mở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đầu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endPara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571173" y="1264608"/>
              <a:ext cx="50806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29A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zh-CN" altLang="en-US" sz="2000" b="1" dirty="0">
                <a:solidFill>
                  <a:srgbClr val="F29A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843392" y="2053122"/>
            <a:ext cx="5836709" cy="842478"/>
            <a:chOff x="4194427" y="1065097"/>
            <a:chExt cx="6309360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194427" y="1065097"/>
              <a:ext cx="6309360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Khám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phá</a:t>
              </a:r>
              <a:endPara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543329" y="1264608"/>
              <a:ext cx="50806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A6C0A5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2000" b="1" dirty="0">
                <a:solidFill>
                  <a:srgbClr val="A6C0A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43393" y="2980586"/>
            <a:ext cx="5836709" cy="843269"/>
            <a:chOff x="4389112" y="1052654"/>
            <a:chExt cx="6309360" cy="736216"/>
          </a:xfrm>
        </p:grpSpPr>
        <p:sp>
          <p:nvSpPr>
            <p:cNvPr id="34" name="五边形 33"/>
            <p:cNvSpPr/>
            <p:nvPr/>
          </p:nvSpPr>
          <p:spPr>
            <a:xfrm flipH="1">
              <a:off x="4389112" y="1052654"/>
              <a:ext cx="6309360" cy="736216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Luyện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tập</a:t>
              </a:r>
              <a:endPara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85095" y="1264608"/>
              <a:ext cx="50806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B09278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CN" altLang="en-US" sz="2000" b="1" dirty="0">
                <a:solidFill>
                  <a:srgbClr val="B0927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843398" y="3914830"/>
            <a:ext cx="5836704" cy="823426"/>
            <a:chOff x="4389121" y="1040212"/>
            <a:chExt cx="6309360" cy="736216"/>
          </a:xfrm>
        </p:grpSpPr>
        <p:sp>
          <p:nvSpPr>
            <p:cNvPr id="38" name="五边形 37"/>
            <p:cNvSpPr/>
            <p:nvPr/>
          </p:nvSpPr>
          <p:spPr>
            <a:xfrm flipH="1">
              <a:off x="4389121" y="1040212"/>
              <a:ext cx="6309360" cy="736216"/>
            </a:xfrm>
            <a:prstGeom prst="homePlate">
              <a:avLst/>
            </a:prstGeom>
            <a:solidFill>
              <a:srgbClr val="C8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Vận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dung</a:t>
              </a:r>
              <a:endPara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菱形 38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571173" y="1264608"/>
              <a:ext cx="50806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C8D8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04</a:t>
              </a:r>
              <a:endParaRPr lang="zh-CN" altLang="en-US" sz="2000" b="1" dirty="0">
                <a:solidFill>
                  <a:srgbClr val="C8D8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36"/>
          <p:cNvGrpSpPr/>
          <p:nvPr/>
        </p:nvGrpSpPr>
        <p:grpSpPr>
          <a:xfrm>
            <a:off x="3843391" y="4793011"/>
            <a:ext cx="5836709" cy="910293"/>
            <a:chOff x="4389120" y="1036355"/>
            <a:chExt cx="6309360" cy="736216"/>
          </a:xfrm>
        </p:grpSpPr>
        <p:sp>
          <p:nvSpPr>
            <p:cNvPr id="20" name="五边形 37"/>
            <p:cNvSpPr/>
            <p:nvPr/>
          </p:nvSpPr>
          <p:spPr>
            <a:xfrm flipH="1">
              <a:off x="4389120" y="1036355"/>
              <a:ext cx="6309360" cy="736216"/>
            </a:xfrm>
            <a:prstGeom prst="homePlate">
              <a:avLst/>
            </a:prstGeom>
            <a:solidFill>
              <a:srgbClr val="C8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tiếp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nối</a:t>
              </a:r>
              <a:endPara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菱形 38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文本框 39"/>
            <p:cNvSpPr txBox="1"/>
            <p:nvPr/>
          </p:nvSpPr>
          <p:spPr>
            <a:xfrm>
              <a:off x="4571173" y="1264608"/>
              <a:ext cx="508060" cy="323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chemeClr val="accent5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05</a:t>
              </a:r>
              <a:endParaRPr lang="zh-CN" altLang="en-US" sz="2000" b="1" dirty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81600" y="3600899"/>
            <a:ext cx="1704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MỞ ĐẦU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duc lop 5 00_00_36-00_01_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7744" y="230621"/>
            <a:ext cx="8742219" cy="60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0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76800" y="3600899"/>
            <a:ext cx="2313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KHÁM PHÁ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1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DTC 3 Tuần 4 tiết 7+ 8- động tác bụng- toàn thân 00_02_27-00_04_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655" y="706583"/>
            <a:ext cx="9795163" cy="54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2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8036" y="997527"/>
            <a:ext cx="2551393" cy="5264727"/>
            <a:chOff x="8201026" y="3227389"/>
            <a:chExt cx="931864" cy="2652122"/>
          </a:xfrm>
        </p:grpSpPr>
        <p:sp>
          <p:nvSpPr>
            <p:cNvPr id="20" name="MH_Other_3"/>
            <p:cNvSpPr/>
            <p:nvPr>
              <p:custDataLst>
                <p:tags r:id="rId7"/>
              </p:custDataLst>
            </p:nvPr>
          </p:nvSpPr>
          <p:spPr>
            <a:xfrm>
              <a:off x="8201026" y="3227389"/>
              <a:ext cx="931863" cy="2522537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err="1" smtClean="0">
                  <a:ln w="18415" cmpd="sng">
                    <a:noFill/>
                    <a:prstDash val="solid"/>
                  </a:ln>
                  <a:solidFill>
                    <a:srgbClr val="F29A5B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Nhịp</a:t>
              </a: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F29A5B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1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F29A5B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MH_SubTitle_6"/>
            <p:cNvSpPr/>
            <p:nvPr>
              <p:custDataLst>
                <p:tags r:id="rId8"/>
              </p:custDataLst>
            </p:nvPr>
          </p:nvSpPr>
          <p:spPr>
            <a:xfrm>
              <a:off x="8201027" y="3660104"/>
              <a:ext cx="931863" cy="2219407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F29A5B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pPr algn="ctr"/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Bước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chân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trái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sang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ngang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rộng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bằng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vai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hai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tay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đưa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thẳng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ra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trước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vỗ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tay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vào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nhau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cao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ngang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ngực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.</a:t>
              </a:r>
              <a:endPara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336548" y="997527"/>
            <a:ext cx="2633239" cy="5007488"/>
            <a:chOff x="8086185" y="2826833"/>
            <a:chExt cx="1150083" cy="2923093"/>
          </a:xfrm>
        </p:grpSpPr>
        <p:sp>
          <p:nvSpPr>
            <p:cNvPr id="23" name="MH_Other_3"/>
            <p:cNvSpPr/>
            <p:nvPr>
              <p:custDataLst>
                <p:tags r:id="rId5"/>
              </p:custDataLst>
            </p:nvPr>
          </p:nvSpPr>
          <p:spPr>
            <a:xfrm>
              <a:off x="8086185" y="2826833"/>
              <a:ext cx="1143520" cy="2923093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err="1" smtClean="0">
                  <a:ln w="18415" cmpd="sng">
                    <a:noFill/>
                    <a:prstDash val="solid"/>
                  </a:ln>
                  <a:solidFill>
                    <a:srgbClr val="A5C0A4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Nhịp</a:t>
              </a: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A5C0A4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2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A5C0A4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MH_SubTitle_6"/>
            <p:cNvSpPr/>
            <p:nvPr>
              <p:custDataLst>
                <p:tags r:id="rId6"/>
              </p:custDataLst>
            </p:nvPr>
          </p:nvSpPr>
          <p:spPr>
            <a:xfrm>
              <a:off x="8092747" y="3328260"/>
              <a:ext cx="1143521" cy="2421666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A5C0A4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pPr algn="ctr"/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Gập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thân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về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trước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và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xuống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thấp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dồng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thời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hai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tay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vung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sang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hai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bên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vỗ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thay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vào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nhau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phía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dưới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(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sát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chân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),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hai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chân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thẳng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mắt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nhìn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tay</a:t>
              </a:r>
              <a:r>
                <a:rPr lang="en-US" altLang="zh-CN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.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370642" y="997527"/>
            <a:ext cx="2532629" cy="5007488"/>
            <a:chOff x="8201026" y="3227389"/>
            <a:chExt cx="931863" cy="2522537"/>
          </a:xfrm>
        </p:grpSpPr>
        <p:sp>
          <p:nvSpPr>
            <p:cNvPr id="26" name="MH_Other_3"/>
            <p:cNvSpPr/>
            <p:nvPr>
              <p:custDataLst>
                <p:tags r:id="rId3"/>
              </p:custDataLst>
            </p:nvPr>
          </p:nvSpPr>
          <p:spPr>
            <a:xfrm>
              <a:off x="8201026" y="3227389"/>
              <a:ext cx="931863" cy="2522537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err="1" smtClean="0">
                  <a:ln w="18415" cmpd="sng">
                    <a:noFill/>
                    <a:prstDash val="solid"/>
                  </a:ln>
                  <a:solidFill>
                    <a:srgbClr val="B09277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Nhịp</a:t>
              </a: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B09277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3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B09277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MH_SubTitle_6"/>
            <p:cNvSpPr/>
            <p:nvPr>
              <p:custDataLst>
                <p:tags r:id="rId4"/>
              </p:custDataLst>
            </p:nvPr>
          </p:nvSpPr>
          <p:spPr>
            <a:xfrm>
              <a:off x="8201026" y="3636773"/>
              <a:ext cx="931863" cy="2113153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B09277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pPr algn="ctr"/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Đứng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thẳng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thân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người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hai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tay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dang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ngang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tay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ngửa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mắt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nhìn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thẳng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.</a:t>
              </a:r>
              <a:endPara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219771" y="997527"/>
            <a:ext cx="2653574" cy="4868942"/>
            <a:chOff x="8201026" y="3227389"/>
            <a:chExt cx="931863" cy="2522537"/>
          </a:xfrm>
        </p:grpSpPr>
        <p:sp>
          <p:nvSpPr>
            <p:cNvPr id="29" name="MH_Other_3"/>
            <p:cNvSpPr/>
            <p:nvPr>
              <p:custDataLst>
                <p:tags r:id="rId1"/>
              </p:custDataLst>
            </p:nvPr>
          </p:nvSpPr>
          <p:spPr>
            <a:xfrm>
              <a:off x="8201026" y="3227389"/>
              <a:ext cx="931863" cy="2522537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err="1" smtClean="0">
                  <a:ln w="18415" cmpd="sng">
                    <a:noFill/>
                    <a:prstDash val="solid"/>
                  </a:ln>
                  <a:solidFill>
                    <a:srgbClr val="C8D85B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Nhịp</a:t>
              </a: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C8D85B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4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C8D85B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MH_SubTitle_6"/>
            <p:cNvSpPr/>
            <p:nvPr>
              <p:custDataLst>
                <p:tags r:id="rId2"/>
              </p:custDataLst>
            </p:nvPr>
          </p:nvSpPr>
          <p:spPr>
            <a:xfrm>
              <a:off x="8201026" y="3624853"/>
              <a:ext cx="931863" cy="2113153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C8D85B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pPr algn="ctr"/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Về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tư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thế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chuẩn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bị</a:t>
              </a:r>
              <a:endPara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4645657" y="164492"/>
            <a:ext cx="2818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ĐỘNG TÁC BỤNG</a:t>
            </a:r>
            <a:endParaRPr lang="zh-CN" altLang="en-US" sz="2400" b="1" dirty="0">
              <a:solidFill>
                <a:srgbClr val="865B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36" y="457199"/>
            <a:ext cx="9346620" cy="56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77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Other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SubTitle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SubTitle"/>
  <p:tag name="MH_ORDER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SubTitle"/>
  <p:tag name="MH_ORDER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SubTitle"/>
  <p:tag name="MH_ORDER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38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264</Words>
  <Application>Microsoft Office PowerPoint</Application>
  <PresentationFormat>Widescreen</PresentationFormat>
  <Paragraphs>57</Paragraphs>
  <Slides>20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Calibri Light</vt:lpstr>
      <vt:lpstr>Times New Roman</vt:lpstr>
      <vt:lpstr>Office 主题</vt:lpstr>
      <vt:lpstr>PowerPoint Presentation</vt:lpstr>
      <vt:lpstr>MỤC TIÊU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https://www.freeppt7.com</dc:creator>
  <cp:keywords/>
  <dc:description/>
  <cp:lastModifiedBy>Admin</cp:lastModifiedBy>
  <cp:revision>153</cp:revision>
  <dcterms:created xsi:type="dcterms:W3CDTF">2016-02-25T11:28:42Z</dcterms:created>
  <dcterms:modified xsi:type="dcterms:W3CDTF">2021-09-27T09:30:05Z</dcterms:modified>
</cp:coreProperties>
</file>