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319" r:id="rId3"/>
    <p:sldId id="257" r:id="rId4"/>
    <p:sldId id="288" r:id="rId5"/>
    <p:sldId id="259" r:id="rId6"/>
    <p:sldId id="263" r:id="rId7"/>
    <p:sldId id="260" r:id="rId8"/>
    <p:sldId id="264" r:id="rId9"/>
    <p:sldId id="289" r:id="rId10"/>
    <p:sldId id="290" r:id="rId11"/>
    <p:sldId id="291" r:id="rId12"/>
    <p:sldId id="292" r:id="rId13"/>
    <p:sldId id="303" r:id="rId14"/>
    <p:sldId id="279" r:id="rId15"/>
    <p:sldId id="268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287" r:id="rId27"/>
  </p:sldIdLst>
  <p:sldSz cx="9144000" cy="6858000" type="screen4x3"/>
  <p:notesSz cx="6858000" cy="9144000"/>
  <p:embeddedFontLst>
    <p:embeddedFont>
      <p:font typeface="Aharoni" panose="02010803020104030203" pitchFamily="2" charset="-79"/>
      <p:bold r:id="rId29"/>
    </p:embeddedFont>
    <p:embeddedFont>
      <p:font typeface="Algerian" pitchFamily="82" charset="77"/>
      <p:regular r:id="rId30"/>
    </p:embeddedFont>
    <p:embeddedFont>
      <p:font typeface="Arabic Typesetting" panose="03020402040406030203" pitchFamily="66" charset="-78"/>
      <p:regular r:id="rId31"/>
    </p:embeddedFont>
    <p:embeddedFont>
      <p:font typeface="Britannic Bold" panose="020B0903060703020204" pitchFamily="34" charset="77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oper Black" panose="0208090404030B020404" pitchFamily="18" charset="77"/>
      <p:regular r:id="rId3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6"/>
  </p:normalViewPr>
  <p:slideViewPr>
    <p:cSldViewPr>
      <p:cViewPr varScale="1">
        <p:scale>
          <a:sx n="108" d="100"/>
          <a:sy n="108" d="100"/>
        </p:scale>
        <p:origin x="176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9B43D8-FBF6-1743-81C4-B12E872FE7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BC9D7-6292-2F4D-A24E-F2AA453804D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13BA246-562F-9242-BCDA-7C7495DCF322}" type="datetimeFigureOut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B731F62-D7FF-2748-B44F-1804BB5CC5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4346724-E024-D64A-A513-65C83328D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3D4FF-862D-FF44-8606-036D5D9A2C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465C3-839F-3C41-AE3E-4D732AC86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016910-9984-A943-A7E2-272C7D6F5707}" type="slidenum">
              <a:rPr lang="en-US" altLang="en-VN"/>
              <a:pPr/>
              <a:t>‹#›</a:t>
            </a:fld>
            <a:endParaRPr lang="en-US" altLang="en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E8ED6-07A6-8C45-AD8A-3BCF1541A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D2B74-D1F8-5044-9903-DA314F66373C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5C19E-F6AB-3C4B-A775-530EDF11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3BBB9-906F-6648-9EA9-4B1D5CB0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027D0-6299-E442-8F61-4462F298FC61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98572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8936A-DC35-3342-B030-EFBD7037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59E52-50AD-2E41-BBD3-2032ADA39C95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0A63E-A2E4-8F4F-947D-E495363D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37A39-24A9-4F49-820C-960BE89E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B005D-798A-5F4D-8ECF-D9C35E6EAA1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172019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FAC90-EC60-5E4D-BC3D-BE8C9FE0A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8BB45-B42A-EC47-A420-F605E557D030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BDD07-841E-4B40-9C02-4476C4D9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57289-4824-7343-AD3B-D323049B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0B216-94E6-D54E-A190-5E92218464E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58393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F0232-862F-6144-8D1E-0C713C685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60416-FC0E-A64A-83BE-914EA48320EA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35927-9AF0-8D47-8EEC-B2BF9CA6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F92-DEE8-B04D-9A1B-04D0316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61838-8791-9341-A77C-72CE3FDB2EB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51815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92B99-A5C7-9B43-83D9-88FCEAB06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9D7D0-E342-F54C-90F7-3AF7A9135DF8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E8217-0909-8447-93BB-7A251AAC3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AA263-6125-9442-8A94-63F37CA1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45644-5BD7-894E-B7FB-5D491CE2B74D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33903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569C1F-4E7B-314D-91D3-9571E742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7FD90-E6E9-3948-B72C-3E2014087747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168603-98E2-2C4E-8117-0F9FFD16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580515-AF2B-3746-8F48-03DF17A87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69D52-C2C7-AE48-AFAE-B043D7B51EE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222536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2740A60-3B62-AC48-9A72-A7AC89905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79BA6-2FE4-D445-B0CF-A5008D149CF4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450C59-E77F-FB4B-9079-870915A1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AD860E-A16D-434A-84D2-1972E548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2ED01-AEBB-5E47-9E91-C639B9357B6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619172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8588DA-5665-BF40-8BA4-2069B3A90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2FA27-823B-5A44-8E4E-DE1D85B4D014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58EFEB-1B42-C441-B17D-3647588C5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720B4FB-CCCE-D949-A104-8CE348DD2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8D1DB-EEAE-AC4E-A420-7FDA970648C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1162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D2AEB96-E02B-6D4D-BEE5-9F035C2F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C73B0-0C56-1F4B-BAEE-2A92B317E513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2AF1254-EBC5-484B-96EB-8E7B4FD6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E05A319-3ADD-1443-8620-56ED5207D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17806-35A5-0D45-8CD9-23C96A9E99B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6654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1845E5-DE85-A044-9A70-28CE83D6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20A63-A73A-EB43-9334-4A71A3623AFE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EEE918-F334-2049-9E7D-EABF3E369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924C72-A150-4544-8575-BC3B601E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04F45-A679-FB49-9CF1-9969891632E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756123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F2A0E2B-82A7-224D-B4ED-044E240B9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44866-9D91-B344-B899-EAF524D2E496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668862-AC91-A74C-895D-565C87BBB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7F95EB-3649-524D-8F60-2805E8AD6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C64D3-6D4B-DF48-82A7-63978C49F1A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08728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101897F-8F5F-4146-B0E2-376A4D1082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027227D-C600-2F4B-949E-05F225F7C2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46AB7-1E08-0B48-8805-9D541DD3C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3AE554-44FC-6840-BC2A-64B42645D882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EBF20-405C-3F46-94FC-AF9B412FF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9F0F8-577A-7F4E-AF7F-196DA95C3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8A4E5C4-422A-9749-88BA-DFC1706661DE}" type="slidenum">
              <a:rPr lang="en-US" altLang="en-VN"/>
              <a:pPr/>
              <a:t>‹#›</a:t>
            </a:fld>
            <a:endParaRPr lang="en-US" altLang="en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8.png"/><Relationship Id="rId18" Type="http://schemas.openxmlformats.org/officeDocument/2006/relationships/slide" Target="slide20.xml"/><Relationship Id="rId3" Type="http://schemas.openxmlformats.org/officeDocument/2006/relationships/slideLayout" Target="../slideLayouts/slideLayout2.xml"/><Relationship Id="rId21" Type="http://schemas.openxmlformats.org/officeDocument/2006/relationships/slide" Target="slide16.xml"/><Relationship Id="rId7" Type="http://schemas.openxmlformats.org/officeDocument/2006/relationships/image" Target="../media/image25.png"/><Relationship Id="rId12" Type="http://schemas.openxmlformats.org/officeDocument/2006/relationships/slide" Target="slide22.xml"/><Relationship Id="rId17" Type="http://schemas.openxmlformats.org/officeDocument/2006/relationships/slide" Target="slide17.xml"/><Relationship Id="rId2" Type="http://schemas.openxmlformats.org/officeDocument/2006/relationships/audio" Target="../media/media4.wav"/><Relationship Id="rId16" Type="http://schemas.openxmlformats.org/officeDocument/2006/relationships/image" Target="../media/image29.png"/><Relationship Id="rId20" Type="http://schemas.openxmlformats.org/officeDocument/2006/relationships/image" Target="../media/image30.png"/><Relationship Id="rId1" Type="http://schemas.microsoft.com/office/2007/relationships/media" Target="../media/media4.wav"/><Relationship Id="rId6" Type="http://schemas.openxmlformats.org/officeDocument/2006/relationships/image" Target="../media/image24.gif"/><Relationship Id="rId11" Type="http://schemas.openxmlformats.org/officeDocument/2006/relationships/image" Target="../media/image27.png"/><Relationship Id="rId5" Type="http://schemas.openxmlformats.org/officeDocument/2006/relationships/image" Target="../media/image23.jpeg"/><Relationship Id="rId15" Type="http://schemas.openxmlformats.org/officeDocument/2006/relationships/slide" Target="slide24.xml"/><Relationship Id="rId10" Type="http://schemas.openxmlformats.org/officeDocument/2006/relationships/slide" Target="slide21.xml"/><Relationship Id="rId19" Type="http://schemas.openxmlformats.org/officeDocument/2006/relationships/slide" Target="slide18.xml"/><Relationship Id="rId4" Type="http://schemas.openxmlformats.org/officeDocument/2006/relationships/image" Target="../media/image2.jpeg"/><Relationship Id="rId9" Type="http://schemas.openxmlformats.org/officeDocument/2006/relationships/image" Target="../media/image26.png"/><Relationship Id="rId14" Type="http://schemas.openxmlformats.org/officeDocument/2006/relationships/slide" Target="slide23.xml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audio" Target="../media/audio15.wav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audio" Target="../media/audio15.wav"/><Relationship Id="rId9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audio" Target="../media/audio15.wav"/><Relationship Id="rId9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audio" Target="../media/audio15.wav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audio" Target="../media/audio15.wav"/><Relationship Id="rId9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audio" Target="../media/audio15.wav"/><Relationship Id="rId9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audio" Target="../media/audio15.wav"/><Relationship Id="rId9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audio" Target="../media/audio15.wav"/><Relationship Id="rId9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audio" Target="../media/audio15.wav"/><Relationship Id="rId9" Type="http://schemas.openxmlformats.org/officeDocument/2006/relationships/slide" Target="slide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audio" Target="../media/audio15.wav"/><Relationship Id="rId9" Type="http://schemas.openxmlformats.org/officeDocument/2006/relationships/slide" Target="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hyperlink" Target="What's%20Your%20Name-%20Song%20for%20Kids%20-%20Kindergarten,%20Preschool%20&amp;%20ESL%20-%20Fun%20Kids%20English.mp4" TargetMode="Externa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openxmlformats.org/officeDocument/2006/relationships/audio" Target="../media/audio2.wav"/><Relationship Id="rId12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video" Target="../media/media3.mp4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9.wav"/><Relationship Id="rId7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32328D-AA05-3849-8347-7297D488FAAD}"/>
              </a:ext>
            </a:extLst>
          </p:cNvPr>
          <p:cNvSpPr/>
          <p:nvPr/>
        </p:nvSpPr>
        <p:spPr>
          <a:xfrm>
            <a:off x="190500" y="2286000"/>
            <a:ext cx="8763000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DOAN KET PRIMARY SCHOOL</a:t>
            </a:r>
          </a:p>
          <a:p>
            <a:pPr marL="0" indent="0" algn="ctr">
              <a:buNone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4</a:t>
            </a:r>
          </a:p>
          <a:p>
            <a:pPr marL="0" indent="0" algn="ctr">
              <a:buNone/>
            </a:pP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s-ES" altLang="en-VN" sz="3600" b="1" dirty="0">
                <a:solidFill>
                  <a:srgbClr val="FF0000"/>
                </a:solidFill>
                <a:latin typeface="Times" pitchFamily="2" charset="0"/>
              </a:rPr>
              <a:t>UNIT 1. NICE TO SEE YOU AGAIN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s-ES" altLang="en-VN" sz="3600" b="1" dirty="0">
                <a:solidFill>
                  <a:srgbClr val="FF0000"/>
                </a:solidFill>
                <a:latin typeface="Times" pitchFamily="2" charset="0"/>
              </a:rPr>
              <a:t>LESSON 3</a:t>
            </a:r>
          </a:p>
          <a:p>
            <a:pPr marL="0" indent="0" algn="ctr">
              <a:buNone/>
            </a:pP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Phuong Anh</a:t>
            </a:r>
          </a:p>
        </p:txBody>
      </p:sp>
      <p:pic>
        <p:nvPicPr>
          <p:cNvPr id="5" name="Picture 2" descr="Trường Tiểu học Đoàn Kết - Long Biên - Home | Facebook">
            <a:extLst>
              <a:ext uri="{FF2B5EF4-FFF2-40B4-BE49-F238E27FC236}">
                <a16:creationId xmlns:a16="http://schemas.microsoft.com/office/drawing/2014/main" id="{516EA75D-E49E-F34F-B993-AAB465CDD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2" y="332656"/>
            <a:ext cx="1944216" cy="156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6CDB76-9422-4040-A3BD-86889E549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BA0B87-5C08-F645-A2E0-CF2D83C43182}"/>
              </a:ext>
            </a:extLst>
          </p:cNvPr>
          <p:cNvSpPr/>
          <p:nvPr/>
        </p:nvSpPr>
        <p:spPr>
          <a:xfrm>
            <a:off x="228600" y="228600"/>
            <a:ext cx="5116401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READ &amp; ANSWER</a:t>
            </a:r>
          </a:p>
        </p:txBody>
      </p:sp>
      <p:pic>
        <p:nvPicPr>
          <p:cNvPr id="10244" name="Picture 5">
            <a:extLst>
              <a:ext uri="{FF2B5EF4-FFF2-40B4-BE49-F238E27FC236}">
                <a16:creationId xmlns:a16="http://schemas.microsoft.com/office/drawing/2014/main" id="{0E4CB062-DC9E-FA48-A064-727595520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371600"/>
            <a:ext cx="73818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6">
            <a:extLst>
              <a:ext uri="{FF2B5EF4-FFF2-40B4-BE49-F238E27FC236}">
                <a16:creationId xmlns:a16="http://schemas.microsoft.com/office/drawing/2014/main" id="{42ACA695-C345-AC40-9B8F-C075A95F6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4302125"/>
            <a:ext cx="51054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2800" b="1" dirty="0"/>
              <a:t>1. What is the boy's name?</a:t>
            </a:r>
          </a:p>
          <a:p>
            <a:pPr eaLnBrk="1" hangingPunct="1"/>
            <a:r>
              <a:rPr lang="en-US" altLang="en-VN" sz="2800" b="1" dirty="0"/>
              <a:t> </a:t>
            </a:r>
            <a:br>
              <a:rPr lang="en-US" altLang="en-VN" sz="2800" b="1" dirty="0"/>
            </a:br>
            <a:r>
              <a:rPr lang="en-US" altLang="en-VN" sz="2800" b="1" dirty="0"/>
              <a:t>2. </a:t>
            </a:r>
            <a:r>
              <a:rPr lang="en-US" altLang="en-VN" sz="2800" b="1"/>
              <a:t>Where is he from? </a:t>
            </a:r>
            <a:br>
              <a:rPr lang="en-US" altLang="en-VN" sz="2800" b="1"/>
            </a:br>
            <a:r>
              <a:rPr lang="en-US" altLang="en-VN" sz="2800" b="1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59EBB-CC57-AE41-A4FF-444D71EE9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4713288"/>
            <a:ext cx="495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2400" b="1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altLang="en-VN" sz="2400" b="1">
                <a:solidFill>
                  <a:srgbClr val="FF0000"/>
                </a:solidFill>
              </a:rPr>
              <a:t>His name is Tony jones.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9114D-E45B-2D47-9367-BA74B1DF4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5656263"/>
            <a:ext cx="495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2400" b="1">
                <a:solidFill>
                  <a:srgbClr val="FF0000"/>
                </a:solidFill>
                <a:sym typeface="Wingdings" pitchFamily="2" charset="2"/>
              </a:rPr>
              <a:t> H</a:t>
            </a:r>
            <a:r>
              <a:rPr lang="en-US" altLang="en-VN" sz="2400" b="1">
                <a:solidFill>
                  <a:srgbClr val="FF0000"/>
                </a:solidFill>
              </a:rPr>
              <a:t>e's from Sydney, Australia.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CD734-09AA-DE49-8C6B-7060E4B71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2895600"/>
            <a:ext cx="4943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7B8E8-1A17-3F45-9E54-37446E2D4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065463"/>
            <a:ext cx="53244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419864-0D77-B44C-8275-7AF8268AC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5D807D-E44E-0F48-B04E-9BE5EC4961AF}"/>
              </a:ext>
            </a:extLst>
          </p:cNvPr>
          <p:cNvSpPr/>
          <p:nvPr/>
        </p:nvSpPr>
        <p:spPr>
          <a:xfrm>
            <a:off x="381000" y="381000"/>
            <a:ext cx="5706627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WRITE ABOUT YOU</a:t>
            </a:r>
          </a:p>
        </p:txBody>
      </p:sp>
      <p:sp>
        <p:nvSpPr>
          <p:cNvPr id="11268" name="TextBox 5">
            <a:extLst>
              <a:ext uri="{FF2B5EF4-FFF2-40B4-BE49-F238E27FC236}">
                <a16:creationId xmlns:a16="http://schemas.microsoft.com/office/drawing/2014/main" id="{3B53496A-50FB-C14C-AE14-EB147CBB1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139950"/>
            <a:ext cx="6400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VN" sz="4800" b="1">
                <a:latin typeface="Arabic Typesetting" panose="020F0502020204030204" pitchFamily="34" charset="0"/>
                <a:cs typeface="Arabic Typesetting" panose="020F0502020204030204" pitchFamily="34" charset="0"/>
              </a:rPr>
              <a:t>My name is 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VN" sz="4800" b="1">
                <a:latin typeface="Arabic Typesetting" panose="020F0502020204030204" pitchFamily="34" charset="0"/>
                <a:cs typeface="Arabic Typesetting" panose="020F0502020204030204" pitchFamily="34" charset="0"/>
              </a:rPr>
              <a:t>I am from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VN" sz="4800" b="1">
                <a:latin typeface="Arabic Typesetting" panose="020F0502020204030204" pitchFamily="34" charset="0"/>
                <a:cs typeface="Arabic Typesetting" panose="020F0502020204030204" pitchFamily="34" charset="0"/>
              </a:rPr>
              <a:t>My school 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5FFDBB-A6FD-1F4D-A072-A024432D4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438400"/>
            <a:ext cx="137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5400" b="1">
                <a:solidFill>
                  <a:srgbClr val="FF0000"/>
                </a:solidFill>
                <a:latin typeface="Arabic Typesetting" panose="020F0502020204030204" pitchFamily="34" charset="0"/>
                <a:cs typeface="Arabic Typesetting" panose="020F0502020204030204" pitchFamily="34" charset="0"/>
              </a:rPr>
              <a:t>Linda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F058CC-B10C-9C4B-A2CC-25096C8CD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546475"/>
            <a:ext cx="19669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5400" b="1">
                <a:solidFill>
                  <a:srgbClr val="FF0000"/>
                </a:solidFill>
                <a:latin typeface="Arabic Typesetting" panose="020F0502020204030204" pitchFamily="34" charset="0"/>
                <a:cs typeface="Arabic Typesetting" panose="020F0502020204030204" pitchFamily="34" charset="0"/>
              </a:rPr>
              <a:t>England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2067F8-A020-B944-9CDE-1C91DFE6B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4684713"/>
            <a:ext cx="48672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4400" b="1">
                <a:solidFill>
                  <a:srgbClr val="FF0000"/>
                </a:solidFill>
                <a:latin typeface="Arabic Typesetting" panose="020F0502020204030204" pitchFamily="34" charset="0"/>
                <a:cs typeface="Arabic Typesetting" panose="020F0502020204030204" pitchFamily="34" charset="0"/>
              </a:rPr>
              <a:t>Nguyen Du primary school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EA7B62-951A-7F4F-AAFB-030CE4E2F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32" y="2402477"/>
            <a:ext cx="2511399" cy="1836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D98F3E-BC71-D545-8FF7-DBBC46A54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6DF454-D53D-C34B-AAED-8FE7CFA42588}"/>
              </a:ext>
            </a:extLst>
          </p:cNvPr>
          <p:cNvSpPr/>
          <p:nvPr/>
        </p:nvSpPr>
        <p:spPr>
          <a:xfrm>
            <a:off x="762000" y="152400"/>
            <a:ext cx="2668359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PROJECT</a:t>
            </a:r>
          </a:p>
        </p:txBody>
      </p:sp>
      <p:sp>
        <p:nvSpPr>
          <p:cNvPr id="12292" name="TextBox 5">
            <a:extLst>
              <a:ext uri="{FF2B5EF4-FFF2-40B4-BE49-F238E27FC236}">
                <a16:creationId xmlns:a16="http://schemas.microsoft.com/office/drawing/2014/main" id="{5AC5AE86-1972-F541-B985-173F11E68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905000"/>
            <a:ext cx="6172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VN" sz="4800" b="1">
                <a:latin typeface="Arabic Typesetting" panose="020F0502020204030204" pitchFamily="34" charset="0"/>
                <a:cs typeface="Arabic Typesetting" panose="020F0502020204030204" pitchFamily="34" charset="0"/>
              </a:rPr>
              <a:t>Name: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VN" sz="4800" b="1">
                <a:latin typeface="Arabic Typesetting" panose="020F0502020204030204" pitchFamily="34" charset="0"/>
                <a:cs typeface="Arabic Typesetting" panose="020F0502020204030204" pitchFamily="34" charset="0"/>
              </a:rPr>
              <a:t>Hometown: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VN" sz="4800" b="1">
                <a:latin typeface="Arabic Typesetting" panose="020F0502020204030204" pitchFamily="34" charset="0"/>
                <a:cs typeface="Arabic Typesetting" panose="020F0502020204030204" pitchFamily="34" charset="0"/>
              </a:rPr>
              <a:t>School: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VN" sz="4800" b="1">
                <a:latin typeface="Arabic Typesetting" panose="020F0502020204030204" pitchFamily="34" charset="0"/>
                <a:cs typeface="Arabic Typesetting" panose="020F0502020204030204" pitchFamily="34" charset="0"/>
              </a:rPr>
              <a:t>Class: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FD0C7-D484-5446-94E1-DCBF819DE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75" y="2135188"/>
            <a:ext cx="1371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5400" b="1">
                <a:solidFill>
                  <a:srgbClr val="FF0000"/>
                </a:solidFill>
                <a:latin typeface="Arabic Typesetting" panose="020F0502020204030204" pitchFamily="34" charset="0"/>
                <a:cs typeface="Arabic Typesetting" panose="020F0502020204030204" pitchFamily="34" charset="0"/>
              </a:rPr>
              <a:t>Linda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A543A9-7FAB-B344-9F07-B6D385F25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352800"/>
            <a:ext cx="3848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5400" b="1">
                <a:solidFill>
                  <a:srgbClr val="FF0000"/>
                </a:solidFill>
                <a:latin typeface="Arabic Typesetting" panose="020F0502020204030204" pitchFamily="34" charset="0"/>
                <a:cs typeface="Arabic Typesetting" panose="020F0502020204030204" pitchFamily="34" charset="0"/>
              </a:rPr>
              <a:t>London, England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132B9-60CE-2943-B291-039A3668E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75" y="4419600"/>
            <a:ext cx="5584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4800" b="1">
                <a:solidFill>
                  <a:srgbClr val="FF0000"/>
                </a:solidFill>
                <a:latin typeface="Arabic Typesetting" panose="020F0502020204030204" pitchFamily="34" charset="0"/>
                <a:cs typeface="Arabic Typesetting" panose="020F0502020204030204" pitchFamily="34" charset="0"/>
              </a:rPr>
              <a:t>Nguyen Du Primary School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EC93A8-F4F3-6548-BF58-711BDED03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505450"/>
            <a:ext cx="137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5400" b="1">
                <a:solidFill>
                  <a:srgbClr val="FF0000"/>
                </a:solidFill>
                <a:latin typeface="Arabic Typesetting" panose="020F0502020204030204" pitchFamily="34" charset="0"/>
                <a:cs typeface="Arabic Typesetting" panose="020F0502020204030204" pitchFamily="34" charset="0"/>
              </a:rPr>
              <a:t>4A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013234-1E43-7245-A72E-2F25AFDB1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127" y="2171105"/>
            <a:ext cx="1953840" cy="1428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35AA4E-7560-F94F-9F79-CB2078BA3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13315" name="TextBox 4">
            <a:extLst>
              <a:ext uri="{FF2B5EF4-FFF2-40B4-BE49-F238E27FC236}">
                <a16:creationId xmlns:a16="http://schemas.microsoft.com/office/drawing/2014/main" id="{C0B13BE2-E6EA-1B4B-97EE-AE0519EA8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029200"/>
            <a:ext cx="6705600" cy="1108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6600" b="1">
                <a:latin typeface="Cooper Black" panose="0208090404030B020404" pitchFamily="18" charset="77"/>
              </a:rPr>
              <a:t>Let’s play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>
            <a:extLst>
              <a:ext uri="{FF2B5EF4-FFF2-40B4-BE49-F238E27FC236}">
                <a16:creationId xmlns:a16="http://schemas.microsoft.com/office/drawing/2014/main" id="{24584F83-95F4-0644-98E7-92FC54880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8B2F522-8F40-0249-BC3D-0504F8B912C7}"/>
              </a:ext>
            </a:extLst>
          </p:cNvPr>
          <p:cNvSpPr/>
          <p:nvPr/>
        </p:nvSpPr>
        <p:spPr>
          <a:xfrm>
            <a:off x="3505200" y="2667000"/>
            <a:ext cx="5334000" cy="2590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C000"/>
                </a:solidFill>
                <a:latin typeface="Algerian" pitchFamily="82" charset="0"/>
              </a:rPr>
              <a:t>GOLD MINER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985353A5-F9C9-2B46-8276-99F46BD7D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>
            <a:extLst>
              <a:ext uri="{FF2B5EF4-FFF2-40B4-BE49-F238E27FC236}">
                <a16:creationId xmlns:a16="http://schemas.microsoft.com/office/drawing/2014/main" id="{95F95213-7A43-C945-9D63-3B260B2A3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963613"/>
            <a:ext cx="133985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14DD913-75DF-E449-868E-447F44944C57}"/>
              </a:ext>
            </a:extLst>
          </p:cNvPr>
          <p:cNvCxnSpPr>
            <a:cxnSpLocks/>
          </p:cNvCxnSpPr>
          <p:nvPr/>
        </p:nvCxnSpPr>
        <p:spPr>
          <a:xfrm flipH="1">
            <a:off x="1230313" y="1931988"/>
            <a:ext cx="3090862" cy="103028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F4A1004-08F7-0A4B-ADE9-0305416B7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2493963"/>
            <a:ext cx="104933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5908AE2-0D66-7945-AC60-AF05D6C7C8F0}"/>
              </a:ext>
            </a:extLst>
          </p:cNvPr>
          <p:cNvCxnSpPr>
            <a:cxnSpLocks/>
          </p:cNvCxnSpPr>
          <p:nvPr/>
        </p:nvCxnSpPr>
        <p:spPr>
          <a:xfrm>
            <a:off x="4410075" y="1895475"/>
            <a:ext cx="2214563" cy="2176463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D546AAE-5852-AB49-89CA-3DA8E76222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3648075"/>
            <a:ext cx="69056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888F38F-9709-7A4B-A22C-E7D36174CBBC}"/>
              </a:ext>
            </a:extLst>
          </p:cNvPr>
          <p:cNvCxnSpPr>
            <a:cxnSpLocks/>
          </p:cNvCxnSpPr>
          <p:nvPr/>
        </p:nvCxnSpPr>
        <p:spPr>
          <a:xfrm>
            <a:off x="4321175" y="1931988"/>
            <a:ext cx="820738" cy="198755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8154A612-37BD-8842-8527-793E7A2252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3821113"/>
            <a:ext cx="438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5BA12CD-C811-9E4B-B08A-0048B0366107}"/>
              </a:ext>
            </a:extLst>
          </p:cNvPr>
          <p:cNvCxnSpPr>
            <a:cxnSpLocks/>
          </p:cNvCxnSpPr>
          <p:nvPr/>
        </p:nvCxnSpPr>
        <p:spPr>
          <a:xfrm>
            <a:off x="4625975" y="1998663"/>
            <a:ext cx="2062163" cy="3662362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E4AD2377-5C8C-D14E-BCCC-BB066D2F78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5038725"/>
            <a:ext cx="56197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9E1D876-D6E9-314E-B657-6A751B76749F}"/>
              </a:ext>
            </a:extLst>
          </p:cNvPr>
          <p:cNvCxnSpPr>
            <a:cxnSpLocks/>
          </p:cNvCxnSpPr>
          <p:nvPr/>
        </p:nvCxnSpPr>
        <p:spPr>
          <a:xfrm>
            <a:off x="4740275" y="2151063"/>
            <a:ext cx="3417888" cy="3611562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372B909-FFE3-E94A-A765-FBD8D826E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5318125"/>
            <a:ext cx="104933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29843D3-5F73-8A4E-B0C8-5F75FC13C82D}"/>
              </a:ext>
            </a:extLst>
          </p:cNvPr>
          <p:cNvCxnSpPr>
            <a:cxnSpLocks/>
          </p:cNvCxnSpPr>
          <p:nvPr/>
        </p:nvCxnSpPr>
        <p:spPr>
          <a:xfrm>
            <a:off x="4511675" y="1846263"/>
            <a:ext cx="2981325" cy="143192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id="{F7F2C229-CCB8-C34B-91EC-14FD8C32DD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2578100"/>
            <a:ext cx="5651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0F193C5-6F66-B94E-96DA-16CBB97EF46D}"/>
              </a:ext>
            </a:extLst>
          </p:cNvPr>
          <p:cNvCxnSpPr>
            <a:cxnSpLocks/>
          </p:cNvCxnSpPr>
          <p:nvPr/>
        </p:nvCxnSpPr>
        <p:spPr>
          <a:xfrm>
            <a:off x="4625975" y="1998663"/>
            <a:ext cx="3495675" cy="2590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26932053-7392-4141-A15B-461A5864B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3" y="4343400"/>
            <a:ext cx="4381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3CB51683.wav">
            <a:hlinkClick r:id="" action="ppaction://media"/>
            <a:extLst>
              <a:ext uri="{FF2B5EF4-FFF2-40B4-BE49-F238E27FC236}">
                <a16:creationId xmlns:a16="http://schemas.microsoft.com/office/drawing/2014/main" id="{B9AF7E0C-A8F6-5F40-A425-3C5DA8E05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-1023938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3CB51684.wav">
            <a:hlinkClick r:id="" action="ppaction://media"/>
            <a:extLst>
              <a:ext uri="{FF2B5EF4-FFF2-40B4-BE49-F238E27FC236}">
                <a16:creationId xmlns:a16="http://schemas.microsoft.com/office/drawing/2014/main" id="{18D005E5-713A-914F-A0D8-FFB1F17A1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-1023938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3CB51699.wav">
            <a:hlinkClick r:id="" action="ppaction://media"/>
            <a:extLst>
              <a:ext uri="{FF2B5EF4-FFF2-40B4-BE49-F238E27FC236}">
                <a16:creationId xmlns:a16="http://schemas.microsoft.com/office/drawing/2014/main" id="{A918A6B6-8354-9E46-8F77-C76B2FECD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-1023938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F8C487-5C85-A141-9A25-68A0DBF830BF}"/>
              </a:ext>
            </a:extLst>
          </p:cNvPr>
          <p:cNvCxnSpPr>
            <a:cxnSpLocks/>
          </p:cNvCxnSpPr>
          <p:nvPr/>
        </p:nvCxnSpPr>
        <p:spPr>
          <a:xfrm flipH="1">
            <a:off x="2544763" y="1931988"/>
            <a:ext cx="1776412" cy="1878012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hlinkClick r:id="rId17" action="ppaction://hlinksldjump"/>
            <a:extLst>
              <a:ext uri="{FF2B5EF4-FFF2-40B4-BE49-F238E27FC236}">
                <a16:creationId xmlns:a16="http://schemas.microsoft.com/office/drawing/2014/main" id="{06371318-7C43-E94E-BF02-CFAEDB8BC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3557588"/>
            <a:ext cx="4365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A5F3A6D-4B6A-B749-9970-5E967985A859}"/>
              </a:ext>
            </a:extLst>
          </p:cNvPr>
          <p:cNvCxnSpPr>
            <a:cxnSpLocks/>
          </p:cNvCxnSpPr>
          <p:nvPr/>
        </p:nvCxnSpPr>
        <p:spPr>
          <a:xfrm flipH="1">
            <a:off x="4183063" y="1966913"/>
            <a:ext cx="163512" cy="106838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EF2A981-019C-344C-B65B-73C29802E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809875"/>
            <a:ext cx="6477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7324766-2A42-5242-930E-14D0A512E8D1}"/>
              </a:ext>
            </a:extLst>
          </p:cNvPr>
          <p:cNvCxnSpPr>
            <a:cxnSpLocks/>
          </p:cNvCxnSpPr>
          <p:nvPr/>
        </p:nvCxnSpPr>
        <p:spPr>
          <a:xfrm>
            <a:off x="4321175" y="1793875"/>
            <a:ext cx="1001713" cy="40132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hlinkClick r:id="rId18" action="ppaction://hlinksldjump"/>
            <a:extLst>
              <a:ext uri="{FF2B5EF4-FFF2-40B4-BE49-F238E27FC236}">
                <a16:creationId xmlns:a16="http://schemas.microsoft.com/office/drawing/2014/main" id="{BC00EA36-BD5B-BB49-BD88-5CCA113121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5029200"/>
            <a:ext cx="1054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B211E7E-A15F-614D-B1EC-055B7D920471}"/>
              </a:ext>
            </a:extLst>
          </p:cNvPr>
          <p:cNvCxnSpPr>
            <a:cxnSpLocks/>
          </p:cNvCxnSpPr>
          <p:nvPr/>
        </p:nvCxnSpPr>
        <p:spPr>
          <a:xfrm flipH="1">
            <a:off x="3695700" y="1931988"/>
            <a:ext cx="625475" cy="268922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E38AC989-CF27-8F48-B645-60DFC594BC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692525"/>
            <a:ext cx="79692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9" name="Happy Music For Kids - PLAYGROUND Jazz Music for Kids - MORNING MUSIC for Classroom">
            <a:hlinkClick r:id="" action="ppaction://media"/>
            <a:extLst>
              <a:ext uri="{FF2B5EF4-FFF2-40B4-BE49-F238E27FC236}">
                <a16:creationId xmlns:a16="http://schemas.microsoft.com/office/drawing/2014/main" id="{4C2D0CA4-77EB-094D-9B24-2C32D598569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-1023938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F184BAE-FD96-5141-821C-C12C5B6B0C13}"/>
              </a:ext>
            </a:extLst>
          </p:cNvPr>
          <p:cNvCxnSpPr>
            <a:cxnSpLocks/>
          </p:cNvCxnSpPr>
          <p:nvPr/>
        </p:nvCxnSpPr>
        <p:spPr>
          <a:xfrm flipH="1">
            <a:off x="1095375" y="1779588"/>
            <a:ext cx="3111500" cy="3382962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21" action="ppaction://hlinksldjump"/>
            <a:extLst>
              <a:ext uri="{FF2B5EF4-FFF2-40B4-BE49-F238E27FC236}">
                <a16:creationId xmlns:a16="http://schemas.microsoft.com/office/drawing/2014/main" id="{5A4B5826-3889-674C-8450-F494725DA8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49713"/>
            <a:ext cx="1811338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3CB51700.wav">
            <a:hlinkClick r:id="" action="ppaction://media"/>
            <a:extLst>
              <a:ext uri="{FF2B5EF4-FFF2-40B4-BE49-F238E27FC236}">
                <a16:creationId xmlns:a16="http://schemas.microsoft.com/office/drawing/2014/main" id="{232E4CA7-4CDE-4346-8995-889098163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-1023938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3CB51701.wav">
            <a:hlinkClick r:id="" action="ppaction://media"/>
            <a:extLst>
              <a:ext uri="{FF2B5EF4-FFF2-40B4-BE49-F238E27FC236}">
                <a16:creationId xmlns:a16="http://schemas.microsoft.com/office/drawing/2014/main" id="{20FD414A-F140-D14E-B1BB-8F98DBC7A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-1023938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3CB51714.wav">
            <a:hlinkClick r:id="" action="ppaction://media"/>
            <a:extLst>
              <a:ext uri="{FF2B5EF4-FFF2-40B4-BE49-F238E27FC236}">
                <a16:creationId xmlns:a16="http://schemas.microsoft.com/office/drawing/2014/main" id="{B784E0A8-02B2-6F42-9D6D-DFD4DD533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-1023938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3CB51715.wav">
            <a:hlinkClick r:id="" action="ppaction://media"/>
            <a:extLst>
              <a:ext uri="{FF2B5EF4-FFF2-40B4-BE49-F238E27FC236}">
                <a16:creationId xmlns:a16="http://schemas.microsoft.com/office/drawing/2014/main" id="{E3F4EB3E-6F66-F444-ADBA-C2209DD04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-1023938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3CB51718.wav">
            <a:hlinkClick r:id="" action="ppaction://media"/>
            <a:extLst>
              <a:ext uri="{FF2B5EF4-FFF2-40B4-BE49-F238E27FC236}">
                <a16:creationId xmlns:a16="http://schemas.microsoft.com/office/drawing/2014/main" id="{3B53B891-FEA8-4A43-9BD7-AD0C7E811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-1023938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3CB51730.wav">
            <a:hlinkClick r:id="" action="ppaction://media"/>
            <a:extLst>
              <a:ext uri="{FF2B5EF4-FFF2-40B4-BE49-F238E27FC236}">
                <a16:creationId xmlns:a16="http://schemas.microsoft.com/office/drawing/2014/main" id="{99F1535F-FEBE-1D4D-80F9-D7DE6EF08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-1023938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3CB51736.wav">
            <a:hlinkClick r:id="" action="ppaction://media"/>
            <a:extLst>
              <a:ext uri="{FF2B5EF4-FFF2-40B4-BE49-F238E27FC236}">
                <a16:creationId xmlns:a16="http://schemas.microsoft.com/office/drawing/2014/main" id="{8A4518F4-2D49-FB4D-9C26-1684320C2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-1023938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3CB51737.wav">
            <a:hlinkClick r:id="" action="ppaction://media"/>
            <a:extLst>
              <a:ext uri="{FF2B5EF4-FFF2-40B4-BE49-F238E27FC236}">
                <a16:creationId xmlns:a16="http://schemas.microsoft.com/office/drawing/2014/main" id="{6FFC29B0-5973-CD42-A72E-06FFC38E3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-1023938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3CB51738.wav">
            <a:hlinkClick r:id="" action="ppaction://media"/>
            <a:extLst>
              <a:ext uri="{FF2B5EF4-FFF2-40B4-BE49-F238E27FC236}">
                <a16:creationId xmlns:a16="http://schemas.microsoft.com/office/drawing/2014/main" id="{5C778679-104B-1E44-B33B-FDE3A02F5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-1023938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C849C286-E1B4-B843-8924-F87FE896F58E}"/>
              </a:ext>
            </a:extLst>
          </p:cNvPr>
          <p:cNvCxnSpPr>
            <a:cxnSpLocks/>
          </p:cNvCxnSpPr>
          <p:nvPr/>
        </p:nvCxnSpPr>
        <p:spPr>
          <a:xfrm flipH="1">
            <a:off x="3760788" y="1822450"/>
            <a:ext cx="608012" cy="445135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100">
            <a:hlinkClick r:id="rId22" action="ppaction://hlinksldjump"/>
            <a:extLst>
              <a:ext uri="{FF2B5EF4-FFF2-40B4-BE49-F238E27FC236}">
                <a16:creationId xmlns:a16="http://schemas.microsoft.com/office/drawing/2014/main" id="{CD46E776-E2CF-C045-8A13-FBB566366F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6007100"/>
            <a:ext cx="4381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EE817945-05B9-2640-80D1-F60C7E151871}"/>
              </a:ext>
            </a:extLst>
          </p:cNvPr>
          <p:cNvSpPr txBox="1"/>
          <p:nvPr/>
        </p:nvSpPr>
        <p:spPr>
          <a:xfrm>
            <a:off x="3073769" y="5361235"/>
            <a:ext cx="14382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500$</a:t>
            </a:r>
          </a:p>
        </p:txBody>
      </p:sp>
      <p:pic>
        <p:nvPicPr>
          <p:cNvPr id="105" name="3CB51761.wav">
            <a:hlinkClick r:id="" action="ppaction://media"/>
            <a:extLst>
              <a:ext uri="{FF2B5EF4-FFF2-40B4-BE49-F238E27FC236}">
                <a16:creationId xmlns:a16="http://schemas.microsoft.com/office/drawing/2014/main" id="{3D963C5C-3492-8148-8485-C3CC301A6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-1023938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FB9FF9D-4E85-B347-A52C-9C22FA1AFD69}"/>
              </a:ext>
            </a:extLst>
          </p:cNvPr>
          <p:cNvCxnSpPr>
            <a:cxnSpLocks/>
          </p:cNvCxnSpPr>
          <p:nvPr/>
        </p:nvCxnSpPr>
        <p:spPr>
          <a:xfrm flipH="1">
            <a:off x="2579688" y="1931988"/>
            <a:ext cx="1741487" cy="36988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105">
            <a:extLst>
              <a:ext uri="{FF2B5EF4-FFF2-40B4-BE49-F238E27FC236}">
                <a16:creationId xmlns:a16="http://schemas.microsoft.com/office/drawing/2014/main" id="{F0169138-1324-E84B-8270-76FBA4D135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5211763"/>
            <a:ext cx="80486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3CB51777.wav">
            <a:hlinkClick r:id="" action="ppaction://media"/>
            <a:extLst>
              <a:ext uri="{FF2B5EF4-FFF2-40B4-BE49-F238E27FC236}">
                <a16:creationId xmlns:a16="http://schemas.microsoft.com/office/drawing/2014/main" id="{3173823D-410D-CB48-BCEF-F25530671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1023938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5B5F2E95-ACEA-9C4E-9D24-73077AB0D947}"/>
              </a:ext>
            </a:extLst>
          </p:cNvPr>
          <p:cNvCxnSpPr>
            <a:cxnSpLocks/>
          </p:cNvCxnSpPr>
          <p:nvPr/>
        </p:nvCxnSpPr>
        <p:spPr>
          <a:xfrm>
            <a:off x="4625975" y="1998663"/>
            <a:ext cx="3994150" cy="881062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14">
            <a:extLst>
              <a:ext uri="{FF2B5EF4-FFF2-40B4-BE49-F238E27FC236}">
                <a16:creationId xmlns:a16="http://schemas.microsoft.com/office/drawing/2014/main" id="{7509B2A8-15FD-DC4D-8327-8D2BFE8A7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2598738"/>
            <a:ext cx="57626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3CB51778.wav">
            <a:hlinkClick r:id="" action="ppaction://media"/>
            <a:extLst>
              <a:ext uri="{FF2B5EF4-FFF2-40B4-BE49-F238E27FC236}">
                <a16:creationId xmlns:a16="http://schemas.microsoft.com/office/drawing/2014/main" id="{731889DA-3BAF-1241-A4B9-8459ADC16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988" y="-1027113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EBBDB292-C441-F04C-BFCC-E57579EA848D}"/>
              </a:ext>
            </a:extLst>
          </p:cNvPr>
          <p:cNvSpPr txBox="1"/>
          <p:nvPr/>
        </p:nvSpPr>
        <p:spPr>
          <a:xfrm>
            <a:off x="1904941" y="4581417"/>
            <a:ext cx="143661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400$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7D9010-91C9-2343-8161-EB267E822AB6}"/>
              </a:ext>
            </a:extLst>
          </p:cNvPr>
          <p:cNvSpPr txBox="1"/>
          <p:nvPr/>
        </p:nvSpPr>
        <p:spPr>
          <a:xfrm>
            <a:off x="3580062" y="2280564"/>
            <a:ext cx="112402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827D90-AE01-3F49-BE6C-4501F5CBA1C9}"/>
              </a:ext>
            </a:extLst>
          </p:cNvPr>
          <p:cNvSpPr txBox="1"/>
          <p:nvPr/>
        </p:nvSpPr>
        <p:spPr>
          <a:xfrm>
            <a:off x="408286" y="3733309"/>
            <a:ext cx="14382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800$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7C43D0-4EF0-0843-B271-D8FFC86AC937}"/>
              </a:ext>
            </a:extLst>
          </p:cNvPr>
          <p:cNvSpPr txBox="1"/>
          <p:nvPr/>
        </p:nvSpPr>
        <p:spPr>
          <a:xfrm>
            <a:off x="1800287" y="2743898"/>
            <a:ext cx="143661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9989C2-7416-9D45-A3DF-B93101C95D3B}"/>
              </a:ext>
            </a:extLst>
          </p:cNvPr>
          <p:cNvSpPr txBox="1"/>
          <p:nvPr/>
        </p:nvSpPr>
        <p:spPr>
          <a:xfrm>
            <a:off x="2894505" y="3615632"/>
            <a:ext cx="14382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500$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209B35-460C-C742-B783-E5CE03A54E0A}"/>
              </a:ext>
            </a:extLst>
          </p:cNvPr>
          <p:cNvSpPr txBox="1"/>
          <p:nvPr/>
        </p:nvSpPr>
        <p:spPr>
          <a:xfrm>
            <a:off x="579392" y="2026961"/>
            <a:ext cx="112402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70$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CAF380C-82C9-FD40-9691-A073ED20653B}"/>
              </a:ext>
            </a:extLst>
          </p:cNvPr>
          <p:cNvSpPr txBox="1"/>
          <p:nvPr/>
        </p:nvSpPr>
        <p:spPr>
          <a:xfrm>
            <a:off x="4444866" y="3075057"/>
            <a:ext cx="143661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400$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AA198BD-6205-B241-B76E-9567CEDE0478}"/>
              </a:ext>
            </a:extLst>
          </p:cNvPr>
          <p:cNvSpPr txBox="1"/>
          <p:nvPr/>
        </p:nvSpPr>
        <p:spPr>
          <a:xfrm>
            <a:off x="4707857" y="4533727"/>
            <a:ext cx="112562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80$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CF263ED-43AC-674C-8E89-AD009C861954}"/>
              </a:ext>
            </a:extLst>
          </p:cNvPr>
          <p:cNvSpPr txBox="1"/>
          <p:nvPr/>
        </p:nvSpPr>
        <p:spPr>
          <a:xfrm>
            <a:off x="5737604" y="3004457"/>
            <a:ext cx="14382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250$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871C5D1-2285-BD43-B626-A97B6282F6E3}"/>
              </a:ext>
            </a:extLst>
          </p:cNvPr>
          <p:cNvSpPr txBox="1"/>
          <p:nvPr/>
        </p:nvSpPr>
        <p:spPr>
          <a:xfrm>
            <a:off x="6737096" y="2309983"/>
            <a:ext cx="14382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900$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23A8771-A9A5-1342-BDC7-26EA920D0B50}"/>
              </a:ext>
            </a:extLst>
          </p:cNvPr>
          <p:cNvSpPr txBox="1"/>
          <p:nvPr/>
        </p:nvSpPr>
        <p:spPr>
          <a:xfrm>
            <a:off x="7203171" y="3649773"/>
            <a:ext cx="174919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1000$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54D6BF0-ADAF-2440-B336-FCE238517F63}"/>
              </a:ext>
            </a:extLst>
          </p:cNvPr>
          <p:cNvSpPr txBox="1"/>
          <p:nvPr/>
        </p:nvSpPr>
        <p:spPr>
          <a:xfrm>
            <a:off x="7438847" y="4733127"/>
            <a:ext cx="14382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C105BAA-C8A3-D54D-BCE9-C2625B4E533A}"/>
              </a:ext>
            </a:extLst>
          </p:cNvPr>
          <p:cNvSpPr txBox="1"/>
          <p:nvPr/>
        </p:nvSpPr>
        <p:spPr>
          <a:xfrm>
            <a:off x="6023358" y="4569253"/>
            <a:ext cx="14382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600$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659A4A9-53FC-2F4B-A29A-88DB354AED28}"/>
              </a:ext>
            </a:extLst>
          </p:cNvPr>
          <p:cNvSpPr txBox="1"/>
          <p:nvPr/>
        </p:nvSpPr>
        <p:spPr>
          <a:xfrm>
            <a:off x="7869473" y="2072860"/>
            <a:ext cx="14382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900$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3C3704D7-61D5-9B4F-B46A-167FA41A722B}"/>
              </a:ext>
            </a:extLst>
          </p:cNvPr>
          <p:cNvSpPr/>
          <p:nvPr/>
        </p:nvSpPr>
        <p:spPr>
          <a:xfrm>
            <a:off x="0" y="4343400"/>
            <a:ext cx="8991600" cy="130016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41564 w 2664296"/>
              <a:gd name="connsiteY0" fmla="*/ 138545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41564 w 2664296"/>
              <a:gd name="connsiteY4" fmla="*/ 138545 h 1008112"/>
              <a:gd name="connsiteX0" fmla="*/ 0 w 2622732"/>
              <a:gd name="connsiteY0" fmla="*/ 138545 h 1008112"/>
              <a:gd name="connsiteX1" fmla="*/ 2622732 w 2622732"/>
              <a:gd name="connsiteY1" fmla="*/ 0 h 1008112"/>
              <a:gd name="connsiteX2" fmla="*/ 2622732 w 2622732"/>
              <a:gd name="connsiteY2" fmla="*/ 1008112 h 1008112"/>
              <a:gd name="connsiteX3" fmla="*/ 180109 w 2622732"/>
              <a:gd name="connsiteY3" fmla="*/ 1008112 h 1008112"/>
              <a:gd name="connsiteX4" fmla="*/ 0 w 2622732"/>
              <a:gd name="connsiteY4" fmla="*/ 138545 h 1008112"/>
              <a:gd name="connsiteX0" fmla="*/ 0 w 2622732"/>
              <a:gd name="connsiteY0" fmla="*/ 138545 h 1008112"/>
              <a:gd name="connsiteX1" fmla="*/ 2622732 w 2622732"/>
              <a:gd name="connsiteY1" fmla="*/ 0 h 1008112"/>
              <a:gd name="connsiteX2" fmla="*/ 2414913 w 2622732"/>
              <a:gd name="connsiteY2" fmla="*/ 1008112 h 1008112"/>
              <a:gd name="connsiteX3" fmla="*/ 180109 w 2622732"/>
              <a:gd name="connsiteY3" fmla="*/ 1008112 h 1008112"/>
              <a:gd name="connsiteX4" fmla="*/ 0 w 2622732"/>
              <a:gd name="connsiteY4" fmla="*/ 138545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2732" h="1008112">
                <a:moveTo>
                  <a:pt x="0" y="138545"/>
                </a:moveTo>
                <a:lnTo>
                  <a:pt x="2622732" y="0"/>
                </a:lnTo>
                <a:lnTo>
                  <a:pt x="2414913" y="1008112"/>
                </a:lnTo>
                <a:lnTo>
                  <a:pt x="180109" y="1008112"/>
                </a:lnTo>
                <a:lnTo>
                  <a:pt x="0" y="13854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4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morning</a:t>
            </a:r>
            <a:endParaRPr lang="es-ES" sz="4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CAECA190-8C48-AA49-9DCA-4172FA66FCE8}"/>
              </a:ext>
            </a:extLst>
          </p:cNvPr>
          <p:cNvSpPr/>
          <p:nvPr/>
        </p:nvSpPr>
        <p:spPr>
          <a:xfrm>
            <a:off x="0" y="5813425"/>
            <a:ext cx="9144000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55418 w 2664296"/>
              <a:gd name="connsiteY0" fmla="*/ 110836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55418 w 2664296"/>
              <a:gd name="connsiteY4" fmla="*/ 110836 h 1008112"/>
              <a:gd name="connsiteX0" fmla="*/ 0 w 2608878"/>
              <a:gd name="connsiteY0" fmla="*/ 110836 h 1008112"/>
              <a:gd name="connsiteX1" fmla="*/ 2608878 w 2608878"/>
              <a:gd name="connsiteY1" fmla="*/ 0 h 1008112"/>
              <a:gd name="connsiteX2" fmla="*/ 2608878 w 2608878"/>
              <a:gd name="connsiteY2" fmla="*/ 1008112 h 1008112"/>
              <a:gd name="connsiteX3" fmla="*/ 152401 w 2608878"/>
              <a:gd name="connsiteY3" fmla="*/ 994258 h 1008112"/>
              <a:gd name="connsiteX4" fmla="*/ 0 w 2608878"/>
              <a:gd name="connsiteY4" fmla="*/ 110836 h 1008112"/>
              <a:gd name="connsiteX0" fmla="*/ 0 w 2608878"/>
              <a:gd name="connsiteY0" fmla="*/ 110836 h 1021967"/>
              <a:gd name="connsiteX1" fmla="*/ 2608878 w 2608878"/>
              <a:gd name="connsiteY1" fmla="*/ 0 h 1021967"/>
              <a:gd name="connsiteX2" fmla="*/ 2484187 w 2608878"/>
              <a:gd name="connsiteY2" fmla="*/ 1021967 h 1021967"/>
              <a:gd name="connsiteX3" fmla="*/ 152401 w 2608878"/>
              <a:gd name="connsiteY3" fmla="*/ 994258 h 1021967"/>
              <a:gd name="connsiteX4" fmla="*/ 0 w 2608878"/>
              <a:gd name="connsiteY4" fmla="*/ 110836 h 102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8878" h="1021967">
                <a:moveTo>
                  <a:pt x="0" y="110836"/>
                </a:moveTo>
                <a:lnTo>
                  <a:pt x="2608878" y="0"/>
                </a:lnTo>
                <a:lnTo>
                  <a:pt x="2484187" y="1021967"/>
                </a:lnTo>
                <a:lnTo>
                  <a:pt x="152401" y="994258"/>
                </a:lnTo>
                <a:lnTo>
                  <a:pt x="0" y="110836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4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afternoon</a:t>
            </a:r>
            <a:endParaRPr lang="es-ES" sz="4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893D137F-C868-3E49-8F55-333F387B9CEF}"/>
              </a:ext>
            </a:extLst>
          </p:cNvPr>
          <p:cNvSpPr/>
          <p:nvPr/>
        </p:nvSpPr>
        <p:spPr>
          <a:xfrm>
            <a:off x="22225" y="3087688"/>
            <a:ext cx="8859838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41564 w 2664296"/>
              <a:gd name="connsiteY0" fmla="*/ 138546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41564 w 2664296"/>
              <a:gd name="connsiteY4" fmla="*/ 138546 h 1008112"/>
              <a:gd name="connsiteX0" fmla="*/ 0 w 2622732"/>
              <a:gd name="connsiteY0" fmla="*/ 138546 h 1021967"/>
              <a:gd name="connsiteX1" fmla="*/ 2622732 w 2622732"/>
              <a:gd name="connsiteY1" fmla="*/ 0 h 1021967"/>
              <a:gd name="connsiteX2" fmla="*/ 2622732 w 2622732"/>
              <a:gd name="connsiteY2" fmla="*/ 1008112 h 1021967"/>
              <a:gd name="connsiteX3" fmla="*/ 207818 w 2622732"/>
              <a:gd name="connsiteY3" fmla="*/ 1021967 h 1021967"/>
              <a:gd name="connsiteX4" fmla="*/ 0 w 2622732"/>
              <a:gd name="connsiteY4" fmla="*/ 138546 h 1021967"/>
              <a:gd name="connsiteX0" fmla="*/ 0 w 2622732"/>
              <a:gd name="connsiteY0" fmla="*/ 138546 h 1021967"/>
              <a:gd name="connsiteX1" fmla="*/ 2622732 w 2622732"/>
              <a:gd name="connsiteY1" fmla="*/ 0 h 1021967"/>
              <a:gd name="connsiteX2" fmla="*/ 2401059 w 2622732"/>
              <a:gd name="connsiteY2" fmla="*/ 1008112 h 1021967"/>
              <a:gd name="connsiteX3" fmla="*/ 207818 w 2622732"/>
              <a:gd name="connsiteY3" fmla="*/ 1021967 h 1021967"/>
              <a:gd name="connsiteX4" fmla="*/ 0 w 2622732"/>
              <a:gd name="connsiteY4" fmla="*/ 138546 h 102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2732" h="1021967">
                <a:moveTo>
                  <a:pt x="0" y="138546"/>
                </a:moveTo>
                <a:lnTo>
                  <a:pt x="2622732" y="0"/>
                </a:lnTo>
                <a:lnTo>
                  <a:pt x="2401059" y="1008112"/>
                </a:lnTo>
                <a:lnTo>
                  <a:pt x="207818" y="1021967"/>
                </a:lnTo>
                <a:lnTo>
                  <a:pt x="0" y="138546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48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8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night</a:t>
            </a:r>
            <a:endParaRPr lang="es-ES" sz="48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EFA1670A-10EB-E946-94D4-58FFECC9A1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80375" y="2924175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C0E5920F-448E-1E47-A248-447999AE59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54988" y="576262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D840BF10-9CC6-0C45-92AB-020A26FFE7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34350" y="434340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96" name="Picture 14">
            <a:extLst>
              <a:ext uri="{FF2B5EF4-FFF2-40B4-BE49-F238E27FC236}">
                <a16:creationId xmlns:a16="http://schemas.microsoft.com/office/drawing/2014/main" id="{133262F3-1DF5-6B4A-91D5-4C18A311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1696" y="218753"/>
            <a:ext cx="5214903" cy="2705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rId9" action="ppaction://hlinksldjump"/>
            <a:extLst>
              <a:ext uri="{FF2B5EF4-FFF2-40B4-BE49-F238E27FC236}">
                <a16:creationId xmlns:a16="http://schemas.microsoft.com/office/drawing/2014/main" id="{A70E6253-B186-9449-88FD-CA07DD95BB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7363" y="101600"/>
            <a:ext cx="993775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8A5F8EA7-B902-F446-BE57-A4B017D0EA1E}"/>
              </a:ext>
            </a:extLst>
          </p:cNvPr>
          <p:cNvSpPr/>
          <p:nvPr/>
        </p:nvSpPr>
        <p:spPr>
          <a:xfrm>
            <a:off x="38100" y="5621338"/>
            <a:ext cx="9170988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0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470332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21966">
                <a:moveTo>
                  <a:pt x="0" y="124691"/>
                </a:moveTo>
                <a:lnTo>
                  <a:pt x="2664296" y="0"/>
                </a:lnTo>
                <a:lnTo>
                  <a:pt x="2470332" y="1008112"/>
                </a:lnTo>
                <a:lnTo>
                  <a:pt x="180109" y="1021966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48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8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evening</a:t>
            </a:r>
            <a:endParaRPr lang="es-ES" sz="48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8FF3CF63-952A-8A43-9624-E068D9E699FB}"/>
              </a:ext>
            </a:extLst>
          </p:cNvPr>
          <p:cNvSpPr/>
          <p:nvPr/>
        </p:nvSpPr>
        <p:spPr>
          <a:xfrm>
            <a:off x="0" y="2743200"/>
            <a:ext cx="9248775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13854 w 2664296"/>
              <a:gd name="connsiteY0" fmla="*/ 15240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13854 w 2664296"/>
              <a:gd name="connsiteY4" fmla="*/ 152400 h 1008112"/>
              <a:gd name="connsiteX0" fmla="*/ 0 w 2650442"/>
              <a:gd name="connsiteY0" fmla="*/ 152400 h 1008112"/>
              <a:gd name="connsiteX1" fmla="*/ 2650442 w 2650442"/>
              <a:gd name="connsiteY1" fmla="*/ 0 h 1008112"/>
              <a:gd name="connsiteX2" fmla="*/ 2650442 w 2650442"/>
              <a:gd name="connsiteY2" fmla="*/ 1008112 h 1008112"/>
              <a:gd name="connsiteX3" fmla="*/ 249383 w 2650442"/>
              <a:gd name="connsiteY3" fmla="*/ 1008112 h 1008112"/>
              <a:gd name="connsiteX4" fmla="*/ 0 w 2650442"/>
              <a:gd name="connsiteY4" fmla="*/ 152400 h 1008112"/>
              <a:gd name="connsiteX0" fmla="*/ 0 w 2650442"/>
              <a:gd name="connsiteY0" fmla="*/ 152400 h 1021966"/>
              <a:gd name="connsiteX1" fmla="*/ 2650442 w 2650442"/>
              <a:gd name="connsiteY1" fmla="*/ 0 h 1021966"/>
              <a:gd name="connsiteX2" fmla="*/ 2484187 w 2650442"/>
              <a:gd name="connsiteY2" fmla="*/ 1021966 h 1021966"/>
              <a:gd name="connsiteX3" fmla="*/ 249383 w 2650442"/>
              <a:gd name="connsiteY3" fmla="*/ 1008112 h 1021966"/>
              <a:gd name="connsiteX4" fmla="*/ 0 w 2650442"/>
              <a:gd name="connsiteY4" fmla="*/ 152400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42" h="1021966">
                <a:moveTo>
                  <a:pt x="0" y="152400"/>
                </a:moveTo>
                <a:lnTo>
                  <a:pt x="2650442" y="0"/>
                </a:lnTo>
                <a:lnTo>
                  <a:pt x="2484187" y="1021966"/>
                </a:lnTo>
                <a:lnTo>
                  <a:pt x="249383" y="1008112"/>
                </a:lnTo>
                <a:lnTo>
                  <a:pt x="0" y="15240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0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4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morning</a:t>
            </a:r>
            <a:endParaRPr lang="es-ES" sz="4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69C887EB-314E-2B4A-8DE2-358FA840B9D6}"/>
              </a:ext>
            </a:extLst>
          </p:cNvPr>
          <p:cNvSpPr/>
          <p:nvPr/>
        </p:nvSpPr>
        <p:spPr>
          <a:xfrm>
            <a:off x="0" y="4129088"/>
            <a:ext cx="9144000" cy="100806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55418 w 2664296"/>
              <a:gd name="connsiteY0" fmla="*/ 138545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55418 w 2664296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608878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414914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8878" h="1008112">
                <a:moveTo>
                  <a:pt x="0" y="138545"/>
                </a:moveTo>
                <a:lnTo>
                  <a:pt x="2608878" y="0"/>
                </a:lnTo>
                <a:lnTo>
                  <a:pt x="2414914" y="1008112"/>
                </a:lnTo>
                <a:lnTo>
                  <a:pt x="235527" y="1008112"/>
                </a:lnTo>
                <a:lnTo>
                  <a:pt x="0" y="13854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0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4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afternoon</a:t>
            </a:r>
            <a:endParaRPr lang="es-ES" sz="40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8D21D79D-6102-8E43-84F1-A74797E742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61338" y="414020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99DA9DF7-1131-4543-A12C-13ABFD3B63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55000" y="561975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7F2A3FCC-3C50-8B47-AD19-959AEDC66B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42288" y="263683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0D32C5-D905-3346-B3D4-5D03668AB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2462" y="470694"/>
            <a:ext cx="5240337" cy="2052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rId9" action="ppaction://hlinksldjump"/>
            <a:extLst>
              <a:ext uri="{FF2B5EF4-FFF2-40B4-BE49-F238E27FC236}">
                <a16:creationId xmlns:a16="http://schemas.microsoft.com/office/drawing/2014/main" id="{60A6FC4B-5A63-D740-A1A0-AB4A2F8C2C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7363" y="101600"/>
            <a:ext cx="993775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50E39B1F-45C7-0844-9CA7-0F548A7F4454}"/>
              </a:ext>
            </a:extLst>
          </p:cNvPr>
          <p:cNvSpPr/>
          <p:nvPr/>
        </p:nvSpPr>
        <p:spPr>
          <a:xfrm>
            <a:off x="0" y="2813050"/>
            <a:ext cx="9144000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0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470332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21966">
                <a:moveTo>
                  <a:pt x="0" y="124691"/>
                </a:moveTo>
                <a:lnTo>
                  <a:pt x="2664296" y="0"/>
                </a:lnTo>
                <a:lnTo>
                  <a:pt x="2470332" y="1008112"/>
                </a:lnTo>
                <a:lnTo>
                  <a:pt x="180109" y="1021966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36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36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bye</a:t>
            </a:r>
            <a:endParaRPr lang="es-ES" sz="36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2C9404F0-B0F2-2A48-8135-6D35D58BB4F1}"/>
              </a:ext>
            </a:extLst>
          </p:cNvPr>
          <p:cNvSpPr/>
          <p:nvPr/>
        </p:nvSpPr>
        <p:spPr>
          <a:xfrm>
            <a:off x="-92075" y="4343400"/>
            <a:ext cx="9178925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13854 w 2664296"/>
              <a:gd name="connsiteY0" fmla="*/ 15240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13854 w 2664296"/>
              <a:gd name="connsiteY4" fmla="*/ 152400 h 1008112"/>
              <a:gd name="connsiteX0" fmla="*/ 0 w 2650442"/>
              <a:gd name="connsiteY0" fmla="*/ 152400 h 1008112"/>
              <a:gd name="connsiteX1" fmla="*/ 2650442 w 2650442"/>
              <a:gd name="connsiteY1" fmla="*/ 0 h 1008112"/>
              <a:gd name="connsiteX2" fmla="*/ 2650442 w 2650442"/>
              <a:gd name="connsiteY2" fmla="*/ 1008112 h 1008112"/>
              <a:gd name="connsiteX3" fmla="*/ 249383 w 2650442"/>
              <a:gd name="connsiteY3" fmla="*/ 1008112 h 1008112"/>
              <a:gd name="connsiteX4" fmla="*/ 0 w 2650442"/>
              <a:gd name="connsiteY4" fmla="*/ 152400 h 1008112"/>
              <a:gd name="connsiteX0" fmla="*/ 0 w 2650442"/>
              <a:gd name="connsiteY0" fmla="*/ 152400 h 1021966"/>
              <a:gd name="connsiteX1" fmla="*/ 2650442 w 2650442"/>
              <a:gd name="connsiteY1" fmla="*/ 0 h 1021966"/>
              <a:gd name="connsiteX2" fmla="*/ 2484187 w 2650442"/>
              <a:gd name="connsiteY2" fmla="*/ 1021966 h 1021966"/>
              <a:gd name="connsiteX3" fmla="*/ 249383 w 2650442"/>
              <a:gd name="connsiteY3" fmla="*/ 1008112 h 1021966"/>
              <a:gd name="connsiteX4" fmla="*/ 0 w 2650442"/>
              <a:gd name="connsiteY4" fmla="*/ 152400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42" h="1021966">
                <a:moveTo>
                  <a:pt x="0" y="152400"/>
                </a:moveTo>
                <a:lnTo>
                  <a:pt x="2650442" y="0"/>
                </a:lnTo>
                <a:lnTo>
                  <a:pt x="2484187" y="1021966"/>
                </a:lnTo>
                <a:lnTo>
                  <a:pt x="249383" y="1008112"/>
                </a:lnTo>
                <a:lnTo>
                  <a:pt x="0" y="15240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36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36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afternoon</a:t>
            </a:r>
            <a:endParaRPr lang="es-ES" sz="36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5BF4EB88-3FC1-7847-8391-468B8645F4A7}"/>
              </a:ext>
            </a:extLst>
          </p:cNvPr>
          <p:cNvSpPr/>
          <p:nvPr/>
        </p:nvSpPr>
        <p:spPr>
          <a:xfrm>
            <a:off x="-34925" y="5849938"/>
            <a:ext cx="9178925" cy="100806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55418 w 2664296"/>
              <a:gd name="connsiteY0" fmla="*/ 138545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55418 w 2664296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608878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414914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8878" h="1008112">
                <a:moveTo>
                  <a:pt x="0" y="138545"/>
                </a:moveTo>
                <a:lnTo>
                  <a:pt x="2608878" y="0"/>
                </a:lnTo>
                <a:lnTo>
                  <a:pt x="2414914" y="1008112"/>
                </a:lnTo>
                <a:lnTo>
                  <a:pt x="235527" y="1008112"/>
                </a:lnTo>
                <a:lnTo>
                  <a:pt x="0" y="13854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sz="4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>
              <a:defRPr/>
            </a:pPr>
            <a:r>
              <a:rPr lang="en-US" sz="36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 morning</a:t>
            </a:r>
            <a:endParaRPr lang="es-ES" sz="36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>
              <a:defRPr/>
            </a:pPr>
            <a:endParaRPr lang="es-ES" sz="4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A582B848-6D51-EE4B-AA8F-A997BEE3E0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9750" y="571500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5E1CF08F-741E-534A-9EE6-9C634FBEB2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50225" y="411321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651D7579-5D01-A14A-B9CA-5063147792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93075" y="281305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C986F5-F39D-7C45-AF6A-A4E917C3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50" y="461893"/>
            <a:ext cx="5861050" cy="2000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rId9" action="ppaction://hlinksldjump"/>
            <a:extLst>
              <a:ext uri="{FF2B5EF4-FFF2-40B4-BE49-F238E27FC236}">
                <a16:creationId xmlns:a16="http://schemas.microsoft.com/office/drawing/2014/main" id="{9064B8FE-FC5E-084A-AB42-C00384B99C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7363" y="101600"/>
            <a:ext cx="993775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5A809596-7D98-AE4A-897F-B2FE10B36C45}"/>
              </a:ext>
            </a:extLst>
          </p:cNvPr>
          <p:cNvSpPr/>
          <p:nvPr/>
        </p:nvSpPr>
        <p:spPr>
          <a:xfrm>
            <a:off x="-26988" y="5621338"/>
            <a:ext cx="9170988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0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470332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21966">
                <a:moveTo>
                  <a:pt x="0" y="124691"/>
                </a:moveTo>
                <a:lnTo>
                  <a:pt x="2664296" y="0"/>
                </a:lnTo>
                <a:lnTo>
                  <a:pt x="2470332" y="1008112"/>
                </a:lnTo>
                <a:lnTo>
                  <a:pt x="180109" y="1021966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0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4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morning</a:t>
            </a:r>
            <a:endParaRPr lang="es-ES" sz="40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D990C145-DC80-3F44-BE95-040A88B2EB9A}"/>
              </a:ext>
            </a:extLst>
          </p:cNvPr>
          <p:cNvSpPr/>
          <p:nvPr/>
        </p:nvSpPr>
        <p:spPr>
          <a:xfrm>
            <a:off x="0" y="2743200"/>
            <a:ext cx="9248775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13854 w 2664296"/>
              <a:gd name="connsiteY0" fmla="*/ 15240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13854 w 2664296"/>
              <a:gd name="connsiteY4" fmla="*/ 152400 h 1008112"/>
              <a:gd name="connsiteX0" fmla="*/ 0 w 2650442"/>
              <a:gd name="connsiteY0" fmla="*/ 152400 h 1008112"/>
              <a:gd name="connsiteX1" fmla="*/ 2650442 w 2650442"/>
              <a:gd name="connsiteY1" fmla="*/ 0 h 1008112"/>
              <a:gd name="connsiteX2" fmla="*/ 2650442 w 2650442"/>
              <a:gd name="connsiteY2" fmla="*/ 1008112 h 1008112"/>
              <a:gd name="connsiteX3" fmla="*/ 249383 w 2650442"/>
              <a:gd name="connsiteY3" fmla="*/ 1008112 h 1008112"/>
              <a:gd name="connsiteX4" fmla="*/ 0 w 2650442"/>
              <a:gd name="connsiteY4" fmla="*/ 152400 h 1008112"/>
              <a:gd name="connsiteX0" fmla="*/ 0 w 2650442"/>
              <a:gd name="connsiteY0" fmla="*/ 152400 h 1021966"/>
              <a:gd name="connsiteX1" fmla="*/ 2650442 w 2650442"/>
              <a:gd name="connsiteY1" fmla="*/ 0 h 1021966"/>
              <a:gd name="connsiteX2" fmla="*/ 2484187 w 2650442"/>
              <a:gd name="connsiteY2" fmla="*/ 1021966 h 1021966"/>
              <a:gd name="connsiteX3" fmla="*/ 249383 w 2650442"/>
              <a:gd name="connsiteY3" fmla="*/ 1008112 h 1021966"/>
              <a:gd name="connsiteX4" fmla="*/ 0 w 2650442"/>
              <a:gd name="connsiteY4" fmla="*/ 152400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42" h="1021966">
                <a:moveTo>
                  <a:pt x="0" y="152400"/>
                </a:moveTo>
                <a:lnTo>
                  <a:pt x="2650442" y="0"/>
                </a:lnTo>
                <a:lnTo>
                  <a:pt x="2484187" y="1021966"/>
                </a:lnTo>
                <a:lnTo>
                  <a:pt x="249383" y="1008112"/>
                </a:lnTo>
                <a:lnTo>
                  <a:pt x="0" y="15240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36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36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afternoon</a:t>
            </a:r>
            <a:endParaRPr lang="es-ES" sz="36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21337A3B-BA70-BB45-8A7F-05E6E7A4B130}"/>
              </a:ext>
            </a:extLst>
          </p:cNvPr>
          <p:cNvSpPr/>
          <p:nvPr/>
        </p:nvSpPr>
        <p:spPr>
          <a:xfrm>
            <a:off x="0" y="4129088"/>
            <a:ext cx="9144000" cy="100806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55418 w 2664296"/>
              <a:gd name="connsiteY0" fmla="*/ 138545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55418 w 2664296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608878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414914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8878" h="1008112">
                <a:moveTo>
                  <a:pt x="0" y="138545"/>
                </a:moveTo>
                <a:lnTo>
                  <a:pt x="2608878" y="0"/>
                </a:lnTo>
                <a:lnTo>
                  <a:pt x="2414914" y="1008112"/>
                </a:lnTo>
                <a:lnTo>
                  <a:pt x="235527" y="1008112"/>
                </a:lnTo>
                <a:lnTo>
                  <a:pt x="0" y="13854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36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36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evening</a:t>
            </a:r>
            <a:endParaRPr lang="es-ES" sz="36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F216ED53-A7B8-9642-95EF-63AC34A909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6250" y="4113213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7F9F5FC0-F38C-C646-BC96-44E106E0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55000" y="25939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E2F9A12E-812B-BF4F-8D5E-CD3556B7D4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55000" y="559593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20" name="Picture 15">
            <a:extLst>
              <a:ext uri="{FF2B5EF4-FFF2-40B4-BE49-F238E27FC236}">
                <a16:creationId xmlns:a16="http://schemas.microsoft.com/office/drawing/2014/main" id="{3079A7F9-754D-FF43-9C9C-E95C6B606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981200" y="168275"/>
            <a:ext cx="5486400" cy="255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rId9" action="ppaction://hlinksldjump"/>
            <a:extLst>
              <a:ext uri="{FF2B5EF4-FFF2-40B4-BE49-F238E27FC236}">
                <a16:creationId xmlns:a16="http://schemas.microsoft.com/office/drawing/2014/main" id="{3ECB1BE7-C63D-4E40-B8DF-4510048CF1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7363" y="101600"/>
            <a:ext cx="993775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6C6A48-61CA-534B-A7D8-B94943C260EF}"/>
              </a:ext>
            </a:extLst>
          </p:cNvPr>
          <p:cNvSpPr/>
          <p:nvPr/>
        </p:nvSpPr>
        <p:spPr>
          <a:xfrm>
            <a:off x="3543407" y="152400"/>
            <a:ext cx="2494594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s-ES" altLang="en-VN" sz="4000" b="1" dirty="0" err="1">
                <a:solidFill>
                  <a:srgbClr val="FF9966"/>
                </a:solidFill>
                <a:latin typeface="Times" pitchFamily="2" charset="0"/>
              </a:rPr>
              <a:t>Objectives</a:t>
            </a:r>
            <a:endParaRPr lang="es-ES" altLang="en-VN" sz="4000" b="1" dirty="0">
              <a:solidFill>
                <a:srgbClr val="FF9966"/>
              </a:solidFill>
              <a:latin typeface="Time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10FA32-7EDA-804F-975E-54490B4683D2}"/>
              </a:ext>
            </a:extLst>
          </p:cNvPr>
          <p:cNvSpPr/>
          <p:nvPr/>
        </p:nvSpPr>
        <p:spPr>
          <a:xfrm>
            <a:off x="238496" y="917912"/>
            <a:ext cx="866700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By the end of the lesson, students will be able to: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Knowledge: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 the words and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Pronounce the sounds of the letters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the words “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inda” and “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ight” respectively.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Listen and circle the correct words filling the gapped sentences. Then fill the gapped sentences and say them aloud.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Say the chant Hello, friends!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Read the information in the student’s cards, and answer the questions.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Write about themselves, using the writing frame. 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Show the name cards, read a classmates’ card and talk about it.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Sentence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Patterns: Revision 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Vocabulary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Revision 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Skills: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Listening, reading, writing and speaking.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 startAt="3"/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Attitudes/ Quality: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nl-N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help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Ss know how to make friends.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Forming competence: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ommunication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Self- study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VN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Apply what they have learned to solve learning </a:t>
            </a:r>
            <a:r>
              <a:rPr lang="vi-VN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tasks</a:t>
            </a:r>
            <a:endParaRPr lang="en-V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52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C8D4A4EF-3DE6-024E-99A6-69DBBB52BC78}"/>
              </a:ext>
            </a:extLst>
          </p:cNvPr>
          <p:cNvSpPr/>
          <p:nvPr/>
        </p:nvSpPr>
        <p:spPr>
          <a:xfrm>
            <a:off x="0" y="2813050"/>
            <a:ext cx="9144000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0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470332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21966">
                <a:moveTo>
                  <a:pt x="0" y="124691"/>
                </a:moveTo>
                <a:lnTo>
                  <a:pt x="2664296" y="0"/>
                </a:lnTo>
                <a:lnTo>
                  <a:pt x="2470332" y="1008112"/>
                </a:lnTo>
                <a:lnTo>
                  <a:pt x="180109" y="1021966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0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Hello</a:t>
            </a:r>
            <a:r>
              <a:rPr lang="es-ES_tradnl" sz="4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s-ES" sz="40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D367EE7C-65E6-0E47-8500-36131BD57BAD}"/>
              </a:ext>
            </a:extLst>
          </p:cNvPr>
          <p:cNvSpPr/>
          <p:nvPr/>
        </p:nvSpPr>
        <p:spPr>
          <a:xfrm>
            <a:off x="-50800" y="4360863"/>
            <a:ext cx="9178925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13854 w 2664296"/>
              <a:gd name="connsiteY0" fmla="*/ 15240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13854 w 2664296"/>
              <a:gd name="connsiteY4" fmla="*/ 152400 h 1008112"/>
              <a:gd name="connsiteX0" fmla="*/ 0 w 2650442"/>
              <a:gd name="connsiteY0" fmla="*/ 152400 h 1008112"/>
              <a:gd name="connsiteX1" fmla="*/ 2650442 w 2650442"/>
              <a:gd name="connsiteY1" fmla="*/ 0 h 1008112"/>
              <a:gd name="connsiteX2" fmla="*/ 2650442 w 2650442"/>
              <a:gd name="connsiteY2" fmla="*/ 1008112 h 1008112"/>
              <a:gd name="connsiteX3" fmla="*/ 249383 w 2650442"/>
              <a:gd name="connsiteY3" fmla="*/ 1008112 h 1008112"/>
              <a:gd name="connsiteX4" fmla="*/ 0 w 2650442"/>
              <a:gd name="connsiteY4" fmla="*/ 152400 h 1008112"/>
              <a:gd name="connsiteX0" fmla="*/ 0 w 2650442"/>
              <a:gd name="connsiteY0" fmla="*/ 152400 h 1021966"/>
              <a:gd name="connsiteX1" fmla="*/ 2650442 w 2650442"/>
              <a:gd name="connsiteY1" fmla="*/ 0 h 1021966"/>
              <a:gd name="connsiteX2" fmla="*/ 2484187 w 2650442"/>
              <a:gd name="connsiteY2" fmla="*/ 1021966 h 1021966"/>
              <a:gd name="connsiteX3" fmla="*/ 249383 w 2650442"/>
              <a:gd name="connsiteY3" fmla="*/ 1008112 h 1021966"/>
              <a:gd name="connsiteX4" fmla="*/ 0 w 2650442"/>
              <a:gd name="connsiteY4" fmla="*/ 152400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42" h="1021966">
                <a:moveTo>
                  <a:pt x="0" y="152400"/>
                </a:moveTo>
                <a:lnTo>
                  <a:pt x="2650442" y="0"/>
                </a:lnTo>
                <a:lnTo>
                  <a:pt x="2484187" y="1021966"/>
                </a:lnTo>
                <a:lnTo>
                  <a:pt x="249383" y="1008112"/>
                </a:lnTo>
                <a:lnTo>
                  <a:pt x="0" y="15240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Hi </a:t>
            </a:r>
            <a:endParaRPr lang="es-ES" sz="48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741ED28A-12AE-E141-A355-A2D225A5E05C}"/>
              </a:ext>
            </a:extLst>
          </p:cNvPr>
          <p:cNvSpPr/>
          <p:nvPr/>
        </p:nvSpPr>
        <p:spPr>
          <a:xfrm>
            <a:off x="-34925" y="5849938"/>
            <a:ext cx="9178925" cy="100806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55418 w 2664296"/>
              <a:gd name="connsiteY0" fmla="*/ 138545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55418 w 2664296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608878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414914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8878" h="1008112">
                <a:moveTo>
                  <a:pt x="0" y="138545"/>
                </a:moveTo>
                <a:lnTo>
                  <a:pt x="2608878" y="0"/>
                </a:lnTo>
                <a:lnTo>
                  <a:pt x="2414914" y="1008112"/>
                </a:lnTo>
                <a:lnTo>
                  <a:pt x="235527" y="1008112"/>
                </a:lnTo>
                <a:lnTo>
                  <a:pt x="0" y="13854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4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bye</a:t>
            </a:r>
            <a:endParaRPr lang="es-ES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4DCEBA34-7251-494E-B906-A65947451B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08963" y="571500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64EBA288-0DEC-1A4B-9856-AE8D0BA760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50225" y="411321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F90534A5-7828-434E-A3A1-994E8B0F5F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55000" y="281305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72" name="Picture 15">
            <a:extLst>
              <a:ext uri="{FF2B5EF4-FFF2-40B4-BE49-F238E27FC236}">
                <a16:creationId xmlns:a16="http://schemas.microsoft.com/office/drawing/2014/main" id="{179DF043-A81E-424E-90AE-D57941A37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11956"/>
            <a:ext cx="4876800" cy="2327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3 Imagen">
            <a:hlinkClick r:id="rId9" action="ppaction://hlinksldjump"/>
            <a:extLst>
              <a:ext uri="{FF2B5EF4-FFF2-40B4-BE49-F238E27FC236}">
                <a16:creationId xmlns:a16="http://schemas.microsoft.com/office/drawing/2014/main" id="{2AB4A2D9-2D44-8848-A443-FFAF408431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7363" y="101600"/>
            <a:ext cx="993775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0ACA3E83-DA27-4141-A942-00646FC2F2C5}"/>
              </a:ext>
            </a:extLst>
          </p:cNvPr>
          <p:cNvSpPr/>
          <p:nvPr/>
        </p:nvSpPr>
        <p:spPr>
          <a:xfrm>
            <a:off x="0" y="4343400"/>
            <a:ext cx="8991600" cy="130016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41564 w 2664296"/>
              <a:gd name="connsiteY0" fmla="*/ 138545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41564 w 2664296"/>
              <a:gd name="connsiteY4" fmla="*/ 138545 h 1008112"/>
              <a:gd name="connsiteX0" fmla="*/ 0 w 2622732"/>
              <a:gd name="connsiteY0" fmla="*/ 138545 h 1008112"/>
              <a:gd name="connsiteX1" fmla="*/ 2622732 w 2622732"/>
              <a:gd name="connsiteY1" fmla="*/ 0 h 1008112"/>
              <a:gd name="connsiteX2" fmla="*/ 2622732 w 2622732"/>
              <a:gd name="connsiteY2" fmla="*/ 1008112 h 1008112"/>
              <a:gd name="connsiteX3" fmla="*/ 180109 w 2622732"/>
              <a:gd name="connsiteY3" fmla="*/ 1008112 h 1008112"/>
              <a:gd name="connsiteX4" fmla="*/ 0 w 2622732"/>
              <a:gd name="connsiteY4" fmla="*/ 138545 h 1008112"/>
              <a:gd name="connsiteX0" fmla="*/ 0 w 2622732"/>
              <a:gd name="connsiteY0" fmla="*/ 138545 h 1008112"/>
              <a:gd name="connsiteX1" fmla="*/ 2622732 w 2622732"/>
              <a:gd name="connsiteY1" fmla="*/ 0 h 1008112"/>
              <a:gd name="connsiteX2" fmla="*/ 2414913 w 2622732"/>
              <a:gd name="connsiteY2" fmla="*/ 1008112 h 1008112"/>
              <a:gd name="connsiteX3" fmla="*/ 180109 w 2622732"/>
              <a:gd name="connsiteY3" fmla="*/ 1008112 h 1008112"/>
              <a:gd name="connsiteX4" fmla="*/ 0 w 2622732"/>
              <a:gd name="connsiteY4" fmla="*/ 138545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2732" h="1008112">
                <a:moveTo>
                  <a:pt x="0" y="138545"/>
                </a:moveTo>
                <a:lnTo>
                  <a:pt x="2622732" y="0"/>
                </a:lnTo>
                <a:lnTo>
                  <a:pt x="2414913" y="1008112"/>
                </a:lnTo>
                <a:lnTo>
                  <a:pt x="180109" y="1008112"/>
                </a:lnTo>
                <a:lnTo>
                  <a:pt x="0" y="13854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0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4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evening</a:t>
            </a:r>
            <a:endParaRPr lang="es-ES" sz="40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16AA97E1-443E-F347-9B5B-5D9DC57D4FEF}"/>
              </a:ext>
            </a:extLst>
          </p:cNvPr>
          <p:cNvSpPr/>
          <p:nvPr/>
        </p:nvSpPr>
        <p:spPr>
          <a:xfrm>
            <a:off x="-22225" y="5835650"/>
            <a:ext cx="9144000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55418 w 2664296"/>
              <a:gd name="connsiteY0" fmla="*/ 110836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55418 w 2664296"/>
              <a:gd name="connsiteY4" fmla="*/ 110836 h 1008112"/>
              <a:gd name="connsiteX0" fmla="*/ 0 w 2608878"/>
              <a:gd name="connsiteY0" fmla="*/ 110836 h 1008112"/>
              <a:gd name="connsiteX1" fmla="*/ 2608878 w 2608878"/>
              <a:gd name="connsiteY1" fmla="*/ 0 h 1008112"/>
              <a:gd name="connsiteX2" fmla="*/ 2608878 w 2608878"/>
              <a:gd name="connsiteY2" fmla="*/ 1008112 h 1008112"/>
              <a:gd name="connsiteX3" fmla="*/ 152401 w 2608878"/>
              <a:gd name="connsiteY3" fmla="*/ 994258 h 1008112"/>
              <a:gd name="connsiteX4" fmla="*/ 0 w 2608878"/>
              <a:gd name="connsiteY4" fmla="*/ 110836 h 1008112"/>
              <a:gd name="connsiteX0" fmla="*/ 0 w 2608878"/>
              <a:gd name="connsiteY0" fmla="*/ 110836 h 1021967"/>
              <a:gd name="connsiteX1" fmla="*/ 2608878 w 2608878"/>
              <a:gd name="connsiteY1" fmla="*/ 0 h 1021967"/>
              <a:gd name="connsiteX2" fmla="*/ 2484187 w 2608878"/>
              <a:gd name="connsiteY2" fmla="*/ 1021967 h 1021967"/>
              <a:gd name="connsiteX3" fmla="*/ 152401 w 2608878"/>
              <a:gd name="connsiteY3" fmla="*/ 994258 h 1021967"/>
              <a:gd name="connsiteX4" fmla="*/ 0 w 2608878"/>
              <a:gd name="connsiteY4" fmla="*/ 110836 h 102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8878" h="1021967">
                <a:moveTo>
                  <a:pt x="0" y="110836"/>
                </a:moveTo>
                <a:lnTo>
                  <a:pt x="2608878" y="0"/>
                </a:lnTo>
                <a:lnTo>
                  <a:pt x="2484187" y="1021967"/>
                </a:lnTo>
                <a:lnTo>
                  <a:pt x="152401" y="994258"/>
                </a:lnTo>
                <a:lnTo>
                  <a:pt x="0" y="110836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4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night</a:t>
            </a:r>
            <a:endParaRPr lang="es-ES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F7586C82-F636-164D-9653-3F5D66EF2798}"/>
              </a:ext>
            </a:extLst>
          </p:cNvPr>
          <p:cNvSpPr/>
          <p:nvPr/>
        </p:nvSpPr>
        <p:spPr>
          <a:xfrm>
            <a:off x="22225" y="3087688"/>
            <a:ext cx="8859838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41564 w 2664296"/>
              <a:gd name="connsiteY0" fmla="*/ 138546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41564 w 2664296"/>
              <a:gd name="connsiteY4" fmla="*/ 138546 h 1008112"/>
              <a:gd name="connsiteX0" fmla="*/ 0 w 2622732"/>
              <a:gd name="connsiteY0" fmla="*/ 138546 h 1021967"/>
              <a:gd name="connsiteX1" fmla="*/ 2622732 w 2622732"/>
              <a:gd name="connsiteY1" fmla="*/ 0 h 1021967"/>
              <a:gd name="connsiteX2" fmla="*/ 2622732 w 2622732"/>
              <a:gd name="connsiteY2" fmla="*/ 1008112 h 1021967"/>
              <a:gd name="connsiteX3" fmla="*/ 207818 w 2622732"/>
              <a:gd name="connsiteY3" fmla="*/ 1021967 h 1021967"/>
              <a:gd name="connsiteX4" fmla="*/ 0 w 2622732"/>
              <a:gd name="connsiteY4" fmla="*/ 138546 h 1021967"/>
              <a:gd name="connsiteX0" fmla="*/ 0 w 2622732"/>
              <a:gd name="connsiteY0" fmla="*/ 138546 h 1021967"/>
              <a:gd name="connsiteX1" fmla="*/ 2622732 w 2622732"/>
              <a:gd name="connsiteY1" fmla="*/ 0 h 1021967"/>
              <a:gd name="connsiteX2" fmla="*/ 2401059 w 2622732"/>
              <a:gd name="connsiteY2" fmla="*/ 1008112 h 1021967"/>
              <a:gd name="connsiteX3" fmla="*/ 207818 w 2622732"/>
              <a:gd name="connsiteY3" fmla="*/ 1021967 h 1021967"/>
              <a:gd name="connsiteX4" fmla="*/ 0 w 2622732"/>
              <a:gd name="connsiteY4" fmla="*/ 138546 h 102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2732" h="1021967">
                <a:moveTo>
                  <a:pt x="0" y="138546"/>
                </a:moveTo>
                <a:lnTo>
                  <a:pt x="2622732" y="0"/>
                </a:lnTo>
                <a:lnTo>
                  <a:pt x="2401059" y="1008112"/>
                </a:lnTo>
                <a:lnTo>
                  <a:pt x="207818" y="1021967"/>
                </a:lnTo>
                <a:lnTo>
                  <a:pt x="0" y="138546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0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40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afternoon</a:t>
            </a:r>
            <a:endParaRPr lang="es-ES" sz="40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83CC8BCA-06F7-3B4E-87CE-F95613EF36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7350" y="2855913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4FFC3989-4698-E842-904C-DB29607C6D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88313" y="579755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5EE504BB-C1BE-E849-B767-94A8EC3349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29575" y="434340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96" name="Picture 14">
            <a:extLst>
              <a:ext uri="{FF2B5EF4-FFF2-40B4-BE49-F238E27FC236}">
                <a16:creationId xmlns:a16="http://schemas.microsoft.com/office/drawing/2014/main" id="{FE4C796B-D332-9A41-BAE1-0B166C93C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38963"/>
            <a:ext cx="5943599" cy="3034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rId9" action="ppaction://hlinksldjump"/>
            <a:extLst>
              <a:ext uri="{FF2B5EF4-FFF2-40B4-BE49-F238E27FC236}">
                <a16:creationId xmlns:a16="http://schemas.microsoft.com/office/drawing/2014/main" id="{BF180655-34B2-814F-BFB5-A7DC0914F3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7363" y="101600"/>
            <a:ext cx="993775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6D271BF4-27A5-C94C-9293-86F28D3AEF20}"/>
              </a:ext>
            </a:extLst>
          </p:cNvPr>
          <p:cNvSpPr/>
          <p:nvPr/>
        </p:nvSpPr>
        <p:spPr>
          <a:xfrm>
            <a:off x="-26988" y="5621338"/>
            <a:ext cx="9170988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0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470332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21966">
                <a:moveTo>
                  <a:pt x="0" y="124691"/>
                </a:moveTo>
                <a:lnTo>
                  <a:pt x="2664296" y="0"/>
                </a:lnTo>
                <a:lnTo>
                  <a:pt x="2470332" y="1008112"/>
                </a:lnTo>
                <a:lnTo>
                  <a:pt x="180109" y="1021966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48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8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morning</a:t>
            </a:r>
            <a:endParaRPr lang="es-ES" sz="48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B6D2842D-26CE-1A44-A3F5-57CA326C9007}"/>
              </a:ext>
            </a:extLst>
          </p:cNvPr>
          <p:cNvSpPr/>
          <p:nvPr/>
        </p:nvSpPr>
        <p:spPr>
          <a:xfrm>
            <a:off x="0" y="2743200"/>
            <a:ext cx="9248775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13854 w 2664296"/>
              <a:gd name="connsiteY0" fmla="*/ 15240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13854 w 2664296"/>
              <a:gd name="connsiteY4" fmla="*/ 152400 h 1008112"/>
              <a:gd name="connsiteX0" fmla="*/ 0 w 2650442"/>
              <a:gd name="connsiteY0" fmla="*/ 152400 h 1008112"/>
              <a:gd name="connsiteX1" fmla="*/ 2650442 w 2650442"/>
              <a:gd name="connsiteY1" fmla="*/ 0 h 1008112"/>
              <a:gd name="connsiteX2" fmla="*/ 2650442 w 2650442"/>
              <a:gd name="connsiteY2" fmla="*/ 1008112 h 1008112"/>
              <a:gd name="connsiteX3" fmla="*/ 249383 w 2650442"/>
              <a:gd name="connsiteY3" fmla="*/ 1008112 h 1008112"/>
              <a:gd name="connsiteX4" fmla="*/ 0 w 2650442"/>
              <a:gd name="connsiteY4" fmla="*/ 152400 h 1008112"/>
              <a:gd name="connsiteX0" fmla="*/ 0 w 2650442"/>
              <a:gd name="connsiteY0" fmla="*/ 152400 h 1021966"/>
              <a:gd name="connsiteX1" fmla="*/ 2650442 w 2650442"/>
              <a:gd name="connsiteY1" fmla="*/ 0 h 1021966"/>
              <a:gd name="connsiteX2" fmla="*/ 2484187 w 2650442"/>
              <a:gd name="connsiteY2" fmla="*/ 1021966 h 1021966"/>
              <a:gd name="connsiteX3" fmla="*/ 249383 w 2650442"/>
              <a:gd name="connsiteY3" fmla="*/ 1008112 h 1021966"/>
              <a:gd name="connsiteX4" fmla="*/ 0 w 2650442"/>
              <a:gd name="connsiteY4" fmla="*/ 152400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42" h="1021966">
                <a:moveTo>
                  <a:pt x="0" y="152400"/>
                </a:moveTo>
                <a:lnTo>
                  <a:pt x="2650442" y="0"/>
                </a:lnTo>
                <a:lnTo>
                  <a:pt x="2484187" y="1021966"/>
                </a:lnTo>
                <a:lnTo>
                  <a:pt x="249383" y="1008112"/>
                </a:lnTo>
                <a:lnTo>
                  <a:pt x="0" y="15240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4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afternoon</a:t>
            </a:r>
            <a:endParaRPr lang="es-ES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6A844025-C688-964D-9F99-0F26606AFFAE}"/>
              </a:ext>
            </a:extLst>
          </p:cNvPr>
          <p:cNvSpPr/>
          <p:nvPr/>
        </p:nvSpPr>
        <p:spPr>
          <a:xfrm>
            <a:off x="0" y="4129088"/>
            <a:ext cx="9144000" cy="100806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55418 w 2664296"/>
              <a:gd name="connsiteY0" fmla="*/ 138545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55418 w 2664296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608878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414914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8878" h="1008112">
                <a:moveTo>
                  <a:pt x="0" y="138545"/>
                </a:moveTo>
                <a:lnTo>
                  <a:pt x="2608878" y="0"/>
                </a:lnTo>
                <a:lnTo>
                  <a:pt x="2414914" y="1008112"/>
                </a:lnTo>
                <a:lnTo>
                  <a:pt x="235527" y="1008112"/>
                </a:lnTo>
                <a:lnTo>
                  <a:pt x="0" y="13854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8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48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8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night</a:t>
            </a:r>
            <a:endParaRPr lang="es-ES" sz="48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8A015FE8-3EC2-B34C-BA28-65AE8E005D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89913" y="4151313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ED285B39-FAA7-CE4B-9112-AEDEDF1A50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55000" y="561975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F5B7E256-1D28-F346-B0C2-5EA9BB7A50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7200" y="274320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20" name="Picture 15">
            <a:extLst>
              <a:ext uri="{FF2B5EF4-FFF2-40B4-BE49-F238E27FC236}">
                <a16:creationId xmlns:a16="http://schemas.microsoft.com/office/drawing/2014/main" id="{0D0911C9-D6C3-9944-9AC8-459C4E00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228600"/>
            <a:ext cx="6553199" cy="2280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3 Imagen">
            <a:hlinkClick r:id="rId9" action="ppaction://hlinksldjump"/>
            <a:extLst>
              <a:ext uri="{FF2B5EF4-FFF2-40B4-BE49-F238E27FC236}">
                <a16:creationId xmlns:a16="http://schemas.microsoft.com/office/drawing/2014/main" id="{0CF5A0B8-36DE-844A-8193-1B482BBD57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7363" y="101600"/>
            <a:ext cx="993775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2C056377-A225-4440-A788-C8AE4C60E389}"/>
              </a:ext>
            </a:extLst>
          </p:cNvPr>
          <p:cNvSpPr/>
          <p:nvPr/>
        </p:nvSpPr>
        <p:spPr>
          <a:xfrm>
            <a:off x="0" y="2813050"/>
            <a:ext cx="9144000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0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470332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21966">
                <a:moveTo>
                  <a:pt x="0" y="124691"/>
                </a:moveTo>
                <a:lnTo>
                  <a:pt x="2664296" y="0"/>
                </a:lnTo>
                <a:lnTo>
                  <a:pt x="2470332" y="1008112"/>
                </a:lnTo>
                <a:lnTo>
                  <a:pt x="180109" y="1021966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6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36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36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morning</a:t>
            </a:r>
            <a:r>
              <a:rPr lang="es-ES_tradnl" sz="36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s-ES_tradnl" sz="36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Mr</a:t>
            </a:r>
            <a:r>
              <a:rPr lang="es-ES_tradnl" sz="36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36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Loc</a:t>
            </a:r>
            <a:endParaRPr lang="es-ES" sz="36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10E046DA-CE5A-6549-848D-CB16E380904C}"/>
              </a:ext>
            </a:extLst>
          </p:cNvPr>
          <p:cNvSpPr/>
          <p:nvPr/>
        </p:nvSpPr>
        <p:spPr>
          <a:xfrm>
            <a:off x="-34925" y="4343400"/>
            <a:ext cx="9178925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13854 w 2664296"/>
              <a:gd name="connsiteY0" fmla="*/ 15240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13854 w 2664296"/>
              <a:gd name="connsiteY4" fmla="*/ 152400 h 1008112"/>
              <a:gd name="connsiteX0" fmla="*/ 0 w 2650442"/>
              <a:gd name="connsiteY0" fmla="*/ 152400 h 1008112"/>
              <a:gd name="connsiteX1" fmla="*/ 2650442 w 2650442"/>
              <a:gd name="connsiteY1" fmla="*/ 0 h 1008112"/>
              <a:gd name="connsiteX2" fmla="*/ 2650442 w 2650442"/>
              <a:gd name="connsiteY2" fmla="*/ 1008112 h 1008112"/>
              <a:gd name="connsiteX3" fmla="*/ 249383 w 2650442"/>
              <a:gd name="connsiteY3" fmla="*/ 1008112 h 1008112"/>
              <a:gd name="connsiteX4" fmla="*/ 0 w 2650442"/>
              <a:gd name="connsiteY4" fmla="*/ 152400 h 1008112"/>
              <a:gd name="connsiteX0" fmla="*/ 0 w 2650442"/>
              <a:gd name="connsiteY0" fmla="*/ 152400 h 1021966"/>
              <a:gd name="connsiteX1" fmla="*/ 2650442 w 2650442"/>
              <a:gd name="connsiteY1" fmla="*/ 0 h 1021966"/>
              <a:gd name="connsiteX2" fmla="*/ 2484187 w 2650442"/>
              <a:gd name="connsiteY2" fmla="*/ 1021966 h 1021966"/>
              <a:gd name="connsiteX3" fmla="*/ 249383 w 2650442"/>
              <a:gd name="connsiteY3" fmla="*/ 1008112 h 1021966"/>
              <a:gd name="connsiteX4" fmla="*/ 0 w 2650442"/>
              <a:gd name="connsiteY4" fmla="*/ 152400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42" h="1021966">
                <a:moveTo>
                  <a:pt x="0" y="152400"/>
                </a:moveTo>
                <a:lnTo>
                  <a:pt x="2650442" y="0"/>
                </a:lnTo>
                <a:lnTo>
                  <a:pt x="2484187" y="1021966"/>
                </a:lnTo>
                <a:lnTo>
                  <a:pt x="249383" y="1008112"/>
                </a:lnTo>
                <a:lnTo>
                  <a:pt x="0" y="15240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2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32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32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afternoon</a:t>
            </a:r>
            <a:r>
              <a:rPr lang="es-ES_tradnl" sz="32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s-ES_tradnl" sz="32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Mr</a:t>
            </a:r>
            <a:r>
              <a:rPr lang="es-ES_tradnl" sz="32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32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Loc</a:t>
            </a:r>
            <a:endParaRPr lang="es-ES" sz="32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7356A068-31A2-974F-B8D0-F113B5A1D6D6}"/>
              </a:ext>
            </a:extLst>
          </p:cNvPr>
          <p:cNvSpPr/>
          <p:nvPr/>
        </p:nvSpPr>
        <p:spPr>
          <a:xfrm>
            <a:off x="-34925" y="5849938"/>
            <a:ext cx="9178925" cy="100806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55418 w 2664296"/>
              <a:gd name="connsiteY0" fmla="*/ 138545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55418 w 2664296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608878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414914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8878" h="1008112">
                <a:moveTo>
                  <a:pt x="0" y="138545"/>
                </a:moveTo>
                <a:lnTo>
                  <a:pt x="2608878" y="0"/>
                </a:lnTo>
                <a:lnTo>
                  <a:pt x="2414914" y="1008112"/>
                </a:lnTo>
                <a:lnTo>
                  <a:pt x="235527" y="1008112"/>
                </a:lnTo>
                <a:lnTo>
                  <a:pt x="0" y="13854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2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32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32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bye</a:t>
            </a:r>
            <a:r>
              <a:rPr lang="es-ES_tradnl" sz="32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s-ES_tradnl" sz="32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Mr</a:t>
            </a:r>
            <a:r>
              <a:rPr lang="es-ES_tradnl" sz="32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32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Loc</a:t>
            </a:r>
            <a:endParaRPr lang="es-ES" sz="32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BE1BA7AE-6EC1-D44E-B64D-00AEDF9349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08963" y="571500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36AD675D-B113-1F4E-938C-FBAE20CA029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50225" y="411321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CF67BF87-014E-504D-9441-2DDB0A49DE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55000" y="281305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72" name="Picture 15">
            <a:extLst>
              <a:ext uri="{FF2B5EF4-FFF2-40B4-BE49-F238E27FC236}">
                <a16:creationId xmlns:a16="http://schemas.microsoft.com/office/drawing/2014/main" id="{CF24CB2F-5982-2543-9B2E-17FBCCF35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524000" y="131763"/>
            <a:ext cx="61722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rId9" action="ppaction://hlinksldjump"/>
            <a:extLst>
              <a:ext uri="{FF2B5EF4-FFF2-40B4-BE49-F238E27FC236}">
                <a16:creationId xmlns:a16="http://schemas.microsoft.com/office/drawing/2014/main" id="{BCD0C8D0-4908-EF4F-B0E5-E09C9AE859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7363" y="101600"/>
            <a:ext cx="993775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4EDCF646-8F0A-444F-A3AD-174C62FFD039}"/>
              </a:ext>
            </a:extLst>
          </p:cNvPr>
          <p:cNvSpPr/>
          <p:nvPr/>
        </p:nvSpPr>
        <p:spPr>
          <a:xfrm>
            <a:off x="-26988" y="5621338"/>
            <a:ext cx="9170988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0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470332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21966">
                <a:moveTo>
                  <a:pt x="0" y="124691"/>
                </a:moveTo>
                <a:lnTo>
                  <a:pt x="2664296" y="0"/>
                </a:lnTo>
                <a:lnTo>
                  <a:pt x="2470332" y="1008112"/>
                </a:lnTo>
                <a:lnTo>
                  <a:pt x="180109" y="1021966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80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Bye</a:t>
            </a:r>
            <a:endParaRPr lang="es-ES" sz="80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1299F241-4D41-9341-8EFB-8E55B75585E9}"/>
              </a:ext>
            </a:extLst>
          </p:cNvPr>
          <p:cNvSpPr/>
          <p:nvPr/>
        </p:nvSpPr>
        <p:spPr>
          <a:xfrm>
            <a:off x="0" y="2743200"/>
            <a:ext cx="9248775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13854 w 2664296"/>
              <a:gd name="connsiteY0" fmla="*/ 15240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13854 w 2664296"/>
              <a:gd name="connsiteY4" fmla="*/ 152400 h 1008112"/>
              <a:gd name="connsiteX0" fmla="*/ 0 w 2650442"/>
              <a:gd name="connsiteY0" fmla="*/ 152400 h 1008112"/>
              <a:gd name="connsiteX1" fmla="*/ 2650442 w 2650442"/>
              <a:gd name="connsiteY1" fmla="*/ 0 h 1008112"/>
              <a:gd name="connsiteX2" fmla="*/ 2650442 w 2650442"/>
              <a:gd name="connsiteY2" fmla="*/ 1008112 h 1008112"/>
              <a:gd name="connsiteX3" fmla="*/ 249383 w 2650442"/>
              <a:gd name="connsiteY3" fmla="*/ 1008112 h 1008112"/>
              <a:gd name="connsiteX4" fmla="*/ 0 w 2650442"/>
              <a:gd name="connsiteY4" fmla="*/ 152400 h 1008112"/>
              <a:gd name="connsiteX0" fmla="*/ 0 w 2650442"/>
              <a:gd name="connsiteY0" fmla="*/ 152400 h 1021966"/>
              <a:gd name="connsiteX1" fmla="*/ 2650442 w 2650442"/>
              <a:gd name="connsiteY1" fmla="*/ 0 h 1021966"/>
              <a:gd name="connsiteX2" fmla="*/ 2484187 w 2650442"/>
              <a:gd name="connsiteY2" fmla="*/ 1021966 h 1021966"/>
              <a:gd name="connsiteX3" fmla="*/ 249383 w 2650442"/>
              <a:gd name="connsiteY3" fmla="*/ 1008112 h 1021966"/>
              <a:gd name="connsiteX4" fmla="*/ 0 w 2650442"/>
              <a:gd name="connsiteY4" fmla="*/ 152400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42" h="1021966">
                <a:moveTo>
                  <a:pt x="0" y="152400"/>
                </a:moveTo>
                <a:lnTo>
                  <a:pt x="2650442" y="0"/>
                </a:lnTo>
                <a:lnTo>
                  <a:pt x="2484187" y="1021966"/>
                </a:lnTo>
                <a:lnTo>
                  <a:pt x="249383" y="1008112"/>
                </a:lnTo>
                <a:lnTo>
                  <a:pt x="0" y="15240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66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66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66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by</a:t>
            </a:r>
            <a:endParaRPr lang="es-ES" sz="66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0DCD2F41-F32B-1C4F-BC34-A77107D7937F}"/>
              </a:ext>
            </a:extLst>
          </p:cNvPr>
          <p:cNvSpPr/>
          <p:nvPr/>
        </p:nvSpPr>
        <p:spPr>
          <a:xfrm>
            <a:off x="0" y="4129088"/>
            <a:ext cx="9144000" cy="100806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55418 w 2664296"/>
              <a:gd name="connsiteY0" fmla="*/ 138545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55418 w 2664296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608878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414914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8878" h="1008112">
                <a:moveTo>
                  <a:pt x="0" y="138545"/>
                </a:moveTo>
                <a:lnTo>
                  <a:pt x="2608878" y="0"/>
                </a:lnTo>
                <a:lnTo>
                  <a:pt x="2414914" y="1008112"/>
                </a:lnTo>
                <a:lnTo>
                  <a:pt x="235527" y="1008112"/>
                </a:lnTo>
                <a:lnTo>
                  <a:pt x="0" y="13854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66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Hello</a:t>
            </a:r>
            <a:r>
              <a:rPr lang="es-ES_tradnl" sz="66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/ Hi</a:t>
            </a:r>
            <a:endParaRPr lang="es-ES" sz="66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2121B717-6D82-D54B-9AAA-BFC5D2120E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89913" y="4151313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7E37DDDA-A5A4-3240-8300-3F27ACCA21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55000" y="561975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76435F19-E411-0543-B185-B7599084CF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7200" y="274320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20" name="Picture 15">
            <a:extLst>
              <a:ext uri="{FF2B5EF4-FFF2-40B4-BE49-F238E27FC236}">
                <a16:creationId xmlns:a16="http://schemas.microsoft.com/office/drawing/2014/main" id="{F662FE78-7520-464C-9D36-196B9EE3A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485900" y="134938"/>
            <a:ext cx="6172200" cy="239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3 Imagen">
            <a:hlinkClick r:id="rId9" action="ppaction://hlinksldjump"/>
            <a:extLst>
              <a:ext uri="{FF2B5EF4-FFF2-40B4-BE49-F238E27FC236}">
                <a16:creationId xmlns:a16="http://schemas.microsoft.com/office/drawing/2014/main" id="{169AD062-0C71-0947-81B4-2BB55D0B45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7363" y="101600"/>
            <a:ext cx="993775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43ED776F-9CCD-5545-A02F-98D983DBC00F}"/>
              </a:ext>
            </a:extLst>
          </p:cNvPr>
          <p:cNvSpPr/>
          <p:nvPr/>
        </p:nvSpPr>
        <p:spPr>
          <a:xfrm>
            <a:off x="0" y="2813050"/>
            <a:ext cx="9144000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0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664296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  <a:gd name="connsiteX0" fmla="*/ 0 w 2664296"/>
              <a:gd name="connsiteY0" fmla="*/ 124691 h 1021966"/>
              <a:gd name="connsiteX1" fmla="*/ 2664296 w 2664296"/>
              <a:gd name="connsiteY1" fmla="*/ 0 h 1021966"/>
              <a:gd name="connsiteX2" fmla="*/ 2470332 w 2664296"/>
              <a:gd name="connsiteY2" fmla="*/ 1008112 h 1021966"/>
              <a:gd name="connsiteX3" fmla="*/ 180109 w 2664296"/>
              <a:gd name="connsiteY3" fmla="*/ 1021966 h 1021966"/>
              <a:gd name="connsiteX4" fmla="*/ 0 w 2664296"/>
              <a:gd name="connsiteY4" fmla="*/ 124691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21966">
                <a:moveTo>
                  <a:pt x="0" y="124691"/>
                </a:moveTo>
                <a:lnTo>
                  <a:pt x="2664296" y="0"/>
                </a:lnTo>
                <a:lnTo>
                  <a:pt x="2470332" y="1008112"/>
                </a:lnTo>
                <a:lnTo>
                  <a:pt x="180109" y="1021966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es-ES_tradnl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bye</a:t>
            </a:r>
            <a:endParaRPr lang="es-ES" sz="5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E1520C3A-D430-F04D-B08A-89E55B05D8AA}"/>
              </a:ext>
            </a:extLst>
          </p:cNvPr>
          <p:cNvSpPr/>
          <p:nvPr/>
        </p:nvSpPr>
        <p:spPr>
          <a:xfrm>
            <a:off x="-34925" y="4343400"/>
            <a:ext cx="9178925" cy="1022350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13854 w 2664296"/>
              <a:gd name="connsiteY0" fmla="*/ 15240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13854 w 2664296"/>
              <a:gd name="connsiteY4" fmla="*/ 152400 h 1008112"/>
              <a:gd name="connsiteX0" fmla="*/ 0 w 2650442"/>
              <a:gd name="connsiteY0" fmla="*/ 152400 h 1008112"/>
              <a:gd name="connsiteX1" fmla="*/ 2650442 w 2650442"/>
              <a:gd name="connsiteY1" fmla="*/ 0 h 1008112"/>
              <a:gd name="connsiteX2" fmla="*/ 2650442 w 2650442"/>
              <a:gd name="connsiteY2" fmla="*/ 1008112 h 1008112"/>
              <a:gd name="connsiteX3" fmla="*/ 249383 w 2650442"/>
              <a:gd name="connsiteY3" fmla="*/ 1008112 h 1008112"/>
              <a:gd name="connsiteX4" fmla="*/ 0 w 2650442"/>
              <a:gd name="connsiteY4" fmla="*/ 152400 h 1008112"/>
              <a:gd name="connsiteX0" fmla="*/ 0 w 2650442"/>
              <a:gd name="connsiteY0" fmla="*/ 152400 h 1021966"/>
              <a:gd name="connsiteX1" fmla="*/ 2650442 w 2650442"/>
              <a:gd name="connsiteY1" fmla="*/ 0 h 1021966"/>
              <a:gd name="connsiteX2" fmla="*/ 2484187 w 2650442"/>
              <a:gd name="connsiteY2" fmla="*/ 1021966 h 1021966"/>
              <a:gd name="connsiteX3" fmla="*/ 249383 w 2650442"/>
              <a:gd name="connsiteY3" fmla="*/ 1008112 h 1021966"/>
              <a:gd name="connsiteX4" fmla="*/ 0 w 2650442"/>
              <a:gd name="connsiteY4" fmla="*/ 152400 h 10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442" h="1021966">
                <a:moveTo>
                  <a:pt x="0" y="152400"/>
                </a:moveTo>
                <a:lnTo>
                  <a:pt x="2650442" y="0"/>
                </a:lnTo>
                <a:lnTo>
                  <a:pt x="2484187" y="1021966"/>
                </a:lnTo>
                <a:lnTo>
                  <a:pt x="249383" y="1008112"/>
                </a:lnTo>
                <a:lnTo>
                  <a:pt x="0" y="15240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bye</a:t>
            </a:r>
            <a:endParaRPr lang="es-ES" sz="5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49003191-DB29-6548-9271-74F66B27CBEE}"/>
              </a:ext>
            </a:extLst>
          </p:cNvPr>
          <p:cNvSpPr/>
          <p:nvPr/>
        </p:nvSpPr>
        <p:spPr>
          <a:xfrm>
            <a:off x="-34925" y="5849938"/>
            <a:ext cx="9178925" cy="100806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55418 w 2664296"/>
              <a:gd name="connsiteY0" fmla="*/ 138545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55418 w 2664296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608878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  <a:gd name="connsiteX0" fmla="*/ 0 w 2608878"/>
              <a:gd name="connsiteY0" fmla="*/ 138545 h 1008112"/>
              <a:gd name="connsiteX1" fmla="*/ 2608878 w 2608878"/>
              <a:gd name="connsiteY1" fmla="*/ 0 h 1008112"/>
              <a:gd name="connsiteX2" fmla="*/ 2414914 w 2608878"/>
              <a:gd name="connsiteY2" fmla="*/ 1008112 h 1008112"/>
              <a:gd name="connsiteX3" fmla="*/ 235527 w 2608878"/>
              <a:gd name="connsiteY3" fmla="*/ 1008112 h 1008112"/>
              <a:gd name="connsiteX4" fmla="*/ 0 w 2608878"/>
              <a:gd name="connsiteY4" fmla="*/ 138545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8878" h="1008112">
                <a:moveTo>
                  <a:pt x="0" y="138545"/>
                </a:moveTo>
                <a:lnTo>
                  <a:pt x="2608878" y="0"/>
                </a:lnTo>
                <a:lnTo>
                  <a:pt x="2414914" y="1008112"/>
                </a:lnTo>
                <a:lnTo>
                  <a:pt x="235527" y="1008112"/>
                </a:lnTo>
                <a:lnTo>
                  <a:pt x="0" y="13854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Hello</a:t>
            </a:r>
            <a:r>
              <a:rPr lang="es-ES_tradnl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s-ES_tradnl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How</a:t>
            </a:r>
            <a:r>
              <a:rPr lang="es-ES_tradnl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are </a:t>
            </a:r>
            <a:r>
              <a:rPr lang="es-ES_tradnl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you</a:t>
            </a:r>
            <a:r>
              <a:rPr lang="es-ES_tradnl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s-ES" sz="5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409EF190-6A6A-F145-9D38-250A84181D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08963" y="571500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BE30F7DE-6831-5140-A159-0C5D428DF6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50225" y="411321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06B2913E-1BD0-2C41-94A0-5DF61DC299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55000" y="281305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72" name="Picture 15">
            <a:extLst>
              <a:ext uri="{FF2B5EF4-FFF2-40B4-BE49-F238E27FC236}">
                <a16:creationId xmlns:a16="http://schemas.microsoft.com/office/drawing/2014/main" id="{D54871C9-313E-D943-BA08-9F679474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935038" y="280988"/>
            <a:ext cx="6532562" cy="221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rId9" action="ppaction://hlinksldjump"/>
            <a:extLst>
              <a:ext uri="{FF2B5EF4-FFF2-40B4-BE49-F238E27FC236}">
                <a16:creationId xmlns:a16="http://schemas.microsoft.com/office/drawing/2014/main" id="{71B1D84A-6628-424C-9166-034063CC4C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7363" y="101600"/>
            <a:ext cx="993775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4C0D3-379C-6944-A0C4-E1F8B2EB0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By Lauren</a:t>
            </a:r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CD14E035-0A38-1349-AEEF-A31414700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-762000"/>
            <a:ext cx="8094663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file"/>
            <a:extLst>
              <a:ext uri="{FF2B5EF4-FFF2-40B4-BE49-F238E27FC236}">
                <a16:creationId xmlns:a16="http://schemas.microsoft.com/office/drawing/2014/main" id="{D4AC44E1-1A68-FC43-937E-2EB02ECBF6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0"/>
          <a:stretch/>
        </p:blipFill>
        <p:spPr>
          <a:xfrm>
            <a:off x="2514600" y="1856735"/>
            <a:ext cx="5486400" cy="3006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Footer Placeholder 3">
            <a:extLst>
              <a:ext uri="{FF2B5EF4-FFF2-40B4-BE49-F238E27FC236}">
                <a16:creationId xmlns:a16="http://schemas.microsoft.com/office/drawing/2014/main" id="{DADCB6B5-959C-0945-9632-58DD5607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7848600" y="6400800"/>
            <a:ext cx="1143000" cy="3651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7030A0"/>
                </a:solidFill>
              </a:rPr>
              <a:t>By Lauren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C907816-FEF9-6D4E-9551-CB3C3505FE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236220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hat_s Your Name- Song for Kids - Kindergarten, Preschool _ ESL - Fun Kids English.mp4" descr="What_s Your Name- Song for Kids - Kindergarten, Preschool _ ESL - Fun Kids English.mp4">
            <a:hlinkClick r:id="" action="ppaction://media"/>
            <a:extLst>
              <a:ext uri="{FF2B5EF4-FFF2-40B4-BE49-F238E27FC236}">
                <a16:creationId xmlns:a16="http://schemas.microsoft.com/office/drawing/2014/main" id="{9AF5E289-6906-7F48-BE3D-60C212A58F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14478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>
            <a:extLst>
              <a:ext uri="{FF2B5EF4-FFF2-40B4-BE49-F238E27FC236}">
                <a16:creationId xmlns:a16="http://schemas.microsoft.com/office/drawing/2014/main" id="{9CD9C0F2-2C58-5947-A61D-AC38BA710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7848600" y="6400800"/>
            <a:ext cx="1143000" cy="3651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7030A0"/>
                </a:solidFill>
              </a:rPr>
              <a:t>By Lauren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099" name="Picture 4">
            <a:extLst>
              <a:ext uri="{FF2B5EF4-FFF2-40B4-BE49-F238E27FC236}">
                <a16:creationId xmlns:a16="http://schemas.microsoft.com/office/drawing/2014/main" id="{26BB13F2-DA19-4840-B44D-9FC197EA93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236220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C07C19-3A29-F14D-AEBB-3DDBC5350B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76" y="1524000"/>
            <a:ext cx="2667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FAF26-8BB5-A14B-98C7-D69FE929D3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04180"/>
            <a:ext cx="2586820" cy="2586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Letter -l- Sound - Phonics by TurtleDiary.mp4" descr="Letter -l- Sound - Phonics by TurtleDiary.mp4">
            <a:hlinkClick r:id="" action="ppaction://media"/>
            <a:extLst>
              <a:ext uri="{FF2B5EF4-FFF2-40B4-BE49-F238E27FC236}">
                <a16:creationId xmlns:a16="http://schemas.microsoft.com/office/drawing/2014/main" id="{ABD5F977-65AD-E448-8A88-E3A2EAB40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pic>
        <p:nvPicPr>
          <p:cNvPr id="6" name="Letter -n- Sound - Phonics by TurtleDiary.mp4" descr="Letter -n- Sound - Phonics by TurtleDiary.mp4">
            <a:hlinkClick r:id="" action="ppaction://media"/>
            <a:extLst>
              <a:ext uri="{FF2B5EF4-FFF2-40B4-BE49-F238E27FC236}">
                <a16:creationId xmlns:a16="http://schemas.microsoft.com/office/drawing/2014/main" id="{E1DDFC27-4C4B-B142-BE25-1913D65DDEB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6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21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3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3-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>
            <a:extLst>
              <a:ext uri="{FF2B5EF4-FFF2-40B4-BE49-F238E27FC236}">
                <a16:creationId xmlns:a16="http://schemas.microsoft.com/office/drawing/2014/main" id="{163FE06F-816E-254C-AE4E-76763BDDE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7848600" y="6400800"/>
            <a:ext cx="1143000" cy="3651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7030A0"/>
                </a:solidFill>
              </a:rPr>
              <a:t>By Lauren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25E3D064-912F-8945-AD38-0BA48A5023FE}"/>
              </a:ext>
            </a:extLst>
          </p:cNvPr>
          <p:cNvSpPr/>
          <p:nvPr/>
        </p:nvSpPr>
        <p:spPr>
          <a:xfrm>
            <a:off x="1371600" y="1550988"/>
            <a:ext cx="2984500" cy="1447800"/>
          </a:xfrm>
          <a:prstGeom prst="cloudCallout">
            <a:avLst>
              <a:gd name="adj1" fmla="val -28712"/>
              <a:gd name="adj2" fmla="val 10931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</a:rPr>
              <a:t>L</a:t>
            </a:r>
            <a:r>
              <a:rPr lang="en-US" sz="6000" b="1" dirty="0">
                <a:solidFill>
                  <a:srgbClr val="00B050"/>
                </a:solidFill>
              </a:rPr>
              <a:t>inda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16F8ACD8-A6B1-2946-9A14-75D93A6A6059}"/>
              </a:ext>
            </a:extLst>
          </p:cNvPr>
          <p:cNvSpPr/>
          <p:nvPr/>
        </p:nvSpPr>
        <p:spPr>
          <a:xfrm>
            <a:off x="4800600" y="1066800"/>
            <a:ext cx="4090988" cy="2209800"/>
          </a:xfrm>
          <a:prstGeom prst="cloudCallout">
            <a:avLst>
              <a:gd name="adj1" fmla="val -125668"/>
              <a:gd name="adj2" fmla="val 8921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B050"/>
                </a:solidFill>
              </a:rPr>
              <a:t>Hello, </a:t>
            </a:r>
            <a:r>
              <a:rPr lang="en-US" sz="4000" b="1" dirty="0">
                <a:solidFill>
                  <a:srgbClr val="FF0000"/>
                </a:solidFill>
              </a:rPr>
              <a:t>L</a:t>
            </a:r>
            <a:r>
              <a:rPr lang="en-US" sz="4000" b="1" dirty="0">
                <a:solidFill>
                  <a:srgbClr val="00B050"/>
                </a:solidFill>
              </a:rPr>
              <a:t>inda</a:t>
            </a:r>
          </a:p>
        </p:txBody>
      </p:sp>
      <p:pic>
        <p:nvPicPr>
          <p:cNvPr id="5125" name="Picture 10">
            <a:extLst>
              <a:ext uri="{FF2B5EF4-FFF2-40B4-BE49-F238E27FC236}">
                <a16:creationId xmlns:a16="http://schemas.microsoft.com/office/drawing/2014/main" id="{3F64CC2F-9018-A24F-AD00-E3BDD45A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3879850"/>
            <a:ext cx="16002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3447C9-2499-964C-85C8-266126293A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92" y="3733800"/>
            <a:ext cx="2310634" cy="2310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>
            <a:extLst>
              <a:ext uri="{FF2B5EF4-FFF2-40B4-BE49-F238E27FC236}">
                <a16:creationId xmlns:a16="http://schemas.microsoft.com/office/drawing/2014/main" id="{9E8F8219-B35A-D049-AAA3-8F828E7D2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7848600" y="6400800"/>
            <a:ext cx="1143000" cy="3651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7030A0"/>
                </a:solidFill>
              </a:rPr>
              <a:t>By Lauren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2C1F1D64-C007-7E46-9F7B-4697F4AAB29C}"/>
              </a:ext>
            </a:extLst>
          </p:cNvPr>
          <p:cNvSpPr/>
          <p:nvPr/>
        </p:nvSpPr>
        <p:spPr>
          <a:xfrm>
            <a:off x="1066800" y="1550988"/>
            <a:ext cx="2971800" cy="1447800"/>
          </a:xfrm>
          <a:prstGeom prst="cloudCallout">
            <a:avLst>
              <a:gd name="adj1" fmla="val 1139"/>
              <a:gd name="adj2" fmla="val 120623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</a:rPr>
              <a:t>n</a:t>
            </a:r>
            <a:r>
              <a:rPr lang="en-US" sz="6000" b="1" dirty="0">
                <a:solidFill>
                  <a:schemeClr val="tx1"/>
                </a:solidFill>
              </a:rPr>
              <a:t>ight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2F136292-ABD7-434D-925F-BF68E35ABF63}"/>
              </a:ext>
            </a:extLst>
          </p:cNvPr>
          <p:cNvSpPr/>
          <p:nvPr/>
        </p:nvSpPr>
        <p:spPr>
          <a:xfrm>
            <a:off x="4876800" y="1066800"/>
            <a:ext cx="3810000" cy="2209800"/>
          </a:xfrm>
          <a:prstGeom prst="cloudCallout">
            <a:avLst>
              <a:gd name="adj1" fmla="val 23347"/>
              <a:gd name="adj2" fmla="val 8303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149" name="Picture 10">
            <a:extLst>
              <a:ext uri="{FF2B5EF4-FFF2-40B4-BE49-F238E27FC236}">
                <a16:creationId xmlns:a16="http://schemas.microsoft.com/office/drawing/2014/main" id="{F5A30924-5CB3-BF45-899A-F17F7F2FB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886200"/>
            <a:ext cx="16002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DB873B-9C6C-5B40-8957-98A83755C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40" y="3659590"/>
            <a:ext cx="2586820" cy="2586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1" name="TextBox 1">
            <a:extLst>
              <a:ext uri="{FF2B5EF4-FFF2-40B4-BE49-F238E27FC236}">
                <a16:creationId xmlns:a16="http://schemas.microsoft.com/office/drawing/2014/main" id="{E980E671-E4ED-364A-A72A-A45F91739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828800"/>
            <a:ext cx="2933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4400" b="1"/>
              <a:t>Good </a:t>
            </a:r>
            <a:r>
              <a:rPr lang="en-US" altLang="en-VN" sz="4400" b="1">
                <a:solidFill>
                  <a:srgbClr val="FF0000"/>
                </a:solidFill>
              </a:rPr>
              <a:t>n</a:t>
            </a:r>
            <a:r>
              <a:rPr lang="en-US" altLang="en-VN" sz="4400" b="1"/>
              <a:t>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3">
            <a:extLst>
              <a:ext uri="{FF2B5EF4-FFF2-40B4-BE49-F238E27FC236}">
                <a16:creationId xmlns:a16="http://schemas.microsoft.com/office/drawing/2014/main" id="{A0DF3A61-3B16-7B4D-92B8-448DC5E3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7848600" y="6400800"/>
            <a:ext cx="1143000" cy="3651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7030A0"/>
                </a:solidFill>
              </a:rPr>
              <a:t>By Lauren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0C9721-65C1-1544-B373-497811AFB8B0}"/>
              </a:ext>
            </a:extLst>
          </p:cNvPr>
          <p:cNvSpPr/>
          <p:nvPr/>
        </p:nvSpPr>
        <p:spPr>
          <a:xfrm>
            <a:off x="284163" y="228599"/>
            <a:ext cx="769967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LISTEN &amp; CIRCLE. THEN WRITE &amp; SAY ALOUD</a:t>
            </a:r>
          </a:p>
        </p:txBody>
      </p:sp>
      <p:sp>
        <p:nvSpPr>
          <p:cNvPr id="7172" name="TextBox 8">
            <a:extLst>
              <a:ext uri="{FF2B5EF4-FFF2-40B4-BE49-F238E27FC236}">
                <a16:creationId xmlns:a16="http://schemas.microsoft.com/office/drawing/2014/main" id="{B7B902E9-A4C6-6B45-923D-5ECACF628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24075"/>
            <a:ext cx="3981450" cy="3046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200"/>
              <a:t>1.Hello. I'm ________.</a:t>
            </a:r>
          </a:p>
          <a:p>
            <a:pPr eaLnBrk="1" hangingPunct="1"/>
            <a:r>
              <a:rPr lang="en-US" altLang="en-VN" sz="3200" b="1"/>
              <a:t>a.</a:t>
            </a:r>
            <a:r>
              <a:rPr lang="en-US" altLang="en-VN" sz="3200"/>
              <a:t>Linda</a:t>
            </a:r>
          </a:p>
          <a:p>
            <a:pPr eaLnBrk="1" hangingPunct="1"/>
            <a:r>
              <a:rPr lang="en-US" altLang="en-VN" sz="3200" b="1"/>
              <a:t>b.</a:t>
            </a:r>
            <a:r>
              <a:rPr lang="en-US" altLang="en-VN" sz="3200"/>
              <a:t>Nam</a:t>
            </a:r>
          </a:p>
          <a:p>
            <a:pPr eaLnBrk="1" hangingPunct="1"/>
            <a:r>
              <a:rPr lang="en-US" altLang="en-VN" sz="3200"/>
              <a:t>2.I'm from _________.</a:t>
            </a:r>
          </a:p>
          <a:p>
            <a:pPr eaLnBrk="1" hangingPunct="1"/>
            <a:r>
              <a:rPr lang="en-US" altLang="en-VN" sz="3200" b="1"/>
              <a:t>a.</a:t>
            </a:r>
            <a:r>
              <a:rPr lang="en-US" altLang="en-VN" sz="3200"/>
              <a:t>Viet Nam</a:t>
            </a:r>
          </a:p>
          <a:p>
            <a:pPr eaLnBrk="1" hangingPunct="1"/>
            <a:r>
              <a:rPr lang="en-US" altLang="en-VN" sz="3200" b="1"/>
              <a:t>b.</a:t>
            </a:r>
            <a:r>
              <a:rPr lang="en-US" altLang="en-VN" sz="3200"/>
              <a:t>England</a:t>
            </a:r>
          </a:p>
        </p:txBody>
      </p:sp>
      <p:sp>
        <p:nvSpPr>
          <p:cNvPr id="7173" name="TextBox 10">
            <a:extLst>
              <a:ext uri="{FF2B5EF4-FFF2-40B4-BE49-F238E27FC236}">
                <a16:creationId xmlns:a16="http://schemas.microsoft.com/office/drawing/2014/main" id="{D764C97E-FB92-C14D-9E1F-FC6790260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124075"/>
            <a:ext cx="4857750" cy="3046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200"/>
              <a:t>3.______. My name's Linda.</a:t>
            </a:r>
          </a:p>
          <a:p>
            <a:pPr eaLnBrk="1" hangingPunct="1"/>
            <a:r>
              <a:rPr lang="en-US" altLang="en-VN" sz="3200" b="1"/>
              <a:t>a.</a:t>
            </a:r>
            <a:r>
              <a:rPr lang="en-US" altLang="en-VN" sz="3200"/>
              <a:t>Hi</a:t>
            </a:r>
          </a:p>
          <a:p>
            <a:pPr eaLnBrk="1" hangingPunct="1"/>
            <a:r>
              <a:rPr lang="en-US" altLang="en-VN" sz="3200" b="1"/>
              <a:t>b.</a:t>
            </a:r>
            <a:r>
              <a:rPr lang="en-US" altLang="en-VN" sz="3200"/>
              <a:t>Hello</a:t>
            </a:r>
          </a:p>
          <a:p>
            <a:pPr eaLnBrk="1" hangingPunct="1"/>
            <a:r>
              <a:rPr lang="en-US" altLang="en-VN" sz="3200"/>
              <a:t>4.Good ___________.</a:t>
            </a:r>
          </a:p>
          <a:p>
            <a:pPr eaLnBrk="1" hangingPunct="1"/>
            <a:r>
              <a:rPr lang="en-US" altLang="en-VN" sz="3200" b="1"/>
              <a:t>a.</a:t>
            </a:r>
            <a:r>
              <a:rPr lang="en-US" altLang="en-VN" sz="3200"/>
              <a:t>night</a:t>
            </a:r>
          </a:p>
          <a:p>
            <a:pPr eaLnBrk="1" hangingPunct="1"/>
            <a:r>
              <a:rPr lang="en-US" altLang="en-VN" sz="3200" b="1"/>
              <a:t>b.</a:t>
            </a:r>
            <a:r>
              <a:rPr lang="en-US" altLang="en-VN" sz="3200"/>
              <a:t>afternoon</a:t>
            </a:r>
          </a:p>
        </p:txBody>
      </p:sp>
      <p:sp>
        <p:nvSpPr>
          <p:cNvPr id="12" name="16-Point Star 11">
            <a:extLst>
              <a:ext uri="{FF2B5EF4-FFF2-40B4-BE49-F238E27FC236}">
                <a16:creationId xmlns:a16="http://schemas.microsoft.com/office/drawing/2014/main" id="{6CB0B05C-7E1E-D144-93B8-53718809BF72}"/>
              </a:ext>
            </a:extLst>
          </p:cNvPr>
          <p:cNvSpPr/>
          <p:nvPr/>
        </p:nvSpPr>
        <p:spPr>
          <a:xfrm>
            <a:off x="609600" y="5410200"/>
            <a:ext cx="1295400" cy="914400"/>
          </a:xfrm>
          <a:prstGeom prst="star1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16-Point Star 15">
            <a:extLst>
              <a:ext uri="{FF2B5EF4-FFF2-40B4-BE49-F238E27FC236}">
                <a16:creationId xmlns:a16="http://schemas.microsoft.com/office/drawing/2014/main" id="{F15A40D0-EBBC-1647-9A2D-EC30EE0BCE4B}"/>
              </a:ext>
            </a:extLst>
          </p:cNvPr>
          <p:cNvSpPr/>
          <p:nvPr/>
        </p:nvSpPr>
        <p:spPr>
          <a:xfrm>
            <a:off x="2166938" y="5451475"/>
            <a:ext cx="1295400" cy="914400"/>
          </a:xfrm>
          <a:prstGeom prst="star16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16-Point Star 16">
            <a:extLst>
              <a:ext uri="{FF2B5EF4-FFF2-40B4-BE49-F238E27FC236}">
                <a16:creationId xmlns:a16="http://schemas.microsoft.com/office/drawing/2014/main" id="{508EB817-A82E-2845-AA96-A636944E84F8}"/>
              </a:ext>
            </a:extLst>
          </p:cNvPr>
          <p:cNvSpPr/>
          <p:nvPr/>
        </p:nvSpPr>
        <p:spPr>
          <a:xfrm>
            <a:off x="3657600" y="5519738"/>
            <a:ext cx="1295400" cy="914400"/>
          </a:xfrm>
          <a:prstGeom prst="star16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16-Point Star 17">
            <a:extLst>
              <a:ext uri="{FF2B5EF4-FFF2-40B4-BE49-F238E27FC236}">
                <a16:creationId xmlns:a16="http://schemas.microsoft.com/office/drawing/2014/main" id="{7DAD639A-F2F5-A84A-AEA9-CEBD96C6C4F7}"/>
              </a:ext>
            </a:extLst>
          </p:cNvPr>
          <p:cNvSpPr/>
          <p:nvPr/>
        </p:nvSpPr>
        <p:spPr>
          <a:xfrm>
            <a:off x="5267325" y="5451475"/>
            <a:ext cx="1295400" cy="914400"/>
          </a:xfrm>
          <a:prstGeom prst="star16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8CC4C5-DCD8-6248-B2FF-2EBBAEFBCE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3413"/>
            <a:ext cx="1741487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2A1E98-8050-6948-A4F4-91AFB624F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75" y="2141538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200" b="1">
                <a:solidFill>
                  <a:srgbClr val="FF0000"/>
                </a:solidFill>
              </a:rPr>
              <a:t>Nam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CA783B-88A0-3248-8C42-60A0117BAA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97413"/>
            <a:ext cx="22098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5E9E52-31F4-124A-8779-31F83451C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938" y="3624263"/>
            <a:ext cx="187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200" b="1">
                <a:solidFill>
                  <a:srgbClr val="FF0000"/>
                </a:solidFill>
              </a:rPr>
              <a:t>England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A584377-4DB9-EB4B-AF9E-078E7771ED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49600"/>
            <a:ext cx="16002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75DA19D-9D09-F440-8D9D-CD2695CD6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141538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200" b="1">
                <a:solidFill>
                  <a:srgbClr val="FF0000"/>
                </a:solidFill>
              </a:rPr>
              <a:t>Hello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8DEEA8A-B661-194B-BBCB-4F448190A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4184650"/>
            <a:ext cx="16002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DFF302A-098C-A142-A2B0-45C1718B0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5941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200" b="1">
                <a:solidFill>
                  <a:srgbClr val="FF0000"/>
                </a:solidFill>
              </a:rPr>
              <a:t>night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 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2 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14" grpId="0"/>
      <p:bldP spid="22" grpId="0"/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3">
            <a:extLst>
              <a:ext uri="{FF2B5EF4-FFF2-40B4-BE49-F238E27FC236}">
                <a16:creationId xmlns:a16="http://schemas.microsoft.com/office/drawing/2014/main" id="{B88AD8F1-F3C3-A44F-AE15-2DBA1E32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7848600" y="6400800"/>
            <a:ext cx="1143000" cy="3651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7030A0"/>
                </a:solidFill>
              </a:rPr>
              <a:t>By Lauren</a:t>
            </a:r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ABF79BD6-F1EB-8C4B-8AAB-72DA9A0AD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-152400"/>
            <a:ext cx="2566988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123B8E-DFE6-184D-A5A3-A2C31CCCC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41148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877870-A25A-374B-981B-3CD6AB0BF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524000"/>
            <a:ext cx="4343400" cy="4524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2400" b="1">
                <a:solidFill>
                  <a:srgbClr val="00B0F0"/>
                </a:solidFill>
              </a:rPr>
              <a:t>Hello, friends!</a:t>
            </a:r>
          </a:p>
          <a:p>
            <a:pPr algn="ctr" eaLnBrk="1" hangingPunct="1"/>
            <a:r>
              <a:rPr lang="en-US" altLang="en-VN" sz="2400" b="1"/>
              <a:t>Hello. I'm Linda.</a:t>
            </a:r>
          </a:p>
          <a:p>
            <a:pPr algn="ctr" eaLnBrk="1" hangingPunct="1"/>
            <a:r>
              <a:rPr lang="en-US" altLang="en-VN" sz="2400" b="1"/>
              <a:t>I’m from England.</a:t>
            </a:r>
          </a:p>
          <a:p>
            <a:pPr algn="ctr" eaLnBrk="1" hangingPunct="1"/>
            <a:r>
              <a:rPr lang="en-US" altLang="en-VN" sz="2400" b="1"/>
              <a:t>Nice to meet you, Linda.</a:t>
            </a:r>
          </a:p>
          <a:p>
            <a:pPr algn="ctr" eaLnBrk="1" hangingPunct="1"/>
            <a:r>
              <a:rPr lang="en-US" altLang="en-VN" sz="2400" b="1"/>
              <a:t> </a:t>
            </a:r>
          </a:p>
          <a:p>
            <a:pPr algn="ctr" eaLnBrk="1" hangingPunct="1"/>
            <a:r>
              <a:rPr lang="en-US" altLang="en-VN" sz="2400" b="1"/>
              <a:t>Hello. I’m Nam.</a:t>
            </a:r>
          </a:p>
          <a:p>
            <a:pPr algn="ctr" eaLnBrk="1" hangingPunct="1"/>
            <a:r>
              <a:rPr lang="en-US" altLang="en-VN" sz="2400" b="1"/>
              <a:t>I’m from Viet Nam.</a:t>
            </a:r>
          </a:p>
          <a:p>
            <a:pPr algn="ctr" eaLnBrk="1" hangingPunct="1"/>
            <a:r>
              <a:rPr lang="en-US" altLang="en-VN" sz="2400" b="1"/>
              <a:t>Nice to meet you, Nam.</a:t>
            </a:r>
          </a:p>
          <a:p>
            <a:pPr algn="ctr" eaLnBrk="1" hangingPunct="1"/>
            <a:r>
              <a:rPr lang="en-US" altLang="en-VN" sz="2400" b="1"/>
              <a:t> </a:t>
            </a:r>
          </a:p>
          <a:p>
            <a:pPr algn="ctr" eaLnBrk="1" hangingPunct="1"/>
            <a:r>
              <a:rPr lang="en-US" altLang="en-VN" sz="2400" b="1"/>
              <a:t>Hello, Linda.</a:t>
            </a:r>
          </a:p>
          <a:p>
            <a:pPr algn="ctr" eaLnBrk="1" hangingPunct="1"/>
            <a:r>
              <a:rPr lang="en-US" altLang="en-VN" sz="2400" b="1"/>
              <a:t>Hello, Nam.</a:t>
            </a:r>
          </a:p>
          <a:p>
            <a:pPr algn="ctr" eaLnBrk="1" hangingPunct="1"/>
            <a:r>
              <a:rPr lang="en-US" altLang="en-VN" sz="2400" b="1"/>
              <a:t>We’re friends.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AA2DCA-65FC-B443-A68C-1BC92668E145}"/>
              </a:ext>
            </a:extLst>
          </p:cNvPr>
          <p:cNvSpPr/>
          <p:nvPr/>
        </p:nvSpPr>
        <p:spPr>
          <a:xfrm>
            <a:off x="533400" y="304800"/>
            <a:ext cx="3242875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LET’S 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880E9E-6A95-6745-A42E-A1CFBFE88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111EAC-7150-A642-AEE2-E8E2F7BC081D}"/>
              </a:ext>
            </a:extLst>
          </p:cNvPr>
          <p:cNvSpPr/>
          <p:nvPr/>
        </p:nvSpPr>
        <p:spPr>
          <a:xfrm>
            <a:off x="228600" y="228600"/>
            <a:ext cx="5116401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READ &amp; ANSWER</a:t>
            </a:r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B68388C2-C097-FC4D-8A74-3B3C54429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077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6">
            <a:extLst>
              <a:ext uri="{FF2B5EF4-FFF2-40B4-BE49-F238E27FC236}">
                <a16:creationId xmlns:a16="http://schemas.microsoft.com/office/drawing/2014/main" id="{E594072E-0383-DA40-A1BF-BBD98910E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4302125"/>
            <a:ext cx="51054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2800" b="1"/>
              <a:t>1. What is the girl's name?</a:t>
            </a:r>
          </a:p>
          <a:p>
            <a:pPr eaLnBrk="1" hangingPunct="1"/>
            <a:r>
              <a:rPr lang="en-US" altLang="en-VN" sz="2800" b="1"/>
              <a:t> </a:t>
            </a:r>
            <a:br>
              <a:rPr lang="en-US" altLang="en-VN" sz="2800" b="1"/>
            </a:br>
            <a:r>
              <a:rPr lang="en-US" altLang="en-VN" sz="2800" b="1"/>
              <a:t>2. Where is she from? </a:t>
            </a:r>
            <a:br>
              <a:rPr lang="en-US" altLang="en-VN" sz="2800" b="1"/>
            </a:br>
            <a:r>
              <a:rPr lang="en-US" altLang="en-VN" sz="2800" b="1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BD057F-4CB8-9F49-838A-A8905D14E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4713288"/>
            <a:ext cx="495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2400" b="1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altLang="en-VN" sz="2400" b="1">
                <a:solidFill>
                  <a:srgbClr val="FF0000"/>
                </a:solidFill>
              </a:rPr>
              <a:t>Her name is Do Thuy Hoa.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8D7925-C19A-E840-9527-6B4A891A6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5656263"/>
            <a:ext cx="495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2400" b="1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altLang="en-VN" sz="2400" b="1">
                <a:solidFill>
                  <a:srgbClr val="FF0000"/>
                </a:solidFill>
              </a:rPr>
              <a:t>She's from Ha Noi, Viet Nam.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86229A-60C3-7B48-BAEA-B6CFE2F7A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2895600"/>
            <a:ext cx="4943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80F340-7C0A-3B45-82D6-D39E01048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065463"/>
            <a:ext cx="53244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552</Words>
  <Application>Microsoft Macintosh PowerPoint</Application>
  <PresentationFormat>On-screen Show (4:3)</PresentationFormat>
  <Paragraphs>149</Paragraphs>
  <Slides>26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Times New Roman</vt:lpstr>
      <vt:lpstr>Times</vt:lpstr>
      <vt:lpstr>Britannic Bold</vt:lpstr>
      <vt:lpstr>Cooper Black</vt:lpstr>
      <vt:lpstr>Calibri</vt:lpstr>
      <vt:lpstr>Arabic Typesetting</vt:lpstr>
      <vt:lpstr>Arial</vt:lpstr>
      <vt:lpstr>Aharoni</vt:lpstr>
      <vt:lpstr>Algerian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LE THANH HUYEN</Manager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E3-U1-L3-JESS</dc:title>
  <dc:creator>JESSICA LEE</dc:creator>
  <cp:lastModifiedBy>Phương Anh</cp:lastModifiedBy>
  <cp:revision>34</cp:revision>
  <dcterms:created xsi:type="dcterms:W3CDTF">2018-08-20T05:50:37Z</dcterms:created>
  <dcterms:modified xsi:type="dcterms:W3CDTF">2021-10-10T10:14:11Z</dcterms:modified>
</cp:coreProperties>
</file>