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2"/>
  </p:notesMasterIdLst>
  <p:sldIdLst>
    <p:sldId id="317" r:id="rId2"/>
    <p:sldId id="318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88" r:id="rId11"/>
    <p:sldId id="289" r:id="rId12"/>
    <p:sldId id="275" r:id="rId13"/>
    <p:sldId id="276" r:id="rId14"/>
    <p:sldId id="277" r:id="rId15"/>
    <p:sldId id="280" r:id="rId16"/>
    <p:sldId id="290" r:id="rId17"/>
    <p:sldId id="291" r:id="rId18"/>
    <p:sldId id="287" r:id="rId19"/>
    <p:sldId id="292" r:id="rId20"/>
    <p:sldId id="269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6"/>
  </p:normalViewPr>
  <p:slideViewPr>
    <p:cSldViewPr>
      <p:cViewPr varScale="1">
        <p:scale>
          <a:sx n="108" d="100"/>
          <a:sy n="108" d="100"/>
        </p:scale>
        <p:origin x="56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C44E9A-8B71-E247-9A66-BFD29F9BC1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EA45F-E293-1E4C-BB68-E99AE0D3A4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EA07B3-9CDA-4545-BCB2-A07A39A87854}" type="datetimeFigureOut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7D84CD-FD62-C34E-B9ED-85BAB89891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619859A-655D-C74F-A8DC-786338CC9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CD90B-03FE-C046-AA8E-DC4EE2C853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66463-F6B4-7444-B911-D05DF323C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F09B64-3A5B-2049-9F86-068E709E32DE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4A9F-7EE2-324F-BF43-725F08DE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B939-F2A2-264B-8B85-A1BACEC8A6E9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1B792-36D5-CE42-A3A2-E763F9B3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68E1E-AB97-644B-A8E3-10C7DFC0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BC667-5D1E-694E-898E-1D78915F23A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5217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97CCA-7784-0741-BB6F-7FF6A7C3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86A95-BE51-B049-89A7-1E5371007630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5DF8-90FA-C648-B28D-945E5D84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26B6-8DD1-1344-8724-23F26453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33465-842D-A940-BB9A-3B40E3BF71E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961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4512A-4A0C-7B42-909F-3BE4E564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BB90-32A2-7F44-9F47-FAFD894749F6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9E5B8-75F7-F147-BD88-94001030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363B-ACB4-4640-88D4-B4A45CCD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F2958-EEB6-9C49-BA47-AEE939B1A18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3085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7D020-44BD-624C-BA63-C419BC67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F618-F816-DA4E-91BE-6250F01C744F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41310-CDD1-6448-9273-42D75F15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6A6C9-BCC5-6848-9B69-D0E29358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B338F-3D90-2744-B95A-53B1B45F1EA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83108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6A0FA-25FF-FE43-825B-10EBE5442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6406-7A79-F846-8518-235F609C8B42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C5142-89E7-5D44-8F49-6C0B986F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8606A-E0B2-6446-922E-B94DCEFD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AF35E-FCFD-044C-BA12-7E4DB596979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3759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463F70-7044-D643-B240-DDFDB0DF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A4DD0-2455-A644-A361-C874618C623A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378CDE-FBC5-644C-8486-4CA2ADA8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844CDD-B169-E143-802F-423B0E9E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9B9B4-FAED-FC41-89E5-9EC624AB9C5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84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B4D237-9083-B247-882C-1F50AB96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7AB8A-97E3-5E41-8ECD-D76808337279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016F0F-9F53-CF4C-AE33-B92A15AA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86D0FD-CB73-AD46-A42B-98C026E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D8F69-9571-3844-9E4A-684BDF75571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8016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7E4675-B90C-5045-8C08-8E83A100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7B296-9AB1-7E45-A7C1-AB7665E51FD0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DD028D-6822-7C44-95AC-8454F6C5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546871-7F2C-804B-BB73-53F8AE8D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11B8B-060A-AA4A-A88B-1588011B00B1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9967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CB0CBF-538E-104C-914E-7BBA970F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F1E19-4D58-BE4A-B3C7-ED475360B715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A241EB-40B4-854D-B0E5-43FCD611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19600-941E-CD4B-AFCC-2292E6BB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744FA-3C0F-DE43-B422-5F268F30DB5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046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75D17A-B1DC-3A4C-B7FE-D6D858BD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CA856-4102-C549-A042-63DD7478DA64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4F3A41-A21D-1540-B5BA-44F13E58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850B99-F16F-3444-B350-9B4A0DCA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EFF23-EBB0-2747-915B-D3FAAE0537F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8222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39554C-0FE8-B14E-96D4-6E5FB0E3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8C90C-AE08-4D49-AD83-BF133D4348F2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D5CF5F-B4D4-734E-BDED-79B9314B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19E7E2-DBFA-2243-8C66-71104155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472A6-DA72-9C40-BBA0-0904EE66727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84439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EB3F06-967E-C94E-8C72-4586E1EFA3F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F09AD4F-1E5A-0847-9A11-FDCE99F78A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C7A1D-DF8B-7F4D-A85B-00747FC4F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79D1C1-98B0-A448-9555-AE31250589EA}" type="datetime1">
              <a:rPr lang="en-US"/>
              <a:pPr>
                <a:defRPr/>
              </a:pPr>
              <a:t>10/10/21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40C75-8597-7942-94F8-BF02E977E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By Lauren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35E4A-00AF-6F47-B41A-FBEA72482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DB298D5-E516-2446-8D45-60C378D69036}" type="slidenum">
              <a:rPr lang="en-US" altLang="en-VN"/>
              <a:pPr/>
              <a:t>‹#›</a:t>
            </a:fld>
            <a:endParaRPr lang="en-US" alt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OW%20ARE%20YOU%20SONG-p1.mp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42603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1. NICE TO SEE YOU AGAIN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LESSON 2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76200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32FB23-C348-F848-A81F-D768F337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2286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7">
            <a:extLst>
              <a:ext uri="{FF2B5EF4-FFF2-40B4-BE49-F238E27FC236}">
                <a16:creationId xmlns:a16="http://schemas.microsoft.com/office/drawing/2014/main" id="{A17AD397-D154-2747-A28E-07CCA08D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99F0897B-5AEB-E048-8E83-CF6C00CA345F}"/>
              </a:ext>
            </a:extLst>
          </p:cNvPr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40361"/>
              <a:gd name="adj2" fmla="val 10854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Goodbye. See you tomorrow.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04BFF5-51AD-C842-8602-8063F893EEBA}"/>
              </a:ext>
            </a:extLst>
          </p:cNvPr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386013-EF9F-F24A-B74F-B28F801C9600}"/>
              </a:ext>
            </a:extLst>
          </p:cNvPr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7">
            <a:extLst>
              <a:ext uri="{FF2B5EF4-FFF2-40B4-BE49-F238E27FC236}">
                <a16:creationId xmlns:a16="http://schemas.microsoft.com/office/drawing/2014/main" id="{CDDDBB5D-11E0-C840-9B04-95ECB5D51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3FEFFE36-C27A-244A-942B-0B66E1AFDFCB}"/>
              </a:ext>
            </a:extLst>
          </p:cNvPr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-17133"/>
              <a:gd name="adj2" fmla="val 14694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/>
              <a:t>Good night</a:t>
            </a:r>
            <a:endParaRPr lang="en-US" sz="5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2D484A-3066-234A-8ABA-7A15BBEDE88F}"/>
              </a:ext>
            </a:extLst>
          </p:cNvPr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534FF-1055-E34E-AF74-B649A99BAB1F}"/>
              </a:ext>
            </a:extLst>
          </p:cNvPr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CD068-2C2D-7F4B-A840-E112ED1EB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4646" r="2323" b="4848"/>
          <a:stretch/>
        </p:blipFill>
        <p:spPr>
          <a:xfrm>
            <a:off x="1280319" y="609598"/>
            <a:ext cx="7620000" cy="620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Footer Placeholder 15">
            <a:extLst>
              <a:ext uri="{FF2B5EF4-FFF2-40B4-BE49-F238E27FC236}">
                <a16:creationId xmlns:a16="http://schemas.microsoft.com/office/drawing/2014/main" id="{EDE2530E-3992-BC43-B845-BE5ED026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938" y="6381750"/>
            <a:ext cx="2895601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pic>
        <p:nvPicPr>
          <p:cNvPr id="12292" name="Picture 10">
            <a:extLst>
              <a:ext uri="{FF2B5EF4-FFF2-40B4-BE49-F238E27FC236}">
                <a16:creationId xmlns:a16="http://schemas.microsoft.com/office/drawing/2014/main" id="{823908A0-5CE5-F842-BB91-C979E2141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5363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3">
            <a:extLst>
              <a:ext uri="{FF2B5EF4-FFF2-40B4-BE49-F238E27FC236}">
                <a16:creationId xmlns:a16="http://schemas.microsoft.com/office/drawing/2014/main" id="{9D081B72-A1DA-2D4B-9B11-8C7FA5816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76400"/>
            <a:ext cx="64008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VN" dirty="0"/>
          </a:p>
          <a:p>
            <a:pPr eaLnBrk="1" hangingPunct="1">
              <a:lnSpc>
                <a:spcPct val="150000"/>
              </a:lnSpc>
            </a:pPr>
            <a:r>
              <a:rPr lang="en-US" altLang="en-VN" sz="4000" b="1" dirty="0"/>
              <a:t>Good night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000" b="1" dirty="0"/>
              <a:t>Goodbye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000" b="1" dirty="0"/>
              <a:t>See you tomorrow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VN" sz="4000" b="1" dirty="0"/>
              <a:t>See you later</a:t>
            </a:r>
          </a:p>
          <a:p>
            <a:pPr eaLnBrk="1" hangingPunct="1"/>
            <a:endParaRPr lang="en-US" altLang="en-V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848F545A-AC96-BF4B-843C-07C30482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3352800"/>
            <a:ext cx="8001000" cy="314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Footer Placeholder 6">
            <a:extLst>
              <a:ext uri="{FF2B5EF4-FFF2-40B4-BE49-F238E27FC236}">
                <a16:creationId xmlns:a16="http://schemas.microsoft.com/office/drawing/2014/main" id="{D044F19B-C740-9A4C-8EF5-2743619DC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50825" y="638175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A8DCF0B1-F113-8C45-BDD7-0A8754E22C3A}"/>
              </a:ext>
            </a:extLst>
          </p:cNvPr>
          <p:cNvSpPr/>
          <p:nvPr/>
        </p:nvSpPr>
        <p:spPr>
          <a:xfrm>
            <a:off x="1295400" y="0"/>
            <a:ext cx="7620000" cy="2590800"/>
          </a:xfrm>
          <a:prstGeom prst="cloudCallout">
            <a:avLst>
              <a:gd name="adj1" fmla="val 29582"/>
              <a:gd name="adj2" fmla="val 106996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7" name="TextBox 2">
            <a:extLst>
              <a:ext uri="{FF2B5EF4-FFF2-40B4-BE49-F238E27FC236}">
                <a16:creationId xmlns:a16="http://schemas.microsoft.com/office/drawing/2014/main" id="{BF363DE4-3FF2-D242-A16E-147CDCFE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"/>
            <a:ext cx="7086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en-US" altLang="en-VN" sz="2800" b="1"/>
          </a:p>
          <a:p>
            <a:pPr eaLnBrk="1" hangingPunct="1">
              <a:lnSpc>
                <a:spcPct val="150000"/>
              </a:lnSpc>
            </a:pPr>
            <a:r>
              <a:rPr lang="en-US" altLang="en-VN" sz="2800" b="1"/>
              <a:t>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3A097-5AC0-6D4A-828E-54B70E3C0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739775"/>
            <a:ext cx="6127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2800" b="1"/>
              <a:t>Good</a:t>
            </a:r>
            <a:r>
              <a:rPr lang="en-US" altLang="en-VN" sz="2800" b="1">
                <a:solidFill>
                  <a:srgbClr val="FF0000"/>
                </a:solidFill>
              </a:rPr>
              <a:t> morning/ afternoon/ evening</a:t>
            </a:r>
          </a:p>
          <a:p>
            <a:pPr eaLnBrk="1" hangingPunct="1"/>
            <a:r>
              <a:rPr lang="en-US" altLang="en-VN" sz="2800" b="1">
                <a:solidFill>
                  <a:srgbClr val="FF0000"/>
                </a:solidFill>
              </a:rPr>
              <a:t>               </a:t>
            </a:r>
            <a:r>
              <a:rPr lang="en-US" altLang="en-VN" sz="2800" b="1"/>
              <a:t>Nice to meet you.</a:t>
            </a:r>
          </a:p>
          <a:p>
            <a:pPr eaLnBrk="1" hangingPunct="1"/>
            <a:endParaRPr lang="en-US" altLang="en-VN" sz="28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C5BF1-A4DA-CA49-92AD-5CA7827C2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3505200"/>
            <a:ext cx="78374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4">
            <a:extLst>
              <a:ext uri="{FF2B5EF4-FFF2-40B4-BE49-F238E27FC236}">
                <a16:creationId xmlns:a16="http://schemas.microsoft.com/office/drawing/2014/main" id="{D0C77DFE-E3E2-BC4C-A3D7-0C8605130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F56E4-57AD-4E43-8335-015BB1642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82613"/>
            <a:ext cx="61293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 dirty="0"/>
              <a:t>Goodbye</a:t>
            </a:r>
            <a:endParaRPr lang="en-US" altLang="en-VN" sz="28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VN" sz="2800" b="1" dirty="0">
                <a:solidFill>
                  <a:srgbClr val="FF0000"/>
                </a:solidFill>
              </a:rPr>
              <a:t>               </a:t>
            </a:r>
            <a:r>
              <a:rPr lang="en-US" altLang="en-VN" sz="2800" b="1" dirty="0"/>
              <a:t>See you tomorrow.</a:t>
            </a:r>
          </a:p>
          <a:p>
            <a:pPr eaLnBrk="1" hangingPunct="1"/>
            <a:endParaRPr lang="en-US" altLang="en-VN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6">
            <a:extLst>
              <a:ext uri="{FF2B5EF4-FFF2-40B4-BE49-F238E27FC236}">
                <a16:creationId xmlns:a16="http://schemas.microsoft.com/office/drawing/2014/main" id="{BF544259-8376-8540-A330-77693B5D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07950" y="6348413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D359D-481B-D24B-8193-06AF447D5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524000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441A44-1AC6-464D-ADB0-303F5DA25F91}"/>
              </a:ext>
            </a:extLst>
          </p:cNvPr>
          <p:cNvSpPr/>
          <p:nvPr/>
        </p:nvSpPr>
        <p:spPr>
          <a:xfrm>
            <a:off x="230482" y="0"/>
            <a:ext cx="5552803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LISTEN &amp; NUMBER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33F801-09FE-D042-AE6D-A6CFB30B34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9900" y="1524000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EE68C3-8CD0-454E-92F0-F8F20C449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13" y="4273550"/>
            <a:ext cx="3797300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EA7D8D-D736-DC44-8101-866052EAE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900" y="4276725"/>
            <a:ext cx="3808413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32-Point Star 11">
            <a:extLst>
              <a:ext uri="{FF2B5EF4-FFF2-40B4-BE49-F238E27FC236}">
                <a16:creationId xmlns:a16="http://schemas.microsoft.com/office/drawing/2014/main" id="{7E60D522-7B97-7A41-823A-E2E86079DCD7}"/>
              </a:ext>
            </a:extLst>
          </p:cNvPr>
          <p:cNvSpPr/>
          <p:nvPr/>
        </p:nvSpPr>
        <p:spPr>
          <a:xfrm>
            <a:off x="8305800" y="1658938"/>
            <a:ext cx="609600" cy="762000"/>
          </a:xfrm>
          <a:prstGeom prst="star3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1" name="32-Point Star 20">
            <a:extLst>
              <a:ext uri="{FF2B5EF4-FFF2-40B4-BE49-F238E27FC236}">
                <a16:creationId xmlns:a16="http://schemas.microsoft.com/office/drawing/2014/main" id="{C85CDCA5-2F78-DB4E-B83F-A7E276261549}"/>
              </a:ext>
            </a:extLst>
          </p:cNvPr>
          <p:cNvSpPr/>
          <p:nvPr/>
        </p:nvSpPr>
        <p:spPr>
          <a:xfrm>
            <a:off x="8347075" y="2743200"/>
            <a:ext cx="609600" cy="762000"/>
          </a:xfrm>
          <a:prstGeom prst="star3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32-Point Star 21">
            <a:extLst>
              <a:ext uri="{FF2B5EF4-FFF2-40B4-BE49-F238E27FC236}">
                <a16:creationId xmlns:a16="http://schemas.microsoft.com/office/drawing/2014/main" id="{E39D27C2-1EE1-1045-8144-E0BAD00E8AAC}"/>
              </a:ext>
            </a:extLst>
          </p:cNvPr>
          <p:cNvSpPr/>
          <p:nvPr/>
        </p:nvSpPr>
        <p:spPr>
          <a:xfrm>
            <a:off x="8347075" y="3895725"/>
            <a:ext cx="609600" cy="762000"/>
          </a:xfrm>
          <a:prstGeom prst="star3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32-Point Star 22">
            <a:extLst>
              <a:ext uri="{FF2B5EF4-FFF2-40B4-BE49-F238E27FC236}">
                <a16:creationId xmlns:a16="http://schemas.microsoft.com/office/drawing/2014/main" id="{8A29A09D-D620-8941-BD09-8045749D3963}"/>
              </a:ext>
            </a:extLst>
          </p:cNvPr>
          <p:cNvSpPr/>
          <p:nvPr/>
        </p:nvSpPr>
        <p:spPr>
          <a:xfrm>
            <a:off x="8418513" y="5029200"/>
            <a:ext cx="609600" cy="762000"/>
          </a:xfrm>
          <a:prstGeom prst="star32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4" name="32-Point Star 23">
            <a:extLst>
              <a:ext uri="{FF2B5EF4-FFF2-40B4-BE49-F238E27FC236}">
                <a16:creationId xmlns:a16="http://schemas.microsoft.com/office/drawing/2014/main" id="{4AB164AF-7A50-CA4A-9403-A06BA548A0B7}"/>
              </a:ext>
            </a:extLst>
          </p:cNvPr>
          <p:cNvSpPr/>
          <p:nvPr/>
        </p:nvSpPr>
        <p:spPr>
          <a:xfrm>
            <a:off x="4419600" y="1546225"/>
            <a:ext cx="609600" cy="762000"/>
          </a:xfrm>
          <a:prstGeom prst="star32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32-Point Star 24">
            <a:extLst>
              <a:ext uri="{FF2B5EF4-FFF2-40B4-BE49-F238E27FC236}">
                <a16:creationId xmlns:a16="http://schemas.microsoft.com/office/drawing/2014/main" id="{3F2BCF4E-8829-304D-A342-C44B86862122}"/>
              </a:ext>
            </a:extLst>
          </p:cNvPr>
          <p:cNvSpPr/>
          <p:nvPr/>
        </p:nvSpPr>
        <p:spPr>
          <a:xfrm>
            <a:off x="4419600" y="4276725"/>
            <a:ext cx="609600" cy="762000"/>
          </a:xfrm>
          <a:prstGeom prst="star3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32-Point Star 25">
            <a:extLst>
              <a:ext uri="{FF2B5EF4-FFF2-40B4-BE49-F238E27FC236}">
                <a16:creationId xmlns:a16="http://schemas.microsoft.com/office/drawing/2014/main" id="{AF30F954-FB79-9D4F-A6F9-ECBB8E53B44F}"/>
              </a:ext>
            </a:extLst>
          </p:cNvPr>
          <p:cNvSpPr/>
          <p:nvPr/>
        </p:nvSpPr>
        <p:spPr>
          <a:xfrm>
            <a:off x="163513" y="1601788"/>
            <a:ext cx="609600" cy="762000"/>
          </a:xfrm>
          <a:prstGeom prst="star32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32-Point Star 26">
            <a:extLst>
              <a:ext uri="{FF2B5EF4-FFF2-40B4-BE49-F238E27FC236}">
                <a16:creationId xmlns:a16="http://schemas.microsoft.com/office/drawing/2014/main" id="{B146FD7D-B992-EC40-8FDE-D326131770CF}"/>
              </a:ext>
            </a:extLst>
          </p:cNvPr>
          <p:cNvSpPr/>
          <p:nvPr/>
        </p:nvSpPr>
        <p:spPr>
          <a:xfrm>
            <a:off x="163513" y="4338638"/>
            <a:ext cx="609600" cy="762000"/>
          </a:xfrm>
          <a:prstGeom prst="star3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>
            <a:extLst>
              <a:ext uri="{FF2B5EF4-FFF2-40B4-BE49-F238E27FC236}">
                <a16:creationId xmlns:a16="http://schemas.microsoft.com/office/drawing/2014/main" id="{D56C94DA-3194-6143-93F3-CB518AFBB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827588"/>
            <a:ext cx="70104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 b="1"/>
              <a:t>1.A: Hello. I'm Mai. I'm from                   .</a:t>
            </a:r>
            <a:br>
              <a:rPr lang="en-US" altLang="en-VN" sz="3200" b="1"/>
            </a:br>
            <a:endParaRPr lang="en-US" altLang="en-VN" sz="3200" b="1"/>
          </a:p>
          <a:p>
            <a:pPr eaLnBrk="1" hangingPunct="1"/>
            <a:r>
              <a:rPr lang="en-US" altLang="en-VN" sz="3200" b="1"/>
              <a:t>B: Hello. I'm               . I'm from America.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96408-8031-1F4E-8BF2-1C673511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4906963"/>
            <a:ext cx="178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>
                <a:solidFill>
                  <a:srgbClr val="FF0000"/>
                </a:solidFill>
                <a:latin typeface="Arial" panose="020B0604020202020204" pitchFamily="34" charset="0"/>
              </a:rPr>
              <a:t>Viet Nam</a:t>
            </a:r>
          </a:p>
        </p:txBody>
      </p:sp>
      <p:sp>
        <p:nvSpPr>
          <p:cNvPr id="15364" name="Footer Placeholder 9">
            <a:extLst>
              <a:ext uri="{FF2B5EF4-FFF2-40B4-BE49-F238E27FC236}">
                <a16:creationId xmlns:a16="http://schemas.microsoft.com/office/drawing/2014/main" id="{6A491B8E-052F-8D4A-A831-DAD68751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77000"/>
            <a:ext cx="3463925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4F4D0-95C5-D442-A4B0-BB4338BE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8" y="5867400"/>
            <a:ext cx="178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>
                <a:solidFill>
                  <a:srgbClr val="FF0000"/>
                </a:solidFill>
                <a:latin typeface="Arial" panose="020B0604020202020204" pitchFamily="34" charset="0"/>
              </a:rPr>
              <a:t>Tom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4A5018-19BF-324A-81D9-27139EEF17A3}"/>
              </a:ext>
            </a:extLst>
          </p:cNvPr>
          <p:cNvSpPr/>
          <p:nvPr/>
        </p:nvSpPr>
        <p:spPr>
          <a:xfrm>
            <a:off x="152400" y="29570"/>
            <a:ext cx="334957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BCCD5583-74BB-A046-9880-2022374D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83058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3200"/>
              <a:t>2.A: Good morning,                   .</a:t>
            </a:r>
            <a:br>
              <a:rPr lang="en-US" altLang="en-VN" sz="3200"/>
            </a:br>
            <a:r>
              <a:rPr lang="en-US" altLang="en-VN" sz="3200"/>
              <a:t>   B:                                            , Tom. </a:t>
            </a:r>
          </a:p>
          <a:p>
            <a:pPr eaLnBrk="1" hangingPunct="1"/>
            <a:r>
              <a:rPr lang="en-US" altLang="en-VN" sz="3200"/>
              <a:t>        Nice to meet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03EF2-729A-C146-BAB3-1335E6351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5105400"/>
            <a:ext cx="1781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Mr. Loc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383EBF-29DA-7F45-B57A-3B324B7E6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553075"/>
            <a:ext cx="4343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>
                <a:solidFill>
                  <a:srgbClr val="FF0000"/>
                </a:solidFill>
              </a:rPr>
              <a:t>Good morning / Hi / Hello</a:t>
            </a:r>
            <a:endParaRPr lang="en-US" altLang="en-VN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79A6A-AB10-6B42-BDDE-A8AE2C3B4244}"/>
              </a:ext>
            </a:extLst>
          </p:cNvPr>
          <p:cNvSpPr/>
          <p:nvPr/>
        </p:nvSpPr>
        <p:spPr>
          <a:xfrm>
            <a:off x="152400" y="29570"/>
            <a:ext cx="334957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>
            <a:extLst>
              <a:ext uri="{FF2B5EF4-FFF2-40B4-BE49-F238E27FC236}">
                <a16:creationId xmlns:a16="http://schemas.microsoft.com/office/drawing/2014/main" id="{CEC2F442-72F9-B447-ACE5-57073F59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27588"/>
            <a:ext cx="46482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VN" sz="3200"/>
              <a:t>3.A:                        , Mum.</a:t>
            </a:r>
            <a:br>
              <a:rPr lang="pt-BR" altLang="en-VN" sz="3200"/>
            </a:br>
            <a:r>
              <a:rPr lang="pt-BR" altLang="en-VN" sz="3200"/>
              <a:t>   B:                        , Tom.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9D288-6EAD-0C4D-9902-D8622E986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288" y="5362575"/>
            <a:ext cx="2338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>
                <a:solidFill>
                  <a:srgbClr val="FF0000"/>
                </a:solidFill>
                <a:latin typeface="Arial" panose="020B0604020202020204" pitchFamily="34" charset="0"/>
              </a:rPr>
              <a:t>Good night</a:t>
            </a:r>
          </a:p>
        </p:txBody>
      </p:sp>
      <p:sp>
        <p:nvSpPr>
          <p:cNvPr id="17412" name="Footer Placeholder 9">
            <a:extLst>
              <a:ext uri="{FF2B5EF4-FFF2-40B4-BE49-F238E27FC236}">
                <a16:creationId xmlns:a16="http://schemas.microsoft.com/office/drawing/2014/main" id="{0C0292BE-1D22-7042-A196-C88D6DF4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77000"/>
            <a:ext cx="3463925" cy="35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6F0C4-803F-B343-85F7-895E90C7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76800"/>
            <a:ext cx="216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VN" sz="2800" b="1">
                <a:solidFill>
                  <a:srgbClr val="FF0000"/>
                </a:solidFill>
                <a:latin typeface="Arial" panose="020B0604020202020204" pitchFamily="34" charset="0"/>
              </a:rPr>
              <a:t>Good night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4484D5-8CA6-FE41-B09F-C34F29F602A2}"/>
              </a:ext>
            </a:extLst>
          </p:cNvPr>
          <p:cNvSpPr/>
          <p:nvPr/>
        </p:nvSpPr>
        <p:spPr>
          <a:xfrm>
            <a:off x="152400" y="29570"/>
            <a:ext cx="334957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LOOK &amp; WRITE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3AB29D-B9F7-8746-BB43-DEB6C0979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1" b="19588"/>
          <a:stretch/>
        </p:blipFill>
        <p:spPr>
          <a:xfrm>
            <a:off x="838200" y="5562601"/>
            <a:ext cx="7211432" cy="108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78E70-5C6A-9543-950D-5522A6781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  <p:pic>
        <p:nvPicPr>
          <p:cNvPr id="18436" name="Picture 15">
            <a:extLst>
              <a:ext uri="{FF2B5EF4-FFF2-40B4-BE49-F238E27FC236}">
                <a16:creationId xmlns:a16="http://schemas.microsoft.com/office/drawing/2014/main" id="{F573742D-B6C6-7A40-BA30-C27DF785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075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610A4B88-FF52-674A-9706-A787D894D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0"/>
            <a:ext cx="7827962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B06BB-0FF8-514B-9EC4-FB6F8C1B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By Lauren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6">
            <a:extLst>
              <a:ext uri="{FF2B5EF4-FFF2-40B4-BE49-F238E27FC236}">
                <a16:creationId xmlns:a16="http://schemas.microsoft.com/office/drawing/2014/main" id="{FA9C1DE1-74EE-FD41-B42F-93F99BC3E63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3198" y="548680"/>
            <a:ext cx="8801414" cy="622677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" altLang="en-VN" b="1" dirty="0" err="1">
                <a:solidFill>
                  <a:srgbClr val="FF9966"/>
                </a:solidFill>
                <a:latin typeface="Times" pitchFamily="2" charset="0"/>
              </a:rPr>
              <a:t>Objectives</a:t>
            </a:r>
            <a:endParaRPr lang="es-ES" altLang="en-VN" b="1" dirty="0">
              <a:solidFill>
                <a:srgbClr val="FF9966"/>
              </a:solidFill>
              <a:latin typeface="Times" pitchFamily="2" charset="0"/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By the end of the lesson, students will be able to: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1. Knowledge: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Know the way to say and respond goodbye.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Sentence Patterns: Goodbye. See you tomorrow. / Goodbye. See you later.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/ Good night.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Vocabulary: see you tomorrow, see you later, good night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2. Skills.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Listening and speaking.</a:t>
            </a:r>
            <a:endParaRPr lang="en-VN" sz="2000" dirty="0">
              <a:solidFill>
                <a:schemeClr val="tx1"/>
              </a:solidFill>
            </a:endParaRPr>
          </a:p>
          <a:p>
            <a:pPr lvl="0" algn="l"/>
            <a:r>
              <a:rPr lang="en-US" sz="2000" b="1" dirty="0">
                <a:solidFill>
                  <a:schemeClr val="tx1"/>
                </a:solidFill>
              </a:rPr>
              <a:t>Attitudes/ Quality: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vi-VN" sz="2000" dirty="0">
                <a:solidFill>
                  <a:schemeClr val="tx1"/>
                </a:solidFill>
              </a:rPr>
              <a:t>- </a:t>
            </a:r>
            <a:r>
              <a:rPr lang="en-US" sz="2000" dirty="0">
                <a:solidFill>
                  <a:schemeClr val="tx1"/>
                </a:solidFill>
              </a:rPr>
              <a:t>Ss</a:t>
            </a:r>
            <a:r>
              <a:rPr lang="vi-VN" sz="2000" dirty="0">
                <a:solidFill>
                  <a:schemeClr val="tx1"/>
                </a:solidFill>
              </a:rPr>
              <a:t> will be able</a:t>
            </a:r>
            <a:r>
              <a:rPr lang="en-US" sz="2000" dirty="0">
                <a:solidFill>
                  <a:schemeClr val="tx1"/>
                </a:solidFill>
              </a:rPr>
              <a:t> to work hard, love their friends.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Be polite.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</a:rPr>
              <a:t>4. Forming competence: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Co- operation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Self- study</a:t>
            </a:r>
            <a:endParaRPr lang="en-VN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Ss know how to greet and introduce themselves.</a:t>
            </a:r>
            <a:endParaRPr lang="en-VN" sz="2000" dirty="0">
              <a:solidFill>
                <a:schemeClr val="tx1"/>
              </a:solidFill>
            </a:endParaRPr>
          </a:p>
          <a:p>
            <a:pPr algn="l" eaLnBrk="1" hangingPunct="1">
              <a:lnSpc>
                <a:spcPct val="90000"/>
              </a:lnSpc>
            </a:pPr>
            <a:endParaRPr lang="es-ES" altLang="en-VN" sz="2400" b="1" dirty="0">
              <a:solidFill>
                <a:srgbClr val="FF9966"/>
              </a:solidFill>
            </a:endParaRPr>
          </a:p>
        </p:txBody>
      </p:sp>
      <p:pic>
        <p:nvPicPr>
          <p:cNvPr id="2051" name="3 Imagen" descr="000S.png">
            <a:extLst>
              <a:ext uri="{FF2B5EF4-FFF2-40B4-BE49-F238E27FC236}">
                <a16:creationId xmlns:a16="http://schemas.microsoft.com/office/drawing/2014/main" id="{AF779057-E6B4-3D43-9166-EC10B3C30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80" y="4646786"/>
            <a:ext cx="1698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4 Imagen" descr="imagesCA9UY8QE.jpg">
            <a:extLst>
              <a:ext uri="{FF2B5EF4-FFF2-40B4-BE49-F238E27FC236}">
                <a16:creationId xmlns:a16="http://schemas.microsoft.com/office/drawing/2014/main" id="{BFC4972D-385A-BB47-91CC-C12437A25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99" b="14647"/>
          <a:stretch>
            <a:fillRect/>
          </a:stretch>
        </p:blipFill>
        <p:spPr bwMode="auto">
          <a:xfrm>
            <a:off x="179388" y="-19050"/>
            <a:ext cx="12954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7 Imagen" descr="dogg.png">
            <a:extLst>
              <a:ext uri="{FF2B5EF4-FFF2-40B4-BE49-F238E27FC236}">
                <a16:creationId xmlns:a16="http://schemas.microsoft.com/office/drawing/2014/main" id="{F09079D1-6C43-E943-9B85-D6034CF29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2934580"/>
            <a:ext cx="8826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>
            <a:extLst>
              <a:ext uri="{FF2B5EF4-FFF2-40B4-BE49-F238E27FC236}">
                <a16:creationId xmlns:a16="http://schemas.microsoft.com/office/drawing/2014/main" id="{C745AAE7-01DB-4E43-9EF5-408647C5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6200" y="645795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9E7D6156-AABA-184E-8FD2-1E6947632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>
            <a:extLst>
              <a:ext uri="{FF2B5EF4-FFF2-40B4-BE49-F238E27FC236}">
                <a16:creationId xmlns:a16="http://schemas.microsoft.com/office/drawing/2014/main" id="{8E1499C3-2D6E-4747-B648-2C34CAD80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08075"/>
            <a:ext cx="594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AutumnInMyHeartMainTitleFluteV_38z2r.mp3">
            <a:hlinkClick r:id="" action="ppaction://media"/>
            <a:extLst>
              <a:ext uri="{FF2B5EF4-FFF2-40B4-BE49-F238E27FC236}">
                <a16:creationId xmlns:a16="http://schemas.microsoft.com/office/drawing/2014/main" id="{EB393653-A416-7C4E-851C-9E99A2DE2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8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3">
            <a:extLst>
              <a:ext uri="{FF2B5EF4-FFF2-40B4-BE49-F238E27FC236}">
                <a16:creationId xmlns:a16="http://schemas.microsoft.com/office/drawing/2014/main" id="{9C718C6A-FED1-814A-8F4A-BF4B6350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6200" y="645795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5F06F9EF-FA4F-1947-9802-E41488BCE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9BA0D453-F3B6-054C-B609-D8C8AE11E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79425"/>
            <a:ext cx="8153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>
            <a:hlinkClick r:id="rId6" action="ppaction://hlinkfile"/>
            <a:extLst>
              <a:ext uri="{FF2B5EF4-FFF2-40B4-BE49-F238E27FC236}">
                <a16:creationId xmlns:a16="http://schemas.microsoft.com/office/drawing/2014/main" id="{A9BE640E-47FD-A741-8E28-5D80E1575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1981200"/>
            <a:ext cx="67881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OW ARE YOU SONG-p1.mp4" descr="HOW ARE YOU SONG-p1.mp4">
            <a:hlinkClick r:id="" action="ppaction://media"/>
            <a:extLst>
              <a:ext uri="{FF2B5EF4-FFF2-40B4-BE49-F238E27FC236}">
                <a16:creationId xmlns:a16="http://schemas.microsoft.com/office/drawing/2014/main" id="{7D23BACC-D469-6541-A377-230C901E4B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2120611"/>
            <a:ext cx="8534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>
            <a:extLst>
              <a:ext uri="{FF2B5EF4-FFF2-40B4-BE49-F238E27FC236}">
                <a16:creationId xmlns:a16="http://schemas.microsoft.com/office/drawing/2014/main" id="{8741986A-A5EA-6447-8286-59BCC01B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6200" y="645795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>
            <a:extLst>
              <a:ext uri="{FF2B5EF4-FFF2-40B4-BE49-F238E27FC236}">
                <a16:creationId xmlns:a16="http://schemas.microsoft.com/office/drawing/2014/main" id="{77AB2705-B6A1-8E4F-B387-B31D9920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6200" y="645795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977FF0-BEFF-F64A-8BA8-A71904913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13940" r="3535" b="10909"/>
          <a:stretch/>
        </p:blipFill>
        <p:spPr>
          <a:xfrm>
            <a:off x="1381989" y="1600200"/>
            <a:ext cx="7613074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1" name="Footer Placeholder 3">
            <a:extLst>
              <a:ext uri="{FF2B5EF4-FFF2-40B4-BE49-F238E27FC236}">
                <a16:creationId xmlns:a16="http://schemas.microsoft.com/office/drawing/2014/main" id="{2B54D422-9738-B24E-A74E-771FC33F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76200" y="6457950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7030A0"/>
                </a:solidFill>
              </a:rPr>
              <a:t>By Lauren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2BC70EC-8EB7-CA4B-9BA5-CC7091D54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145698E5-5C8D-4D42-8C96-D8793CDEA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95888"/>
            <a:ext cx="76962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7">
            <a:extLst>
              <a:ext uri="{FF2B5EF4-FFF2-40B4-BE49-F238E27FC236}">
                <a16:creationId xmlns:a16="http://schemas.microsoft.com/office/drawing/2014/main" id="{274C0714-F16A-8F48-A146-AAD7BB7A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AE19D-821D-364F-B7F8-422BAE341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4D627-8D21-0D48-BE03-25569E6AE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DE8F0-1719-6D4D-9FD6-0FA58CC1CA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9273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5E0740-2C59-E546-AAD8-744A45B42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8429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58A5AE-809F-CE41-A12D-4CB5E2B47B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022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2408102B-C138-B14F-99E2-C6A6479EA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t="36224" r="9893" b="28896"/>
          <a:stretch/>
        </p:blipFill>
        <p:spPr bwMode="auto">
          <a:xfrm>
            <a:off x="914400" y="609600"/>
            <a:ext cx="8001002" cy="601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Footer Placeholder 6">
            <a:extLst>
              <a:ext uri="{FF2B5EF4-FFF2-40B4-BE49-F238E27FC236}">
                <a16:creationId xmlns:a16="http://schemas.microsoft.com/office/drawing/2014/main" id="{1F1E03A8-4E0C-AE45-9553-BFBB1C6F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8578B49B-1C03-5442-9CF4-5B9B36E1B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828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36170-09D6-2544-982A-C9587893A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511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7">
            <a:extLst>
              <a:ext uri="{FF2B5EF4-FFF2-40B4-BE49-F238E27FC236}">
                <a16:creationId xmlns:a16="http://schemas.microsoft.com/office/drawing/2014/main" id="{69BAC14F-D446-2A40-9BA0-0B09CFBE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228600" y="6391275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n-VN" dirty="0" err="1">
                <a:latin typeface="Arial" panose="020B0604020202020204" pitchFamily="34" charset="0"/>
              </a:rPr>
              <a:t>By</a:t>
            </a:r>
            <a:r>
              <a:rPr lang="es-ES" altLang="en-VN" dirty="0">
                <a:latin typeface="Arial" panose="020B0604020202020204" pitchFamily="34" charset="0"/>
              </a:rPr>
              <a:t> Lauren </a:t>
            </a: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74693DCB-649B-1B44-8EBB-E22C6DD872B5}"/>
              </a:ext>
            </a:extLst>
          </p:cNvPr>
          <p:cNvSpPr/>
          <p:nvPr/>
        </p:nvSpPr>
        <p:spPr>
          <a:xfrm>
            <a:off x="381000" y="152400"/>
            <a:ext cx="5334000" cy="1465263"/>
          </a:xfrm>
          <a:prstGeom prst="cloudCallout">
            <a:avLst>
              <a:gd name="adj1" fmla="val 56449"/>
              <a:gd name="adj2" fmla="val 3942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Goodbye. See you tomorrow.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355A37-F4DD-EE49-9716-E3A960282257}"/>
              </a:ext>
            </a:extLst>
          </p:cNvPr>
          <p:cNvSpPr/>
          <p:nvPr/>
        </p:nvSpPr>
        <p:spPr>
          <a:xfrm>
            <a:off x="9525000" y="3810000"/>
            <a:ext cx="139172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NAM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76628-F776-D24E-B39B-7FA1FAC7862D}"/>
              </a:ext>
            </a:extLst>
          </p:cNvPr>
          <p:cNvSpPr/>
          <p:nvPr/>
        </p:nvSpPr>
        <p:spPr>
          <a:xfrm>
            <a:off x="9525000" y="2743200"/>
            <a:ext cx="11705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311</Words>
  <Application>Microsoft Macintosh PowerPoint</Application>
  <PresentationFormat>On-screen Show (4:3)</PresentationFormat>
  <Paragraphs>82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Times New Roman</vt:lpstr>
      <vt:lpstr>Times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E3-U1-L2-JESS</dc:title>
  <dc:creator>JESSICA LEE</dc:creator>
  <cp:lastModifiedBy>Phương Anh</cp:lastModifiedBy>
  <cp:revision>29</cp:revision>
  <dcterms:created xsi:type="dcterms:W3CDTF">2018-08-20T00:40:56Z</dcterms:created>
  <dcterms:modified xsi:type="dcterms:W3CDTF">2021-10-10T10:08:28Z</dcterms:modified>
</cp:coreProperties>
</file>