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15"/>
  </p:notesMasterIdLst>
  <p:sldIdLst>
    <p:sldId id="368" r:id="rId2"/>
    <p:sldId id="358" r:id="rId3"/>
    <p:sldId id="257" r:id="rId4"/>
    <p:sldId id="365" r:id="rId5"/>
    <p:sldId id="366" r:id="rId6"/>
    <p:sldId id="363" r:id="rId7"/>
    <p:sldId id="367" r:id="rId8"/>
    <p:sldId id="300" r:id="rId9"/>
    <p:sldId id="301" r:id="rId10"/>
    <p:sldId id="303" r:id="rId11"/>
    <p:sldId id="362" r:id="rId12"/>
    <p:sldId id="364" r:id="rId13"/>
    <p:sldId id="288" r:id="rId14"/>
  </p:sldIdLst>
  <p:sldSz cx="9144000" cy="6858000" type="screen4x3"/>
  <p:notesSz cx="6858000" cy="9144000"/>
  <p:embeddedFontLst>
    <p:embeddedFont>
      <p:font typeface=".VnAristote" panose="020B7200000000000000" pitchFamily="34" charset="0"/>
      <p:regular r:id="rId16"/>
    </p:embeddedFont>
    <p:embeddedFont>
      <p:font typeface="Jokerman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egoe Script" panose="020B0504020000000003" pitchFamily="34" charset="0"/>
      <p:regular r:id="rId22"/>
      <p:bold r:id="rId23"/>
    </p:embeddedFont>
    <p:embeddedFont>
      <p:font typeface=".VnPresent" panose="020B7200000000000000" pitchFamily="34" charset="0"/>
      <p:regular r:id="rId24"/>
    </p:embeddedFont>
    <p:embeddedFont>
      <p:font typeface="Broadway" panose="020B0604020202020204" charset="0"/>
      <p:regular r:id="rId25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52" autoAdjust="0"/>
  </p:normalViewPr>
  <p:slideViewPr>
    <p:cSldViewPr>
      <p:cViewPr varScale="1">
        <p:scale>
          <a:sx n="70" d="100"/>
          <a:sy n="70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bin"/><Relationship Id="rId7" Type="http://schemas.openxmlformats.org/officeDocument/2006/relationships/image" Target="../media/image21.jp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ello%20Teddy%20S1E1-%20Hello,%20what's%20your%20name-.mp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50900"/>
            <a:ext cx="8753475" cy="5651500"/>
          </a:xfrm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228975" y="579438"/>
            <a:ext cx="5772150" cy="5143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Doan </a:t>
            </a:r>
            <a:r>
              <a:rPr lang="en-US" dirty="0" err="1" smtClean="0">
                <a:solidFill>
                  <a:srgbClr val="7030A0"/>
                </a:solidFill>
                <a:latin typeface=".VnAristote" panose="020B7200000000000000" pitchFamily="34" charset="0"/>
              </a:rPr>
              <a:t>Ket</a:t>
            </a:r>
            <a:r>
              <a:rPr lang="en-US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 Primary school</a:t>
            </a:r>
            <a:endParaRPr lang="vi-VN" dirty="0" smtClean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8525" y="2697163"/>
            <a:ext cx="4365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Welcome to English class</a:t>
            </a:r>
            <a:endParaRPr lang="vi-V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8950" y="3676650"/>
            <a:ext cx="51847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itchFamily="34" charset="0"/>
              </a:rPr>
              <a:t>Teacher : Nguyen </a:t>
            </a:r>
            <a:r>
              <a:rPr lang="en-US" sz="2800" b="1" dirty="0" err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itchFamily="34" charset="0"/>
              </a:rPr>
              <a:t>Quynh</a:t>
            </a:r>
            <a:r>
              <a:rPr lang="en-US" sz="28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itchFamily="34" charset="0"/>
              </a:rPr>
              <a:t> </a:t>
            </a:r>
            <a:r>
              <a:rPr lang="en-US" sz="2800" b="1" dirty="0" err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itchFamily="34" charset="0"/>
              </a:rPr>
              <a:t>Hoa</a:t>
            </a:r>
            <a:endParaRPr lang="vi-VN" sz="2800" b="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6206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587" y="1052990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What's your name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  </a:t>
            </a:r>
            <a:r>
              <a:rPr lang="en-US" sz="2800" dirty="0"/>
              <a:t> </a:t>
            </a:r>
            <a:r>
              <a:rPr lang="en-US" sz="2800" dirty="0" smtClean="0"/>
              <a:t>                 </a:t>
            </a:r>
            <a:r>
              <a:rPr lang="en-US" sz="2800" dirty="0"/>
              <a:t> Peter.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1"/>
            <a:ext cx="864350" cy="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648" y="240110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5031" y="3994727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81930" y="342612"/>
            <a:ext cx="3953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Look and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34" y="1268760"/>
            <a:ext cx="30845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4563" y="3831602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2.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I'm 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/>
              <a:t>    </a:t>
            </a:r>
            <a:r>
              <a:rPr lang="en-US" sz="2800" dirty="0" smtClean="0"/>
              <a:t>    What's </a:t>
            </a:r>
            <a:r>
              <a:rPr lang="en-US" sz="2800" dirty="0"/>
              <a:t>your name</a:t>
            </a:r>
            <a:r>
              <a:rPr lang="en-US" sz="2800" dirty="0" smtClean="0"/>
              <a:t>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</a:t>
            </a:r>
            <a:r>
              <a:rPr lang="en-US" sz="2800" dirty="0"/>
              <a:t> </a:t>
            </a:r>
            <a:r>
              <a:rPr lang="en-US" sz="2800" dirty="0" smtClean="0"/>
              <a:t>                    </a:t>
            </a:r>
            <a:r>
              <a:rPr lang="en-US" sz="2800" dirty="0"/>
              <a:t> Linda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10" y="4293930"/>
            <a:ext cx="3084530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1516" y="517043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" y="927387"/>
            <a:ext cx="5075080" cy="58948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47667" y="-11726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945" y="927387"/>
            <a:ext cx="5826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alphabet </a:t>
            </a:r>
            <a:r>
              <a:rPr lang="en-US" sz="3600" b="1" dirty="0" smtClean="0">
                <a:solidFill>
                  <a:srgbClr val="FF0000"/>
                </a:solidFill>
              </a:rPr>
              <a:t>song</a:t>
            </a:r>
          </a:p>
          <a:p>
            <a:pPr algn="ctr"/>
            <a:r>
              <a:rPr lang="en-US" sz="4000" dirty="0"/>
              <a:t>A B C D E F G</a:t>
            </a:r>
          </a:p>
          <a:p>
            <a:pPr algn="ctr"/>
            <a:r>
              <a:rPr lang="en-US" sz="4000" dirty="0"/>
              <a:t>H I J K L M N O P</a:t>
            </a:r>
          </a:p>
          <a:p>
            <a:pPr algn="ctr"/>
            <a:r>
              <a:rPr lang="en-US" sz="4000" dirty="0"/>
              <a:t>Q R S T U V</a:t>
            </a:r>
          </a:p>
          <a:p>
            <a:pPr algn="ctr"/>
            <a:r>
              <a:rPr lang="en-US" sz="4000" dirty="0"/>
              <a:t>W X Y Z.</a:t>
            </a:r>
          </a:p>
          <a:p>
            <a:pPr algn="ctr"/>
            <a:r>
              <a:rPr lang="en-US" sz="4000" dirty="0"/>
              <a:t>Now I know my ABCs.</a:t>
            </a:r>
          </a:p>
          <a:p>
            <a:pPr algn="ctr"/>
            <a:r>
              <a:rPr lang="en-US" sz="4000" dirty="0"/>
              <a:t>Next time will you sing with me?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58" y="19705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88900"/>
            <a:ext cx="1601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71550" y="6381750"/>
            <a:ext cx="20875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>
                <a:solidFill>
                  <a:srgbClr val="7030A0"/>
                </a:solidFill>
              </a:rPr>
              <a:t>By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1490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What?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Your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name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What’s your name?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My name’s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3924"/>
            <a:ext cx="187220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15" y="1843924"/>
            <a:ext cx="180453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5989</TotalTime>
  <Words>154</Words>
  <Application>Microsoft Office PowerPoint</Application>
  <PresentationFormat>On-screen Show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.VnAristote</vt:lpstr>
      <vt:lpstr>Arial</vt:lpstr>
      <vt:lpstr>Jokerman</vt:lpstr>
      <vt:lpstr>Calibri</vt:lpstr>
      <vt:lpstr>Segoe Script</vt:lpstr>
      <vt:lpstr>.VnPresent</vt:lpstr>
      <vt:lpstr>Broadway</vt:lpstr>
      <vt:lpstr>Diseño predeterminado</vt:lpstr>
      <vt:lpstr>Doan Ket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AutoBVT</cp:lastModifiedBy>
  <cp:revision>844</cp:revision>
  <dcterms:created xsi:type="dcterms:W3CDTF">2010-05-23T14:28:12Z</dcterms:created>
  <dcterms:modified xsi:type="dcterms:W3CDTF">2021-10-14T05:16:27Z</dcterms:modified>
</cp:coreProperties>
</file>