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udio/unknown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</p:sldMasterIdLst>
  <p:notesMasterIdLst>
    <p:notesMasterId r:id="rId25"/>
  </p:notesMasterIdLst>
  <p:sldIdLst>
    <p:sldId id="2007577117" r:id="rId4"/>
    <p:sldId id="266" r:id="rId5"/>
    <p:sldId id="2007577115" r:id="rId6"/>
    <p:sldId id="262" r:id="rId7"/>
    <p:sldId id="259" r:id="rId8"/>
    <p:sldId id="260" r:id="rId9"/>
    <p:sldId id="258" r:id="rId10"/>
    <p:sldId id="261" r:id="rId11"/>
    <p:sldId id="257" r:id="rId12"/>
    <p:sldId id="264" r:id="rId13"/>
    <p:sldId id="2007577095" r:id="rId14"/>
    <p:sldId id="2007577099" r:id="rId15"/>
    <p:sldId id="2007577101" r:id="rId16"/>
    <p:sldId id="2007577105" r:id="rId17"/>
    <p:sldId id="2007577104" r:id="rId18"/>
    <p:sldId id="2007577097" r:id="rId19"/>
    <p:sldId id="2007577103" r:id="rId20"/>
    <p:sldId id="2007577109" r:id="rId21"/>
    <p:sldId id="2007577118" r:id="rId22"/>
    <p:sldId id="2007577119" r:id="rId23"/>
    <p:sldId id="29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-81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gi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454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62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429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4607602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51501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90694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05557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664182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236362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37444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1565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853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59239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39627190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973223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81931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61613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313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48589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48589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51633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6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229020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48589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716452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8037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892019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60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18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27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44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1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09/09/2021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665" r:id="rId18"/>
    <p:sldLayoutId id="2147483667" r:id="rId19"/>
    <p:sldLayoutId id="2147483670" r:id="rId20"/>
    <p:sldLayoutId id="2147483672" r:id="rId21"/>
    <p:sldLayoutId id="214748371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1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17.wdp"/><Relationship Id="rId11" Type="http://schemas.microsoft.com/office/2007/relationships/hdphoto" Target="../media/hdphoto20.wdp"/><Relationship Id="rId5" Type="http://schemas.openxmlformats.org/officeDocument/2006/relationships/image" Target="../media/image47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1.wav"/><Relationship Id="rId5" Type="http://schemas.microsoft.com/office/2007/relationships/hdphoto" Target="../media/hdphoto22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28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6" Type="http://schemas.microsoft.com/office/2007/relationships/hdphoto" Target="../media/hdphoto25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57.png"/><Relationship Id="rId14" Type="http://schemas.microsoft.com/office/2007/relationships/hdphoto" Target="../media/hdphoto2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2" Type="http://schemas.openxmlformats.org/officeDocument/2006/relationships/image" Target="../media/image36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gif"/><Relationship Id="rId9" Type="http://schemas.openxmlformats.org/officeDocument/2006/relationships/image" Target="../media/image2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4.wdp"/><Relationship Id="rId12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5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2" Type="http://schemas.openxmlformats.org/officeDocument/2006/relationships/image" Target="../media/image24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8" y="0"/>
            <a:ext cx="121891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EE82C5-2DD0-44DB-B0B5-9FA0E830C1DC}"/>
              </a:ext>
            </a:extLst>
          </p:cNvPr>
          <p:cNvSpPr txBox="1"/>
          <p:nvPr/>
        </p:nvSpPr>
        <p:spPr>
          <a:xfrm>
            <a:off x="81117" y="1025291"/>
            <a:ext cx="12029768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9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EDB123-B91B-4825-AB18-846B9BF771CB}"/>
              </a:ext>
            </a:extLst>
          </p:cNvPr>
          <p:cNvSpPr txBox="1"/>
          <p:nvPr/>
        </p:nvSpPr>
        <p:spPr>
          <a:xfrm>
            <a:off x="3801599" y="2011702"/>
            <a:ext cx="4910140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5000" b="1">
                <a:solidFill>
                  <a:srgbClr val="FFFF00"/>
                </a:solidFill>
                <a:latin typeface="HP001 4 hàng" panose="020B0603050302020204" pitchFamily="34" charset="0"/>
              </a:rPr>
              <a:t>Toán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28E459-207D-4B96-A0F7-EC7963E221E9}"/>
              </a:ext>
            </a:extLst>
          </p:cNvPr>
          <p:cNvSpPr txBox="1"/>
          <p:nvPr/>
        </p:nvSpPr>
        <p:spPr>
          <a:xfrm>
            <a:off x="1470212" y="2998114"/>
            <a:ext cx="9807388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Tia số. Số liền trước, số liền sau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45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294" y="-1808483"/>
            <a:ext cx="8394082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14703" y="1008179"/>
            <a:ext cx="69344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 là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số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139"/>
            <a:ext cx="12192000" cy="6856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xmlns="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33600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Constantia" pitchFamily="18" charset="0"/>
              </a:rPr>
              <a:t>HOẠT ĐỘNG HÌNH THÀNH </a:t>
            </a:r>
          </a:p>
          <a:p>
            <a:pPr algn="ctr"/>
            <a:r>
              <a:rPr lang="en-US" sz="5400" b="1" smtClean="0">
                <a:solidFill>
                  <a:srgbClr val="FF0000"/>
                </a:solidFill>
                <a:latin typeface="Constantia" pitchFamily="18" charset="0"/>
              </a:rPr>
              <a:t>KIẾN THỨC MỚI</a:t>
            </a:r>
            <a:endParaRPr lang="en-US" sz="5400" b="1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113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573" y="-6962"/>
            <a:ext cx="12192000" cy="6858000"/>
          </a:xfrm>
          <a:prstGeom prst="rect">
            <a:avLst/>
          </a:prstGeom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144C16A3-5515-42AF-A68A-AB2347E1D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45425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EB8989A-134B-4D69-9216-26C43C21C75C}"/>
              </a:ext>
            </a:extLst>
          </p:cNvPr>
          <p:cNvGrpSpPr/>
          <p:nvPr/>
        </p:nvGrpSpPr>
        <p:grpSpPr>
          <a:xfrm>
            <a:off x="1013361" y="1284281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AE2F24F-D37F-4BBD-B5DF-45EA5B2AABFF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7CB92D3-D8AA-474F-8DA3-29A7F0D1F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A64CDE9-20D5-41BE-9EC7-255C02CE4F3D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xmlns="" id="{8A6F4D0C-561C-4FB9-A9C5-8FA13AB3F6B5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F82A264-B831-4C61-BE41-C4EDEC31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E5DD2B7-597A-403B-9B59-EFE00B0E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xmlns="" id="{7F6A301C-CE3C-4E8F-B32C-2D1D8BB8598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7877350-B7CE-4311-9A4E-36D8163C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75A2231-929C-4E10-80FC-C9E0FEC7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xmlns="" id="{7D8678E2-66AF-4A2D-8298-181DF77B52B8}"/>
              </a:ext>
            </a:extLst>
          </p:cNvPr>
          <p:cNvSpPr/>
          <p:nvPr/>
        </p:nvSpPr>
        <p:spPr>
          <a:xfrm>
            <a:off x="1964403" y="2257493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xmlns="" id="{23C54AB9-A67A-49A4-B2F3-6DA8397F3ADB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5C0E65-B244-4A5A-A505-0560274A75A4}"/>
              </a:ext>
            </a:extLst>
          </p:cNvPr>
          <p:cNvSpPr/>
          <p:nvPr/>
        </p:nvSpPr>
        <p:spPr>
          <a:xfrm>
            <a:off x="2048269" y="2298313"/>
            <a:ext cx="2583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84CDF2-3B6A-4550-93B3-A66D3260AFFD}"/>
              </a:ext>
            </a:extLst>
          </p:cNvPr>
          <p:cNvSpPr/>
          <p:nvPr/>
        </p:nvSpPr>
        <p:spPr>
          <a:xfrm>
            <a:off x="8947322" y="2037043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xmlns="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C5B98850-BD28-417B-B2E7-FF754395FB9A}"/>
              </a:ext>
            </a:extLst>
          </p:cNvPr>
          <p:cNvSpPr/>
          <p:nvPr/>
        </p:nvSpPr>
        <p:spPr>
          <a:xfrm>
            <a:off x="1150756" y="2501155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7313">
            <a:off x="9659931" y="2589346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EDFD7D-11E0-43FE-87D8-D5271B3D53A5}"/>
              </a:ext>
            </a:extLst>
          </p:cNvPr>
          <p:cNvGrpSpPr/>
          <p:nvPr/>
        </p:nvGrpSpPr>
        <p:grpSpPr>
          <a:xfrm>
            <a:off x="1401769" y="2996455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2571B3-CB23-49C5-8172-2D160AFB6771}"/>
              </a:ext>
            </a:extLst>
          </p:cNvPr>
          <p:cNvSpPr txBox="1"/>
          <p:nvPr/>
        </p:nvSpPr>
        <p:spPr>
          <a:xfrm>
            <a:off x="1242285" y="615601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xmlns="" id="{109D077D-11AC-454C-921F-C9C97C648559}"/>
              </a:ext>
            </a:extLst>
          </p:cNvPr>
          <p:cNvSpPr/>
          <p:nvPr/>
        </p:nvSpPr>
        <p:spPr>
          <a:xfrm>
            <a:off x="7721412" y="1280981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B8BB45-FF2E-4F18-B9A7-0135DFA1AEC3}"/>
              </a:ext>
            </a:extLst>
          </p:cNvPr>
          <p:cNvSpPr txBox="1"/>
          <p:nvPr/>
        </p:nvSpPr>
        <p:spPr>
          <a:xfrm>
            <a:off x="1204544" y="3406673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CD192-850A-49F7-96EB-B5A5D5771C2A}"/>
              </a:ext>
            </a:extLst>
          </p:cNvPr>
          <p:cNvSpPr txBox="1"/>
          <p:nvPr/>
        </p:nvSpPr>
        <p:spPr>
          <a:xfrm>
            <a:off x="1912283" y="340343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BF1E0-9EF8-4308-850C-23DC0135EDB1}"/>
              </a:ext>
            </a:extLst>
          </p:cNvPr>
          <p:cNvSpPr txBox="1"/>
          <p:nvPr/>
        </p:nvSpPr>
        <p:spPr>
          <a:xfrm>
            <a:off x="2656826" y="3406673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1F4737-264C-411F-8E51-0585954EF38C}"/>
              </a:ext>
            </a:extLst>
          </p:cNvPr>
          <p:cNvSpPr txBox="1"/>
          <p:nvPr/>
        </p:nvSpPr>
        <p:spPr>
          <a:xfrm>
            <a:off x="3418353" y="340343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4F89D-595C-4A42-A4B8-A46EE695729F}"/>
              </a:ext>
            </a:extLst>
          </p:cNvPr>
          <p:cNvSpPr txBox="1"/>
          <p:nvPr/>
        </p:nvSpPr>
        <p:spPr>
          <a:xfrm>
            <a:off x="4176344" y="3406673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A1058B-ED60-4289-A0E6-8E9F5F5B1BA0}"/>
              </a:ext>
            </a:extLst>
          </p:cNvPr>
          <p:cNvSpPr txBox="1"/>
          <p:nvPr/>
        </p:nvSpPr>
        <p:spPr>
          <a:xfrm>
            <a:off x="4937871" y="340343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EF94D4-9579-4A2E-9C3C-56FD5F1492CB}"/>
              </a:ext>
            </a:extLst>
          </p:cNvPr>
          <p:cNvSpPr txBox="1"/>
          <p:nvPr/>
        </p:nvSpPr>
        <p:spPr>
          <a:xfrm>
            <a:off x="5682414" y="3406673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243CBF-D8AC-4DB0-836E-5E79B47A06E9}"/>
              </a:ext>
            </a:extLst>
          </p:cNvPr>
          <p:cNvSpPr txBox="1"/>
          <p:nvPr/>
        </p:nvSpPr>
        <p:spPr>
          <a:xfrm>
            <a:off x="6443941" y="340343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3C0D75-BDE8-4A4C-B164-01B10704BC3A}"/>
              </a:ext>
            </a:extLst>
          </p:cNvPr>
          <p:cNvSpPr txBox="1"/>
          <p:nvPr/>
        </p:nvSpPr>
        <p:spPr>
          <a:xfrm>
            <a:off x="7237318" y="340343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F5D759-DA00-4125-99E1-1F8A45F7D77F}"/>
              </a:ext>
            </a:extLst>
          </p:cNvPr>
          <p:cNvSpPr txBox="1"/>
          <p:nvPr/>
        </p:nvSpPr>
        <p:spPr>
          <a:xfrm>
            <a:off x="7981861" y="3406673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CCDD7D-12C3-43D2-A155-DC3BF62A57D8}"/>
              </a:ext>
            </a:extLst>
          </p:cNvPr>
          <p:cNvSpPr txBox="1"/>
          <p:nvPr/>
        </p:nvSpPr>
        <p:spPr>
          <a:xfrm>
            <a:off x="8568576" y="3403438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8E1BBB6-F9AA-4E1D-8709-DF9EE409E0D9}"/>
              </a:ext>
            </a:extLst>
          </p:cNvPr>
          <p:cNvSpPr/>
          <p:nvPr/>
        </p:nvSpPr>
        <p:spPr>
          <a:xfrm>
            <a:off x="8045776" y="1569708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58509B-4A10-44DB-9695-6E879076345F}"/>
              </a:ext>
            </a:extLst>
          </p:cNvPr>
          <p:cNvSpPr txBox="1"/>
          <p:nvPr/>
        </p:nvSpPr>
        <p:spPr>
          <a:xfrm>
            <a:off x="1204544" y="4348691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195038-1880-443F-8EE3-74273B2C366B}"/>
              </a:ext>
            </a:extLst>
          </p:cNvPr>
          <p:cNvSpPr txBox="1"/>
          <p:nvPr/>
        </p:nvSpPr>
        <p:spPr>
          <a:xfrm>
            <a:off x="1242284" y="5308398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</a:p>
        </p:txBody>
      </p:sp>
    </p:spTree>
    <p:extLst>
      <p:ext uri="{BB962C8B-B14F-4D97-AF65-F5344CB8AC3E}">
        <p14:creationId xmlns:p14="http://schemas.microsoft.com/office/powerpoint/2010/main" xmlns="" val="38341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D8547-4A65-4CE8-AB61-F002C7121168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5BADF8-D03F-4063-B4F4-7A70A921856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3CC28-9685-4F29-BC73-E2E9FC0A00B4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FA885-5838-4358-A14F-1883D6FE4ABD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92ED5E-C127-4DAD-9D72-E6C9874B10C3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xmlns="" id="{658A9D62-9C8C-4D55-B1BE-FB7DABF6BAAA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D025263-9203-47B2-A131-AFA96706ED96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8343EBAF-0ABE-46B4-8469-8196A8F2A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52B6A4D4-D1B0-4196-898C-FD57FC94E3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68DAC4E-0703-4A61-8BE8-374C70CDB4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BB7C9FDF-A8C3-4DB3-AED6-04E68BE850A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B6953F9-FD8A-4FB6-9A43-097F808B329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7EE51D98-97E6-45C2-8552-FDD3C0B9341A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1EA4E40B-D8EA-4793-931F-B607925BC925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AADF8CCD-54E5-4C57-BCC4-514C4C684B5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1E5304C6-A9B1-405B-A574-BB0A0DAE7197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9B8D06E-53F3-4CF8-AD13-73B6967EFF8F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2EEADACB-BD12-481B-BA2E-5E592A9930D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06D538A-A063-4B3B-8FAE-4EDB3ABF1903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8B7E36-E2C9-419A-A834-53DAAD880084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4BE3FB-2519-4336-BE61-B4B405CB132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51E97E-8C99-4D93-8C9C-9B5EC6848451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BE7D5C-8604-4476-80B6-9D165B2CD07D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93556A-9FE5-4BD2-8696-4FC084787A54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2A0F49B-9EBD-4E28-90DB-E9E073B830EC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98C1799-D125-4508-85C1-9531ED5201C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F0CEDB-4C82-4212-8BD0-9F6FDEA33F34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75FB07B-6725-4BD4-8679-AC4B827BBE7D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D5EB64F-6094-430B-AC8E-FD1A5693C499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767488E-0FF5-4A70-9764-BB208DE9BA3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C85C9E-EAA9-4FB2-8303-A251FB2D1122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8168F76-134D-4EAE-BE6A-B646EC3D9252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xmlns="" id="{48E7E2A8-69B2-4D4A-9131-440ED04E6D85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xmlns="" id="{70A518AC-559C-4312-A427-4579B66C35BB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2782955-0583-4989-95BA-F056174D1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30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3360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Constantia" pitchFamily="18" charset="0"/>
              </a:rPr>
              <a:t>LUYỆN TẬP THỰC HÀNH</a:t>
            </a:r>
            <a:endParaRPr lang="en-US" sz="6000" b="1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7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7756F604-AFF5-4EC8-B194-7CCD67FFB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785012-4D5E-433B-BB72-E097D8349E6A}"/>
              </a:ext>
            </a:extLst>
          </p:cNvPr>
          <p:cNvGrpSpPr/>
          <p:nvPr/>
        </p:nvGrpSpPr>
        <p:grpSpPr>
          <a:xfrm>
            <a:off x="5061393" y="409819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2244774-FA58-4A61-8B6D-A009AE2C020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2292D3C-3011-40BB-877D-78A4AB5B16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B8374C-EA7B-478D-8DD5-AEC5E85123F5}"/>
              </a:ext>
            </a:extLst>
          </p:cNvPr>
          <p:cNvSpPr txBox="1"/>
          <p:nvPr/>
        </p:nvSpPr>
        <p:spPr>
          <a:xfrm>
            <a:off x="5721588" y="63492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F3932138-83DC-4828-AB46-B1E48C1DDDE8}"/>
              </a:ext>
            </a:extLst>
          </p:cNvPr>
          <p:cNvSpPr/>
          <p:nvPr/>
        </p:nvSpPr>
        <p:spPr>
          <a:xfrm>
            <a:off x="4282347" y="404505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C9667-8CD2-4A56-9262-8E705A304B54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559492-C5F0-49CD-A959-DCC7AA7762A5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3846ECA-6302-46C1-B573-6DCF7FF014A4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219D4F0B-687D-4C80-82BB-7890C328A395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xmlns="" id="{6DE9B959-EB34-469C-9D24-A5684C455EA6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17C35928-8C2D-47AC-91C5-75A562A817C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xmlns="" id="{57EDE392-AC60-43E5-9C28-D45CC15E7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xmlns="" id="{D6C406BE-99B9-4CC7-8C89-139A3EA2DACE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xmlns="" id="{A3E216A4-7623-4023-9451-3B8055E255FB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xmlns="" id="{4EDEDD45-D4AF-417F-91B1-E1AFBAAF9474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xmlns="" id="{AE682B6F-86F0-410E-BF17-D86876BBFB88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xmlns="" id="{2E29D199-BC5B-4A40-907D-29B8A1A930B0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xmlns="" id="{BA5821CE-448E-45C9-A1CE-9DD376FB905C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xmlns="" id="{F1125BD6-02D9-47C5-943B-D77050AD9472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xmlns="" id="{7EC9ABE9-EC40-47FB-80F0-A730C304E4CF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545127E-B865-4CEA-B6E3-14DF5378910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5E243183-07F5-41F3-AF67-70C612862891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568A511F-1961-4FDA-A9BE-F24FC2584A27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AAA84BB-2CD5-4178-91D9-95B06914AEE6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CFC1E56C-2C51-49F9-B863-C3D7C1A56C42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78E6EC0D-5962-4449-82B8-6E964C454EDD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63AA751-736F-4D56-8367-3C9A0887D9B2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5085D12F-2DD8-4632-8068-1F96CF2F9853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0EA323D9-26F8-4B00-9419-F0F7351CD29E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B6723F7-D416-4F8B-AC90-EF7A333685D2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A55DDF4-7442-4276-A676-1A3174CCD0DF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827E3A6A-7837-473C-A7D9-F291FB250015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D63D3112-6318-4707-81D2-7F4E454E9FFC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A812F7F-D2A7-41E4-AAA8-1847161EFCBD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xmlns="" id="{B3F1059D-2EBE-4F9F-9E6F-361D18D6F6C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xmlns="" id="{16A6E9B4-9DA4-4584-8402-49AAC64124C9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xmlns="" id="{65BAF489-EE2D-48B2-8F66-2A93E2CA520C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xmlns="" id="{DB885F16-508E-4192-A774-56C2DA68728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xmlns="" id="{8840B3CF-517C-4965-926B-D13CACCC6C0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CC58828-9B02-4711-87D7-A407A7B672E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D88F263C-F7F8-491E-86FC-AFB34F41395C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xmlns="" id="{98CE5793-5D05-44E0-9105-3118ED23031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5C791D58-D099-44CA-9C16-3BBA8ABA0D3D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xmlns="" id="{6CE8EF52-6712-4F55-91C3-F56CA564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7685FB44-1887-4E0C-AF58-607620EBD5F7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B0B235AA-7903-4E09-A585-44790C823352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xmlns="" id="{EF386FE9-3519-406B-9D1C-6C5053CCA01F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xmlns="" id="{40C7CE6B-061A-4582-8131-A381306FEE03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xmlns="" id="{48146632-2332-4BB8-ABFE-E6F484C7D713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D094E3BE-32D6-4AB2-AE7E-EC12ECB363F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xmlns="" id="{AFAF1D0E-A4C0-43B8-9AF3-E5C025912901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xmlns="" id="{C942EFFC-7C65-4388-B13E-DEE1A1900CF0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xmlns="" id="{9846E9CA-EC92-42B9-87FC-2BD295B14E3F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96BF15D7-8AEC-4CE2-9FE1-1378F11012BA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xmlns="" id="{24B11003-B41D-4D7E-9283-D1F0058CA357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3E513C9-E303-4359-B579-40638981450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7E5FE06-8338-4C27-81CB-B29BED16555B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325B424-F4F4-485B-B3F0-E085B56AB414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B81AF284-D23C-4806-9072-9DDE84A28C9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92C8F4E-EA58-44A0-8CB3-C84B7E35206C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CEE3C5C-0B5F-47D0-9744-C7544553B675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B1FD765-0483-42C4-A151-C9A864EBEEF9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2AF726FF-403C-454C-A14A-23F5DD36CA8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DF669B0A-78DB-4B1B-BDAE-4CAD5C064CA4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027AD24-E24C-427E-8502-5073F90998C2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4B30B99-F0F5-463D-828C-865656960E3E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D22C944-613E-4D7C-9BB7-CB4F1E44C54B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xmlns="" id="{12BCB41E-30AA-49F5-B760-FD5F7A9B20CD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xmlns="" id="{D7C2531C-BCEA-43D3-92CC-B902B403EBB4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xmlns="" id="{6C976BC3-CB55-43D9-AC47-C23E5215E5D2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xmlns="" id="{38F44C99-B15A-4AF2-A8AA-CEC6C01F803E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xmlns="" id="{4F57CACD-BD0B-4E13-B84F-53205A9C401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xmlns="" id="{AE92366C-9518-455A-967D-4DC806187D23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xmlns="" id="{50E935C8-A95E-495D-88A3-2CF090ED8D86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xmlns="" id="{F81C084B-F256-4FBD-B410-829D1D0CDE36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xmlns="" id="{EA59B320-E426-4273-AF49-0AECFCC77F7B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xmlns="" id="{CAAA676B-D7C9-4441-BC7E-31715352282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xmlns="" id="{46E53B28-C564-4894-B75A-D15FF4025DB6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xmlns="" id="{52D6A0DE-7923-40F2-BDA7-6A42AB1218A4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xmlns="" id="{587549E7-E207-40B1-AF0E-D16CD82AFB29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xmlns="" id="{441AB17F-6008-4374-80ED-7004688877DD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xmlns="" id="{9AC64B1C-F310-4585-BE85-ED2B925C6635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2094053897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0DB4A1-CB79-4A71-AFD2-797D379C084E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57371F4-72CF-4516-B6DC-CCB059799E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B7C1C5-2A3E-4103-945C-476C08CE6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845599-2C6E-4C0C-ACD1-A2CC479EBF22}"/>
              </a:ext>
            </a:extLst>
          </p:cNvPr>
          <p:cNvSpPr txBox="1"/>
          <p:nvPr/>
        </p:nvSpPr>
        <p:spPr>
          <a:xfrm>
            <a:off x="2007205" y="100498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DA494D-3693-4967-AC36-99BB2D752D39}"/>
              </a:ext>
            </a:extLst>
          </p:cNvPr>
          <p:cNvGrpSpPr/>
          <p:nvPr/>
        </p:nvGrpSpPr>
        <p:grpSpPr>
          <a:xfrm>
            <a:off x="1148356" y="1854396"/>
            <a:ext cx="10088833" cy="3906565"/>
            <a:chOff x="925729" y="1064853"/>
            <a:chExt cx="10088833" cy="3906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2E8066-6750-41FA-935F-C8DF4BA6C5DA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xmlns="" id="{8A94E046-EC6E-4FA9-BF1B-18CB43F7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7EC6F6BC-235E-4E9C-82BF-CA1C1EEBA636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989B9DBC-ACBD-4EF5-B59D-8476D8353D8F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C9C20207-206D-4612-B6CF-E5E81655E602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CE854F0-A6F5-4218-9C07-F7C87984482E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BBFE4B97-D252-48DD-B981-85EA9BBA2432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9D9B9716-5028-403A-AE28-B6E2E3198E70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D0CF74B2-2454-4015-A8A5-DBE87D26030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F2A595F-56E3-47E9-9D3A-7C0F9A5EB219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62C4029-84C7-475D-B281-5CFC81278C5B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A9A57EC6-38A0-4DBA-960C-A3AB2BCBA1E8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ADB67C6-F360-4000-B1A4-42BDB3CA3F83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87D6DAC-EC02-40D5-BEAE-3BC216EE19B8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E20390F2-C485-46C0-963D-FE8302F28FCF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1428119-3574-48AA-B4E5-1CE2CB650CBB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48E089D-8584-421A-B885-6F1349F9A9E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F2F5431-8ABD-4678-AD91-8541DFBA713B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D090CAA-2053-4466-A709-6ED3CE7A9E29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B27CA0E-8CA6-4CD5-A3C5-043742CB977D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13BF0D1-C085-435E-AB76-1CABED8AF163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2ECE080-83AD-40AA-BAE8-01505517C8EF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3C00325-EB38-44C8-9E94-CFE9B527D2CA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5F6C0B9-2BC6-486B-9D4C-861EFF8FBAA5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EE1C18C-A579-43D5-8D4F-2AD5983880FB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8795B261-0131-4F83-AC40-0C52C4651FB0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E499786-58B3-4991-B6DB-FD74C6AD4EA2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901B360-0C35-4371-AB8D-DA3CF8A3372E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DFE1DCF-4EE2-469A-9EB9-8C49CEF047E0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0DC04CA-5B5A-47FA-8AFA-931138D826DC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0DFB9264-51CE-4CD8-B2A3-F68E3CC914D5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8E5599FE-E737-465A-8FF5-A60541D03AF7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D7C8E0B-370F-4FBD-A80C-D179D461B08A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142BBEAD-D76D-49DB-AB54-9AD043C18BE9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DBDB18B0-365A-4370-92E4-5A3F0C162E6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ED2295E-DF68-47D6-BF8A-4C9DE7CC32BD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D291F0A-1F53-41E6-83FF-A37E61A6C5B8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45FF451-1FB9-4E5D-BDA4-8FD6ABB1B2F1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0FE3772-49F6-4C10-9B4A-06EF72D0EA3C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862C3C4-A23B-4610-9327-0E9D9E3047B5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D6D0EF8-79FF-450C-B88B-5EE64E06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14E6328-C943-4ED2-A678-AA008FBB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887F5B-C7BF-4187-A4C9-202E27CE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49A4A79-57B7-4519-BC9A-0303C8B5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A97C929-A0C2-4805-A46C-60A7EADB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59D46FA-DDB8-4DE6-84D9-19122BC8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3" name="Freeform 79">
            <a:extLst>
              <a:ext uri="{FF2B5EF4-FFF2-40B4-BE49-F238E27FC236}">
                <a16:creationId xmlns:a16="http://schemas.microsoft.com/office/drawing/2014/main" xmlns="" id="{AC7D8D8D-CFD1-4A4D-9F30-C10B5E03AFB9}"/>
              </a:ext>
            </a:extLst>
          </p:cNvPr>
          <p:cNvSpPr/>
          <p:nvPr/>
        </p:nvSpPr>
        <p:spPr>
          <a:xfrm>
            <a:off x="6827566" y="3728686"/>
            <a:ext cx="541422" cy="1327408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4" name="Freeform 82">
            <a:extLst>
              <a:ext uri="{FF2B5EF4-FFF2-40B4-BE49-F238E27FC236}">
                <a16:creationId xmlns:a16="http://schemas.microsoft.com/office/drawing/2014/main" xmlns="" id="{869C2118-39F0-445A-9BCB-8BD5D2FC47F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5" name="Freeform 84">
            <a:extLst>
              <a:ext uri="{FF2B5EF4-FFF2-40B4-BE49-F238E27FC236}">
                <a16:creationId xmlns:a16="http://schemas.microsoft.com/office/drawing/2014/main" xmlns="" id="{D75A38AB-CBC3-4A12-9DF4-B583BFE0655D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6" name="Freeform 85">
            <a:extLst>
              <a:ext uri="{FF2B5EF4-FFF2-40B4-BE49-F238E27FC236}">
                <a16:creationId xmlns:a16="http://schemas.microsoft.com/office/drawing/2014/main" xmlns="" id="{F90C7C62-B411-43E9-A2A0-4CDC7F4A19EB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7" name="Freeform 86">
            <a:extLst>
              <a:ext uri="{FF2B5EF4-FFF2-40B4-BE49-F238E27FC236}">
                <a16:creationId xmlns:a16="http://schemas.microsoft.com/office/drawing/2014/main" xmlns="" id="{DD9622F6-A67E-40F8-AFFC-7DE515678214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8" name="Freeform 87">
            <a:extLst>
              <a:ext uri="{FF2B5EF4-FFF2-40B4-BE49-F238E27FC236}">
                <a16:creationId xmlns:a16="http://schemas.microsoft.com/office/drawing/2014/main" xmlns="" id="{6D27B087-EF57-43BB-8976-38FF157BBAE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74904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7ECB98-F4BB-4E35-9CE9-3EAAB2DA1EAF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5B15623-E0F3-4CB6-95AF-AD9AA5A920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62D59EB-E713-44F1-959B-CEA0358F1C4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4063DF-66AC-45B0-8D82-03F5620504DE}"/>
              </a:ext>
            </a:extLst>
          </p:cNvPr>
          <p:cNvSpPr txBox="1"/>
          <p:nvPr/>
        </p:nvSpPr>
        <p:spPr>
          <a:xfrm>
            <a:off x="1501979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74BB48F-808E-417D-8215-9E4BD19561DA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552FF22-F89B-445D-A399-9F9CA5F1BF20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1DF1981-8D40-420E-AD8B-07A6CA30D6A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A7D3429-CFCE-4934-961B-84A88D6765C2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7A49299-82D3-4690-8FB6-67E7DF41DBDC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45B347C-39B3-40B1-AB7B-5F4E4B446474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B64A950-7105-4083-B97E-D30529AEAF1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xmlns="" id="{4052D7CA-348C-4CAB-ACAF-6E1B27FC009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xmlns="" id="{034F21D0-D39C-429C-93B9-8CEE23C7A172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xmlns="" id="{88650451-477E-4925-B8D1-3E53065B597E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xmlns="" id="{FC379985-892F-4F20-B3F9-08B3379EDEE5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xmlns="" id="{CBB7FB3E-B1CA-47E3-8598-62D0BE8253A1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xmlns="" id="{82F96852-457F-4A4C-9337-587F9A274201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04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8" y="0"/>
            <a:ext cx="121891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EE82C5-2DD0-44DB-B0B5-9FA0E830C1DC}"/>
              </a:ext>
            </a:extLst>
          </p:cNvPr>
          <p:cNvSpPr txBox="1"/>
          <p:nvPr/>
        </p:nvSpPr>
        <p:spPr>
          <a:xfrm>
            <a:off x="81117" y="1025291"/>
            <a:ext cx="12029768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48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9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4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EDB123-B91B-4825-AB18-846B9BF771CB}"/>
              </a:ext>
            </a:extLst>
          </p:cNvPr>
          <p:cNvSpPr txBox="1"/>
          <p:nvPr/>
        </p:nvSpPr>
        <p:spPr>
          <a:xfrm>
            <a:off x="3801599" y="1939986"/>
            <a:ext cx="4910140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5000" b="1">
                <a:solidFill>
                  <a:srgbClr val="FFFF00"/>
                </a:solidFill>
                <a:latin typeface="HP001 4 hàng" panose="020B0603050302020204" pitchFamily="34" charset="0"/>
              </a:rPr>
              <a:t>Toán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28E459-207D-4B96-A0F7-EC7963E221E9}"/>
              </a:ext>
            </a:extLst>
          </p:cNvPr>
          <p:cNvSpPr txBox="1"/>
          <p:nvPr/>
        </p:nvSpPr>
        <p:spPr>
          <a:xfrm>
            <a:off x="1470212" y="2693321"/>
            <a:ext cx="9807388" cy="861772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Tia số. Số liền trước, số liền sau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EDB123-B91B-4825-AB18-846B9BF771CB}"/>
              </a:ext>
            </a:extLst>
          </p:cNvPr>
          <p:cNvSpPr txBox="1"/>
          <p:nvPr/>
        </p:nvSpPr>
        <p:spPr>
          <a:xfrm>
            <a:off x="1006566" y="3429000"/>
            <a:ext cx="10271033" cy="2400655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Bài 3:</a:t>
            </a:r>
          </a:p>
          <a:p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a: </a:t>
            </a:r>
            <a:r>
              <a:rPr lang="en-US" sz="5000" b="1" smtClean="0">
                <a:solidFill>
                  <a:srgbClr val="FFFF00"/>
                </a:solidFill>
                <a:latin typeface="Tempus Sans ITC" panose="04020404030D07020202" pitchFamily="82" charset="0"/>
              </a:rPr>
              <a:t>	</a:t>
            </a:r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			b: 				c:</a:t>
            </a:r>
          </a:p>
          <a:p>
            <a:r>
              <a:rPr lang="en-US" sz="5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d:				e: 				g:	</a:t>
            </a:r>
            <a:endParaRPr lang="en-US" sz="5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1646556" y="4245590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5241403" y="4208887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8711739" y="4195399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1634691" y="4942754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5241402" y="4942753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8783455" y="4942754"/>
            <a:ext cx="679431" cy="67563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09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48"/>
            <a:ext cx="12158454" cy="6837852"/>
          </a:xfrm>
          <a:prstGeom prst="rect">
            <a:avLst/>
          </a:prstGeom>
        </p:spPr>
      </p:pic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1641318" y="508763"/>
            <a:ext cx="8373363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Chào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tạm biệt các con!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75001" y="549560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smtClean="0">
                <a:solidFill>
                  <a:prstClr val="white"/>
                </a:solidFill>
                <a:latin typeface="Calibri"/>
              </a:rPr>
              <a:t>Các số: 56, 78, 41 được xếp theo thứ tự từ bé đến lớn là: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2070094"/>
            <a:ext cx="292249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defRPr/>
            </a:pPr>
            <a:r>
              <a:rPr lang="en-US" sz="4200" smtClean="0">
                <a:solidFill>
                  <a:srgbClr val="0000FF"/>
                </a:solidFill>
              </a:rPr>
              <a:t>A.41</a:t>
            </a:r>
            <a:r>
              <a:rPr lang="en-US" sz="4200">
                <a:solidFill>
                  <a:srgbClr val="0000FF"/>
                </a:solidFill>
              </a:rPr>
              <a:t>, </a:t>
            </a:r>
            <a:r>
              <a:rPr lang="en-US" sz="4200" smtClean="0">
                <a:solidFill>
                  <a:srgbClr val="0000FF"/>
                </a:solidFill>
              </a:rPr>
              <a:t>78, 56</a:t>
            </a:r>
            <a:endParaRPr lang="en-US" sz="42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70208" y="2103826"/>
            <a:ext cx="294667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B.41, 56, 78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194371" y="2103826"/>
            <a:ext cx="283310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defRPr/>
            </a:pPr>
            <a:r>
              <a:rPr lang="en-US" sz="4200" smtClean="0">
                <a:solidFill>
                  <a:srgbClr val="0000FF"/>
                </a:solidFill>
              </a:rPr>
              <a:t>C.78, 56, 41</a:t>
            </a:r>
            <a:endParaRPr lang="en-US" sz="42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215723" y="2070094"/>
            <a:ext cx="315557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78, 41, 56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831630" y="1008179"/>
            <a:ext cx="64586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gồm: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14627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gồm: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smtClean="0">
                <a:solidFill>
                  <a:prstClr val="white"/>
                </a:solidFill>
                <a:latin typeface="Calibri"/>
              </a:rPr>
              <a:t>Viết số: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lăm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lộn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541</Words>
  <Application>Microsoft Office PowerPoint</Application>
  <PresentationFormat>Custom</PresentationFormat>
  <Paragraphs>181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2_Office Theme</vt:lpstr>
      <vt:lpstr>https://www.freeppt7.com</vt:lpstr>
      <vt:lpstr>Waveform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QuynhAnh</cp:lastModifiedBy>
  <cp:revision>19</cp:revision>
  <dcterms:created xsi:type="dcterms:W3CDTF">2021-08-02T08:09:21Z</dcterms:created>
  <dcterms:modified xsi:type="dcterms:W3CDTF">2021-09-09T14:05:03Z</dcterms:modified>
</cp:coreProperties>
</file>