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75" r:id="rId2"/>
    <p:sldId id="276" r:id="rId3"/>
    <p:sldId id="259" r:id="rId4"/>
    <p:sldId id="260" r:id="rId5"/>
    <p:sldId id="261" r:id="rId6"/>
    <p:sldId id="262" r:id="rId7"/>
    <p:sldId id="263" r:id="rId8"/>
    <p:sldId id="277" r:id="rId9"/>
    <p:sldId id="273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6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618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BF11F-7D31-4494-AC76-68B8A0ACB002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BD909-E2BC-49E6-985A-38F2FD4C3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683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559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6925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E729-B9F4-47B5-9203-463C2B80897E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D926-C88B-4981-A1FF-124E25AFF5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E729-B9F4-47B5-9203-463C2B80897E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D926-C88B-4981-A1FF-124E25AFF5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E729-B9F4-47B5-9203-463C2B80897E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D926-C88B-4981-A1FF-124E25AFF5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706142213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1469095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E729-B9F4-47B5-9203-463C2B80897E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D926-C88B-4981-A1FF-124E25AFF5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E729-B9F4-47B5-9203-463C2B80897E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D926-C88B-4981-A1FF-124E25AFF5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E729-B9F4-47B5-9203-463C2B80897E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D926-C88B-4981-A1FF-124E25AFF5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E729-B9F4-47B5-9203-463C2B80897E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D926-C88B-4981-A1FF-124E25AFF5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E729-B9F4-47B5-9203-463C2B80897E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D926-C88B-4981-A1FF-124E25AFF5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E729-B9F4-47B5-9203-463C2B80897E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D926-C88B-4981-A1FF-124E25AFF5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E729-B9F4-47B5-9203-463C2B80897E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D926-C88B-4981-A1FF-124E25AFF5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E729-B9F4-47B5-9203-463C2B80897E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BC7D926-C88B-4981-A1FF-124E25AFF5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C6CE729-B9F4-47B5-9203-463C2B80897E}" type="datetimeFigureOut">
              <a:rPr lang="en-US" smtClean="0"/>
              <a:pPr/>
              <a:t>06/09/2021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BC7D926-C88B-4981-A1FF-124E25AFF53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slide" Target="slide1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2.bin"/><Relationship Id="rId7" Type="http://schemas.openxmlformats.org/officeDocument/2006/relationships/image" Target="../media/image27.jpeg"/><Relationship Id="rId12" Type="http://schemas.openxmlformats.org/officeDocument/2006/relationships/image" Target="../media/image3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slide" Target="slide13.xml"/><Relationship Id="rId5" Type="http://schemas.openxmlformats.org/officeDocument/2006/relationships/image" Target="../media/image21.gif"/><Relationship Id="rId10" Type="http://schemas.openxmlformats.org/officeDocument/2006/relationships/image" Target="../media/image30.png"/><Relationship Id="rId4" Type="http://schemas.openxmlformats.org/officeDocument/2006/relationships/image" Target="../media/image22.jpeg"/><Relationship Id="rId9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2.bin"/><Relationship Id="rId7" Type="http://schemas.openxmlformats.org/officeDocument/2006/relationships/image" Target="../media/image27.jpeg"/><Relationship Id="rId12" Type="http://schemas.openxmlformats.org/officeDocument/2006/relationships/image" Target="../media/image34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slide" Target="slide14.xml"/><Relationship Id="rId5" Type="http://schemas.openxmlformats.org/officeDocument/2006/relationships/image" Target="../media/image21.gif"/><Relationship Id="rId10" Type="http://schemas.openxmlformats.org/officeDocument/2006/relationships/image" Target="../media/image33.png"/><Relationship Id="rId4" Type="http://schemas.openxmlformats.org/officeDocument/2006/relationships/image" Target="../media/image22.jpeg"/><Relationship Id="rId9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2.bin"/><Relationship Id="rId7" Type="http://schemas.openxmlformats.org/officeDocument/2006/relationships/image" Target="../media/image27.jpeg"/><Relationship Id="rId12" Type="http://schemas.openxmlformats.org/officeDocument/2006/relationships/image" Target="../media/image36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slide" Target="slide15.xml"/><Relationship Id="rId5" Type="http://schemas.openxmlformats.org/officeDocument/2006/relationships/image" Target="../media/image21.gif"/><Relationship Id="rId10" Type="http://schemas.openxmlformats.org/officeDocument/2006/relationships/image" Target="../media/image35.png"/><Relationship Id="rId4" Type="http://schemas.openxmlformats.org/officeDocument/2006/relationships/image" Target="../media/image22.jpeg"/><Relationship Id="rId9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2.bin"/><Relationship Id="rId7" Type="http://schemas.openxmlformats.org/officeDocument/2006/relationships/image" Target="../media/image27.jpeg"/><Relationship Id="rId12" Type="http://schemas.openxmlformats.org/officeDocument/2006/relationships/image" Target="../media/image38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slide" Target="slide16.xml"/><Relationship Id="rId5" Type="http://schemas.openxmlformats.org/officeDocument/2006/relationships/image" Target="../media/image21.gif"/><Relationship Id="rId10" Type="http://schemas.openxmlformats.org/officeDocument/2006/relationships/image" Target="../media/image37.png"/><Relationship Id="rId4" Type="http://schemas.openxmlformats.org/officeDocument/2006/relationships/image" Target="../media/image22.jpeg"/><Relationship Id="rId9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bin"/><Relationship Id="rId7" Type="http://schemas.openxmlformats.org/officeDocument/2006/relationships/image" Target="../media/image21.gif"/><Relationship Id="rId12" Type="http://schemas.openxmlformats.org/officeDocument/2006/relationships/image" Target="../media/image40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29.gif"/><Relationship Id="rId5" Type="http://schemas.openxmlformats.org/officeDocument/2006/relationships/image" Target="../media/image22.jpeg"/><Relationship Id="rId10" Type="http://schemas.openxmlformats.org/officeDocument/2006/relationships/image" Target="../media/image28.jpeg"/><Relationship Id="rId4" Type="http://schemas.openxmlformats.org/officeDocument/2006/relationships/audio" Target="../media/audio3.bin"/><Relationship Id="rId9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8.wdp"/><Relationship Id="rId18" Type="http://schemas.microsoft.com/office/2007/relationships/hdphoto" Target="../media/hdphoto13.wdp"/><Relationship Id="rId3" Type="http://schemas.openxmlformats.org/officeDocument/2006/relationships/image" Target="../media/image10.jpeg"/><Relationship Id="rId7" Type="http://schemas.microsoft.com/office/2007/relationships/hdphoto" Target="../media/hdphoto2.wdp"/><Relationship Id="rId12" Type="http://schemas.microsoft.com/office/2007/relationships/hdphoto" Target="../media/hdphoto7.wdp"/><Relationship Id="rId17" Type="http://schemas.microsoft.com/office/2007/relationships/hdphoto" Target="../media/hdphoto12.wdp"/><Relationship Id="rId2" Type="http://schemas.openxmlformats.org/officeDocument/2006/relationships/image" Target="../media/image9.wmf"/><Relationship Id="rId16" Type="http://schemas.microsoft.com/office/2007/relationships/hdphoto" Target="../media/hdphoto11.wdp"/><Relationship Id="rId20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6.wdp"/><Relationship Id="rId5" Type="http://schemas.openxmlformats.org/officeDocument/2006/relationships/image" Target="../media/image12.png"/><Relationship Id="rId15" Type="http://schemas.microsoft.com/office/2007/relationships/hdphoto" Target="../media/hdphoto10.wdp"/><Relationship Id="rId10" Type="http://schemas.microsoft.com/office/2007/relationships/hdphoto" Target="../media/hdphoto5.wdp"/><Relationship Id="rId19" Type="http://schemas.microsoft.com/office/2007/relationships/hdphoto" Target="../media/hdphoto14.wdp"/><Relationship Id="rId4" Type="http://schemas.openxmlformats.org/officeDocument/2006/relationships/image" Target="../media/image11.png"/><Relationship Id="rId9" Type="http://schemas.microsoft.com/office/2007/relationships/hdphoto" Target="../media/hdphoto4.wdp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8.wdp"/><Relationship Id="rId18" Type="http://schemas.microsoft.com/office/2007/relationships/hdphoto" Target="../media/hdphoto13.wdp"/><Relationship Id="rId3" Type="http://schemas.openxmlformats.org/officeDocument/2006/relationships/image" Target="../media/image10.jpeg"/><Relationship Id="rId7" Type="http://schemas.microsoft.com/office/2007/relationships/hdphoto" Target="../media/hdphoto2.wdp"/><Relationship Id="rId12" Type="http://schemas.microsoft.com/office/2007/relationships/hdphoto" Target="../media/hdphoto7.wdp"/><Relationship Id="rId17" Type="http://schemas.microsoft.com/office/2007/relationships/hdphoto" Target="../media/hdphoto12.wdp"/><Relationship Id="rId2" Type="http://schemas.openxmlformats.org/officeDocument/2006/relationships/image" Target="../media/image9.wmf"/><Relationship Id="rId16" Type="http://schemas.microsoft.com/office/2007/relationships/hdphoto" Target="../media/hdphoto11.wdp"/><Relationship Id="rId20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6.wdp"/><Relationship Id="rId5" Type="http://schemas.openxmlformats.org/officeDocument/2006/relationships/image" Target="../media/image12.png"/><Relationship Id="rId15" Type="http://schemas.microsoft.com/office/2007/relationships/hdphoto" Target="../media/hdphoto10.wdp"/><Relationship Id="rId10" Type="http://schemas.microsoft.com/office/2007/relationships/hdphoto" Target="../media/hdphoto5.wdp"/><Relationship Id="rId19" Type="http://schemas.microsoft.com/office/2007/relationships/hdphoto" Target="../media/hdphoto14.wdp"/><Relationship Id="rId4" Type="http://schemas.openxmlformats.org/officeDocument/2006/relationships/image" Target="../media/image11.png"/><Relationship Id="rId9" Type="http://schemas.microsoft.com/office/2007/relationships/hdphoto" Target="../media/hdphoto4.wdp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=""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578" y="3378201"/>
            <a:ext cx="2881662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=""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36" y="6159087"/>
            <a:ext cx="6212564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=""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7"/>
            <a:ext cx="5935911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=""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375161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=""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5874696"/>
            <a:ext cx="3505199" cy="730871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=""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235" y="4740294"/>
            <a:ext cx="4457954" cy="20429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="" xmlns:a16="http://schemas.microsoft.com/office/drawing/2014/main" id="{B617BD64-3631-4195-ABF3-1A7D72513797}"/>
              </a:ext>
            </a:extLst>
          </p:cNvPr>
          <p:cNvSpPr txBox="1">
            <a:spLocks/>
          </p:cNvSpPr>
          <p:nvPr/>
        </p:nvSpPr>
        <p:spPr>
          <a:xfrm>
            <a:off x="519343" y="3915683"/>
            <a:ext cx="8369423" cy="14456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vi-VN" sz="48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148FE19-25B8-45E3-8B75-347E763EDCBD}"/>
              </a:ext>
            </a:extLst>
          </p:cNvPr>
          <p:cNvSpPr/>
          <p:nvPr/>
        </p:nvSpPr>
        <p:spPr>
          <a:xfrm>
            <a:off x="661434" y="3176582"/>
            <a:ext cx="7821131" cy="39114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87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28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287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mừng</a:t>
            </a:r>
            <a:r>
              <a:rPr lang="en-US" sz="28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287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28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con </a:t>
            </a:r>
            <a:r>
              <a:rPr lang="en-US" sz="287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đến</a:t>
            </a:r>
            <a:r>
              <a:rPr lang="en-US" sz="28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287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với</a:t>
            </a:r>
            <a:r>
              <a:rPr lang="en-US" sz="28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287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lớp</a:t>
            </a:r>
            <a:r>
              <a:rPr lang="en-US" sz="28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287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học</a:t>
            </a:r>
            <a:r>
              <a:rPr lang="en-US" sz="28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287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trực</a:t>
            </a:r>
            <a:r>
              <a:rPr lang="en-US" sz="28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287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tuyến</a:t>
            </a:r>
            <a:endParaRPr lang="en-US" sz="287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en-US" sz="287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en-US" sz="10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en-US" sz="287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287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BF4F9A7-9C7B-447F-8F96-CC599E0ACC0B}"/>
              </a:ext>
            </a:extLst>
          </p:cNvPr>
          <p:cNvSpPr txBox="1"/>
          <p:nvPr/>
        </p:nvSpPr>
        <p:spPr>
          <a:xfrm>
            <a:off x="1545355" y="3237884"/>
            <a:ext cx="6053291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000" b="1" dirty="0" err="1">
                <a:ln/>
                <a:solidFill>
                  <a:srgbClr val="FFC000"/>
                </a:solidFill>
              </a:rPr>
              <a:t>Môn</a:t>
            </a:r>
            <a:r>
              <a:rPr lang="en-US" sz="5000" b="1">
                <a:ln/>
                <a:solidFill>
                  <a:srgbClr val="FFC000"/>
                </a:solidFill>
              </a:rPr>
              <a:t>: </a:t>
            </a:r>
            <a:r>
              <a:rPr lang="en-US" sz="5000" b="1" smtClean="0">
                <a:ln/>
                <a:solidFill>
                  <a:srgbClr val="FFC000"/>
                </a:solidFill>
              </a:rPr>
              <a:t>Toán</a:t>
            </a:r>
            <a:endParaRPr lang="en-US" sz="5000" b="1" dirty="0">
              <a:ln/>
              <a:solidFill>
                <a:srgbClr val="FFC000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2704" y="1197535"/>
            <a:ext cx="9121297" cy="146050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CHÀO MỪNG CÁC CON ĐẾN VỚI 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TIẾT HỌC TRỰC TUYẾN </a:t>
            </a:r>
            <a:r>
              <a:rPr kumimoji="0" lang="en-US" sz="4800" b="1" i="0" u="none" strike="noStrike" kern="1200" cap="none" spc="0" normalizeH="0" baseline="0" noProof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LỚP 2A1 </a:t>
            </a:r>
            <a:endParaRPr kumimoji="0" lang="en-US" sz="4800" b="1" i="0" u="none" strike="noStrike" kern="1200" cap="none" spc="0" normalizeH="0" baseline="0" noProof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76776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44444E-6 L -2.70833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21795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2383" y="3432271"/>
            <a:ext cx="3239234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542063"/>
            <a:ext cx="9144000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2046254"/>
            <a:ext cx="9092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smtClean="0">
                <a:solidFill>
                  <a:prstClr val="white"/>
                </a:solidFill>
                <a:latin typeface="Bahnschrift SemiBold" panose="020B0502040204020203" pitchFamily="34" charset="0"/>
              </a:rPr>
              <a:t>Vượt chướng ngại vật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2505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18288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xmlns="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054" y="4308213"/>
            <a:ext cx="2280557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1168" y="2225994"/>
            <a:ext cx="1561664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52383" y="4752393"/>
            <a:ext cx="2643144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xmlns="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32056">
            <a:off x="14784191" y="5037483"/>
            <a:ext cx="76905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412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18288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054" y="4308213"/>
            <a:ext cx="228055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7508" y="4884819"/>
            <a:ext cx="2643144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9305" y="552710"/>
            <a:ext cx="787563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02091" y="4424831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45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5971" y="5507743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54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02091" y="5507744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44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9305" y="4472913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15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3681622" y="417233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7898567" y="5272794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3597258" y="516651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7922036" y="4115958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87849" y="1424967"/>
            <a:ext cx="3323555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02158" y="632930"/>
            <a:ext cx="77059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61905" y="3590124"/>
            <a:ext cx="3003230" cy="3163824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39906" y="4683009"/>
            <a:ext cx="964582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069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18288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054" y="4308213"/>
            <a:ext cx="228055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9861" y="3640670"/>
            <a:ext cx="3006339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9305" y="552710"/>
            <a:ext cx="787563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02498" y="5379667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 28</a:t>
            </a:r>
            <a:r>
              <a:rPr lang="en-US" sz="2800" b="1" smtClean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b="1" smtClean="0">
                <a:solidFill>
                  <a:prstClr val="white"/>
                </a:solidFill>
                <a:latin typeface="+mj-lt"/>
              </a:rPr>
              <a:t>và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5971" y="5507743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65</a:t>
            </a:r>
            <a:r>
              <a:rPr lang="en-US" sz="2800" b="1" smtClean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800" b="1" smtClean="0">
                <a:solidFill>
                  <a:prstClr val="white"/>
                </a:solidFill>
                <a:latin typeface="+mj-lt"/>
              </a:rPr>
              <a:t>và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32484" y="4503667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smtClean="0">
                <a:solidFill>
                  <a:prstClr val="white"/>
                </a:solidFill>
                <a:latin typeface="+mj-lt"/>
              </a:rPr>
              <a:t>B</a:t>
            </a:r>
            <a:r>
              <a:rPr lang="en-US" sz="2800" b="1" smtClean="0">
                <a:solidFill>
                  <a:prstClr val="white"/>
                </a:solidFill>
                <a:latin typeface="+mj-lt"/>
              </a:rPr>
              <a:t>. </a:t>
            </a:r>
            <a:r>
              <a:rPr lang="en-US" sz="2800" b="1" smtClean="0">
                <a:solidFill>
                  <a:prstClr val="white"/>
                </a:solidFill>
                <a:latin typeface="+mj-lt"/>
              </a:rPr>
              <a:t>65 và 80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9305" y="4472913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smtClean="0">
                <a:solidFill>
                  <a:prstClr val="white"/>
                </a:solidFill>
                <a:latin typeface="+mj-lt"/>
              </a:rPr>
              <a:t>A. </a:t>
            </a:r>
            <a:r>
              <a:rPr lang="en-US" sz="2800" b="1" smtClean="0">
                <a:solidFill>
                  <a:prstClr val="white"/>
                </a:solidFill>
                <a:latin typeface="+mj-lt"/>
              </a:rPr>
              <a:t>28 </a:t>
            </a:r>
            <a:r>
              <a:rPr lang="en-US" sz="2800" b="1" smtClean="0">
                <a:solidFill>
                  <a:prstClr val="white"/>
                </a:solidFill>
                <a:latin typeface="+mj-lt"/>
              </a:rPr>
              <a:t>và 100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3681622" y="417233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7915275" y="4203597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3597258" y="516651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7823288" y="4963315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1102" y="1900254"/>
            <a:ext cx="3323555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02158" y="632930"/>
            <a:ext cx="739884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44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các số bé hơn 80 trong các số sau: </a:t>
            </a:r>
            <a:r>
              <a:rPr kumimoji="0" lang="en-US" sz="4400" b="0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28, 93, 65, 80, 100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00318" y="3794915"/>
            <a:ext cx="1621088" cy="27432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58853" y="4913750"/>
            <a:ext cx="964582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159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18288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054" y="4308213"/>
            <a:ext cx="228055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8359" y="3901194"/>
            <a:ext cx="1621088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9305" y="552710"/>
            <a:ext cx="787563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02091" y="4424831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61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5971" y="5507743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601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02091" y="5507744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 56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9305" y="4472913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16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3681622" y="417233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7898567" y="5272794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3597258" y="516651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7922036" y="4115958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87849" y="1424967"/>
            <a:ext cx="3323555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02158" y="632930"/>
            <a:ext cx="7551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“sáu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mươi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mốt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”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22666" y="4472912"/>
            <a:ext cx="2992745" cy="266221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39906" y="4705965"/>
            <a:ext cx="964582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836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18288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054" y="4308213"/>
            <a:ext cx="228055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7880" y="4500326"/>
            <a:ext cx="3048819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9305" y="552710"/>
            <a:ext cx="787563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1534" y="4431455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Chín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mươi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mốt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5971" y="5507743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Chín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chục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02091" y="5507744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 Chín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một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57615" y="4323225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Chín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mươi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7911348" y="3946896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7898567" y="5272794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3597258" y="516651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3046926" y="4053478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98112" y="735109"/>
            <a:ext cx="3323555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02158" y="632931"/>
            <a:ext cx="754481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 91 được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đọc là: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72670" y="3818898"/>
            <a:ext cx="2309129" cy="290779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73113" y="4879767"/>
            <a:ext cx="964582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186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18288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48399" y="3865248"/>
            <a:ext cx="2992745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054" y="4308213"/>
            <a:ext cx="228055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1309" y="3916755"/>
            <a:ext cx="2309195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9305" y="552710"/>
            <a:ext cx="787563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02091" y="4424831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Năm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mươi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sáu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5971" y="5507743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Năm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sáu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02091" y="5507744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 Năm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sáu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9305" y="4472913"/>
            <a:ext cx="351285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Sáu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mươi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3681622" y="417233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7898567" y="5272794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3597258" y="5166515"/>
            <a:ext cx="81915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7922036" y="4115958"/>
            <a:ext cx="10046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87849" y="1424967"/>
            <a:ext cx="3323555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02158" y="632931"/>
            <a:ext cx="77059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Đọc số 56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33400"/>
            <a:ext cx="3638119" cy="547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531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8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820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81202FA-6175-4870-8599-700AF0F7F0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" y="0"/>
            <a:ext cx="914188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CEE82C5-2DD0-44DB-B0B5-9FA0E830C1DC}"/>
              </a:ext>
            </a:extLst>
          </p:cNvPr>
          <p:cNvSpPr txBox="1"/>
          <p:nvPr/>
        </p:nvSpPr>
        <p:spPr>
          <a:xfrm>
            <a:off x="60838" y="1025291"/>
            <a:ext cx="9022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hai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6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EDB123-B91B-4825-AB18-846B9BF771CB}"/>
              </a:ext>
            </a:extLst>
          </p:cNvPr>
          <p:cNvSpPr txBox="1"/>
          <p:nvPr/>
        </p:nvSpPr>
        <p:spPr>
          <a:xfrm>
            <a:off x="3299031" y="2011702"/>
            <a:ext cx="2545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Toán</a:t>
            </a:r>
            <a:endParaRPr lang="en-US" sz="4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828E459-207D-4B96-A0F7-EC7963E221E9}"/>
              </a:ext>
            </a:extLst>
          </p:cNvPr>
          <p:cNvSpPr txBox="1"/>
          <p:nvPr/>
        </p:nvSpPr>
        <p:spPr>
          <a:xfrm>
            <a:off x="1524000" y="3048000"/>
            <a:ext cx="6294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Luyện tập</a:t>
            </a:r>
            <a:endParaRPr lang="en-US" sz="4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94986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3175"/>
            <a:ext cx="9144000" cy="461665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13306" y="1071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1.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100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41" descr="Boo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1382" y="41671"/>
            <a:ext cx="807492" cy="4967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44758"/>
            <a:ext cx="9144000" cy="9132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18B8AFA-95AE-6645-8519-53BDE7A7B9B6}"/>
              </a:ext>
            </a:extLst>
          </p:cNvPr>
          <p:cNvSpPr txBox="1"/>
          <p:nvPr/>
        </p:nvSpPr>
        <p:spPr>
          <a:xfrm>
            <a:off x="1409701" y="632911"/>
            <a:ext cx="5878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x-none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Hoàn </a:t>
            </a:r>
            <a:r>
              <a:rPr lang="x-none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thành bảng sau (theo mẫu):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0103"/>
            <a:ext cx="1230440" cy="6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1" name="Table 7">
            <a:extLst>
              <a:ext uri="{FF2B5EF4-FFF2-40B4-BE49-F238E27FC236}">
                <a16:creationId xmlns:a16="http://schemas.microsoft.com/office/drawing/2014/main" xmlns="" id="{3CEB0860-6D42-424D-8EB4-A12A82044A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60634239"/>
              </p:ext>
            </p:extLst>
          </p:nvPr>
        </p:nvGraphicFramePr>
        <p:xfrm>
          <a:off x="185022" y="1253736"/>
          <a:ext cx="8818814" cy="5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3500">
                  <a:extLst>
                    <a:ext uri="{9D8B030D-6E8A-4147-A177-3AD203B41FA5}">
                      <a16:colId xmlns:a16="http://schemas.microsoft.com/office/drawing/2014/main" xmlns="" val="2730818847"/>
                    </a:ext>
                  </a:extLst>
                </a:gridCol>
                <a:gridCol w="863576">
                  <a:extLst>
                    <a:ext uri="{9D8B030D-6E8A-4147-A177-3AD203B41FA5}">
                      <a16:colId xmlns:a16="http://schemas.microsoft.com/office/drawing/2014/main" xmlns="" val="67752427"/>
                    </a:ext>
                  </a:extLst>
                </a:gridCol>
                <a:gridCol w="916720">
                  <a:extLst>
                    <a:ext uri="{9D8B030D-6E8A-4147-A177-3AD203B41FA5}">
                      <a16:colId xmlns:a16="http://schemas.microsoft.com/office/drawing/2014/main" xmlns="" val="1818071520"/>
                    </a:ext>
                  </a:extLst>
                </a:gridCol>
                <a:gridCol w="1049577">
                  <a:extLst>
                    <a:ext uri="{9D8B030D-6E8A-4147-A177-3AD203B41FA5}">
                      <a16:colId xmlns:a16="http://schemas.microsoft.com/office/drawing/2014/main" xmlns="" val="126473517"/>
                    </a:ext>
                  </a:extLst>
                </a:gridCol>
                <a:gridCol w="2205441">
                  <a:extLst>
                    <a:ext uri="{9D8B030D-6E8A-4147-A177-3AD203B41FA5}">
                      <a16:colId xmlns:a16="http://schemas.microsoft.com/office/drawing/2014/main" xmlns="" val="241307219"/>
                    </a:ext>
                  </a:extLst>
                </a:gridCol>
              </a:tblGrid>
              <a:tr h="475488"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marT="54864" marB="5486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20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Chục</a:t>
                      </a:r>
                    </a:p>
                  </a:txBody>
                  <a:tcPr marT="54864" marB="5486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20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Đơn vị</a:t>
                      </a:r>
                    </a:p>
                  </a:txBody>
                  <a:tcPr marT="54864" marB="5486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20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Viết số</a:t>
                      </a:r>
                    </a:p>
                  </a:txBody>
                  <a:tcPr marT="54864" marB="5486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20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Đọc số</a:t>
                      </a:r>
                    </a:p>
                  </a:txBody>
                  <a:tcPr marT="54864" marB="5486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4669738"/>
                  </a:ext>
                </a:extLst>
              </a:tr>
              <a:tr h="1174928"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9958744"/>
                  </a:ext>
                </a:extLst>
              </a:tr>
              <a:tr h="1174928"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7597642"/>
                  </a:ext>
                </a:extLst>
              </a:tr>
              <a:tr h="1174928"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735717"/>
                  </a:ext>
                </a:extLst>
              </a:tr>
              <a:tr h="1174928"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0846840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035CF8A-3542-0F49-8C33-8EB421EB6C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916" y="2257096"/>
            <a:ext cx="268210" cy="7639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22BFD54-855E-6A44-B4AE-C1816AC3C0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652" y="2257096"/>
            <a:ext cx="268210" cy="763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D1252D6-2246-194E-A17A-55DA17C9D9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3835" y="2257096"/>
            <a:ext cx="268210" cy="763998"/>
          </a:xfrm>
          <a:prstGeom prst="rect">
            <a:avLst/>
          </a:prstGeom>
        </p:spPr>
      </p:pic>
      <p:sp>
        <p:nvSpPr>
          <p:cNvPr id="25" name="Can 33">
            <a:extLst>
              <a:ext uri="{FF2B5EF4-FFF2-40B4-BE49-F238E27FC236}">
                <a16:creationId xmlns:a16="http://schemas.microsoft.com/office/drawing/2014/main" xmlns="" id="{96AC2C28-0D56-014F-B68E-7BD8DCAB48AD}"/>
              </a:ext>
            </a:extLst>
          </p:cNvPr>
          <p:cNvSpPr/>
          <p:nvPr/>
        </p:nvSpPr>
        <p:spPr>
          <a:xfrm>
            <a:off x="2740953" y="2264214"/>
            <a:ext cx="45719" cy="76400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981BE2F-F1C3-D845-98E0-D61E2D4406BD}"/>
              </a:ext>
            </a:extLst>
          </p:cNvPr>
          <p:cNvSpPr txBox="1"/>
          <p:nvPr/>
        </p:nvSpPr>
        <p:spPr>
          <a:xfrm>
            <a:off x="3970900" y="2097692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7" name="Can 33">
            <a:extLst>
              <a:ext uri="{FF2B5EF4-FFF2-40B4-BE49-F238E27FC236}">
                <a16:creationId xmlns:a16="http://schemas.microsoft.com/office/drawing/2014/main" xmlns="" id="{6226CA3C-44D8-9046-91B1-4BB3F02CBE25}"/>
              </a:ext>
            </a:extLst>
          </p:cNvPr>
          <p:cNvSpPr/>
          <p:nvPr/>
        </p:nvSpPr>
        <p:spPr>
          <a:xfrm>
            <a:off x="3072262" y="2264215"/>
            <a:ext cx="45719" cy="76400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Can 33">
            <a:extLst>
              <a:ext uri="{FF2B5EF4-FFF2-40B4-BE49-F238E27FC236}">
                <a16:creationId xmlns:a16="http://schemas.microsoft.com/office/drawing/2014/main" xmlns="" id="{E4B2A4A6-8F3A-8C43-A513-AC6B21153239}"/>
              </a:ext>
            </a:extLst>
          </p:cNvPr>
          <p:cNvSpPr/>
          <p:nvPr/>
        </p:nvSpPr>
        <p:spPr>
          <a:xfrm>
            <a:off x="3390878" y="2264214"/>
            <a:ext cx="45719" cy="76400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an 33">
            <a:extLst>
              <a:ext uri="{FF2B5EF4-FFF2-40B4-BE49-F238E27FC236}">
                <a16:creationId xmlns:a16="http://schemas.microsoft.com/office/drawing/2014/main" xmlns="" id="{BFF6BFE7-C783-A544-BF40-07439507B0D0}"/>
              </a:ext>
            </a:extLst>
          </p:cNvPr>
          <p:cNvSpPr/>
          <p:nvPr/>
        </p:nvSpPr>
        <p:spPr>
          <a:xfrm>
            <a:off x="3712726" y="2263857"/>
            <a:ext cx="45719" cy="763998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2900053-5486-CE48-AECB-336DE8E8FBB2}"/>
              </a:ext>
            </a:extLst>
          </p:cNvPr>
          <p:cNvSpPr txBox="1"/>
          <p:nvPr/>
        </p:nvSpPr>
        <p:spPr>
          <a:xfrm>
            <a:off x="5000068" y="2097692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75289E6-5E32-AF49-A100-4F74A5A43799}"/>
              </a:ext>
            </a:extLst>
          </p:cNvPr>
          <p:cNvSpPr txBox="1"/>
          <p:nvPr/>
        </p:nvSpPr>
        <p:spPr>
          <a:xfrm>
            <a:off x="6065858" y="2097692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latin typeface="Arial" pitchFamily="34" charset="0"/>
                <a:cs typeface="Arial" pitchFamily="34" charset="0"/>
              </a:rPr>
              <a:t>34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59FFCE0-0F8B-7E4C-81C1-2683CFC2D520}"/>
              </a:ext>
            </a:extLst>
          </p:cNvPr>
          <p:cNvSpPr txBox="1"/>
          <p:nvPr/>
        </p:nvSpPr>
        <p:spPr>
          <a:xfrm>
            <a:off x="6945435" y="2108429"/>
            <a:ext cx="1724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Ba mươi tư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6967454-FE7A-9046-BF2C-11B7FB424C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354" y="3388884"/>
            <a:ext cx="271895" cy="7744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630B003-6CC5-5748-B5BB-64DEAFE75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090" y="3388884"/>
            <a:ext cx="271895" cy="7744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54A65D62-2ED5-6F45-B74D-54AAB900C2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3378" y="3403193"/>
            <a:ext cx="271895" cy="77449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6FC9C21-C05B-1F45-BAE8-67734BA0A687}"/>
              </a:ext>
            </a:extLst>
          </p:cNvPr>
          <p:cNvSpPr txBox="1"/>
          <p:nvPr/>
        </p:nvSpPr>
        <p:spPr>
          <a:xfrm>
            <a:off x="4032879" y="3205281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x-none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Can 33">
            <a:extLst>
              <a:ext uri="{FF2B5EF4-FFF2-40B4-BE49-F238E27FC236}">
                <a16:creationId xmlns:a16="http://schemas.microsoft.com/office/drawing/2014/main" xmlns="" id="{8EC4357F-DBB5-6449-A9DD-1B78F0B5ACA4}"/>
              </a:ext>
            </a:extLst>
          </p:cNvPr>
          <p:cNvSpPr/>
          <p:nvPr/>
        </p:nvSpPr>
        <p:spPr>
          <a:xfrm>
            <a:off x="3739041" y="3413116"/>
            <a:ext cx="54129" cy="813812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BECE02C-78A8-4745-A989-E8EE192CFA24}"/>
              </a:ext>
            </a:extLst>
          </p:cNvPr>
          <p:cNvSpPr txBox="1"/>
          <p:nvPr/>
        </p:nvSpPr>
        <p:spPr>
          <a:xfrm>
            <a:off x="5062047" y="3205281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x-none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BCDCA60-621F-6941-8C39-B65506DF1823}"/>
              </a:ext>
            </a:extLst>
          </p:cNvPr>
          <p:cNvSpPr txBox="1"/>
          <p:nvPr/>
        </p:nvSpPr>
        <p:spPr>
          <a:xfrm>
            <a:off x="6127837" y="3205281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x-none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CE3E2EB-9036-864B-9F40-6CBFB0401FD5}"/>
              </a:ext>
            </a:extLst>
          </p:cNvPr>
          <p:cNvSpPr txBox="1"/>
          <p:nvPr/>
        </p:nvSpPr>
        <p:spPr>
          <a:xfrm>
            <a:off x="6842793" y="3246790"/>
            <a:ext cx="2117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Năm mươi mốt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809F2EA7-02FD-CA44-B039-656BABD761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0164" y="3403193"/>
            <a:ext cx="271895" cy="77449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6466A85D-A6B7-264E-AA82-6DA4924513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0099" y="3431913"/>
            <a:ext cx="271895" cy="77449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633DD44-51B2-DB4B-A02E-9374289030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780" y="4514844"/>
            <a:ext cx="297468" cy="84734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0A19CAEF-CF0E-CF4E-9868-729F5ADA3C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516" y="4514844"/>
            <a:ext cx="297468" cy="84734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6A44CAD6-414D-4940-97A2-4C1AFD5ADD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804" y="4529153"/>
            <a:ext cx="297468" cy="84734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A451234-663C-F246-BDB8-CB79DDC46F16}"/>
              </a:ext>
            </a:extLst>
          </p:cNvPr>
          <p:cNvSpPr txBox="1"/>
          <p:nvPr/>
        </p:nvSpPr>
        <p:spPr>
          <a:xfrm>
            <a:off x="4009729" y="4341963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x-none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8F990F8-DAE4-3D4E-90D7-920A668F54EC}"/>
              </a:ext>
            </a:extLst>
          </p:cNvPr>
          <p:cNvSpPr txBox="1"/>
          <p:nvPr/>
        </p:nvSpPr>
        <p:spPr>
          <a:xfrm>
            <a:off x="5038897" y="4341963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x-none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73DE007-9205-8242-8072-46C8C611261B}"/>
              </a:ext>
            </a:extLst>
          </p:cNvPr>
          <p:cNvSpPr txBox="1"/>
          <p:nvPr/>
        </p:nvSpPr>
        <p:spPr>
          <a:xfrm>
            <a:off x="6104687" y="4341963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latin typeface="Arial" pitchFamily="34" charset="0"/>
                <a:cs typeface="Arial" pitchFamily="34" charset="0"/>
              </a:rPr>
              <a:t>46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74937DE-4E5B-3A49-8657-817E32CD9D18}"/>
              </a:ext>
            </a:extLst>
          </p:cNvPr>
          <p:cNvSpPr txBox="1"/>
          <p:nvPr/>
        </p:nvSpPr>
        <p:spPr>
          <a:xfrm>
            <a:off x="6842793" y="4383472"/>
            <a:ext cx="2117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x-none" sz="20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49E78D24-B845-6947-A0F5-411F88D9C5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4590" y="4529153"/>
            <a:ext cx="297468" cy="847340"/>
          </a:xfrm>
          <a:prstGeom prst="rect">
            <a:avLst/>
          </a:prstGeom>
        </p:spPr>
      </p:pic>
      <p:sp>
        <p:nvSpPr>
          <p:cNvPr id="51" name="Can 33">
            <a:extLst>
              <a:ext uri="{FF2B5EF4-FFF2-40B4-BE49-F238E27FC236}">
                <a16:creationId xmlns:a16="http://schemas.microsoft.com/office/drawing/2014/main" xmlns="" id="{BD046474-047D-F046-8792-8958D0B02EC5}"/>
              </a:ext>
            </a:extLst>
          </p:cNvPr>
          <p:cNvSpPr/>
          <p:nvPr/>
        </p:nvSpPr>
        <p:spPr>
          <a:xfrm>
            <a:off x="2222614" y="4608598"/>
            <a:ext cx="45719" cy="786808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Can 33">
            <a:extLst>
              <a:ext uri="{FF2B5EF4-FFF2-40B4-BE49-F238E27FC236}">
                <a16:creationId xmlns:a16="http://schemas.microsoft.com/office/drawing/2014/main" xmlns="" id="{D7E0EDE9-CC08-F84C-A08F-4769BEC172DB}"/>
              </a:ext>
            </a:extLst>
          </p:cNvPr>
          <p:cNvSpPr/>
          <p:nvPr/>
        </p:nvSpPr>
        <p:spPr>
          <a:xfrm>
            <a:off x="2553923" y="4608599"/>
            <a:ext cx="45719" cy="786808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Can 33">
            <a:extLst>
              <a:ext uri="{FF2B5EF4-FFF2-40B4-BE49-F238E27FC236}">
                <a16:creationId xmlns:a16="http://schemas.microsoft.com/office/drawing/2014/main" xmlns="" id="{E52A797B-A0A5-9C45-9F59-BFE967DA9FF5}"/>
              </a:ext>
            </a:extLst>
          </p:cNvPr>
          <p:cNvSpPr/>
          <p:nvPr/>
        </p:nvSpPr>
        <p:spPr>
          <a:xfrm>
            <a:off x="2872538" y="4608598"/>
            <a:ext cx="45719" cy="786808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Can 33">
            <a:extLst>
              <a:ext uri="{FF2B5EF4-FFF2-40B4-BE49-F238E27FC236}">
                <a16:creationId xmlns:a16="http://schemas.microsoft.com/office/drawing/2014/main" xmlns="" id="{D62C8BBD-8FE4-B341-857F-A8B74ACF7B85}"/>
              </a:ext>
            </a:extLst>
          </p:cNvPr>
          <p:cNvSpPr/>
          <p:nvPr/>
        </p:nvSpPr>
        <p:spPr>
          <a:xfrm>
            <a:off x="3194387" y="4608240"/>
            <a:ext cx="45719" cy="78680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Can 33">
            <a:extLst>
              <a:ext uri="{FF2B5EF4-FFF2-40B4-BE49-F238E27FC236}">
                <a16:creationId xmlns:a16="http://schemas.microsoft.com/office/drawing/2014/main" xmlns="" id="{171AE844-9F09-BB42-BD3B-F74B59BDDC48}"/>
              </a:ext>
            </a:extLst>
          </p:cNvPr>
          <p:cNvSpPr/>
          <p:nvPr/>
        </p:nvSpPr>
        <p:spPr>
          <a:xfrm>
            <a:off x="3509537" y="4605511"/>
            <a:ext cx="45719" cy="786808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Can 33">
            <a:extLst>
              <a:ext uri="{FF2B5EF4-FFF2-40B4-BE49-F238E27FC236}">
                <a16:creationId xmlns:a16="http://schemas.microsoft.com/office/drawing/2014/main" xmlns="" id="{DADCAA3D-A9C4-E747-8C59-A5609BEC123A}"/>
              </a:ext>
            </a:extLst>
          </p:cNvPr>
          <p:cNvSpPr/>
          <p:nvPr/>
        </p:nvSpPr>
        <p:spPr>
          <a:xfrm>
            <a:off x="3823951" y="4605154"/>
            <a:ext cx="45719" cy="78680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5D611565-FD8B-0042-ADEE-2DC67CE9F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525" y="5710310"/>
            <a:ext cx="307551" cy="87606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F21333DD-C9C2-F04A-8EA2-C06128F561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261" y="5710310"/>
            <a:ext cx="307551" cy="87606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9DA49E7A-1C04-2E4F-919A-63EFF0094A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549" y="5724618"/>
            <a:ext cx="307551" cy="87606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E5580630-9E4B-0849-A7D5-C70F41A4A605}"/>
              </a:ext>
            </a:extLst>
          </p:cNvPr>
          <p:cNvSpPr txBox="1"/>
          <p:nvPr/>
        </p:nvSpPr>
        <p:spPr>
          <a:xfrm>
            <a:off x="4026898" y="5562371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x-none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4A84CD90-F0AC-0A4F-8BD8-E0ECC5FA952A}"/>
              </a:ext>
            </a:extLst>
          </p:cNvPr>
          <p:cNvSpPr txBox="1"/>
          <p:nvPr/>
        </p:nvSpPr>
        <p:spPr>
          <a:xfrm>
            <a:off x="5021341" y="5576261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x-none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99955CE8-2DCE-2146-A9D8-E3F7702BBE72}"/>
              </a:ext>
            </a:extLst>
          </p:cNvPr>
          <p:cNvSpPr txBox="1"/>
          <p:nvPr/>
        </p:nvSpPr>
        <p:spPr>
          <a:xfrm>
            <a:off x="6087131" y="5576261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x-none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9AA4526E-6D00-1342-A45D-2CFC7ADD4708}"/>
              </a:ext>
            </a:extLst>
          </p:cNvPr>
          <p:cNvSpPr txBox="1"/>
          <p:nvPr/>
        </p:nvSpPr>
        <p:spPr>
          <a:xfrm>
            <a:off x="6836812" y="5603880"/>
            <a:ext cx="2117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x-none" sz="20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0023A929-7DD6-0743-91A5-1B8EE38C45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2335" y="5724618"/>
            <a:ext cx="307551" cy="87606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C878A9DE-352E-C746-8293-5A064919B4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2270" y="5753339"/>
            <a:ext cx="307551" cy="876061"/>
          </a:xfrm>
          <a:prstGeom prst="rect">
            <a:avLst/>
          </a:prstGeom>
        </p:spPr>
      </p:pic>
      <p:sp>
        <p:nvSpPr>
          <p:cNvPr id="66" name="Can 33">
            <a:extLst>
              <a:ext uri="{FF2B5EF4-FFF2-40B4-BE49-F238E27FC236}">
                <a16:creationId xmlns:a16="http://schemas.microsoft.com/office/drawing/2014/main" xmlns="" id="{2B559F0F-2007-5446-AF8D-E73EA2CAB629}"/>
              </a:ext>
            </a:extLst>
          </p:cNvPr>
          <p:cNvSpPr/>
          <p:nvPr/>
        </p:nvSpPr>
        <p:spPr>
          <a:xfrm>
            <a:off x="2564647" y="5679052"/>
            <a:ext cx="60884" cy="944928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xmlns="" id="{A370CA57-60ED-DF4D-B375-43632EB83328}"/>
              </a:ext>
            </a:extLst>
          </p:cNvPr>
          <p:cNvSpPr/>
          <p:nvPr/>
        </p:nvSpPr>
        <p:spPr>
          <a:xfrm>
            <a:off x="2898725" y="5679054"/>
            <a:ext cx="55349" cy="944928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Can 33">
            <a:extLst>
              <a:ext uri="{FF2B5EF4-FFF2-40B4-BE49-F238E27FC236}">
                <a16:creationId xmlns:a16="http://schemas.microsoft.com/office/drawing/2014/main" xmlns="" id="{6FA011C6-1554-9D47-9080-ADB52311691A}"/>
              </a:ext>
            </a:extLst>
          </p:cNvPr>
          <p:cNvSpPr/>
          <p:nvPr/>
        </p:nvSpPr>
        <p:spPr>
          <a:xfrm>
            <a:off x="3196643" y="5679052"/>
            <a:ext cx="60884" cy="944928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Can 33">
            <a:extLst>
              <a:ext uri="{FF2B5EF4-FFF2-40B4-BE49-F238E27FC236}">
                <a16:creationId xmlns:a16="http://schemas.microsoft.com/office/drawing/2014/main" xmlns="" id="{45BC91E3-69DE-7C43-BC18-A52E3AF12438}"/>
              </a:ext>
            </a:extLst>
          </p:cNvPr>
          <p:cNvSpPr/>
          <p:nvPr/>
        </p:nvSpPr>
        <p:spPr>
          <a:xfrm>
            <a:off x="3506097" y="5678695"/>
            <a:ext cx="55349" cy="944922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Can 33">
            <a:extLst>
              <a:ext uri="{FF2B5EF4-FFF2-40B4-BE49-F238E27FC236}">
                <a16:creationId xmlns:a16="http://schemas.microsoft.com/office/drawing/2014/main" xmlns="" id="{313B6928-2C45-524F-99B7-59DAA8AEFDF7}"/>
              </a:ext>
            </a:extLst>
          </p:cNvPr>
          <p:cNvSpPr/>
          <p:nvPr/>
        </p:nvSpPr>
        <p:spPr>
          <a:xfrm>
            <a:off x="3787867" y="5673172"/>
            <a:ext cx="55349" cy="944922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6917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3175"/>
            <a:ext cx="9144000" cy="461665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13306" y="1071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1.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100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41" descr="Boo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1382" y="41671"/>
            <a:ext cx="807492" cy="4967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44758"/>
            <a:ext cx="9144000" cy="9132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18B8AFA-95AE-6645-8519-53BDE7A7B9B6}"/>
              </a:ext>
            </a:extLst>
          </p:cNvPr>
          <p:cNvSpPr txBox="1"/>
          <p:nvPr/>
        </p:nvSpPr>
        <p:spPr>
          <a:xfrm>
            <a:off x="1409701" y="632911"/>
            <a:ext cx="5878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x-none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Hoàn </a:t>
            </a:r>
            <a:r>
              <a:rPr lang="x-none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thành bảng sau (theo mẫu):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0103"/>
            <a:ext cx="1230440" cy="6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1" name="Table 7">
            <a:extLst>
              <a:ext uri="{FF2B5EF4-FFF2-40B4-BE49-F238E27FC236}">
                <a16:creationId xmlns:a16="http://schemas.microsoft.com/office/drawing/2014/main" xmlns="" id="{3CEB0860-6D42-424D-8EB4-A12A82044A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73503231"/>
              </p:ext>
            </p:extLst>
          </p:nvPr>
        </p:nvGraphicFramePr>
        <p:xfrm>
          <a:off x="185022" y="1253736"/>
          <a:ext cx="8818814" cy="5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3500">
                  <a:extLst>
                    <a:ext uri="{9D8B030D-6E8A-4147-A177-3AD203B41FA5}">
                      <a16:colId xmlns:a16="http://schemas.microsoft.com/office/drawing/2014/main" xmlns="" val="2730818847"/>
                    </a:ext>
                  </a:extLst>
                </a:gridCol>
                <a:gridCol w="1060678">
                  <a:extLst>
                    <a:ext uri="{9D8B030D-6E8A-4147-A177-3AD203B41FA5}">
                      <a16:colId xmlns:a16="http://schemas.microsoft.com/office/drawing/2014/main" xmlns="" val="6775242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181807152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126473517"/>
                    </a:ext>
                  </a:extLst>
                </a:gridCol>
                <a:gridCol w="2069636">
                  <a:extLst>
                    <a:ext uri="{9D8B030D-6E8A-4147-A177-3AD203B41FA5}">
                      <a16:colId xmlns:a16="http://schemas.microsoft.com/office/drawing/2014/main" xmlns="" val="241307219"/>
                    </a:ext>
                  </a:extLst>
                </a:gridCol>
              </a:tblGrid>
              <a:tr h="475488"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marT="54864" marB="5486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20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Chục</a:t>
                      </a:r>
                    </a:p>
                  </a:txBody>
                  <a:tcPr marT="54864" marB="5486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20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Đơn vị</a:t>
                      </a:r>
                    </a:p>
                  </a:txBody>
                  <a:tcPr marT="54864" marB="5486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20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Viết số</a:t>
                      </a:r>
                    </a:p>
                  </a:txBody>
                  <a:tcPr marT="54864" marB="5486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200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Đọc số</a:t>
                      </a:r>
                    </a:p>
                  </a:txBody>
                  <a:tcPr marT="54864" marB="5486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4669738"/>
                  </a:ext>
                </a:extLst>
              </a:tr>
              <a:tr h="1174928"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9958744"/>
                  </a:ext>
                </a:extLst>
              </a:tr>
              <a:tr h="1174928"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7597642"/>
                  </a:ext>
                </a:extLst>
              </a:tr>
              <a:tr h="1174928"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735717"/>
                  </a:ext>
                </a:extLst>
              </a:tr>
              <a:tr h="1174928"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0846840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035CF8A-3542-0F49-8C33-8EB421EB6C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916" y="2124478"/>
            <a:ext cx="268210" cy="7639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22BFD54-855E-6A44-B4AE-C1816AC3C0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652" y="2124478"/>
            <a:ext cx="268210" cy="763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D1252D6-2246-194E-A17A-55DA17C9D9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3835" y="2124478"/>
            <a:ext cx="268210" cy="763998"/>
          </a:xfrm>
          <a:prstGeom prst="rect">
            <a:avLst/>
          </a:prstGeom>
        </p:spPr>
      </p:pic>
      <p:sp>
        <p:nvSpPr>
          <p:cNvPr id="25" name="Can 33">
            <a:extLst>
              <a:ext uri="{FF2B5EF4-FFF2-40B4-BE49-F238E27FC236}">
                <a16:creationId xmlns:a16="http://schemas.microsoft.com/office/drawing/2014/main" xmlns="" id="{96AC2C28-0D56-014F-B68E-7BD8DCAB48AD}"/>
              </a:ext>
            </a:extLst>
          </p:cNvPr>
          <p:cNvSpPr/>
          <p:nvPr/>
        </p:nvSpPr>
        <p:spPr>
          <a:xfrm>
            <a:off x="2740953" y="2131596"/>
            <a:ext cx="45719" cy="76400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981BE2F-F1C3-D845-98E0-D61E2D4406BD}"/>
              </a:ext>
            </a:extLst>
          </p:cNvPr>
          <p:cNvSpPr txBox="1"/>
          <p:nvPr/>
        </p:nvSpPr>
        <p:spPr>
          <a:xfrm>
            <a:off x="3970900" y="2357735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7" name="Can 33">
            <a:extLst>
              <a:ext uri="{FF2B5EF4-FFF2-40B4-BE49-F238E27FC236}">
                <a16:creationId xmlns:a16="http://schemas.microsoft.com/office/drawing/2014/main" xmlns="" id="{6226CA3C-44D8-9046-91B1-4BB3F02CBE25}"/>
              </a:ext>
            </a:extLst>
          </p:cNvPr>
          <p:cNvSpPr/>
          <p:nvPr/>
        </p:nvSpPr>
        <p:spPr>
          <a:xfrm>
            <a:off x="3072262" y="2131597"/>
            <a:ext cx="45719" cy="76400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Can 33">
            <a:extLst>
              <a:ext uri="{FF2B5EF4-FFF2-40B4-BE49-F238E27FC236}">
                <a16:creationId xmlns:a16="http://schemas.microsoft.com/office/drawing/2014/main" xmlns="" id="{E4B2A4A6-8F3A-8C43-A513-AC6B21153239}"/>
              </a:ext>
            </a:extLst>
          </p:cNvPr>
          <p:cNvSpPr/>
          <p:nvPr/>
        </p:nvSpPr>
        <p:spPr>
          <a:xfrm>
            <a:off x="3390878" y="2131596"/>
            <a:ext cx="45719" cy="76400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an 33">
            <a:extLst>
              <a:ext uri="{FF2B5EF4-FFF2-40B4-BE49-F238E27FC236}">
                <a16:creationId xmlns:a16="http://schemas.microsoft.com/office/drawing/2014/main" xmlns="" id="{BFF6BFE7-C783-A544-BF40-07439507B0D0}"/>
              </a:ext>
            </a:extLst>
          </p:cNvPr>
          <p:cNvSpPr/>
          <p:nvPr/>
        </p:nvSpPr>
        <p:spPr>
          <a:xfrm>
            <a:off x="3712726" y="2131239"/>
            <a:ext cx="45719" cy="763998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2900053-5486-CE48-AECB-336DE8E8FBB2}"/>
              </a:ext>
            </a:extLst>
          </p:cNvPr>
          <p:cNvSpPr txBox="1"/>
          <p:nvPr/>
        </p:nvSpPr>
        <p:spPr>
          <a:xfrm>
            <a:off x="5000068" y="2357735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75289E6-5E32-AF49-A100-4F74A5A43799}"/>
              </a:ext>
            </a:extLst>
          </p:cNvPr>
          <p:cNvSpPr txBox="1"/>
          <p:nvPr/>
        </p:nvSpPr>
        <p:spPr>
          <a:xfrm>
            <a:off x="6065858" y="2357735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latin typeface="Arial" pitchFamily="34" charset="0"/>
                <a:cs typeface="Arial" pitchFamily="34" charset="0"/>
              </a:rPr>
              <a:t>34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59FFCE0-0F8B-7E4C-81C1-2683CFC2D520}"/>
              </a:ext>
            </a:extLst>
          </p:cNvPr>
          <p:cNvSpPr txBox="1"/>
          <p:nvPr/>
        </p:nvSpPr>
        <p:spPr>
          <a:xfrm>
            <a:off x="7026454" y="2438400"/>
            <a:ext cx="2117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Ba mươi tư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6967454-FE7A-9046-BF2C-11B7FB424C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354" y="3312684"/>
            <a:ext cx="271895" cy="7744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630B003-6CC5-5748-B5BB-64DEAFE75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090" y="3312684"/>
            <a:ext cx="271895" cy="7744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54A65D62-2ED5-6F45-B74D-54AAB900C2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3378" y="3326993"/>
            <a:ext cx="271895" cy="77449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6FC9C21-C05B-1F45-BAE8-67734BA0A687}"/>
              </a:ext>
            </a:extLst>
          </p:cNvPr>
          <p:cNvSpPr txBox="1"/>
          <p:nvPr/>
        </p:nvSpPr>
        <p:spPr>
          <a:xfrm>
            <a:off x="4032879" y="3424535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7" name="Can 33">
            <a:extLst>
              <a:ext uri="{FF2B5EF4-FFF2-40B4-BE49-F238E27FC236}">
                <a16:creationId xmlns:a16="http://schemas.microsoft.com/office/drawing/2014/main" xmlns="" id="{8EC4357F-DBB5-6449-A9DD-1B78F0B5ACA4}"/>
              </a:ext>
            </a:extLst>
          </p:cNvPr>
          <p:cNvSpPr/>
          <p:nvPr/>
        </p:nvSpPr>
        <p:spPr>
          <a:xfrm>
            <a:off x="3739041" y="3336916"/>
            <a:ext cx="54129" cy="813812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BECE02C-78A8-4745-A989-E8EE192CFA24}"/>
              </a:ext>
            </a:extLst>
          </p:cNvPr>
          <p:cNvSpPr txBox="1"/>
          <p:nvPr/>
        </p:nvSpPr>
        <p:spPr>
          <a:xfrm>
            <a:off x="5062047" y="3424535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BCDCA60-621F-6941-8C39-B65506DF1823}"/>
              </a:ext>
            </a:extLst>
          </p:cNvPr>
          <p:cNvSpPr txBox="1"/>
          <p:nvPr/>
        </p:nvSpPr>
        <p:spPr>
          <a:xfrm>
            <a:off x="6127837" y="3424535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latin typeface="Arial" pitchFamily="34" charset="0"/>
                <a:cs typeface="Arial" pitchFamily="34" charset="0"/>
              </a:rPr>
              <a:t>51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CE3E2EB-9036-864B-9F40-6CBFB0401FD5}"/>
              </a:ext>
            </a:extLst>
          </p:cNvPr>
          <p:cNvSpPr txBox="1"/>
          <p:nvPr/>
        </p:nvSpPr>
        <p:spPr>
          <a:xfrm>
            <a:off x="6858000" y="3352800"/>
            <a:ext cx="2117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Năm mươi mốt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809F2EA7-02FD-CA44-B039-656BABD761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0164" y="3326993"/>
            <a:ext cx="271895" cy="77449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6466A85D-A6B7-264E-AA82-6DA4924513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0099" y="3355713"/>
            <a:ext cx="271895" cy="77449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633DD44-51B2-DB4B-A02E-9374289030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780" y="4438644"/>
            <a:ext cx="297468" cy="84734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0A19CAEF-CF0E-CF4E-9868-729F5ADA3C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516" y="4438644"/>
            <a:ext cx="297468" cy="84734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6A44CAD6-414D-4940-97A2-4C1AFD5ADD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804" y="4452953"/>
            <a:ext cx="297468" cy="84734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A451234-663C-F246-BDB8-CB79DDC46F16}"/>
              </a:ext>
            </a:extLst>
          </p:cNvPr>
          <p:cNvSpPr txBox="1"/>
          <p:nvPr/>
        </p:nvSpPr>
        <p:spPr>
          <a:xfrm>
            <a:off x="4009729" y="4643735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8F990F8-DAE4-3D4E-90D7-920A668F54EC}"/>
              </a:ext>
            </a:extLst>
          </p:cNvPr>
          <p:cNvSpPr txBox="1"/>
          <p:nvPr/>
        </p:nvSpPr>
        <p:spPr>
          <a:xfrm>
            <a:off x="5038897" y="4643735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73DE007-9205-8242-8072-46C8C611261B}"/>
              </a:ext>
            </a:extLst>
          </p:cNvPr>
          <p:cNvSpPr txBox="1"/>
          <p:nvPr/>
        </p:nvSpPr>
        <p:spPr>
          <a:xfrm>
            <a:off x="6104687" y="4643735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latin typeface="Arial" pitchFamily="34" charset="0"/>
                <a:cs typeface="Arial" pitchFamily="34" charset="0"/>
              </a:rPr>
              <a:t>46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74937DE-4E5B-3A49-8657-817E32CD9D18}"/>
              </a:ext>
            </a:extLst>
          </p:cNvPr>
          <p:cNvSpPr txBox="1"/>
          <p:nvPr/>
        </p:nvSpPr>
        <p:spPr>
          <a:xfrm>
            <a:off x="6842793" y="4643574"/>
            <a:ext cx="2117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Bốn mươi sáu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49E78D24-B845-6947-A0F5-411F88D9C5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4590" y="4452953"/>
            <a:ext cx="297468" cy="847340"/>
          </a:xfrm>
          <a:prstGeom prst="rect">
            <a:avLst/>
          </a:prstGeom>
        </p:spPr>
      </p:pic>
      <p:sp>
        <p:nvSpPr>
          <p:cNvPr id="51" name="Can 33">
            <a:extLst>
              <a:ext uri="{FF2B5EF4-FFF2-40B4-BE49-F238E27FC236}">
                <a16:creationId xmlns:a16="http://schemas.microsoft.com/office/drawing/2014/main" xmlns="" id="{BD046474-047D-F046-8792-8958D0B02EC5}"/>
              </a:ext>
            </a:extLst>
          </p:cNvPr>
          <p:cNvSpPr/>
          <p:nvPr/>
        </p:nvSpPr>
        <p:spPr>
          <a:xfrm>
            <a:off x="2222614" y="4532398"/>
            <a:ext cx="45719" cy="786808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Can 33">
            <a:extLst>
              <a:ext uri="{FF2B5EF4-FFF2-40B4-BE49-F238E27FC236}">
                <a16:creationId xmlns:a16="http://schemas.microsoft.com/office/drawing/2014/main" xmlns="" id="{D7E0EDE9-CC08-F84C-A08F-4769BEC172DB}"/>
              </a:ext>
            </a:extLst>
          </p:cNvPr>
          <p:cNvSpPr/>
          <p:nvPr/>
        </p:nvSpPr>
        <p:spPr>
          <a:xfrm>
            <a:off x="2553923" y="4532399"/>
            <a:ext cx="45719" cy="786808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Can 33">
            <a:extLst>
              <a:ext uri="{FF2B5EF4-FFF2-40B4-BE49-F238E27FC236}">
                <a16:creationId xmlns:a16="http://schemas.microsoft.com/office/drawing/2014/main" xmlns="" id="{E52A797B-A0A5-9C45-9F59-BFE967DA9FF5}"/>
              </a:ext>
            </a:extLst>
          </p:cNvPr>
          <p:cNvSpPr/>
          <p:nvPr/>
        </p:nvSpPr>
        <p:spPr>
          <a:xfrm>
            <a:off x="2872538" y="4532398"/>
            <a:ext cx="45719" cy="786808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Can 33">
            <a:extLst>
              <a:ext uri="{FF2B5EF4-FFF2-40B4-BE49-F238E27FC236}">
                <a16:creationId xmlns:a16="http://schemas.microsoft.com/office/drawing/2014/main" xmlns="" id="{D62C8BBD-8FE4-B341-857F-A8B74ACF7B85}"/>
              </a:ext>
            </a:extLst>
          </p:cNvPr>
          <p:cNvSpPr/>
          <p:nvPr/>
        </p:nvSpPr>
        <p:spPr>
          <a:xfrm>
            <a:off x="3194387" y="4532040"/>
            <a:ext cx="45719" cy="78680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Can 33">
            <a:extLst>
              <a:ext uri="{FF2B5EF4-FFF2-40B4-BE49-F238E27FC236}">
                <a16:creationId xmlns:a16="http://schemas.microsoft.com/office/drawing/2014/main" xmlns="" id="{171AE844-9F09-BB42-BD3B-F74B59BDDC48}"/>
              </a:ext>
            </a:extLst>
          </p:cNvPr>
          <p:cNvSpPr/>
          <p:nvPr/>
        </p:nvSpPr>
        <p:spPr>
          <a:xfrm>
            <a:off x="3509537" y="4529311"/>
            <a:ext cx="45719" cy="786808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Can 33">
            <a:extLst>
              <a:ext uri="{FF2B5EF4-FFF2-40B4-BE49-F238E27FC236}">
                <a16:creationId xmlns:a16="http://schemas.microsoft.com/office/drawing/2014/main" xmlns="" id="{DADCAA3D-A9C4-E747-8C59-A5609BEC123A}"/>
              </a:ext>
            </a:extLst>
          </p:cNvPr>
          <p:cNvSpPr/>
          <p:nvPr/>
        </p:nvSpPr>
        <p:spPr>
          <a:xfrm>
            <a:off x="3823951" y="4528954"/>
            <a:ext cx="45719" cy="78680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5D611565-FD8B-0042-ADEE-2DC67CE9F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525" y="5634110"/>
            <a:ext cx="307551" cy="87606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F21333DD-C9C2-F04A-8EA2-C06128F561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261" y="5634110"/>
            <a:ext cx="307551" cy="87606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9DA49E7A-1C04-2E4F-919A-63EFF0094A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549" y="5648418"/>
            <a:ext cx="307551" cy="87606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E5580630-9E4B-0849-A7D5-C70F41A4A605}"/>
              </a:ext>
            </a:extLst>
          </p:cNvPr>
          <p:cNvSpPr txBox="1"/>
          <p:nvPr/>
        </p:nvSpPr>
        <p:spPr>
          <a:xfrm>
            <a:off x="3992173" y="5786735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4A84CD90-F0AC-0A4F-8BD8-E0ECC5FA952A}"/>
              </a:ext>
            </a:extLst>
          </p:cNvPr>
          <p:cNvSpPr txBox="1"/>
          <p:nvPr/>
        </p:nvSpPr>
        <p:spPr>
          <a:xfrm>
            <a:off x="5021341" y="5786735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99955CE8-2DCE-2146-A9D8-E3F7702BBE72}"/>
              </a:ext>
            </a:extLst>
          </p:cNvPr>
          <p:cNvSpPr txBox="1"/>
          <p:nvPr/>
        </p:nvSpPr>
        <p:spPr>
          <a:xfrm>
            <a:off x="6087131" y="5786735"/>
            <a:ext cx="62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latin typeface="Arial" pitchFamily="34" charset="0"/>
                <a:cs typeface="Arial" pitchFamily="34" charset="0"/>
              </a:rPr>
              <a:t>55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9AA4526E-6D00-1342-A45D-2CFC7ADD4708}"/>
              </a:ext>
            </a:extLst>
          </p:cNvPr>
          <p:cNvSpPr txBox="1"/>
          <p:nvPr/>
        </p:nvSpPr>
        <p:spPr>
          <a:xfrm>
            <a:off x="6836812" y="5742780"/>
            <a:ext cx="2117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Năm mươi lăm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0023A929-7DD6-0743-91A5-1B8EE38C45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2335" y="5648418"/>
            <a:ext cx="307551" cy="87606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C878A9DE-352E-C746-8293-5A064919B4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2270" y="5677139"/>
            <a:ext cx="307551" cy="876061"/>
          </a:xfrm>
          <a:prstGeom prst="rect">
            <a:avLst/>
          </a:prstGeom>
        </p:spPr>
      </p:pic>
      <p:sp>
        <p:nvSpPr>
          <p:cNvPr id="66" name="Can 33">
            <a:extLst>
              <a:ext uri="{FF2B5EF4-FFF2-40B4-BE49-F238E27FC236}">
                <a16:creationId xmlns:a16="http://schemas.microsoft.com/office/drawing/2014/main" xmlns="" id="{2B559F0F-2007-5446-AF8D-E73EA2CAB629}"/>
              </a:ext>
            </a:extLst>
          </p:cNvPr>
          <p:cNvSpPr/>
          <p:nvPr/>
        </p:nvSpPr>
        <p:spPr>
          <a:xfrm>
            <a:off x="2564647" y="5602852"/>
            <a:ext cx="60884" cy="944928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xmlns="" id="{A370CA57-60ED-DF4D-B375-43632EB83328}"/>
              </a:ext>
            </a:extLst>
          </p:cNvPr>
          <p:cNvSpPr/>
          <p:nvPr/>
        </p:nvSpPr>
        <p:spPr>
          <a:xfrm>
            <a:off x="2898725" y="5602854"/>
            <a:ext cx="55349" cy="944928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Can 33">
            <a:extLst>
              <a:ext uri="{FF2B5EF4-FFF2-40B4-BE49-F238E27FC236}">
                <a16:creationId xmlns:a16="http://schemas.microsoft.com/office/drawing/2014/main" xmlns="" id="{6FA011C6-1554-9D47-9080-ADB52311691A}"/>
              </a:ext>
            </a:extLst>
          </p:cNvPr>
          <p:cNvSpPr/>
          <p:nvPr/>
        </p:nvSpPr>
        <p:spPr>
          <a:xfrm>
            <a:off x="3196643" y="5602852"/>
            <a:ext cx="60884" cy="944928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Can 33">
            <a:extLst>
              <a:ext uri="{FF2B5EF4-FFF2-40B4-BE49-F238E27FC236}">
                <a16:creationId xmlns:a16="http://schemas.microsoft.com/office/drawing/2014/main" xmlns="" id="{45BC91E3-69DE-7C43-BC18-A52E3AF12438}"/>
              </a:ext>
            </a:extLst>
          </p:cNvPr>
          <p:cNvSpPr/>
          <p:nvPr/>
        </p:nvSpPr>
        <p:spPr>
          <a:xfrm>
            <a:off x="3506097" y="5602495"/>
            <a:ext cx="55349" cy="944922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Can 33">
            <a:extLst>
              <a:ext uri="{FF2B5EF4-FFF2-40B4-BE49-F238E27FC236}">
                <a16:creationId xmlns:a16="http://schemas.microsoft.com/office/drawing/2014/main" xmlns="" id="{313B6928-2C45-524F-99B7-59DAA8AEFDF7}"/>
              </a:ext>
            </a:extLst>
          </p:cNvPr>
          <p:cNvSpPr/>
          <p:nvPr/>
        </p:nvSpPr>
        <p:spPr>
          <a:xfrm>
            <a:off x="3787867" y="5596972"/>
            <a:ext cx="55349" cy="944922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4037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0"/>
                            </p:stCondLst>
                            <p:childTnLst>
                              <p:par>
                                <p:cTn id="1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"/>
                            </p:stCondLst>
                            <p:childTnLst>
                              <p:par>
                                <p:cTn id="16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500"/>
                            </p:stCondLst>
                            <p:childTnLst>
                              <p:par>
                                <p:cTn id="19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500"/>
                            </p:stCondLst>
                            <p:childTnLst>
                              <p:par>
                                <p:cTn id="20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500"/>
                            </p:stCondLst>
                            <p:childTnLst>
                              <p:par>
                                <p:cTn id="2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 animBg="1"/>
      <p:bldP spid="26" grpId="0"/>
      <p:bldP spid="27" grpId="0" animBg="1"/>
      <p:bldP spid="28" grpId="0" animBg="1"/>
      <p:bldP spid="29" grpId="0" animBg="1"/>
      <p:bldP spid="30" grpId="0"/>
      <p:bldP spid="31" grpId="0"/>
      <p:bldP spid="32" grpId="0"/>
      <p:bldP spid="36" grpId="0"/>
      <p:bldP spid="37" grpId="0" animBg="1"/>
      <p:bldP spid="38" grpId="0"/>
      <p:bldP spid="39" grpId="0"/>
      <p:bldP spid="40" grpId="0"/>
      <p:bldP spid="46" grpId="0"/>
      <p:bldP spid="47" grpId="0"/>
      <p:bldP spid="48" grpId="0"/>
      <p:bldP spid="49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60" grpId="0"/>
      <p:bldP spid="61" grpId="0"/>
      <p:bldP spid="62" grpId="0"/>
      <p:bldP spid="63" grpId="0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3175"/>
            <a:ext cx="9144000" cy="461665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1" descr="Boo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1382" y="41671"/>
            <a:ext cx="807492" cy="4967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13306" y="1071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1.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100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D22F3C8-E61D-C24B-89DB-656139B0AB9C}"/>
              </a:ext>
            </a:extLst>
          </p:cNvPr>
          <p:cNvGrpSpPr/>
          <p:nvPr/>
        </p:nvGrpSpPr>
        <p:grpSpPr>
          <a:xfrm>
            <a:off x="-1" y="964537"/>
            <a:ext cx="9058875" cy="5644518"/>
            <a:chOff x="875071" y="1262442"/>
            <a:chExt cx="10441858" cy="4703765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F8AA664C-86C5-3E42-9392-09A22BE8E402}"/>
                </a:ext>
              </a:extLst>
            </p:cNvPr>
            <p:cNvGrpSpPr/>
            <p:nvPr/>
          </p:nvGrpSpPr>
          <p:grpSpPr>
            <a:xfrm>
              <a:off x="875071" y="1262442"/>
              <a:ext cx="10441858" cy="4703765"/>
              <a:chOff x="875071" y="1262442"/>
              <a:chExt cx="10441858" cy="4703765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23E09133-4E28-1645-A29E-A9B9334C16B5}"/>
                  </a:ext>
                </a:extLst>
              </p:cNvPr>
              <p:cNvGrpSpPr/>
              <p:nvPr/>
            </p:nvGrpSpPr>
            <p:grpSpPr>
              <a:xfrm>
                <a:off x="875071" y="1262442"/>
                <a:ext cx="10441858" cy="4703765"/>
                <a:chOff x="875071" y="1262442"/>
                <a:chExt cx="10441858" cy="4703765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="" xmlns:a16="http://schemas.microsoft.com/office/drawing/2014/main" id="{7486BAF9-78EF-A648-8105-7A4DB29ECF22}"/>
                    </a:ext>
                  </a:extLst>
                </p:cNvPr>
                <p:cNvGrpSpPr/>
                <p:nvPr/>
              </p:nvGrpSpPr>
              <p:grpSpPr>
                <a:xfrm>
                  <a:off x="875071" y="1262442"/>
                  <a:ext cx="10441858" cy="4703765"/>
                  <a:chOff x="875071" y="1262442"/>
                  <a:chExt cx="10441858" cy="4703765"/>
                </a:xfrm>
              </p:grpSpPr>
              <p:pic>
                <p:nvPicPr>
                  <p:cNvPr id="30" name="Picture 29">
                    <a:extLst>
                      <a:ext uri="{FF2B5EF4-FFF2-40B4-BE49-F238E27FC236}">
                        <a16:creationId xmlns="" xmlns:a16="http://schemas.microsoft.com/office/drawing/2014/main" id="{BE0F90A3-5907-714C-873D-7A98FC8515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FFFFFC"/>
                      </a:clrFrom>
                      <a:clrTo>
                        <a:srgbClr val="FFFFFC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 xmlns="">
                          <a14:imgLayer r:embed="rId4">
                            <a14:imgEffect>
                              <a14:sharpenSoften amount="52000"/>
                            </a14:imgEffect>
                            <a14:imgEffect>
                              <a14:colorTemperature colorTemp="7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4000" contrast="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5071" y="1262442"/>
                    <a:ext cx="10441858" cy="4703765"/>
                  </a:xfrm>
                  <a:prstGeom prst="rect">
                    <a:avLst/>
                  </a:prstGeom>
                </p:spPr>
              </p:pic>
              <p:sp>
                <p:nvSpPr>
                  <p:cNvPr id="31" name="Freeform 30">
                    <a:extLst>
                      <a:ext uri="{FF2B5EF4-FFF2-40B4-BE49-F238E27FC236}">
                        <a16:creationId xmlns="" xmlns:a16="http://schemas.microsoft.com/office/drawing/2014/main" id="{4ECA41DF-8A96-1F49-B3EF-8B9D46CC4ACB}"/>
                      </a:ext>
                    </a:extLst>
                  </p:cNvPr>
                  <p:cNvSpPr/>
                  <p:nvPr/>
                </p:nvSpPr>
                <p:spPr>
                  <a:xfrm>
                    <a:off x="4599247" y="2358567"/>
                    <a:ext cx="1063929" cy="1103307"/>
                  </a:xfrm>
                  <a:custGeom>
                    <a:avLst/>
                    <a:gdLst>
                      <a:gd name="connsiteX0" fmla="*/ 83138 w 1142882"/>
                      <a:gd name="connsiteY0" fmla="*/ 532881 h 1091215"/>
                      <a:gd name="connsiteX1" fmla="*/ 68389 w 1142882"/>
                      <a:gd name="connsiteY1" fmla="*/ 1063823 h 1091215"/>
                      <a:gd name="connsiteX2" fmla="*/ 540338 w 1142882"/>
                      <a:gd name="connsiteY2" fmla="*/ 945836 h 1091215"/>
                      <a:gd name="connsiteX3" fmla="*/ 1100776 w 1142882"/>
                      <a:gd name="connsiteY3" fmla="*/ 355901 h 1091215"/>
                      <a:gd name="connsiteX4" fmla="*/ 1071280 w 1142882"/>
                      <a:gd name="connsiteY4" fmla="*/ 16688 h 1091215"/>
                      <a:gd name="connsiteX5" fmla="*/ 820557 w 1142882"/>
                      <a:gd name="connsiteY5" fmla="*/ 105178 h 1091215"/>
                      <a:gd name="connsiteX6" fmla="*/ 83138 w 1142882"/>
                      <a:gd name="connsiteY6" fmla="*/ 532881 h 1091215"/>
                      <a:gd name="connsiteX0" fmla="*/ 61837 w 1121581"/>
                      <a:gd name="connsiteY0" fmla="*/ 532881 h 1091215"/>
                      <a:gd name="connsiteX1" fmla="*/ 47088 w 1121581"/>
                      <a:gd name="connsiteY1" fmla="*/ 1063823 h 1091215"/>
                      <a:gd name="connsiteX2" fmla="*/ 519037 w 1121581"/>
                      <a:gd name="connsiteY2" fmla="*/ 945836 h 1091215"/>
                      <a:gd name="connsiteX3" fmla="*/ 1079475 w 1121581"/>
                      <a:gd name="connsiteY3" fmla="*/ 355901 h 1091215"/>
                      <a:gd name="connsiteX4" fmla="*/ 1049979 w 1121581"/>
                      <a:gd name="connsiteY4" fmla="*/ 16688 h 1091215"/>
                      <a:gd name="connsiteX5" fmla="*/ 799256 w 1121581"/>
                      <a:gd name="connsiteY5" fmla="*/ 105178 h 1091215"/>
                      <a:gd name="connsiteX6" fmla="*/ 61837 w 1121581"/>
                      <a:gd name="connsiteY6" fmla="*/ 532881 h 1091215"/>
                      <a:gd name="connsiteX0" fmla="*/ 49715 w 1109459"/>
                      <a:gd name="connsiteY0" fmla="*/ 532881 h 1091215"/>
                      <a:gd name="connsiteX1" fmla="*/ 34966 w 1109459"/>
                      <a:gd name="connsiteY1" fmla="*/ 1063823 h 1091215"/>
                      <a:gd name="connsiteX2" fmla="*/ 506915 w 1109459"/>
                      <a:gd name="connsiteY2" fmla="*/ 945836 h 1091215"/>
                      <a:gd name="connsiteX3" fmla="*/ 1067353 w 1109459"/>
                      <a:gd name="connsiteY3" fmla="*/ 355901 h 1091215"/>
                      <a:gd name="connsiteX4" fmla="*/ 1037857 w 1109459"/>
                      <a:gd name="connsiteY4" fmla="*/ 16688 h 1091215"/>
                      <a:gd name="connsiteX5" fmla="*/ 787134 w 1109459"/>
                      <a:gd name="connsiteY5" fmla="*/ 105178 h 1091215"/>
                      <a:gd name="connsiteX6" fmla="*/ 49715 w 1109459"/>
                      <a:gd name="connsiteY6" fmla="*/ 532881 h 1091215"/>
                      <a:gd name="connsiteX0" fmla="*/ 16998 w 1076742"/>
                      <a:gd name="connsiteY0" fmla="*/ 532881 h 1104070"/>
                      <a:gd name="connsiteX1" fmla="*/ 2249 w 1076742"/>
                      <a:gd name="connsiteY1" fmla="*/ 1063823 h 1104070"/>
                      <a:gd name="connsiteX2" fmla="*/ 474198 w 1076742"/>
                      <a:gd name="connsiteY2" fmla="*/ 945836 h 1104070"/>
                      <a:gd name="connsiteX3" fmla="*/ 1034636 w 1076742"/>
                      <a:gd name="connsiteY3" fmla="*/ 355901 h 1104070"/>
                      <a:gd name="connsiteX4" fmla="*/ 1005140 w 1076742"/>
                      <a:gd name="connsiteY4" fmla="*/ 16688 h 1104070"/>
                      <a:gd name="connsiteX5" fmla="*/ 754417 w 1076742"/>
                      <a:gd name="connsiteY5" fmla="*/ 105178 h 1104070"/>
                      <a:gd name="connsiteX6" fmla="*/ 16998 w 1076742"/>
                      <a:gd name="connsiteY6" fmla="*/ 532881 h 1104070"/>
                      <a:gd name="connsiteX0" fmla="*/ 16998 w 1063929"/>
                      <a:gd name="connsiteY0" fmla="*/ 532118 h 1103307"/>
                      <a:gd name="connsiteX1" fmla="*/ 2249 w 1063929"/>
                      <a:gd name="connsiteY1" fmla="*/ 1063060 h 1103307"/>
                      <a:gd name="connsiteX2" fmla="*/ 474198 w 1063929"/>
                      <a:gd name="connsiteY2" fmla="*/ 945073 h 1103307"/>
                      <a:gd name="connsiteX3" fmla="*/ 1034636 w 1063929"/>
                      <a:gd name="connsiteY3" fmla="*/ 355138 h 1103307"/>
                      <a:gd name="connsiteX4" fmla="*/ 960895 w 1063929"/>
                      <a:gd name="connsiteY4" fmla="*/ 15925 h 1103307"/>
                      <a:gd name="connsiteX5" fmla="*/ 754417 w 1063929"/>
                      <a:gd name="connsiteY5" fmla="*/ 104415 h 1103307"/>
                      <a:gd name="connsiteX6" fmla="*/ 16998 w 1063929"/>
                      <a:gd name="connsiteY6" fmla="*/ 532118 h 1103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63929" h="1103307">
                        <a:moveTo>
                          <a:pt x="16998" y="532118"/>
                        </a:moveTo>
                        <a:cubicBezTo>
                          <a:pt x="-5124" y="706641"/>
                          <a:pt x="-209" y="964737"/>
                          <a:pt x="2249" y="1063060"/>
                        </a:cubicBezTo>
                        <a:cubicBezTo>
                          <a:pt x="4707" y="1161383"/>
                          <a:pt x="302134" y="1063060"/>
                          <a:pt x="474198" y="945073"/>
                        </a:cubicBezTo>
                        <a:cubicBezTo>
                          <a:pt x="646262" y="827086"/>
                          <a:pt x="953520" y="509996"/>
                          <a:pt x="1034636" y="355138"/>
                        </a:cubicBezTo>
                        <a:cubicBezTo>
                          <a:pt x="1115752" y="200280"/>
                          <a:pt x="1007598" y="57712"/>
                          <a:pt x="960895" y="15925"/>
                        </a:cubicBezTo>
                        <a:cubicBezTo>
                          <a:pt x="914192" y="-25862"/>
                          <a:pt x="911733" y="18383"/>
                          <a:pt x="754417" y="104415"/>
                        </a:cubicBezTo>
                        <a:cubicBezTo>
                          <a:pt x="597101" y="190447"/>
                          <a:pt x="39120" y="357595"/>
                          <a:pt x="16998" y="53211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/>
                  </a:p>
                </p:txBody>
              </p:sp>
            </p:grpSp>
            <p:sp>
              <p:nvSpPr>
                <p:cNvPr id="29" name="TextBox 28">
                  <a:extLst>
                    <a:ext uri="{FF2B5EF4-FFF2-40B4-BE49-F238E27FC236}">
                      <a16:creationId xmlns="" xmlns:a16="http://schemas.microsoft.com/office/drawing/2014/main" id="{CF29793F-9D4B-404D-96F0-CF055461396C}"/>
                    </a:ext>
                  </a:extLst>
                </p:cNvPr>
                <p:cNvSpPr txBox="1"/>
                <p:nvPr/>
              </p:nvSpPr>
              <p:spPr>
                <a:xfrm>
                  <a:off x="1740721" y="2787074"/>
                  <a:ext cx="2719510" cy="333425"/>
                </a:xfrm>
                <a:prstGeom prst="rect">
                  <a:avLst/>
                </a:prstGeom>
                <a:solidFill>
                  <a:srgbClr val="EBA27A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x-none" sz="2000" dirty="0">
                      <a:solidFill>
                        <a:srgbClr val="006600"/>
                      </a:solidFill>
                      <a:latin typeface="Arial" pitchFamily="34" charset="0"/>
                      <a:cs typeface="Arial" pitchFamily="34" charset="0"/>
                    </a:rPr>
                    <a:t>5 chục và 4 đơn vị</a:t>
                  </a:r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0D8ED6AF-694B-7A41-9674-5E1FC307C092}"/>
                  </a:ext>
                </a:extLst>
              </p:cNvPr>
              <p:cNvSpPr txBox="1"/>
              <p:nvPr/>
            </p:nvSpPr>
            <p:spPr>
              <a:xfrm>
                <a:off x="7403628" y="2895472"/>
                <a:ext cx="2684269" cy="333425"/>
              </a:xfrm>
              <a:prstGeom prst="rect">
                <a:avLst/>
              </a:prstGeom>
              <a:solidFill>
                <a:srgbClr val="EBA27A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x-none" sz="2000" dirty="0">
                    <a:solidFill>
                      <a:srgbClr val="006600"/>
                    </a:solidFill>
                    <a:latin typeface="Arial" pitchFamily="34" charset="0"/>
                    <a:cs typeface="Arial" pitchFamily="34" charset="0"/>
                  </a:rPr>
                  <a:t>7 chục và 0 đơn vị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EBCDC7A7-5A8F-2449-A160-E024AA84B9DB}"/>
                  </a:ext>
                </a:extLst>
              </p:cNvPr>
              <p:cNvSpPr txBox="1"/>
              <p:nvPr/>
            </p:nvSpPr>
            <p:spPr>
              <a:xfrm>
                <a:off x="2020323" y="5128849"/>
                <a:ext cx="2684269" cy="333425"/>
              </a:xfrm>
              <a:prstGeom prst="rect">
                <a:avLst/>
              </a:prstGeom>
              <a:solidFill>
                <a:srgbClr val="F9CB84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000" dirty="0">
                    <a:solidFill>
                      <a:srgbClr val="006600"/>
                    </a:solidFill>
                    <a:latin typeface="Arial" pitchFamily="34" charset="0"/>
                    <a:cs typeface="Arial" pitchFamily="34" charset="0"/>
                  </a:rPr>
                  <a:t>6 chục và 6 đơn vị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B310C5A8-B1B4-AE47-A9FE-CD1CC49F4D02}"/>
                  </a:ext>
                </a:extLst>
              </p:cNvPr>
              <p:cNvSpPr txBox="1"/>
              <p:nvPr/>
            </p:nvSpPr>
            <p:spPr>
              <a:xfrm>
                <a:off x="7848273" y="5081247"/>
                <a:ext cx="2684269" cy="333425"/>
              </a:xfrm>
              <a:prstGeom prst="rect">
                <a:avLst/>
              </a:prstGeom>
              <a:solidFill>
                <a:srgbClr val="F9CB84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x-none" sz="2000" dirty="0">
                    <a:solidFill>
                      <a:srgbClr val="006600"/>
                    </a:solidFill>
                    <a:latin typeface="Arial" pitchFamily="34" charset="0"/>
                    <a:cs typeface="Arial" pitchFamily="34" charset="0"/>
                  </a:rPr>
                  <a:t>4 chục và 8 đơn vị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4A6D378F-BA73-9247-A01E-4B59BF6478DD}"/>
                </a:ext>
              </a:extLst>
            </p:cNvPr>
            <p:cNvGrpSpPr/>
            <p:nvPr/>
          </p:nvGrpSpPr>
          <p:grpSpPr>
            <a:xfrm>
              <a:off x="5619648" y="1963373"/>
              <a:ext cx="713236" cy="480066"/>
              <a:chOff x="5619648" y="1963373"/>
              <a:chExt cx="713236" cy="480066"/>
            </a:xfrm>
          </p:grpSpPr>
          <p:sp>
            <p:nvSpPr>
              <p:cNvPr id="22" name="Rounded Rectangle 21">
                <a:extLst>
                  <a:ext uri="{FF2B5EF4-FFF2-40B4-BE49-F238E27FC236}">
                    <a16:creationId xmlns="" xmlns:a16="http://schemas.microsoft.com/office/drawing/2014/main" id="{FE5D8969-0F24-794A-BCF8-F625C50B7D0E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1202C1BF-B7B9-184F-832A-017C6A22BE36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436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28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FF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54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03100023-AD25-2F4C-AE42-DEF5907E8A65}"/>
                </a:ext>
              </a:extLst>
            </p:cNvPr>
            <p:cNvGrpSpPr/>
            <p:nvPr/>
          </p:nvGrpSpPr>
          <p:grpSpPr>
            <a:xfrm>
              <a:off x="5774654" y="2956351"/>
              <a:ext cx="713236" cy="480066"/>
              <a:chOff x="5619648" y="1963373"/>
              <a:chExt cx="713236" cy="480066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="" xmlns:a16="http://schemas.microsoft.com/office/drawing/2014/main" id="{B509F19C-B26C-8747-8477-0155CBA7CDF1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6C9230A6-7BBB-1344-B301-AA0160F5A518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436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28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FF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48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A5BB7CA2-16B1-184C-B1E2-9084FE83F392}"/>
                </a:ext>
              </a:extLst>
            </p:cNvPr>
            <p:cNvGrpSpPr/>
            <p:nvPr/>
          </p:nvGrpSpPr>
          <p:grpSpPr>
            <a:xfrm>
              <a:off x="5247954" y="3836292"/>
              <a:ext cx="713236" cy="480066"/>
              <a:chOff x="5619648" y="1963373"/>
              <a:chExt cx="713236" cy="480066"/>
            </a:xfrm>
          </p:grpSpPr>
          <p:sp>
            <p:nvSpPr>
              <p:cNvPr id="18" name="Rounded Rectangle 17">
                <a:extLst>
                  <a:ext uri="{FF2B5EF4-FFF2-40B4-BE49-F238E27FC236}">
                    <a16:creationId xmlns="" xmlns:a16="http://schemas.microsoft.com/office/drawing/2014/main" id="{F671E96D-8CD7-F94C-9B95-6D1FBB5E4444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BB8629D3-352B-1241-B12F-13FCA97A1FFE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436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28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FF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66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F59643B5-797B-374E-BEA5-034719FF60C9}"/>
                </a:ext>
              </a:extLst>
            </p:cNvPr>
            <p:cNvGrpSpPr/>
            <p:nvPr/>
          </p:nvGrpSpPr>
          <p:grpSpPr>
            <a:xfrm>
              <a:off x="5749975" y="4854799"/>
              <a:ext cx="713236" cy="480066"/>
              <a:chOff x="5619648" y="1963373"/>
              <a:chExt cx="713236" cy="480066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="" xmlns:a16="http://schemas.microsoft.com/office/drawing/2014/main" id="{23B0B74C-C682-0245-B13C-0BB00F259E9A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A0F01ACA-866C-6F44-8279-A3A5EB064805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436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2800" b="1" dirty="0">
                    <a:ln w="19050">
                      <a:solidFill>
                        <a:schemeClr val="bg1"/>
                      </a:solidFill>
                    </a:ln>
                    <a:solidFill>
                      <a:srgbClr val="FF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70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592E4673-F70F-7545-96D1-E3B584F5C65C}"/>
              </a:ext>
            </a:extLst>
          </p:cNvPr>
          <p:cNvGrpSpPr/>
          <p:nvPr/>
        </p:nvGrpSpPr>
        <p:grpSpPr>
          <a:xfrm>
            <a:off x="4713892" y="3649946"/>
            <a:ext cx="1431492" cy="2029378"/>
            <a:chOff x="6740013" y="3500284"/>
            <a:chExt cx="837727" cy="1691148"/>
          </a:xfrm>
        </p:grpSpPr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01D2101B-C7A9-1F46-BBCA-811DB89A0ADF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3C848A4E-1020-1744-8EC2-88604283ECC0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5" name="Freeform 34">
              <a:extLst>
                <a:ext uri="{FF2B5EF4-FFF2-40B4-BE49-F238E27FC236}">
                  <a16:creationId xmlns="" xmlns:a16="http://schemas.microsoft.com/office/drawing/2014/main" id="{747BAB3C-ECF8-C048-98F3-BE900FC2467B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27A71A1C-40D3-B545-B345-048BB0FB5614}"/>
              </a:ext>
            </a:extLst>
          </p:cNvPr>
          <p:cNvGrpSpPr/>
          <p:nvPr/>
        </p:nvGrpSpPr>
        <p:grpSpPr>
          <a:xfrm rot="5671253" flipH="1">
            <a:off x="2324975" y="4246566"/>
            <a:ext cx="1205521" cy="1107826"/>
            <a:chOff x="6745350" y="2872506"/>
            <a:chExt cx="832392" cy="1576238"/>
          </a:xfrm>
        </p:grpSpPr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604728A9-2509-D745-BC18-1046D319EF57}"/>
                </a:ext>
              </a:extLst>
            </p:cNvPr>
            <p:cNvSpPr/>
            <p:nvPr/>
          </p:nvSpPr>
          <p:spPr>
            <a:xfrm>
              <a:off x="6745350" y="4360255"/>
              <a:ext cx="103239" cy="8848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9715F39E-5E3C-CE4B-8E74-A5D3156DA7D2}"/>
                </a:ext>
              </a:extLst>
            </p:cNvPr>
            <p:cNvSpPr/>
            <p:nvPr/>
          </p:nvSpPr>
          <p:spPr>
            <a:xfrm>
              <a:off x="7452896" y="2872506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9" name="Freeform 38">
              <a:extLst>
                <a:ext uri="{FF2B5EF4-FFF2-40B4-BE49-F238E27FC236}">
                  <a16:creationId xmlns="" xmlns:a16="http://schemas.microsoft.com/office/drawing/2014/main" id="{473A0A7A-E270-B540-AAB9-4D94C41B953F}"/>
                </a:ext>
              </a:extLst>
            </p:cNvPr>
            <p:cNvSpPr/>
            <p:nvPr/>
          </p:nvSpPr>
          <p:spPr>
            <a:xfrm>
              <a:off x="6799007" y="2900956"/>
              <a:ext cx="778735" cy="1493593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83BEAB17-3FD5-E640-9B25-6B1B4E722535}"/>
              </a:ext>
            </a:extLst>
          </p:cNvPr>
          <p:cNvGrpSpPr/>
          <p:nvPr/>
        </p:nvGrpSpPr>
        <p:grpSpPr>
          <a:xfrm rot="17317709" flipH="1" flipV="1">
            <a:off x="4390551" y="3736235"/>
            <a:ext cx="2119994" cy="1660427"/>
            <a:chOff x="6756372" y="3511287"/>
            <a:chExt cx="821368" cy="1656537"/>
          </a:xfrm>
        </p:grpSpPr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6FCFDC3D-AE14-C846-B3BF-71820E2F3416}"/>
                </a:ext>
              </a:extLst>
            </p:cNvPr>
            <p:cNvSpPr/>
            <p:nvPr/>
          </p:nvSpPr>
          <p:spPr>
            <a:xfrm>
              <a:off x="6756372" y="5126542"/>
              <a:ext cx="70515" cy="4128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3CBD5290-0BA2-964D-9B56-9E29CDB63AC6}"/>
                </a:ext>
              </a:extLst>
            </p:cNvPr>
            <p:cNvSpPr/>
            <p:nvPr/>
          </p:nvSpPr>
          <p:spPr>
            <a:xfrm>
              <a:off x="7457543" y="3511287"/>
              <a:ext cx="93854" cy="6648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3" name="Freeform 42">
              <a:extLst>
                <a:ext uri="{FF2B5EF4-FFF2-40B4-BE49-F238E27FC236}">
                  <a16:creationId xmlns="" xmlns:a16="http://schemas.microsoft.com/office/drawing/2014/main" id="{7250FC1A-90BE-D04A-98A3-4037C1C58C58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AB86F66-400B-054E-802B-CADC4E7D0A81}"/>
              </a:ext>
            </a:extLst>
          </p:cNvPr>
          <p:cNvGrpSpPr/>
          <p:nvPr/>
        </p:nvGrpSpPr>
        <p:grpSpPr>
          <a:xfrm rot="16200000" flipH="1">
            <a:off x="3084135" y="2184940"/>
            <a:ext cx="1104245" cy="887421"/>
            <a:chOff x="6740013" y="3500284"/>
            <a:chExt cx="816076" cy="1691148"/>
          </a:xfrm>
        </p:grpSpPr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730D8574-8D17-2141-98FA-55E3C8ECAD0B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9370EF60-15EA-494E-917B-BE651E574642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7" name="Freeform 46">
              <a:extLst>
                <a:ext uri="{FF2B5EF4-FFF2-40B4-BE49-F238E27FC236}">
                  <a16:creationId xmlns="" xmlns:a16="http://schemas.microsoft.com/office/drawing/2014/main" id="{100B5E3F-B3F6-E140-BBCE-64E6F42AE25B}"/>
                </a:ext>
              </a:extLst>
            </p:cNvPr>
            <p:cNvSpPr/>
            <p:nvPr/>
          </p:nvSpPr>
          <p:spPr>
            <a:xfrm>
              <a:off x="6799004" y="3524865"/>
              <a:ext cx="740752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78735"/>
                <a:gd name="connsiteY0" fmla="*/ 1622322 h 1622322"/>
                <a:gd name="connsiteX1" fmla="*/ 321671 w 778735"/>
                <a:gd name="connsiteY1" fmla="*/ 1411659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46277"/>
                <a:gd name="connsiteY0" fmla="*/ 1622322 h 1622322"/>
                <a:gd name="connsiteX1" fmla="*/ 321671 w 746277"/>
                <a:gd name="connsiteY1" fmla="*/ 1411659 h 1622322"/>
                <a:gd name="connsiteX2" fmla="*/ 701520 w 746277"/>
                <a:gd name="connsiteY2" fmla="*/ 859915 h 1622322"/>
                <a:gd name="connsiteX3" fmla="*/ 693175 w 746277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40752"/>
                <a:gd name="connsiteY0" fmla="*/ 1622322 h 1622322"/>
                <a:gd name="connsiteX1" fmla="*/ 321671 w 740752"/>
                <a:gd name="connsiteY1" fmla="*/ 1411659 h 1622322"/>
                <a:gd name="connsiteX2" fmla="*/ 649204 w 740752"/>
                <a:gd name="connsiteY2" fmla="*/ 859916 h 1622322"/>
                <a:gd name="connsiteX3" fmla="*/ 693175 w 740752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52" h="1622322">
                  <a:moveTo>
                    <a:pt x="0" y="1622322"/>
                  </a:moveTo>
                  <a:cubicBezTo>
                    <a:pt x="122903" y="1536290"/>
                    <a:pt x="213470" y="1538727"/>
                    <a:pt x="321671" y="1411659"/>
                  </a:cubicBezTo>
                  <a:cubicBezTo>
                    <a:pt x="429872" y="1284591"/>
                    <a:pt x="566603" y="1108364"/>
                    <a:pt x="649204" y="859916"/>
                  </a:cubicBezTo>
                  <a:cubicBezTo>
                    <a:pt x="705651" y="658356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FD6AFB2-4872-8946-8F45-80BC2F7FE66A}"/>
              </a:ext>
            </a:extLst>
          </p:cNvPr>
          <p:cNvSpPr txBox="1"/>
          <p:nvPr/>
        </p:nvSpPr>
        <p:spPr>
          <a:xfrm>
            <a:off x="3645594" y="2248251"/>
            <a:ext cx="162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x-none" dirty="0"/>
          </a:p>
        </p:txBody>
      </p:sp>
      <p:sp>
        <p:nvSpPr>
          <p:cNvPr id="2" name="Rectangle 1"/>
          <p:cNvSpPr/>
          <p:nvPr/>
        </p:nvSpPr>
        <p:spPr>
          <a:xfrm>
            <a:off x="3033225" y="687537"/>
            <a:ext cx="3275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x-none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 </a:t>
            </a:r>
            <a:r>
              <a:rPr lang="x-none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cà rốt cho thỏ.</a:t>
            </a:r>
            <a:endParaRPr lang="x-none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129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F502DB3-C6FC-2C4A-9D59-129650BB3DE5}"/>
              </a:ext>
            </a:extLst>
          </p:cNvPr>
          <p:cNvSpPr txBox="1"/>
          <p:nvPr/>
        </p:nvSpPr>
        <p:spPr>
          <a:xfrm>
            <a:off x="201381" y="696239"/>
            <a:ext cx="5930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x-none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Hoàn </a:t>
            </a:r>
            <a:r>
              <a:rPr lang="x-none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thành bảng sau (theo mẫu):</a:t>
            </a:r>
          </a:p>
        </p:txBody>
      </p:sp>
      <p:graphicFrame>
        <p:nvGraphicFramePr>
          <p:cNvPr id="10" name="Table 7">
            <a:extLst>
              <a:ext uri="{FF2B5EF4-FFF2-40B4-BE49-F238E27FC236}">
                <a16:creationId xmlns="" xmlns:a16="http://schemas.microsoft.com/office/drawing/2014/main" id="{D7344F80-B630-214F-A0E1-B106369186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44878468"/>
              </p:ext>
            </p:extLst>
          </p:nvPr>
        </p:nvGraphicFramePr>
        <p:xfrm>
          <a:off x="61447" y="1429350"/>
          <a:ext cx="9023562" cy="5359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2089">
                  <a:extLst>
                    <a:ext uri="{9D8B030D-6E8A-4147-A177-3AD203B41FA5}">
                      <a16:colId xmlns="" xmlns:a16="http://schemas.microsoft.com/office/drawing/2014/main" val="2730818847"/>
                    </a:ext>
                  </a:extLst>
                </a:gridCol>
                <a:gridCol w="1938595">
                  <a:extLst>
                    <a:ext uri="{9D8B030D-6E8A-4147-A177-3AD203B41FA5}">
                      <a16:colId xmlns="" xmlns:a16="http://schemas.microsoft.com/office/drawing/2014/main" val="67752427"/>
                    </a:ext>
                  </a:extLst>
                </a:gridCol>
                <a:gridCol w="2762878">
                  <a:extLst>
                    <a:ext uri="{9D8B030D-6E8A-4147-A177-3AD203B41FA5}">
                      <a16:colId xmlns="" xmlns:a16="http://schemas.microsoft.com/office/drawing/2014/main" val="1818071520"/>
                    </a:ext>
                  </a:extLst>
                </a:gridCol>
              </a:tblGrid>
              <a:tr h="1196153">
                <a:tc>
                  <a:txBody>
                    <a:bodyPr/>
                    <a:lstStyle/>
                    <a:p>
                      <a:pPr algn="ctr"/>
                      <a:r>
                        <a:rPr lang="x-none" sz="3400" b="1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Số gồm</a:t>
                      </a:r>
                    </a:p>
                  </a:txBody>
                  <a:tcPr marT="54864" marB="54864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400" b="1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Viết số</a:t>
                      </a:r>
                    </a:p>
                  </a:txBody>
                  <a:tcPr marT="54864" marB="54864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400" b="1" dirty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Đọc số</a:t>
                      </a:r>
                    </a:p>
                  </a:txBody>
                  <a:tcPr marT="54864" marB="54864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669738"/>
                  </a:ext>
                </a:extLst>
              </a:tr>
              <a:tr h="1040762"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958744"/>
                  </a:ext>
                </a:extLst>
              </a:tr>
              <a:tr h="1040762"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597642"/>
                  </a:ext>
                </a:extLst>
              </a:tr>
              <a:tr h="1040762"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9735717"/>
                  </a:ext>
                </a:extLst>
              </a:tr>
              <a:tr h="1040762"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200" dirty="0"/>
                    </a:p>
                  </a:txBody>
                  <a:tcPr marT="54864" marB="54864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084684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7B83CAC-F40C-254D-80EE-82BEB41C7CE5}"/>
              </a:ext>
            </a:extLst>
          </p:cNvPr>
          <p:cNvSpPr txBox="1"/>
          <p:nvPr/>
        </p:nvSpPr>
        <p:spPr>
          <a:xfrm>
            <a:off x="201383" y="2699650"/>
            <a:ext cx="404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5 chục và 7 đơn vị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BFE2196-B4B6-EF4C-A4BC-E1D0A6B6D362}"/>
              </a:ext>
            </a:extLst>
          </p:cNvPr>
          <p:cNvSpPr txBox="1"/>
          <p:nvPr/>
        </p:nvSpPr>
        <p:spPr>
          <a:xfrm>
            <a:off x="201382" y="3860720"/>
            <a:ext cx="404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7 chục và 5 đơn vị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AE39387-594E-AE4A-95ED-F9415F49994E}"/>
              </a:ext>
            </a:extLst>
          </p:cNvPr>
          <p:cNvSpPr txBox="1"/>
          <p:nvPr/>
        </p:nvSpPr>
        <p:spPr>
          <a:xfrm>
            <a:off x="201381" y="5021789"/>
            <a:ext cx="404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6 chục và 4 đơn vị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4323ABA-A7FD-A04E-9DD2-94F0DEADDC6C}"/>
              </a:ext>
            </a:extLst>
          </p:cNvPr>
          <p:cNvSpPr txBox="1"/>
          <p:nvPr/>
        </p:nvSpPr>
        <p:spPr>
          <a:xfrm>
            <a:off x="201381" y="6101885"/>
            <a:ext cx="404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latin typeface="Arial" pitchFamily="34" charset="0"/>
                <a:cs typeface="Arial" pitchFamily="34" charset="0"/>
              </a:rPr>
              <a:t>? chục và ? đơn vị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5D7E2B0-EEDD-3F4C-B764-31A2580454D5}"/>
              </a:ext>
            </a:extLst>
          </p:cNvPr>
          <p:cNvSpPr txBox="1"/>
          <p:nvPr/>
        </p:nvSpPr>
        <p:spPr>
          <a:xfrm>
            <a:off x="4537133" y="2699650"/>
            <a:ext cx="1559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57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A50CF19-2945-ED4D-AA2C-232A6A38DF5F}"/>
              </a:ext>
            </a:extLst>
          </p:cNvPr>
          <p:cNvSpPr txBox="1"/>
          <p:nvPr/>
        </p:nvSpPr>
        <p:spPr>
          <a:xfrm>
            <a:off x="4537133" y="3845464"/>
            <a:ext cx="1559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6B16BCC-27BA-3F45-A767-A862B8ACCC6E}"/>
              </a:ext>
            </a:extLst>
          </p:cNvPr>
          <p:cNvSpPr txBox="1"/>
          <p:nvPr/>
        </p:nvSpPr>
        <p:spPr>
          <a:xfrm>
            <a:off x="4537133" y="5021789"/>
            <a:ext cx="1559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D0C80D5-BD64-214D-BB3B-35C6FC8EAAAD}"/>
              </a:ext>
            </a:extLst>
          </p:cNvPr>
          <p:cNvSpPr txBox="1"/>
          <p:nvPr/>
        </p:nvSpPr>
        <p:spPr>
          <a:xfrm>
            <a:off x="4537133" y="6101885"/>
            <a:ext cx="1559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91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222D25F-AB3C-0245-82C7-63426F84C949}"/>
              </a:ext>
            </a:extLst>
          </p:cNvPr>
          <p:cNvSpPr txBox="1"/>
          <p:nvPr/>
        </p:nvSpPr>
        <p:spPr>
          <a:xfrm>
            <a:off x="6096216" y="2696687"/>
            <a:ext cx="317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Năm mươi bảy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9B493D2-4B5D-A64F-BD43-492B89F51BDE}"/>
              </a:ext>
            </a:extLst>
          </p:cNvPr>
          <p:cNvSpPr txBox="1"/>
          <p:nvPr/>
        </p:nvSpPr>
        <p:spPr>
          <a:xfrm>
            <a:off x="6096215" y="3853352"/>
            <a:ext cx="317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Bảy mươi lăm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D999ECE-9D38-4941-B5FE-9F449F74BFCD}"/>
              </a:ext>
            </a:extLst>
          </p:cNvPr>
          <p:cNvSpPr txBox="1"/>
          <p:nvPr/>
        </p:nvSpPr>
        <p:spPr>
          <a:xfrm>
            <a:off x="6096215" y="4991278"/>
            <a:ext cx="317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987CF93-4EE4-CE4C-8C58-D5D3682CB799}"/>
              </a:ext>
            </a:extLst>
          </p:cNvPr>
          <p:cNvSpPr txBox="1"/>
          <p:nvPr/>
        </p:nvSpPr>
        <p:spPr>
          <a:xfrm>
            <a:off x="6037225" y="6101885"/>
            <a:ext cx="317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Chín mươi mốt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A5094C1-60C4-264B-8FD4-116896313191}"/>
              </a:ext>
            </a:extLst>
          </p:cNvPr>
          <p:cNvSpPr txBox="1"/>
          <p:nvPr/>
        </p:nvSpPr>
        <p:spPr>
          <a:xfrm>
            <a:off x="4537131" y="3850869"/>
            <a:ext cx="15590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422C6D0-F65A-894D-AA59-ADEBB46D0937}"/>
              </a:ext>
            </a:extLst>
          </p:cNvPr>
          <p:cNvSpPr txBox="1"/>
          <p:nvPr/>
        </p:nvSpPr>
        <p:spPr>
          <a:xfrm>
            <a:off x="4537130" y="4988723"/>
            <a:ext cx="15590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84E936D-4841-1B42-84B2-A40A4681E4A9}"/>
              </a:ext>
            </a:extLst>
          </p:cNvPr>
          <p:cNvSpPr txBox="1"/>
          <p:nvPr/>
        </p:nvSpPr>
        <p:spPr>
          <a:xfrm>
            <a:off x="6332323" y="4980989"/>
            <a:ext cx="26575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Sáu mươi tư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B40C542-396A-894A-959E-042382CC8CC2}"/>
              </a:ext>
            </a:extLst>
          </p:cNvPr>
          <p:cNvSpPr txBox="1"/>
          <p:nvPr/>
        </p:nvSpPr>
        <p:spPr>
          <a:xfrm>
            <a:off x="206714" y="6101885"/>
            <a:ext cx="39699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 chục và 1 đơn vị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-3175"/>
            <a:ext cx="9144000" cy="461665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41" descr="Boo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1382" y="41671"/>
            <a:ext cx="807492" cy="4967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413306" y="1071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1.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100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111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9B10F8B-4116-E14E-9DB1-861554DF3337}"/>
              </a:ext>
            </a:extLst>
          </p:cNvPr>
          <p:cNvGrpSpPr/>
          <p:nvPr/>
        </p:nvGrpSpPr>
        <p:grpSpPr>
          <a:xfrm>
            <a:off x="3651198" y="847169"/>
            <a:ext cx="5259609" cy="6010831"/>
            <a:chOff x="3466195" y="968069"/>
            <a:chExt cx="5259609" cy="5009026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3EB58ED8-5D71-5E4C-99D5-6B78158EF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12000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506"/>
            <a:stretch/>
          </p:blipFill>
          <p:spPr>
            <a:xfrm>
              <a:off x="3466195" y="968069"/>
              <a:ext cx="5259609" cy="5009026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0574B0F8-F92A-1D42-83CF-4E62DB5CCC2F}"/>
                </a:ext>
              </a:extLst>
            </p:cNvPr>
            <p:cNvGrpSpPr/>
            <p:nvPr/>
          </p:nvGrpSpPr>
          <p:grpSpPr>
            <a:xfrm>
              <a:off x="7462685" y="2895377"/>
              <a:ext cx="486697" cy="536304"/>
              <a:chOff x="9822426" y="943896"/>
              <a:chExt cx="693174" cy="899651"/>
            </a:xfrm>
          </p:grpSpPr>
          <p:sp>
            <p:nvSpPr>
              <p:cNvPr id="27" name="Oval 26">
                <a:extLst>
                  <a:ext uri="{FF2B5EF4-FFF2-40B4-BE49-F238E27FC236}">
                    <a16:creationId xmlns="" xmlns:a16="http://schemas.microsoft.com/office/drawing/2014/main" id="{937C9B1C-A9F0-0544-B86C-FD08CC3118CE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prstGeom prst="ellipse">
                <a:avLst/>
              </a:pr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  <a:extLst>
                  <a:ext uri="{C807C97D-BFC1-408E-A445-0C87EB9F89A2}">
                    <ask:lineSketchStyleProps xmlns="" xmlns:ask="http://schemas.microsoft.com/office/drawing/2018/sketchyshapes" sd="86837363">
                      <a:custGeom>
                        <a:avLst/>
                        <a:gdLst>
                          <a:gd name="connsiteX0" fmla="*/ 0 w 486697"/>
                          <a:gd name="connsiteY0" fmla="*/ 268152 h 536304"/>
                          <a:gd name="connsiteX1" fmla="*/ 243349 w 486697"/>
                          <a:gd name="connsiteY1" fmla="*/ 0 h 536304"/>
                          <a:gd name="connsiteX2" fmla="*/ 486698 w 486697"/>
                          <a:gd name="connsiteY2" fmla="*/ 268152 h 536304"/>
                          <a:gd name="connsiteX3" fmla="*/ 243349 w 486697"/>
                          <a:gd name="connsiteY3" fmla="*/ 536304 h 536304"/>
                          <a:gd name="connsiteX4" fmla="*/ 0 w 486697"/>
                          <a:gd name="connsiteY4" fmla="*/ 268152 h 5363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86697" h="536304" fill="none" extrusionOk="0">
                            <a:moveTo>
                              <a:pt x="0" y="268152"/>
                            </a:moveTo>
                            <a:cubicBezTo>
                              <a:pt x="7551" y="137384"/>
                              <a:pt x="134527" y="3357"/>
                              <a:pt x="243349" y="0"/>
                            </a:cubicBezTo>
                            <a:cubicBezTo>
                              <a:pt x="381023" y="13810"/>
                              <a:pt x="443736" y="127517"/>
                              <a:pt x="486698" y="268152"/>
                            </a:cubicBezTo>
                            <a:cubicBezTo>
                              <a:pt x="461731" y="414984"/>
                              <a:pt x="357579" y="518848"/>
                              <a:pt x="243349" y="536304"/>
                            </a:cubicBezTo>
                            <a:cubicBezTo>
                              <a:pt x="142309" y="528148"/>
                              <a:pt x="-21379" y="389944"/>
                              <a:pt x="0" y="268152"/>
                            </a:cubicBezTo>
                            <a:close/>
                          </a:path>
                          <a:path w="486697" h="536304" stroke="0" extrusionOk="0">
                            <a:moveTo>
                              <a:pt x="0" y="268152"/>
                            </a:moveTo>
                            <a:cubicBezTo>
                              <a:pt x="908" y="123006"/>
                              <a:pt x="118970" y="-24674"/>
                              <a:pt x="243349" y="0"/>
                            </a:cubicBezTo>
                            <a:cubicBezTo>
                              <a:pt x="372110" y="-12558"/>
                              <a:pt x="510349" y="115351"/>
                              <a:pt x="486698" y="268152"/>
                            </a:cubicBezTo>
                            <a:cubicBezTo>
                              <a:pt x="490377" y="416822"/>
                              <a:pt x="386226" y="524313"/>
                              <a:pt x="243349" y="536304"/>
                            </a:cubicBezTo>
                            <a:cubicBezTo>
                              <a:pt x="119529" y="564536"/>
                              <a:pt x="-8209" y="380053"/>
                              <a:pt x="0" y="26815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="" xmlns:a16="http://schemas.microsoft.com/office/drawing/2014/main" id="{E767BA79-8422-5C48-B567-0CF666ABD356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prstGeom prst="ellipse">
                <a:avLst/>
              </a:pr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  <a:extLst>
                  <a:ext uri="{C807C97D-BFC1-408E-A445-0C87EB9F89A2}">
                    <ask:lineSketchStyleProps xmlns="" xmlns:ask="http://schemas.microsoft.com/office/drawing/2018/sketchyshapes" sd="3129880736">
                      <a:custGeom>
                        <a:avLst/>
                        <a:gdLst>
                          <a:gd name="connsiteX0" fmla="*/ 0 w 332420"/>
                          <a:gd name="connsiteY0" fmla="*/ 183152 h 366304"/>
                          <a:gd name="connsiteX1" fmla="*/ 166210 w 332420"/>
                          <a:gd name="connsiteY1" fmla="*/ 0 h 366304"/>
                          <a:gd name="connsiteX2" fmla="*/ 332420 w 332420"/>
                          <a:gd name="connsiteY2" fmla="*/ 183152 h 366304"/>
                          <a:gd name="connsiteX3" fmla="*/ 166210 w 332420"/>
                          <a:gd name="connsiteY3" fmla="*/ 366304 h 366304"/>
                          <a:gd name="connsiteX4" fmla="*/ 0 w 332420"/>
                          <a:gd name="connsiteY4" fmla="*/ 183152 h 3663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32420" h="366304" fill="none" extrusionOk="0">
                            <a:moveTo>
                              <a:pt x="0" y="183152"/>
                            </a:moveTo>
                            <a:cubicBezTo>
                              <a:pt x="-15406" y="65787"/>
                              <a:pt x="73459" y="3062"/>
                              <a:pt x="166210" y="0"/>
                            </a:cubicBezTo>
                            <a:cubicBezTo>
                              <a:pt x="259055" y="-14830"/>
                              <a:pt x="339999" y="82102"/>
                              <a:pt x="332420" y="183152"/>
                            </a:cubicBezTo>
                            <a:cubicBezTo>
                              <a:pt x="337233" y="289415"/>
                              <a:pt x="275488" y="378156"/>
                              <a:pt x="166210" y="366304"/>
                            </a:cubicBezTo>
                            <a:cubicBezTo>
                              <a:pt x="75944" y="342743"/>
                              <a:pt x="-11260" y="289119"/>
                              <a:pt x="0" y="183152"/>
                            </a:cubicBezTo>
                            <a:close/>
                          </a:path>
                          <a:path w="332420" h="366304" stroke="0" extrusionOk="0">
                            <a:moveTo>
                              <a:pt x="0" y="183152"/>
                            </a:moveTo>
                            <a:cubicBezTo>
                              <a:pt x="21017" y="72469"/>
                              <a:pt x="67243" y="-864"/>
                              <a:pt x="166210" y="0"/>
                            </a:cubicBezTo>
                            <a:cubicBezTo>
                              <a:pt x="266587" y="-1878"/>
                              <a:pt x="313167" y="75994"/>
                              <a:pt x="332420" y="183152"/>
                            </a:cubicBezTo>
                            <a:cubicBezTo>
                              <a:pt x="338065" y="275869"/>
                              <a:pt x="260118" y="375475"/>
                              <a:pt x="166210" y="366304"/>
                            </a:cubicBezTo>
                            <a:cubicBezTo>
                              <a:pt x="67294" y="342988"/>
                              <a:pt x="-9927" y="293425"/>
                              <a:pt x="0" y="18315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D8205B55-A949-B94F-961E-3D6A08A4AE53}"/>
                </a:ext>
              </a:extLst>
            </p:cNvPr>
            <p:cNvGrpSpPr/>
            <p:nvPr/>
          </p:nvGrpSpPr>
          <p:grpSpPr>
            <a:xfrm rot="17984830">
              <a:off x="6974018" y="1913851"/>
              <a:ext cx="486697" cy="506584"/>
              <a:chOff x="9822426" y="943896"/>
              <a:chExt cx="693174" cy="899651"/>
            </a:xfrm>
          </p:grpSpPr>
          <p:sp>
            <p:nvSpPr>
              <p:cNvPr id="25" name="Oval 24">
                <a:extLst>
                  <a:ext uri="{FF2B5EF4-FFF2-40B4-BE49-F238E27FC236}">
                    <a16:creationId xmlns="" xmlns:a16="http://schemas.microsoft.com/office/drawing/2014/main" id="{63B6982B-9272-544B-AB7A-075FDAAFF358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prstGeom prst="ellipse">
                <a:avLst/>
              </a:pr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  <a:extLst>
                  <a:ext uri="{C807C97D-BFC1-408E-A445-0C87EB9F89A2}">
                    <ask:lineSketchStyleProps xmlns="" xmlns:ask="http://schemas.microsoft.com/office/drawing/2018/sketchyshapes" sd="86837363">
                      <a:custGeom>
                        <a:avLst/>
                        <a:gdLst>
                          <a:gd name="connsiteX0" fmla="*/ 0 w 486697"/>
                          <a:gd name="connsiteY0" fmla="*/ 253292 h 506584"/>
                          <a:gd name="connsiteX1" fmla="*/ 243349 w 486697"/>
                          <a:gd name="connsiteY1" fmla="*/ 0 h 506584"/>
                          <a:gd name="connsiteX2" fmla="*/ 486698 w 486697"/>
                          <a:gd name="connsiteY2" fmla="*/ 253292 h 506584"/>
                          <a:gd name="connsiteX3" fmla="*/ 243349 w 486697"/>
                          <a:gd name="connsiteY3" fmla="*/ 506584 h 506584"/>
                          <a:gd name="connsiteX4" fmla="*/ 0 w 486697"/>
                          <a:gd name="connsiteY4" fmla="*/ 253292 h 5065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86697" h="506584" fill="none" extrusionOk="0">
                            <a:moveTo>
                              <a:pt x="0" y="253292"/>
                            </a:moveTo>
                            <a:cubicBezTo>
                              <a:pt x="7551" y="130731"/>
                              <a:pt x="134527" y="3357"/>
                              <a:pt x="243349" y="0"/>
                            </a:cubicBezTo>
                            <a:cubicBezTo>
                              <a:pt x="387286" y="40212"/>
                              <a:pt x="476624" y="115152"/>
                              <a:pt x="486698" y="253292"/>
                            </a:cubicBezTo>
                            <a:cubicBezTo>
                              <a:pt x="461731" y="391917"/>
                              <a:pt x="357579" y="489128"/>
                              <a:pt x="243349" y="506584"/>
                            </a:cubicBezTo>
                            <a:cubicBezTo>
                              <a:pt x="112698" y="505668"/>
                              <a:pt x="-6493" y="385192"/>
                              <a:pt x="0" y="253292"/>
                            </a:cubicBezTo>
                            <a:close/>
                          </a:path>
                          <a:path w="486697" h="506584" stroke="0" extrusionOk="0">
                            <a:moveTo>
                              <a:pt x="0" y="253292"/>
                            </a:moveTo>
                            <a:cubicBezTo>
                              <a:pt x="908" y="116353"/>
                              <a:pt x="118970" y="-24674"/>
                              <a:pt x="243349" y="0"/>
                            </a:cubicBezTo>
                            <a:cubicBezTo>
                              <a:pt x="375918" y="-4075"/>
                              <a:pt x="506509" y="109462"/>
                              <a:pt x="486698" y="253292"/>
                            </a:cubicBezTo>
                            <a:cubicBezTo>
                              <a:pt x="490377" y="393755"/>
                              <a:pt x="386226" y="494593"/>
                              <a:pt x="243349" y="506584"/>
                            </a:cubicBezTo>
                            <a:cubicBezTo>
                              <a:pt x="123526" y="545484"/>
                              <a:pt x="-7010" y="362271"/>
                              <a:pt x="0" y="25329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="" xmlns:a16="http://schemas.microsoft.com/office/drawing/2014/main" id="{385F42EF-60F3-8149-A99B-2B481508230C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prstGeom prst="ellipse">
                <a:avLst/>
              </a:pr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  <a:extLst>
                  <a:ext uri="{C807C97D-BFC1-408E-A445-0C87EB9F89A2}">
                    <ask:lineSketchStyleProps xmlns="" xmlns:ask="http://schemas.microsoft.com/office/drawing/2018/sketchyshapes" sd="3129880736">
                      <a:custGeom>
                        <a:avLst/>
                        <a:gdLst>
                          <a:gd name="connsiteX0" fmla="*/ 0 w 332420"/>
                          <a:gd name="connsiteY0" fmla="*/ 173002 h 346004"/>
                          <a:gd name="connsiteX1" fmla="*/ 166210 w 332420"/>
                          <a:gd name="connsiteY1" fmla="*/ 0 h 346004"/>
                          <a:gd name="connsiteX2" fmla="*/ 332420 w 332420"/>
                          <a:gd name="connsiteY2" fmla="*/ 173002 h 346004"/>
                          <a:gd name="connsiteX3" fmla="*/ 166210 w 332420"/>
                          <a:gd name="connsiteY3" fmla="*/ 346004 h 346004"/>
                          <a:gd name="connsiteX4" fmla="*/ 0 w 332420"/>
                          <a:gd name="connsiteY4" fmla="*/ 173002 h 3460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32420" h="346004" fill="none" extrusionOk="0">
                            <a:moveTo>
                              <a:pt x="0" y="173002"/>
                            </a:moveTo>
                            <a:cubicBezTo>
                              <a:pt x="-15406" y="61243"/>
                              <a:pt x="73459" y="3062"/>
                              <a:pt x="166210" y="0"/>
                            </a:cubicBezTo>
                            <a:cubicBezTo>
                              <a:pt x="259866" y="-26284"/>
                              <a:pt x="357182" y="77788"/>
                              <a:pt x="332420" y="173002"/>
                            </a:cubicBezTo>
                            <a:cubicBezTo>
                              <a:pt x="337233" y="273659"/>
                              <a:pt x="275488" y="357856"/>
                              <a:pt x="166210" y="346004"/>
                            </a:cubicBezTo>
                            <a:cubicBezTo>
                              <a:pt x="75344" y="331695"/>
                              <a:pt x="-4275" y="270376"/>
                              <a:pt x="0" y="173002"/>
                            </a:cubicBezTo>
                            <a:close/>
                          </a:path>
                          <a:path w="332420" h="346004" stroke="0" extrusionOk="0">
                            <a:moveTo>
                              <a:pt x="0" y="173002"/>
                            </a:moveTo>
                            <a:cubicBezTo>
                              <a:pt x="21017" y="67925"/>
                              <a:pt x="67243" y="-864"/>
                              <a:pt x="166210" y="0"/>
                            </a:cubicBezTo>
                            <a:cubicBezTo>
                              <a:pt x="260953" y="-645"/>
                              <a:pt x="316639" y="72533"/>
                              <a:pt x="332420" y="173002"/>
                            </a:cubicBezTo>
                            <a:cubicBezTo>
                              <a:pt x="338065" y="260113"/>
                              <a:pt x="260118" y="355175"/>
                              <a:pt x="166210" y="346004"/>
                            </a:cubicBezTo>
                            <a:cubicBezTo>
                              <a:pt x="68964" y="328157"/>
                              <a:pt x="-11616" y="279221"/>
                              <a:pt x="0" y="17300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767BF1A7-1AA9-1D4B-967E-234AE87D2D18}"/>
                </a:ext>
              </a:extLst>
            </p:cNvPr>
            <p:cNvGrpSpPr/>
            <p:nvPr/>
          </p:nvGrpSpPr>
          <p:grpSpPr>
            <a:xfrm rot="306728">
              <a:off x="6504944" y="3216482"/>
              <a:ext cx="570407" cy="556680"/>
              <a:chOff x="9822426" y="943896"/>
              <a:chExt cx="693174" cy="899651"/>
            </a:xfrm>
          </p:grpSpPr>
          <p:sp>
            <p:nvSpPr>
              <p:cNvPr id="23" name="Oval 22">
                <a:extLst>
                  <a:ext uri="{FF2B5EF4-FFF2-40B4-BE49-F238E27FC236}">
                    <a16:creationId xmlns="" xmlns:a16="http://schemas.microsoft.com/office/drawing/2014/main" id="{E4F06C5D-8D7A-DB49-9068-B6D3A4572AC6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prstGeom prst="ellipse">
                <a:avLst/>
              </a:pr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  <a:extLst>
                  <a:ext uri="{C807C97D-BFC1-408E-A445-0C87EB9F89A2}">
                    <ask:lineSketchStyleProps xmlns="" xmlns:ask="http://schemas.microsoft.com/office/drawing/2018/sketchyshapes" sd="86837363">
                      <a:custGeom>
                        <a:avLst/>
                        <a:gdLst>
                          <a:gd name="connsiteX0" fmla="*/ 0 w 570407"/>
                          <a:gd name="connsiteY0" fmla="*/ 278340 h 556680"/>
                          <a:gd name="connsiteX1" fmla="*/ 285204 w 570407"/>
                          <a:gd name="connsiteY1" fmla="*/ 0 h 556680"/>
                          <a:gd name="connsiteX2" fmla="*/ 570408 w 570407"/>
                          <a:gd name="connsiteY2" fmla="*/ 278340 h 556680"/>
                          <a:gd name="connsiteX3" fmla="*/ 285204 w 570407"/>
                          <a:gd name="connsiteY3" fmla="*/ 556680 h 556680"/>
                          <a:gd name="connsiteX4" fmla="*/ 0 w 570407"/>
                          <a:gd name="connsiteY4" fmla="*/ 278340 h 5566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70407" h="556680" fill="none" extrusionOk="0">
                            <a:moveTo>
                              <a:pt x="0" y="278340"/>
                            </a:moveTo>
                            <a:cubicBezTo>
                              <a:pt x="15093" y="159250"/>
                              <a:pt x="134171" y="851"/>
                              <a:pt x="285204" y="0"/>
                            </a:cubicBezTo>
                            <a:cubicBezTo>
                              <a:pt x="446934" y="17772"/>
                              <a:pt x="537313" y="130364"/>
                              <a:pt x="570408" y="278340"/>
                            </a:cubicBezTo>
                            <a:cubicBezTo>
                              <a:pt x="530092" y="430022"/>
                              <a:pt x="417498" y="534851"/>
                              <a:pt x="285204" y="556680"/>
                            </a:cubicBezTo>
                            <a:cubicBezTo>
                              <a:pt x="137713" y="554229"/>
                              <a:pt x="-19560" y="407997"/>
                              <a:pt x="0" y="278340"/>
                            </a:cubicBezTo>
                            <a:close/>
                          </a:path>
                          <a:path w="570407" h="556680" stroke="0" extrusionOk="0">
                            <a:moveTo>
                              <a:pt x="0" y="278340"/>
                            </a:moveTo>
                            <a:cubicBezTo>
                              <a:pt x="1197" y="128506"/>
                              <a:pt x="134835" y="-17596"/>
                              <a:pt x="285204" y="0"/>
                            </a:cubicBezTo>
                            <a:cubicBezTo>
                              <a:pt x="428828" y="-30944"/>
                              <a:pt x="605235" y="117689"/>
                              <a:pt x="570408" y="278340"/>
                            </a:cubicBezTo>
                            <a:cubicBezTo>
                              <a:pt x="576645" y="433036"/>
                              <a:pt x="456791" y="536779"/>
                              <a:pt x="285204" y="556680"/>
                            </a:cubicBezTo>
                            <a:cubicBezTo>
                              <a:pt x="135308" y="577011"/>
                              <a:pt x="-5030" y="409886"/>
                              <a:pt x="0" y="27834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="" xmlns:a16="http://schemas.microsoft.com/office/drawing/2014/main" id="{9241E3B4-E4C0-8748-BBFE-6009B2CEC42C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prstGeom prst="ellipse">
                <a:avLst/>
              </a:pr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  <a:extLst>
                  <a:ext uri="{C807C97D-BFC1-408E-A445-0C87EB9F89A2}">
                    <ask:lineSketchStyleProps xmlns="" xmlns:ask="http://schemas.microsoft.com/office/drawing/2018/sketchyshapes" sd="3129880736">
                      <a:custGeom>
                        <a:avLst/>
                        <a:gdLst>
                          <a:gd name="connsiteX0" fmla="*/ 0 w 389596"/>
                          <a:gd name="connsiteY0" fmla="*/ 190111 h 380221"/>
                          <a:gd name="connsiteX1" fmla="*/ 194798 w 389596"/>
                          <a:gd name="connsiteY1" fmla="*/ 0 h 380221"/>
                          <a:gd name="connsiteX2" fmla="*/ 389596 w 389596"/>
                          <a:gd name="connsiteY2" fmla="*/ 190111 h 380221"/>
                          <a:gd name="connsiteX3" fmla="*/ 194798 w 389596"/>
                          <a:gd name="connsiteY3" fmla="*/ 380222 h 380221"/>
                          <a:gd name="connsiteX4" fmla="*/ 0 w 389596"/>
                          <a:gd name="connsiteY4" fmla="*/ 190111 h 3802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89596" h="380221" fill="none" extrusionOk="0">
                            <a:moveTo>
                              <a:pt x="0" y="190111"/>
                            </a:moveTo>
                            <a:cubicBezTo>
                              <a:pt x="-10720" y="73835"/>
                              <a:pt x="83912" y="10571"/>
                              <a:pt x="194798" y="0"/>
                            </a:cubicBezTo>
                            <a:cubicBezTo>
                              <a:pt x="304125" y="-24621"/>
                              <a:pt x="409780" y="85386"/>
                              <a:pt x="389596" y="190111"/>
                            </a:cubicBezTo>
                            <a:cubicBezTo>
                              <a:pt x="400663" y="306858"/>
                              <a:pt x="326236" y="396392"/>
                              <a:pt x="194798" y="380222"/>
                            </a:cubicBezTo>
                            <a:cubicBezTo>
                              <a:pt x="87557" y="374930"/>
                              <a:pt x="-4135" y="296874"/>
                              <a:pt x="0" y="190111"/>
                            </a:cubicBezTo>
                            <a:close/>
                          </a:path>
                          <a:path w="389596" h="380221" stroke="0" extrusionOk="0">
                            <a:moveTo>
                              <a:pt x="0" y="190111"/>
                            </a:moveTo>
                            <a:cubicBezTo>
                              <a:pt x="15316" y="78170"/>
                              <a:pt x="83602" y="-435"/>
                              <a:pt x="194798" y="0"/>
                            </a:cubicBezTo>
                            <a:cubicBezTo>
                              <a:pt x="310487" y="-1773"/>
                              <a:pt x="362843" y="76771"/>
                              <a:pt x="389596" y="190111"/>
                            </a:cubicBezTo>
                            <a:cubicBezTo>
                              <a:pt x="392535" y="290715"/>
                              <a:pt x="308992" y="408913"/>
                              <a:pt x="194798" y="380222"/>
                            </a:cubicBezTo>
                            <a:cubicBezTo>
                              <a:pt x="80270" y="357486"/>
                              <a:pt x="-2136" y="297069"/>
                              <a:pt x="0" y="190111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B2FF28E6-A232-544C-8ED4-9669FFDD481B}"/>
                </a:ext>
              </a:extLst>
            </p:cNvPr>
            <p:cNvGrpSpPr/>
            <p:nvPr/>
          </p:nvGrpSpPr>
          <p:grpSpPr>
            <a:xfrm rot="306728">
              <a:off x="5131139" y="3150660"/>
              <a:ext cx="570407" cy="556680"/>
              <a:chOff x="9822426" y="943896"/>
              <a:chExt cx="693174" cy="899651"/>
            </a:xfrm>
          </p:grpSpPr>
          <p:sp>
            <p:nvSpPr>
              <p:cNvPr id="21" name="Oval 20">
                <a:extLst>
                  <a:ext uri="{FF2B5EF4-FFF2-40B4-BE49-F238E27FC236}">
                    <a16:creationId xmlns="" xmlns:a16="http://schemas.microsoft.com/office/drawing/2014/main" id="{E8A81651-202D-4941-A008-0ED6C879229B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prstGeom prst="ellipse">
                <a:avLst/>
              </a:pr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  <a:extLst>
                  <a:ext uri="{C807C97D-BFC1-408E-A445-0C87EB9F89A2}">
                    <ask:lineSketchStyleProps xmlns="" xmlns:ask="http://schemas.microsoft.com/office/drawing/2018/sketchyshapes" sd="86837363">
                      <a:custGeom>
                        <a:avLst/>
                        <a:gdLst>
                          <a:gd name="connsiteX0" fmla="*/ 0 w 570407"/>
                          <a:gd name="connsiteY0" fmla="*/ 278340 h 556680"/>
                          <a:gd name="connsiteX1" fmla="*/ 285204 w 570407"/>
                          <a:gd name="connsiteY1" fmla="*/ 0 h 556680"/>
                          <a:gd name="connsiteX2" fmla="*/ 570408 w 570407"/>
                          <a:gd name="connsiteY2" fmla="*/ 278340 h 556680"/>
                          <a:gd name="connsiteX3" fmla="*/ 285204 w 570407"/>
                          <a:gd name="connsiteY3" fmla="*/ 556680 h 556680"/>
                          <a:gd name="connsiteX4" fmla="*/ 0 w 570407"/>
                          <a:gd name="connsiteY4" fmla="*/ 278340 h 5566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70407" h="556680" fill="none" extrusionOk="0">
                            <a:moveTo>
                              <a:pt x="0" y="278340"/>
                            </a:moveTo>
                            <a:cubicBezTo>
                              <a:pt x="15093" y="159250"/>
                              <a:pt x="134171" y="851"/>
                              <a:pt x="285204" y="0"/>
                            </a:cubicBezTo>
                            <a:cubicBezTo>
                              <a:pt x="446934" y="17772"/>
                              <a:pt x="537313" y="130364"/>
                              <a:pt x="570408" y="278340"/>
                            </a:cubicBezTo>
                            <a:cubicBezTo>
                              <a:pt x="530092" y="430022"/>
                              <a:pt x="417498" y="534851"/>
                              <a:pt x="285204" y="556680"/>
                            </a:cubicBezTo>
                            <a:cubicBezTo>
                              <a:pt x="137713" y="554229"/>
                              <a:pt x="-19560" y="407997"/>
                              <a:pt x="0" y="278340"/>
                            </a:cubicBezTo>
                            <a:close/>
                          </a:path>
                          <a:path w="570407" h="556680" stroke="0" extrusionOk="0">
                            <a:moveTo>
                              <a:pt x="0" y="278340"/>
                            </a:moveTo>
                            <a:cubicBezTo>
                              <a:pt x="1197" y="128506"/>
                              <a:pt x="134835" y="-17596"/>
                              <a:pt x="285204" y="0"/>
                            </a:cubicBezTo>
                            <a:cubicBezTo>
                              <a:pt x="428828" y="-30944"/>
                              <a:pt x="605235" y="117689"/>
                              <a:pt x="570408" y="278340"/>
                            </a:cubicBezTo>
                            <a:cubicBezTo>
                              <a:pt x="576645" y="433036"/>
                              <a:pt x="456791" y="536779"/>
                              <a:pt x="285204" y="556680"/>
                            </a:cubicBezTo>
                            <a:cubicBezTo>
                              <a:pt x="135308" y="577011"/>
                              <a:pt x="-5030" y="409886"/>
                              <a:pt x="0" y="27834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="" xmlns:a16="http://schemas.microsoft.com/office/drawing/2014/main" id="{5C951011-51B1-F34C-858A-16F20E169AF2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prstGeom prst="ellipse">
                <a:avLst/>
              </a:pr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  <a:extLst>
                  <a:ext uri="{C807C97D-BFC1-408E-A445-0C87EB9F89A2}">
                    <ask:lineSketchStyleProps xmlns="" xmlns:ask="http://schemas.microsoft.com/office/drawing/2018/sketchyshapes" sd="3129880736">
                      <a:custGeom>
                        <a:avLst/>
                        <a:gdLst>
                          <a:gd name="connsiteX0" fmla="*/ 0 w 389596"/>
                          <a:gd name="connsiteY0" fmla="*/ 190111 h 380221"/>
                          <a:gd name="connsiteX1" fmla="*/ 194798 w 389596"/>
                          <a:gd name="connsiteY1" fmla="*/ 0 h 380221"/>
                          <a:gd name="connsiteX2" fmla="*/ 389596 w 389596"/>
                          <a:gd name="connsiteY2" fmla="*/ 190111 h 380221"/>
                          <a:gd name="connsiteX3" fmla="*/ 194798 w 389596"/>
                          <a:gd name="connsiteY3" fmla="*/ 380222 h 380221"/>
                          <a:gd name="connsiteX4" fmla="*/ 0 w 389596"/>
                          <a:gd name="connsiteY4" fmla="*/ 190111 h 3802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89596" h="380221" fill="none" extrusionOk="0">
                            <a:moveTo>
                              <a:pt x="0" y="190111"/>
                            </a:moveTo>
                            <a:cubicBezTo>
                              <a:pt x="-10720" y="73835"/>
                              <a:pt x="83912" y="10571"/>
                              <a:pt x="194798" y="0"/>
                            </a:cubicBezTo>
                            <a:cubicBezTo>
                              <a:pt x="304125" y="-24621"/>
                              <a:pt x="409780" y="85386"/>
                              <a:pt x="389596" y="190111"/>
                            </a:cubicBezTo>
                            <a:cubicBezTo>
                              <a:pt x="400663" y="306858"/>
                              <a:pt x="326236" y="396392"/>
                              <a:pt x="194798" y="380222"/>
                            </a:cubicBezTo>
                            <a:cubicBezTo>
                              <a:pt x="87557" y="374930"/>
                              <a:pt x="-4135" y="296874"/>
                              <a:pt x="0" y="190111"/>
                            </a:cubicBezTo>
                            <a:close/>
                          </a:path>
                          <a:path w="389596" h="380221" stroke="0" extrusionOk="0">
                            <a:moveTo>
                              <a:pt x="0" y="190111"/>
                            </a:moveTo>
                            <a:cubicBezTo>
                              <a:pt x="15316" y="78170"/>
                              <a:pt x="83602" y="-435"/>
                              <a:pt x="194798" y="0"/>
                            </a:cubicBezTo>
                            <a:cubicBezTo>
                              <a:pt x="310487" y="-1773"/>
                              <a:pt x="362843" y="76771"/>
                              <a:pt x="389596" y="190111"/>
                            </a:cubicBezTo>
                            <a:cubicBezTo>
                              <a:pt x="392535" y="290715"/>
                              <a:pt x="308992" y="408913"/>
                              <a:pt x="194798" y="380222"/>
                            </a:cubicBezTo>
                            <a:cubicBezTo>
                              <a:pt x="80270" y="357486"/>
                              <a:pt x="-2136" y="297069"/>
                              <a:pt x="0" y="190111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EFC0A383-4CA8-F742-A206-B5D7F916FB22}"/>
                </a:ext>
              </a:extLst>
            </p:cNvPr>
            <p:cNvGrpSpPr/>
            <p:nvPr/>
          </p:nvGrpSpPr>
          <p:grpSpPr>
            <a:xfrm rot="2178622">
              <a:off x="4558956" y="2087809"/>
              <a:ext cx="390611" cy="538677"/>
              <a:chOff x="9822426" y="943896"/>
              <a:chExt cx="693174" cy="899651"/>
            </a:xfrm>
          </p:grpSpPr>
          <p:sp>
            <p:nvSpPr>
              <p:cNvPr id="19" name="Oval 18">
                <a:extLst>
                  <a:ext uri="{FF2B5EF4-FFF2-40B4-BE49-F238E27FC236}">
                    <a16:creationId xmlns="" xmlns:a16="http://schemas.microsoft.com/office/drawing/2014/main" id="{092D2DE9-91D1-A04A-BF76-1BE8FCCB017C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prstGeom prst="ellipse">
                <a:avLst/>
              </a:pr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  <a:extLst>
                  <a:ext uri="{C807C97D-BFC1-408E-A445-0C87EB9F89A2}">
                    <ask:lineSketchStyleProps xmlns="" xmlns:ask="http://schemas.microsoft.com/office/drawing/2018/sketchyshapes" sd="86837363">
                      <a:custGeom>
                        <a:avLst/>
                        <a:gdLst>
                          <a:gd name="connsiteX0" fmla="*/ 0 w 390611"/>
                          <a:gd name="connsiteY0" fmla="*/ 269339 h 538677"/>
                          <a:gd name="connsiteX1" fmla="*/ 195306 w 390611"/>
                          <a:gd name="connsiteY1" fmla="*/ 0 h 538677"/>
                          <a:gd name="connsiteX2" fmla="*/ 390612 w 390611"/>
                          <a:gd name="connsiteY2" fmla="*/ 269339 h 538677"/>
                          <a:gd name="connsiteX3" fmla="*/ 195306 w 390611"/>
                          <a:gd name="connsiteY3" fmla="*/ 538678 h 538677"/>
                          <a:gd name="connsiteX4" fmla="*/ 0 w 390611"/>
                          <a:gd name="connsiteY4" fmla="*/ 269339 h 538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0611" h="538677" fill="none" extrusionOk="0">
                            <a:moveTo>
                              <a:pt x="0" y="269339"/>
                            </a:moveTo>
                            <a:cubicBezTo>
                              <a:pt x="11395" y="146735"/>
                              <a:pt x="100204" y="1675"/>
                              <a:pt x="195306" y="0"/>
                            </a:cubicBezTo>
                            <a:cubicBezTo>
                              <a:pt x="313212" y="42326"/>
                              <a:pt x="356142" y="126573"/>
                              <a:pt x="390612" y="269339"/>
                            </a:cubicBezTo>
                            <a:cubicBezTo>
                              <a:pt x="361304" y="416607"/>
                              <a:pt x="292919" y="529804"/>
                              <a:pt x="195306" y="538678"/>
                            </a:cubicBezTo>
                            <a:cubicBezTo>
                              <a:pt x="128666" y="528598"/>
                              <a:pt x="-15324" y="399237"/>
                              <a:pt x="0" y="269339"/>
                            </a:cubicBezTo>
                            <a:close/>
                          </a:path>
                          <a:path w="390611" h="538677" stroke="0" extrusionOk="0">
                            <a:moveTo>
                              <a:pt x="0" y="269339"/>
                            </a:moveTo>
                            <a:cubicBezTo>
                              <a:pt x="1919" y="126820"/>
                              <a:pt x="99177" y="-28901"/>
                              <a:pt x="195306" y="0"/>
                            </a:cubicBezTo>
                            <a:cubicBezTo>
                              <a:pt x="289896" y="-29574"/>
                              <a:pt x="431428" y="112468"/>
                              <a:pt x="390612" y="269339"/>
                            </a:cubicBezTo>
                            <a:cubicBezTo>
                              <a:pt x="401540" y="419795"/>
                              <a:pt x="306193" y="534404"/>
                              <a:pt x="195306" y="538678"/>
                            </a:cubicBezTo>
                            <a:cubicBezTo>
                              <a:pt x="100136" y="572560"/>
                              <a:pt x="-2475" y="407178"/>
                              <a:pt x="0" y="269339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0110B9A4-A45F-024E-84D6-9E887B938C8A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prstGeom prst="ellipse">
                <a:avLst/>
              </a:pr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  <a:extLst>
                  <a:ext uri="{C807C97D-BFC1-408E-A445-0C87EB9F89A2}">
                    <ask:lineSketchStyleProps xmlns="" xmlns:ask="http://schemas.microsoft.com/office/drawing/2018/sketchyshapes" sd="3129880736">
                      <a:custGeom>
                        <a:avLst/>
                        <a:gdLst>
                          <a:gd name="connsiteX0" fmla="*/ 0 w 266792"/>
                          <a:gd name="connsiteY0" fmla="*/ 183962 h 367924"/>
                          <a:gd name="connsiteX1" fmla="*/ 133396 w 266792"/>
                          <a:gd name="connsiteY1" fmla="*/ 0 h 367924"/>
                          <a:gd name="connsiteX2" fmla="*/ 266792 w 266792"/>
                          <a:gd name="connsiteY2" fmla="*/ 183962 h 367924"/>
                          <a:gd name="connsiteX3" fmla="*/ 133396 w 266792"/>
                          <a:gd name="connsiteY3" fmla="*/ 367924 h 367924"/>
                          <a:gd name="connsiteX4" fmla="*/ 0 w 266792"/>
                          <a:gd name="connsiteY4" fmla="*/ 183962 h 36792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66792" h="367924" fill="none" extrusionOk="0">
                            <a:moveTo>
                              <a:pt x="0" y="183962"/>
                            </a:moveTo>
                            <a:cubicBezTo>
                              <a:pt x="-8736" y="73170"/>
                              <a:pt x="56670" y="9773"/>
                              <a:pt x="133396" y="0"/>
                            </a:cubicBezTo>
                            <a:cubicBezTo>
                              <a:pt x="207468" y="-5630"/>
                              <a:pt x="279117" y="82528"/>
                              <a:pt x="266792" y="183962"/>
                            </a:cubicBezTo>
                            <a:cubicBezTo>
                              <a:pt x="277339" y="296761"/>
                              <a:pt x="210033" y="369934"/>
                              <a:pt x="133396" y="367924"/>
                            </a:cubicBezTo>
                            <a:cubicBezTo>
                              <a:pt x="60916" y="349536"/>
                              <a:pt x="-27259" y="297216"/>
                              <a:pt x="0" y="183962"/>
                            </a:cubicBezTo>
                            <a:close/>
                          </a:path>
                          <a:path w="266792" h="367924" stroke="0" extrusionOk="0">
                            <a:moveTo>
                              <a:pt x="0" y="183962"/>
                            </a:moveTo>
                            <a:cubicBezTo>
                              <a:pt x="16768" y="74759"/>
                              <a:pt x="52387" y="-884"/>
                              <a:pt x="133396" y="0"/>
                            </a:cubicBezTo>
                            <a:cubicBezTo>
                              <a:pt x="214737" y="-1678"/>
                              <a:pt x="238495" y="73536"/>
                              <a:pt x="266792" y="183962"/>
                            </a:cubicBezTo>
                            <a:cubicBezTo>
                              <a:pt x="272498" y="277035"/>
                              <a:pt x="210391" y="382344"/>
                              <a:pt x="133396" y="367924"/>
                            </a:cubicBezTo>
                            <a:cubicBezTo>
                              <a:pt x="53416" y="347276"/>
                              <a:pt x="-8561" y="293427"/>
                              <a:pt x="0" y="18396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F4FA4CBF-E703-954A-AD77-E9605A2694E3}"/>
                </a:ext>
              </a:extLst>
            </p:cNvPr>
            <p:cNvGrpSpPr/>
            <p:nvPr/>
          </p:nvGrpSpPr>
          <p:grpSpPr>
            <a:xfrm rot="3956004">
              <a:off x="5567406" y="1242904"/>
              <a:ext cx="390611" cy="538677"/>
              <a:chOff x="9822426" y="943896"/>
              <a:chExt cx="693174" cy="899651"/>
            </a:xfrm>
          </p:grpSpPr>
          <p:sp>
            <p:nvSpPr>
              <p:cNvPr id="17" name="Oval 16">
                <a:extLst>
                  <a:ext uri="{FF2B5EF4-FFF2-40B4-BE49-F238E27FC236}">
                    <a16:creationId xmlns="" xmlns:a16="http://schemas.microsoft.com/office/drawing/2014/main" id="{7AA962F4-93A4-C942-9C96-956BE701943C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prstGeom prst="ellipse">
                <a:avLst/>
              </a:pr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  <a:extLst>
                  <a:ext uri="{C807C97D-BFC1-408E-A445-0C87EB9F89A2}">
                    <ask:lineSketchStyleProps xmlns="" xmlns:ask="http://schemas.microsoft.com/office/drawing/2018/sketchyshapes" sd="86837363">
                      <a:custGeom>
                        <a:avLst/>
                        <a:gdLst>
                          <a:gd name="connsiteX0" fmla="*/ 0 w 390611"/>
                          <a:gd name="connsiteY0" fmla="*/ 269339 h 538677"/>
                          <a:gd name="connsiteX1" fmla="*/ 195306 w 390611"/>
                          <a:gd name="connsiteY1" fmla="*/ 0 h 538677"/>
                          <a:gd name="connsiteX2" fmla="*/ 390612 w 390611"/>
                          <a:gd name="connsiteY2" fmla="*/ 269339 h 538677"/>
                          <a:gd name="connsiteX3" fmla="*/ 195306 w 390611"/>
                          <a:gd name="connsiteY3" fmla="*/ 538678 h 538677"/>
                          <a:gd name="connsiteX4" fmla="*/ 0 w 390611"/>
                          <a:gd name="connsiteY4" fmla="*/ 269339 h 538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0611" h="538677" fill="none" extrusionOk="0">
                            <a:moveTo>
                              <a:pt x="0" y="269339"/>
                            </a:moveTo>
                            <a:cubicBezTo>
                              <a:pt x="11395" y="146735"/>
                              <a:pt x="100204" y="1675"/>
                              <a:pt x="195306" y="0"/>
                            </a:cubicBezTo>
                            <a:cubicBezTo>
                              <a:pt x="313212" y="42326"/>
                              <a:pt x="356142" y="126573"/>
                              <a:pt x="390612" y="269339"/>
                            </a:cubicBezTo>
                            <a:cubicBezTo>
                              <a:pt x="361304" y="416607"/>
                              <a:pt x="292919" y="529804"/>
                              <a:pt x="195306" y="538678"/>
                            </a:cubicBezTo>
                            <a:cubicBezTo>
                              <a:pt x="128666" y="528598"/>
                              <a:pt x="-15324" y="399237"/>
                              <a:pt x="0" y="269339"/>
                            </a:cubicBezTo>
                            <a:close/>
                          </a:path>
                          <a:path w="390611" h="538677" stroke="0" extrusionOk="0">
                            <a:moveTo>
                              <a:pt x="0" y="269339"/>
                            </a:moveTo>
                            <a:cubicBezTo>
                              <a:pt x="1919" y="126820"/>
                              <a:pt x="99177" y="-28901"/>
                              <a:pt x="195306" y="0"/>
                            </a:cubicBezTo>
                            <a:cubicBezTo>
                              <a:pt x="289896" y="-29574"/>
                              <a:pt x="431428" y="112468"/>
                              <a:pt x="390612" y="269339"/>
                            </a:cubicBezTo>
                            <a:cubicBezTo>
                              <a:pt x="401540" y="419795"/>
                              <a:pt x="306193" y="534404"/>
                              <a:pt x="195306" y="538678"/>
                            </a:cubicBezTo>
                            <a:cubicBezTo>
                              <a:pt x="100136" y="572560"/>
                              <a:pt x="-2475" y="407178"/>
                              <a:pt x="0" y="269339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="" xmlns:a16="http://schemas.microsoft.com/office/drawing/2014/main" id="{603BF39D-844A-FB43-9A0C-F17003893C4D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prstGeom prst="ellipse">
                <a:avLst/>
              </a:pr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  <a:extLst>
                  <a:ext uri="{C807C97D-BFC1-408E-A445-0C87EB9F89A2}">
                    <ask:lineSketchStyleProps xmlns="" xmlns:ask="http://schemas.microsoft.com/office/drawing/2018/sketchyshapes" sd="3129880736">
                      <a:custGeom>
                        <a:avLst/>
                        <a:gdLst>
                          <a:gd name="connsiteX0" fmla="*/ 0 w 266792"/>
                          <a:gd name="connsiteY0" fmla="*/ 183962 h 367924"/>
                          <a:gd name="connsiteX1" fmla="*/ 133396 w 266792"/>
                          <a:gd name="connsiteY1" fmla="*/ 0 h 367924"/>
                          <a:gd name="connsiteX2" fmla="*/ 266792 w 266792"/>
                          <a:gd name="connsiteY2" fmla="*/ 183962 h 367924"/>
                          <a:gd name="connsiteX3" fmla="*/ 133396 w 266792"/>
                          <a:gd name="connsiteY3" fmla="*/ 367924 h 367924"/>
                          <a:gd name="connsiteX4" fmla="*/ 0 w 266792"/>
                          <a:gd name="connsiteY4" fmla="*/ 183962 h 36792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66792" h="367924" fill="none" extrusionOk="0">
                            <a:moveTo>
                              <a:pt x="0" y="183962"/>
                            </a:moveTo>
                            <a:cubicBezTo>
                              <a:pt x="-8736" y="73170"/>
                              <a:pt x="56670" y="9773"/>
                              <a:pt x="133396" y="0"/>
                            </a:cubicBezTo>
                            <a:cubicBezTo>
                              <a:pt x="207468" y="-5630"/>
                              <a:pt x="279117" y="82528"/>
                              <a:pt x="266792" y="183962"/>
                            </a:cubicBezTo>
                            <a:cubicBezTo>
                              <a:pt x="277339" y="296761"/>
                              <a:pt x="210033" y="369934"/>
                              <a:pt x="133396" y="367924"/>
                            </a:cubicBezTo>
                            <a:cubicBezTo>
                              <a:pt x="60916" y="349536"/>
                              <a:pt x="-27259" y="297216"/>
                              <a:pt x="0" y="183962"/>
                            </a:cubicBezTo>
                            <a:close/>
                          </a:path>
                          <a:path w="266792" h="367924" stroke="0" extrusionOk="0">
                            <a:moveTo>
                              <a:pt x="0" y="183962"/>
                            </a:moveTo>
                            <a:cubicBezTo>
                              <a:pt x="16768" y="74759"/>
                              <a:pt x="52387" y="-884"/>
                              <a:pt x="133396" y="0"/>
                            </a:cubicBezTo>
                            <a:cubicBezTo>
                              <a:pt x="214737" y="-1678"/>
                              <a:pt x="238495" y="73536"/>
                              <a:pt x="266792" y="183962"/>
                            </a:cubicBezTo>
                            <a:cubicBezTo>
                              <a:pt x="272498" y="277035"/>
                              <a:pt x="210391" y="382344"/>
                              <a:pt x="133396" y="367924"/>
                            </a:cubicBezTo>
                            <a:cubicBezTo>
                              <a:pt x="53416" y="347276"/>
                              <a:pt x="-8561" y="293427"/>
                              <a:pt x="0" y="18396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1B81D266-9B7B-3E44-95B1-9B4AF2AFE10E}"/>
                </a:ext>
              </a:extLst>
            </p:cNvPr>
            <p:cNvGrpSpPr/>
            <p:nvPr/>
          </p:nvGrpSpPr>
          <p:grpSpPr>
            <a:xfrm rot="545607">
              <a:off x="5802645" y="2164781"/>
              <a:ext cx="519903" cy="592545"/>
              <a:chOff x="9822426" y="943896"/>
              <a:chExt cx="693174" cy="899651"/>
            </a:xfrm>
          </p:grpSpPr>
          <p:sp>
            <p:nvSpPr>
              <p:cNvPr id="15" name="Oval 14">
                <a:extLst>
                  <a:ext uri="{FF2B5EF4-FFF2-40B4-BE49-F238E27FC236}">
                    <a16:creationId xmlns="" xmlns:a16="http://schemas.microsoft.com/office/drawing/2014/main" id="{CC557CF3-D850-B643-9383-68FAF0898A61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prstGeom prst="ellipse">
                <a:avLst/>
              </a:pr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  <a:extLst>
                  <a:ext uri="{C807C97D-BFC1-408E-A445-0C87EB9F89A2}">
                    <ask:lineSketchStyleProps xmlns="" xmlns:ask="http://schemas.microsoft.com/office/drawing/2018/sketchyshapes" sd="86837363">
                      <a:custGeom>
                        <a:avLst/>
                        <a:gdLst>
                          <a:gd name="connsiteX0" fmla="*/ 0 w 519903"/>
                          <a:gd name="connsiteY0" fmla="*/ 296273 h 592545"/>
                          <a:gd name="connsiteX1" fmla="*/ 259952 w 519903"/>
                          <a:gd name="connsiteY1" fmla="*/ 0 h 592545"/>
                          <a:gd name="connsiteX2" fmla="*/ 519904 w 519903"/>
                          <a:gd name="connsiteY2" fmla="*/ 296273 h 592545"/>
                          <a:gd name="connsiteX3" fmla="*/ 259952 w 519903"/>
                          <a:gd name="connsiteY3" fmla="*/ 592546 h 592545"/>
                          <a:gd name="connsiteX4" fmla="*/ 0 w 519903"/>
                          <a:gd name="connsiteY4" fmla="*/ 296273 h 5925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19903" h="592545" fill="none" extrusionOk="0">
                            <a:moveTo>
                              <a:pt x="0" y="296273"/>
                            </a:moveTo>
                            <a:cubicBezTo>
                              <a:pt x="16382" y="170239"/>
                              <a:pt x="135213" y="2471"/>
                              <a:pt x="259952" y="0"/>
                            </a:cubicBezTo>
                            <a:cubicBezTo>
                              <a:pt x="404361" y="3543"/>
                              <a:pt x="492510" y="137403"/>
                              <a:pt x="519904" y="296273"/>
                            </a:cubicBezTo>
                            <a:cubicBezTo>
                              <a:pt x="483325" y="458048"/>
                              <a:pt x="392505" y="583012"/>
                              <a:pt x="259952" y="592546"/>
                            </a:cubicBezTo>
                            <a:cubicBezTo>
                              <a:pt x="136124" y="587720"/>
                              <a:pt x="-15377" y="440980"/>
                              <a:pt x="0" y="296273"/>
                            </a:cubicBezTo>
                            <a:close/>
                          </a:path>
                          <a:path w="519903" h="592545" stroke="0" extrusionOk="0">
                            <a:moveTo>
                              <a:pt x="0" y="296273"/>
                            </a:moveTo>
                            <a:cubicBezTo>
                              <a:pt x="6143" y="152598"/>
                              <a:pt x="128379" y="-29540"/>
                              <a:pt x="259952" y="0"/>
                            </a:cubicBezTo>
                            <a:cubicBezTo>
                              <a:pt x="399969" y="-7911"/>
                              <a:pt x="539406" y="128766"/>
                              <a:pt x="519904" y="296273"/>
                            </a:cubicBezTo>
                            <a:cubicBezTo>
                              <a:pt x="525775" y="460815"/>
                              <a:pt x="418117" y="571903"/>
                              <a:pt x="259952" y="592546"/>
                            </a:cubicBezTo>
                            <a:cubicBezTo>
                              <a:pt x="129286" y="626979"/>
                              <a:pt x="-7145" y="428393"/>
                              <a:pt x="0" y="296273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="" xmlns:a16="http://schemas.microsoft.com/office/drawing/2014/main" id="{977C61E2-C775-AF4A-87D8-0A1F9962095E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prstGeom prst="ellipse">
                <a:avLst/>
              </a:pr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  <a:extLst>
                  <a:ext uri="{C807C97D-BFC1-408E-A445-0C87EB9F89A2}">
                    <ask:lineSketchStyleProps xmlns="" xmlns:ask="http://schemas.microsoft.com/office/drawing/2018/sketchyshapes" sd="3129880736">
                      <a:custGeom>
                        <a:avLst/>
                        <a:gdLst>
                          <a:gd name="connsiteX0" fmla="*/ 0 w 355101"/>
                          <a:gd name="connsiteY0" fmla="*/ 202359 h 404717"/>
                          <a:gd name="connsiteX1" fmla="*/ 177551 w 355101"/>
                          <a:gd name="connsiteY1" fmla="*/ 0 h 404717"/>
                          <a:gd name="connsiteX2" fmla="*/ 355102 w 355101"/>
                          <a:gd name="connsiteY2" fmla="*/ 202359 h 404717"/>
                          <a:gd name="connsiteX3" fmla="*/ 177551 w 355101"/>
                          <a:gd name="connsiteY3" fmla="*/ 404718 h 404717"/>
                          <a:gd name="connsiteX4" fmla="*/ 0 w 355101"/>
                          <a:gd name="connsiteY4" fmla="*/ 202359 h 4047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5101" h="404717" fill="none" extrusionOk="0">
                            <a:moveTo>
                              <a:pt x="0" y="202359"/>
                            </a:moveTo>
                            <a:cubicBezTo>
                              <a:pt x="-4373" y="85997"/>
                              <a:pt x="71657" y="25084"/>
                              <a:pt x="177551" y="0"/>
                            </a:cubicBezTo>
                            <a:cubicBezTo>
                              <a:pt x="276091" y="-6791"/>
                              <a:pt x="375048" y="90866"/>
                              <a:pt x="355102" y="202359"/>
                            </a:cubicBezTo>
                            <a:cubicBezTo>
                              <a:pt x="370690" y="330672"/>
                              <a:pt x="291690" y="415619"/>
                              <a:pt x="177551" y="404718"/>
                            </a:cubicBezTo>
                            <a:cubicBezTo>
                              <a:pt x="81169" y="378879"/>
                              <a:pt x="-23757" y="324277"/>
                              <a:pt x="0" y="202359"/>
                            </a:cubicBezTo>
                            <a:close/>
                          </a:path>
                          <a:path w="355101" h="404717" stroke="0" extrusionOk="0">
                            <a:moveTo>
                              <a:pt x="0" y="202359"/>
                            </a:moveTo>
                            <a:cubicBezTo>
                              <a:pt x="5334" y="88180"/>
                              <a:pt x="72560" y="-835"/>
                              <a:pt x="177551" y="0"/>
                            </a:cubicBezTo>
                            <a:cubicBezTo>
                              <a:pt x="296880" y="-4653"/>
                              <a:pt x="332244" y="83468"/>
                              <a:pt x="355102" y="202359"/>
                            </a:cubicBezTo>
                            <a:cubicBezTo>
                              <a:pt x="361122" y="305123"/>
                              <a:pt x="280185" y="424574"/>
                              <a:pt x="177551" y="404718"/>
                            </a:cubicBezTo>
                            <a:cubicBezTo>
                              <a:pt x="73059" y="383655"/>
                              <a:pt x="-18519" y="331135"/>
                              <a:pt x="0" y="202359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836166D-8495-824E-A1E6-2F52978E3999}"/>
              </a:ext>
            </a:extLst>
          </p:cNvPr>
          <p:cNvSpPr txBox="1"/>
          <p:nvPr/>
        </p:nvSpPr>
        <p:spPr>
          <a:xfrm>
            <a:off x="543140" y="1340532"/>
            <a:ext cx="4336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Tìm những bông hoa ghi số lớn hơn 60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2983D7E-C124-F847-84BA-70EAC601E89D}"/>
              </a:ext>
            </a:extLst>
          </p:cNvPr>
          <p:cNvSpPr txBox="1"/>
          <p:nvPr/>
        </p:nvSpPr>
        <p:spPr>
          <a:xfrm>
            <a:off x="5886485" y="2355458"/>
            <a:ext cx="71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ln w="19050"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49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01890A07-DCDA-984E-BA47-2596D97D33C4}"/>
              </a:ext>
            </a:extLst>
          </p:cNvPr>
          <p:cNvSpPr txBox="1"/>
          <p:nvPr/>
        </p:nvSpPr>
        <p:spPr>
          <a:xfrm>
            <a:off x="5598992" y="1208162"/>
            <a:ext cx="71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ln w="19050"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58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AB9003F4-04DC-5D44-B019-C4487D0E075C}"/>
              </a:ext>
            </a:extLst>
          </p:cNvPr>
          <p:cNvSpPr txBox="1"/>
          <p:nvPr/>
        </p:nvSpPr>
        <p:spPr>
          <a:xfrm>
            <a:off x="7051586" y="1987833"/>
            <a:ext cx="71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ln w="19050"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50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DE5B95CF-E80E-0B49-8474-11163D571E4D}"/>
              </a:ext>
            </a:extLst>
          </p:cNvPr>
          <p:cNvSpPr txBox="1"/>
          <p:nvPr/>
        </p:nvSpPr>
        <p:spPr>
          <a:xfrm>
            <a:off x="4586603" y="2242815"/>
            <a:ext cx="71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ln w="19050"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51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55E2EF0-D3BF-C546-841E-640CA0C260B0}"/>
              </a:ext>
            </a:extLst>
          </p:cNvPr>
          <p:cNvSpPr txBox="1"/>
          <p:nvPr/>
        </p:nvSpPr>
        <p:spPr>
          <a:xfrm>
            <a:off x="5260403" y="3501028"/>
            <a:ext cx="71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ln w="19050"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69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61968ADD-73AE-AF43-8399-1FEE39BC3C51}"/>
              </a:ext>
            </a:extLst>
          </p:cNvPr>
          <p:cNvSpPr txBox="1"/>
          <p:nvPr/>
        </p:nvSpPr>
        <p:spPr>
          <a:xfrm>
            <a:off x="6629217" y="3569515"/>
            <a:ext cx="71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ln w="19050"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29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47A4C5C-11CD-4D40-8C30-AB66315C3034}"/>
              </a:ext>
            </a:extLst>
          </p:cNvPr>
          <p:cNvSpPr txBox="1"/>
          <p:nvPr/>
        </p:nvSpPr>
        <p:spPr>
          <a:xfrm>
            <a:off x="7558994" y="3207165"/>
            <a:ext cx="71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ln w="19050"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89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3C98D0C6-0AED-E348-979B-30CF879A0757}"/>
              </a:ext>
            </a:extLst>
          </p:cNvPr>
          <p:cNvSpPr txBox="1"/>
          <p:nvPr/>
        </p:nvSpPr>
        <p:spPr>
          <a:xfrm>
            <a:off x="5891405" y="2361362"/>
            <a:ext cx="71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ln w="19050"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49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7E8AE52-608D-C749-8B91-7B5BC8B14B71}"/>
              </a:ext>
            </a:extLst>
          </p:cNvPr>
          <p:cNvSpPr txBox="1"/>
          <p:nvPr/>
        </p:nvSpPr>
        <p:spPr>
          <a:xfrm>
            <a:off x="5603912" y="1214066"/>
            <a:ext cx="71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ln w="19050"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58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D6DC9497-2B3B-7048-99E2-FBF457C20BBF}"/>
              </a:ext>
            </a:extLst>
          </p:cNvPr>
          <p:cNvSpPr txBox="1"/>
          <p:nvPr/>
        </p:nvSpPr>
        <p:spPr>
          <a:xfrm>
            <a:off x="7056506" y="1993737"/>
            <a:ext cx="71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ln w="19050"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50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F5959E3E-5F8B-2140-8718-5FBAC6EA5A87}"/>
              </a:ext>
            </a:extLst>
          </p:cNvPr>
          <p:cNvSpPr txBox="1"/>
          <p:nvPr/>
        </p:nvSpPr>
        <p:spPr>
          <a:xfrm>
            <a:off x="4591523" y="2248719"/>
            <a:ext cx="71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ln w="19050"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51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4996FF15-645A-D443-B87E-74068211C43A}"/>
              </a:ext>
            </a:extLst>
          </p:cNvPr>
          <p:cNvSpPr txBox="1"/>
          <p:nvPr/>
        </p:nvSpPr>
        <p:spPr>
          <a:xfrm>
            <a:off x="5265323" y="3506932"/>
            <a:ext cx="71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ln w="19050"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69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0FF3B533-0925-C24E-BC0C-8FB02391D42B}"/>
              </a:ext>
            </a:extLst>
          </p:cNvPr>
          <p:cNvSpPr txBox="1"/>
          <p:nvPr/>
        </p:nvSpPr>
        <p:spPr>
          <a:xfrm>
            <a:off x="6634137" y="3575419"/>
            <a:ext cx="71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ln w="19050"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29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15F54F75-4111-6D40-8E62-D5BE3EAA6C60}"/>
              </a:ext>
            </a:extLst>
          </p:cNvPr>
          <p:cNvSpPr txBox="1"/>
          <p:nvPr/>
        </p:nvSpPr>
        <p:spPr>
          <a:xfrm>
            <a:off x="7563914" y="3213069"/>
            <a:ext cx="71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ln w="19050"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89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2748170-9FE3-AF46-8443-2DB6F8DF8BE1}"/>
              </a:ext>
            </a:extLst>
          </p:cNvPr>
          <p:cNvSpPr txBox="1"/>
          <p:nvPr/>
        </p:nvSpPr>
        <p:spPr>
          <a:xfrm>
            <a:off x="520782" y="2385032"/>
            <a:ext cx="3893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b. Tìm những bông hoa ghi số bé hơn 50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8FF0BB14-9C5A-5D48-9C6E-72C8FBDD797B}"/>
              </a:ext>
            </a:extLst>
          </p:cNvPr>
          <p:cNvSpPr txBox="1"/>
          <p:nvPr/>
        </p:nvSpPr>
        <p:spPr>
          <a:xfrm>
            <a:off x="506324" y="3545395"/>
            <a:ext cx="4026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x-none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Tìm những bông hoa ghi số vừa lớn hơn 50 vừa bé hơn 60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-3175"/>
            <a:ext cx="9144000" cy="461665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Picture 41" descr="Book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1382" y="41671"/>
            <a:ext cx="807492" cy="4967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2413306" y="1071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1.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100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1F502DB3-C6FC-2C4A-9D59-129650BB3DE5}"/>
              </a:ext>
            </a:extLst>
          </p:cNvPr>
          <p:cNvSpPr txBox="1"/>
          <p:nvPr/>
        </p:nvSpPr>
        <p:spPr>
          <a:xfrm>
            <a:off x="201381" y="1290239"/>
            <a:ext cx="417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x-none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145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44444E-6 L -0.30173 -0.2666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" y="-13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-0.48282 -0.224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" y="-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32483 0.0555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" y="28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-0.33941 -0.11042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" y="-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22222E-6 L -0.2434 0.44445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222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0.20764 0.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0" grpId="1"/>
      <p:bldP spid="40" grpId="2"/>
      <p:bldP spid="40" grpId="3"/>
      <p:bldP spid="41" grpId="0"/>
      <p:bldP spid="41" grpId="1"/>
      <p:bldP spid="41" grpId="2"/>
      <p:bldP spid="42" grpId="0"/>
      <p:bldP spid="42" grpId="1"/>
      <p:bldP spid="43" grpId="0"/>
      <p:bldP spid="43" grpId="1"/>
      <p:bldP spid="43" grpId="2"/>
      <p:bldP spid="44" grpId="0"/>
      <p:bldP spid="44" grpId="1"/>
      <p:bldP spid="44" grpId="2"/>
      <p:bldP spid="44" grpId="3"/>
      <p:bldP spid="45" grpId="0"/>
      <p:bldP spid="45" grpId="1"/>
      <p:bldP spid="45" grpId="2"/>
      <p:bldP spid="45" grpId="3"/>
      <p:bldP spid="46" grpId="0"/>
      <p:bldP spid="46" grpId="1"/>
      <p:bldP spid="46" grpId="2"/>
      <p:bldP spid="46" grpId="3"/>
      <p:bldP spid="47" grpId="0"/>
      <p:bldP spid="47" grpId="1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81202FA-6175-4870-8599-700AF0F7F0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" y="0"/>
            <a:ext cx="914188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1066800"/>
            <a:ext cx="670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/>
                <a:cs typeface="+mn-cs"/>
              </a:rPr>
              <a:t>Thứ hai ngày 6 tháng 9 năm 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/>
                <a:cs typeface="+mn-cs"/>
              </a:rPr>
              <a:t>Toán: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/>
                <a:cs typeface="+mn-cs"/>
              </a:rPr>
              <a:t>Luyện tập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153602" y="3216275"/>
            <a:ext cx="3706178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/>
                <a:cs typeface="+mn-cs"/>
              </a:rPr>
              <a:t>Bài 4: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/>
                <a:cs typeface="+mn-cs"/>
              </a:rPr>
              <a:t>a. 69, 89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/>
                <a:cs typeface="+mn-cs"/>
              </a:rPr>
              <a:t>b. 29,49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/>
                <a:cs typeface="+mn-cs"/>
              </a:rPr>
              <a:t>c. 51,58 </a:t>
            </a:r>
          </a:p>
        </p:txBody>
      </p:sp>
      <p:sp>
        <p:nvSpPr>
          <p:cNvPr id="5" name="Rectangles 4"/>
          <p:cNvSpPr/>
          <p:nvPr/>
        </p:nvSpPr>
        <p:spPr>
          <a:xfrm>
            <a:off x="6943249" y="-23495"/>
            <a:ext cx="2268855" cy="2952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908" t="16713" b="14111"/>
          <a:stretch>
            <a:fillRect/>
          </a:stretch>
        </p:blipFill>
        <p:spPr>
          <a:xfrm>
            <a:off x="1842375" y="508764"/>
            <a:ext cx="5668636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2657487" y="3721611"/>
            <a:ext cx="3751660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3453135"/>
            <a:ext cx="2611755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9603" y="142240"/>
            <a:ext cx="1222772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35030" y="955675"/>
            <a:ext cx="3589496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0669" y="1973279"/>
            <a:ext cx="45069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Trò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5695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240</TotalTime>
  <Words>499</Words>
  <Application>Microsoft Office PowerPoint</Application>
  <PresentationFormat>On-screen Show (4:3)</PresentationFormat>
  <Paragraphs>149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QUYNHANH</dc:creator>
  <cp:lastModifiedBy>QuynhAnh</cp:lastModifiedBy>
  <cp:revision>12</cp:revision>
  <dcterms:created xsi:type="dcterms:W3CDTF">2021-09-05T07:51:57Z</dcterms:created>
  <dcterms:modified xsi:type="dcterms:W3CDTF">2021-09-06T11:20:34Z</dcterms:modified>
</cp:coreProperties>
</file>