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45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984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0604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0641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11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429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535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123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702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60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6900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685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695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9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02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5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0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4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1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8907-122B-4F74-B999-2EF6211701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BFD2F-6FAA-4A2D-90E3-D79E01F7E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6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318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openxmlformats.org/officeDocument/2006/relationships/image" Target="../media/image17.png"/><Relationship Id="rId3" Type="http://schemas.openxmlformats.org/officeDocument/2006/relationships/image" Target="../media/image13.png"/><Relationship Id="rId21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slide" Target="slide4.xml"/><Relationship Id="rId2" Type="http://schemas.openxmlformats.org/officeDocument/2006/relationships/image" Target="../media/image11.gif"/><Relationship Id="rId16" Type="http://schemas.openxmlformats.org/officeDocument/2006/relationships/slide" Target="slide1.xml"/><Relationship Id="rId20" Type="http://schemas.openxmlformats.org/officeDocument/2006/relationships/image" Target="../media/image15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slide" Target="slide2.xml"/><Relationship Id="rId4" Type="http://schemas.microsoft.com/office/2007/relationships/hdphoto" Target="../media/hdphoto7.wdp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slide" Target="slide3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8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446" y="419100"/>
            <a:ext cx="72580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582" y="1574869"/>
            <a:ext cx="6753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0407" y="4333125"/>
            <a:ext cx="48574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đẻ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5630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277" y="4376291"/>
            <a:ext cx="5496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186" y="1828800"/>
            <a:ext cx="8807669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65471769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</Words>
  <Application>Microsoft Office PowerPoint</Application>
  <PresentationFormat>Widescreen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2021-01-19T08:52:28Z</dcterms:created>
  <dcterms:modified xsi:type="dcterms:W3CDTF">2021-01-19T08:53:56Z</dcterms:modified>
</cp:coreProperties>
</file>