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8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9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0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11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13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14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15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  <p:sldMasterId id="2147483687" r:id="rId3"/>
    <p:sldMasterId id="2147483699" r:id="rId4"/>
    <p:sldMasterId id="2147483711" r:id="rId5"/>
    <p:sldMasterId id="2147483723" r:id="rId6"/>
    <p:sldMasterId id="2147483791" r:id="rId7"/>
    <p:sldMasterId id="2147483927" r:id="rId8"/>
    <p:sldMasterId id="2147483995" r:id="rId9"/>
    <p:sldMasterId id="2147484008" r:id="rId10"/>
    <p:sldMasterId id="2147484033" r:id="rId11"/>
    <p:sldMasterId id="2147484045" r:id="rId12"/>
    <p:sldMasterId id="2147484059" r:id="rId13"/>
    <p:sldMasterId id="2147484074" r:id="rId14"/>
    <p:sldMasterId id="2147484086" r:id="rId15"/>
    <p:sldMasterId id="2147484098" r:id="rId16"/>
  </p:sldMasterIdLst>
  <p:notesMasterIdLst>
    <p:notesMasterId r:id="rId36"/>
  </p:notesMasterIdLst>
  <p:sldIdLst>
    <p:sldId id="323" r:id="rId17"/>
    <p:sldId id="324" r:id="rId18"/>
    <p:sldId id="325" r:id="rId19"/>
    <p:sldId id="327" r:id="rId20"/>
    <p:sldId id="328" r:id="rId21"/>
    <p:sldId id="348" r:id="rId22"/>
    <p:sldId id="347" r:id="rId23"/>
    <p:sldId id="312" r:id="rId24"/>
    <p:sldId id="313" r:id="rId25"/>
    <p:sldId id="310" r:id="rId26"/>
    <p:sldId id="311" r:id="rId27"/>
    <p:sldId id="305" r:id="rId28"/>
    <p:sldId id="282" r:id="rId29"/>
    <p:sldId id="315" r:id="rId30"/>
    <p:sldId id="317" r:id="rId31"/>
    <p:sldId id="318" r:id="rId32"/>
    <p:sldId id="322" r:id="rId33"/>
    <p:sldId id="321" r:id="rId34"/>
    <p:sldId id="307" r:id="rId3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Franklin Gothic Book" panose="020B0503020102020204" pitchFamily="34" charset="0"/>
      <p:regular r:id="rId49"/>
      <p:italic r:id="rId50"/>
    </p:embeddedFont>
    <p:embeddedFont>
      <p:font typeface="Franklin Gothic Medium" panose="020B0603020102020204" pitchFamily="34" charset="0"/>
      <p:regular r:id="rId51"/>
      <p:italic r:id="rId52"/>
    </p:embeddedFont>
    <p:embeddedFont>
      <p:font typeface="HP001 4 hàng" panose="020B0603050302020204" pitchFamily="34" charset="0"/>
      <p:regular r:id="rId53"/>
      <p:bold r:id="rId54"/>
    </p:embeddedFont>
    <p:embeddedFont>
      <p:font typeface="Segoe Print" panose="02000600000000000000" pitchFamily="2" charset="0"/>
      <p:regular r:id="rId55"/>
      <p:bold r:id="rId56"/>
    </p:embeddedFont>
    <p:embeddedFont>
      <p:font typeface="Wingdings 2" panose="05020102010507070707" pitchFamily="18" charset="2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xp sp2 Full" initials="o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font" Target="fonts/font3.fntdata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5930" indent="0" algn="ctr">
              <a:buNone/>
              <a:defRPr/>
            </a:lvl2pPr>
            <a:lvl3pPr marL="911860" indent="0" algn="ctr">
              <a:buNone/>
              <a:defRPr/>
            </a:lvl3pPr>
            <a:lvl4pPr marL="1367155" indent="0" algn="ctr">
              <a:buNone/>
              <a:defRPr/>
            </a:lvl4pPr>
            <a:lvl5pPr marL="1823085" indent="0" algn="ctr">
              <a:buNone/>
              <a:defRPr/>
            </a:lvl5pPr>
            <a:lvl6pPr marL="2279015" indent="0" algn="ctr">
              <a:buNone/>
              <a:defRPr/>
            </a:lvl6pPr>
            <a:lvl7pPr marL="2734945" indent="0" algn="ctr">
              <a:buNone/>
              <a:defRPr/>
            </a:lvl7pPr>
            <a:lvl8pPr marL="3190240" indent="0" algn="ctr">
              <a:buNone/>
              <a:defRPr/>
            </a:lvl8pPr>
            <a:lvl9pPr marL="36461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2936-990E-4D67-BCCC-7839FB097BA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270D1-8ACF-4A2C-BDFB-073F5A59746A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7C62-99F0-4597-95A6-183C4C1892E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B5464-EB1F-4F27-80EB-0F2A0896D41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51A2-471E-4126-AF43-A2FA9FF0A50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D076C-1475-4A6A-B78B-FA42A034AED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707EC-8412-4796-B080-541EE7F5EB9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E9148-50C1-4C5E-8A3A-97F4733A987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1E1F8-CCC4-4761-BDD3-066185762C8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E49E2-7EB1-4939-8F09-EB33A81ED75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57EA-6074-4B00-A17F-70C3C744FC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59947-5079-4550-AB80-3864E814CC0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6CFF5-454A-41FF-8D10-8767B2B2EE0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D97BA-DF71-42A5-8410-77EE1841B3A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9DB6-98CD-4517-BC7B-47CCEF59C39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3865" indent="0">
              <a:buNone/>
              <a:defRPr sz="1100"/>
            </a:lvl6pPr>
            <a:lvl7pPr marL="2056765" indent="0">
              <a:buNone/>
              <a:defRPr sz="1100"/>
            </a:lvl7pPr>
            <a:lvl8pPr marL="2399665" indent="0">
              <a:buNone/>
              <a:defRPr sz="1100"/>
            </a:lvl8pPr>
            <a:lvl9pPr marL="27425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8E95-4F99-465C-9772-A56226F7352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F1DD-51A7-402C-830A-BCF27A07A51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25574-D7B8-45A2-A935-8D5DD753E6E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5BE79-1BC6-4F83-8213-32E21EC406B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A5E95-B409-4444-ACE6-1C1F809A7C4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3865" indent="0">
              <a:buNone/>
              <a:defRPr sz="700"/>
            </a:lvl6pPr>
            <a:lvl7pPr marL="2056765" indent="0">
              <a:buNone/>
              <a:defRPr sz="700"/>
            </a:lvl7pPr>
            <a:lvl8pPr marL="2399665" indent="0">
              <a:buNone/>
              <a:defRPr sz="700"/>
            </a:lvl8pPr>
            <a:lvl9pPr marL="27425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D594B-C4F1-4715-AF3D-A8E885BFC493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3865" indent="0">
              <a:buNone/>
              <a:defRPr sz="700"/>
            </a:lvl6pPr>
            <a:lvl7pPr marL="2056765" indent="0">
              <a:buNone/>
              <a:defRPr sz="700"/>
            </a:lvl7pPr>
            <a:lvl8pPr marL="2399665" indent="0">
              <a:buNone/>
              <a:defRPr sz="700"/>
            </a:lvl8pPr>
            <a:lvl9pPr marL="27425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A162-A786-4526-A8B2-A47ADA27F0BE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8D408-C3B5-43FE-9AC1-DAD4E413B7B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138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138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FFE0F-7D16-4121-8E86-4217CF205296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85362-7467-4D46-AAB9-56EDDB8725B4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55D7D-999D-40C7-A5C6-142081CC472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8DFD2-D224-446E-89AA-E12E1C7943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51EEB-93FF-4240-8949-886984113E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A8594-0893-4D91-96FD-CD3EBF013B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92F01-46A5-4291-87DB-AF26D797840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C4CF-EFD4-4F1C-82A9-1CBA8DC6156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EE49D-FC60-41F8-BD27-CF0C6E720E3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695FB-9AAA-4D46-920C-A30BD3D65F2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E04D-8EA7-4B66-AA55-395FD01BE32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5930" indent="0" algn="ctr">
              <a:buNone/>
              <a:defRPr/>
            </a:lvl2pPr>
            <a:lvl3pPr marL="911860" indent="0" algn="ctr">
              <a:buNone/>
              <a:defRPr/>
            </a:lvl3pPr>
            <a:lvl4pPr marL="1367155" indent="0" algn="ctr">
              <a:buNone/>
              <a:defRPr/>
            </a:lvl4pPr>
            <a:lvl5pPr marL="1823085" indent="0" algn="ctr">
              <a:buNone/>
              <a:defRPr/>
            </a:lvl5pPr>
            <a:lvl6pPr marL="2279015" indent="0" algn="ctr">
              <a:buNone/>
              <a:defRPr/>
            </a:lvl6pPr>
            <a:lvl7pPr marL="2734945" indent="0" algn="ctr">
              <a:buNone/>
              <a:defRPr/>
            </a:lvl7pPr>
            <a:lvl8pPr marL="3190240" indent="0" algn="ctr">
              <a:buNone/>
              <a:defRPr/>
            </a:lvl8pPr>
            <a:lvl9pPr marL="36461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6562-F02F-4688-8D38-CF527D59A2E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5C45-EDD1-44D5-BE78-6442696D14C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C443D-C155-49DE-AF6C-26F0CB3EAD9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D45C7-9F9F-46F5-B5F1-DDF8C0237D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2640-E646-41FD-A7C3-21536D17950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D7404-C01E-44B3-A0F8-27569D4CE05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557E2-636D-4669-A321-E1517FC7E9A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CBCE8-0629-4E20-BF4E-C2CC7F9084A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038F-D111-4EBA-8409-C633832A556E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C95DA-11D4-4ACE-B209-5B5A4BC773F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53BB6-141E-4686-9E34-905C96424A7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5772-4275-4C67-8735-1DA7799E0F9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4EDF-0505-4B1D-BD7E-FD0D9D8A8C04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80D5-D459-4475-8848-4AA83BEA988F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84690-17CE-40F9-AD29-00D9C353A64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834EB-965C-46E1-9931-016AF477C23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0AF3-A711-4869-9676-D2D96A912353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78707-50E2-422E-91F6-D076C9DE76E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83970-F874-4885-AED9-20D38BEBBE1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1ADC-6752-4B9A-977A-36F81EB1254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A36DF-3616-4113-8E0A-48BF81810F9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C232A-56EB-4113-921C-A0B7F291D04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30" indent="0">
              <a:buNone/>
              <a:defRPr sz="1800"/>
            </a:lvl2pPr>
            <a:lvl3pPr marL="911860" indent="0">
              <a:buNone/>
              <a:defRPr sz="1600"/>
            </a:lvl3pPr>
            <a:lvl4pPr marL="1367155" indent="0">
              <a:buNone/>
              <a:defRPr sz="1400"/>
            </a:lvl4pPr>
            <a:lvl5pPr marL="1823085" indent="0">
              <a:buNone/>
              <a:defRPr sz="1400"/>
            </a:lvl5pPr>
            <a:lvl6pPr marL="2279015" indent="0">
              <a:buNone/>
              <a:defRPr sz="1400"/>
            </a:lvl6pPr>
            <a:lvl7pPr marL="2734945" indent="0">
              <a:buNone/>
              <a:defRPr sz="1400"/>
            </a:lvl7pPr>
            <a:lvl8pPr marL="3190240" indent="0">
              <a:buNone/>
              <a:defRPr sz="1400"/>
            </a:lvl8pPr>
            <a:lvl9pPr marL="364617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2293-37FE-40DB-AB7D-00021D305BB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A53FB-8100-43F7-A063-C43088B7FCC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60CDD-92F9-4941-9123-899A5ADCDFB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07E7-1974-4A57-9AD4-5EF1991A424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5645F-02DE-4ABB-99CA-25709DE787D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D0179-B536-415C-995D-F5B073DFB24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76DB8-E3EB-4CCC-9849-42B2C6F4978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D700-2C2F-45BD-95DF-AE308F425A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67558-EE17-46F9-96AD-03D6B849FFB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79907-598D-4BC5-8D59-D5A40C95FA2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43B8-77E4-4CEE-9DFD-90527302F7B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8661-C526-4301-A572-ABD638C49D8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155E-2DB0-4E6C-9856-8F974E798B6F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CCCC-5F97-42CC-A165-BB56D554AB5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6C7C-46DF-42F9-B538-1DAF57410DA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B4D0-636B-4745-804E-F1338E06D9E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29AE7-0DA1-466E-800E-448C939A546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C0AC4-F63E-4279-AF5E-811DB9735E2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6334-0C25-48CB-80A6-984B0765033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7C62-99F0-4597-95A6-183C4C1892E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B5464-EB1F-4F27-80EB-0F2A0896D41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51A2-471E-4126-AF43-A2FA9FF0A50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0" indent="0">
              <a:buNone/>
              <a:defRPr sz="2000" b="1"/>
            </a:lvl2pPr>
            <a:lvl3pPr marL="911860" indent="0">
              <a:buNone/>
              <a:defRPr sz="1800" b="1"/>
            </a:lvl3pPr>
            <a:lvl4pPr marL="1367155" indent="0">
              <a:buNone/>
              <a:defRPr sz="1600" b="1"/>
            </a:lvl4pPr>
            <a:lvl5pPr marL="1823085" indent="0">
              <a:buNone/>
              <a:defRPr sz="1600" b="1"/>
            </a:lvl5pPr>
            <a:lvl6pPr marL="2279015" indent="0">
              <a:buNone/>
              <a:defRPr sz="1600" b="1"/>
            </a:lvl6pPr>
            <a:lvl7pPr marL="2734945" indent="0">
              <a:buNone/>
              <a:defRPr sz="1600" b="1"/>
            </a:lvl7pPr>
            <a:lvl8pPr marL="3190240" indent="0">
              <a:buNone/>
              <a:defRPr sz="1600" b="1"/>
            </a:lvl8pPr>
            <a:lvl9pPr marL="36461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0" indent="0">
              <a:buNone/>
              <a:defRPr sz="2000" b="1"/>
            </a:lvl2pPr>
            <a:lvl3pPr marL="911860" indent="0">
              <a:buNone/>
              <a:defRPr sz="1800" b="1"/>
            </a:lvl3pPr>
            <a:lvl4pPr marL="1367155" indent="0">
              <a:buNone/>
              <a:defRPr sz="1600" b="1"/>
            </a:lvl4pPr>
            <a:lvl5pPr marL="1823085" indent="0">
              <a:buNone/>
              <a:defRPr sz="1600" b="1"/>
            </a:lvl5pPr>
            <a:lvl6pPr marL="2279015" indent="0">
              <a:buNone/>
              <a:defRPr sz="1600" b="1"/>
            </a:lvl6pPr>
            <a:lvl7pPr marL="2734945" indent="0">
              <a:buNone/>
              <a:defRPr sz="1600" b="1"/>
            </a:lvl7pPr>
            <a:lvl8pPr marL="3190240" indent="0">
              <a:buNone/>
              <a:defRPr sz="1600" b="1"/>
            </a:lvl8pPr>
            <a:lvl9pPr marL="36461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1365-5E43-47BF-831A-C73F66109838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D076C-1475-4A6A-B78B-FA42A034AED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707EC-8412-4796-B080-541EE7F5EB9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E9148-50C1-4C5E-8A3A-97F4733A987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1E1F8-CCC4-4761-BDD3-066185762C8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E49E2-7EB1-4939-8F09-EB33A81ED75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57EA-6074-4B00-A17F-70C3C744FC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59947-5079-4550-AB80-3864E814CC0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D97BA-DF71-42A5-8410-77EE1841B3A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9DB6-98CD-4517-BC7B-47CCEF59C39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8E95-4F99-465C-9772-A56226F7352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279D-F1D1-457D-8C30-D58D835AB77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F1DD-51A7-402C-830A-BCF27A07A51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25574-D7B8-45A2-A935-8D5DD753E6E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5BE79-1BC6-4F83-8213-32E21EC406B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A5E95-B409-4444-ACE6-1C1F809A7C4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D594B-C4F1-4715-AF3D-A8E885BFC493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A162-A786-4526-A8B2-A47ADA27F0BE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8D408-C3B5-43FE-9AC1-DAD4E413B7B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85362-7467-4D46-AAB9-56EDDB8725B4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55D7D-999D-40C7-A5C6-142081CC472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8DFD2-D224-446E-89AA-E12E1C7943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E5B7-21F8-4E55-9755-C99DC05BBB6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51EEB-93FF-4240-8949-886984113E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A8594-0893-4D91-96FD-CD3EBF013B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92F01-46A5-4291-87DB-AF26D797840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C4CF-EFD4-4F1C-82A9-1CBA8DC6156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EE49D-FC60-41F8-BD27-CF0C6E720E3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695FB-9AAA-4D46-920C-A30BD3D65F2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E04D-8EA7-4B66-AA55-395FD01BE32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5C45-EDD1-44D5-BE78-6442696D14C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C443D-C155-49DE-AF6C-26F0CB3EAD9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D45C7-9F9F-46F5-B5F1-DDF8C0237D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C6BA8-2D59-4BF2-8B45-F227CE5CF07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930" indent="0">
              <a:buNone/>
              <a:defRPr sz="1200"/>
            </a:lvl2pPr>
            <a:lvl3pPr marL="911860" indent="0">
              <a:buNone/>
              <a:defRPr sz="1000"/>
            </a:lvl3pPr>
            <a:lvl4pPr marL="1367155" indent="0">
              <a:buNone/>
              <a:defRPr sz="900"/>
            </a:lvl4pPr>
            <a:lvl5pPr marL="1823085" indent="0">
              <a:buNone/>
              <a:defRPr sz="900"/>
            </a:lvl5pPr>
            <a:lvl6pPr marL="2279015" indent="0">
              <a:buNone/>
              <a:defRPr sz="900"/>
            </a:lvl6pPr>
            <a:lvl7pPr marL="2734945" indent="0">
              <a:buNone/>
              <a:defRPr sz="900"/>
            </a:lvl7pPr>
            <a:lvl8pPr marL="3190240" indent="0">
              <a:buNone/>
              <a:defRPr sz="900"/>
            </a:lvl8pPr>
            <a:lvl9pPr marL="36461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C39E-3C78-4749-9320-4EDD9A42F7F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2640-E646-41FD-A7C3-21536D17950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D7404-C01E-44B3-A0F8-27569D4CE05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557E2-636D-4669-A321-E1517FC7E9A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CBCE8-0629-4E20-BF4E-C2CC7F9084A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038F-D111-4EBA-8409-C633832A556E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C95DA-11D4-4ACE-B209-5B5A4BC773F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53BB6-141E-4686-9E34-905C96424A7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4EDF-0505-4B1D-BD7E-FD0D9D8A8C04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80D5-D459-4475-8848-4AA83BEA988F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84690-17CE-40F9-AD29-00D9C353A64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930" indent="0">
              <a:buNone/>
              <a:defRPr sz="2800"/>
            </a:lvl2pPr>
            <a:lvl3pPr marL="911860" indent="0">
              <a:buNone/>
              <a:defRPr sz="2400"/>
            </a:lvl3pPr>
            <a:lvl4pPr marL="1367155" indent="0">
              <a:buNone/>
              <a:defRPr sz="2000"/>
            </a:lvl4pPr>
            <a:lvl5pPr marL="1823085" indent="0">
              <a:buNone/>
              <a:defRPr sz="2000"/>
            </a:lvl5pPr>
            <a:lvl6pPr marL="2279015" indent="0">
              <a:buNone/>
              <a:defRPr sz="2000"/>
            </a:lvl6pPr>
            <a:lvl7pPr marL="2734945" indent="0">
              <a:buNone/>
              <a:defRPr sz="2000"/>
            </a:lvl7pPr>
            <a:lvl8pPr marL="3190240" indent="0">
              <a:buNone/>
              <a:defRPr sz="2000"/>
            </a:lvl8pPr>
            <a:lvl9pPr marL="364617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930" indent="0">
              <a:buNone/>
              <a:defRPr sz="1200"/>
            </a:lvl2pPr>
            <a:lvl3pPr marL="911860" indent="0">
              <a:buNone/>
              <a:defRPr sz="1000"/>
            </a:lvl3pPr>
            <a:lvl4pPr marL="1367155" indent="0">
              <a:buNone/>
              <a:defRPr sz="900"/>
            </a:lvl4pPr>
            <a:lvl5pPr marL="1823085" indent="0">
              <a:buNone/>
              <a:defRPr sz="900"/>
            </a:lvl5pPr>
            <a:lvl6pPr marL="2279015" indent="0">
              <a:buNone/>
              <a:defRPr sz="900"/>
            </a:lvl6pPr>
            <a:lvl7pPr marL="2734945" indent="0">
              <a:buNone/>
              <a:defRPr sz="900"/>
            </a:lvl7pPr>
            <a:lvl8pPr marL="3190240" indent="0">
              <a:buNone/>
              <a:defRPr sz="900"/>
            </a:lvl8pPr>
            <a:lvl9pPr marL="36461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EA2D-04A3-4710-ADE8-D7DE42F6D654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834EB-965C-46E1-9931-016AF477C23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0AF3-A711-4869-9676-D2D96A912353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78707-50E2-422E-91F6-D076C9DE76E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83970-F874-4885-AED9-20D38BEBBE1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1ADC-6752-4B9A-977A-36F81EB1254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A36DF-3616-4113-8E0A-48BF81810F9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C232A-56EB-4113-921C-A0B7F291D04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A53FB-8100-43F7-A063-C43088B7FCC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60CDD-92F9-4941-9123-899A5ADCDFB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07E7-1974-4A57-9AD4-5EF1991A424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ECC8-6ED2-4847-9238-99989BFD45B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5645F-02DE-4ABB-99CA-25709DE787D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D0179-B536-415C-995D-F5B073DFB24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76DB8-E3EB-4CCC-9849-42B2C6F4978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D700-2C2F-45BD-95DF-AE308F425A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67558-EE17-46F9-96AD-03D6B849FFB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79907-598D-4BC5-8D59-D5A40C95FA2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43B8-77E4-4CEE-9DFD-90527302F7B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155E-2DB0-4E6C-9856-8F974E798B6F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CCCC-5F97-42CC-A165-BB56D554AB5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6C7C-46DF-42F9-B538-1DAF57410DA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72B2-44B4-44FA-8108-E1E557A979F5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B4D0-636B-4745-804E-F1338E06D9E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29AE7-0DA1-466E-800E-448C939A546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C0AC4-F63E-4279-AF5E-811DB9735E2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6334-0C25-48CB-80A6-984B0765033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7C62-99F0-4597-95A6-183C4C1892E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B5464-EB1F-4F27-80EB-0F2A0896D41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51A2-471E-4126-AF43-A2FA9FF0A50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D076C-1475-4A6A-B78B-FA42A034AED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707EC-8412-4796-B080-541EE7F5EB9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E9148-50C1-4C5E-8A3A-97F4733A987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C8D7-878A-4366-956C-AEA68084F14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1E1F8-CCC4-4761-BDD3-066185762C8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E49E2-7EB1-4939-8F09-EB33A81ED75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57EA-6074-4B00-A17F-70C3C744FC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59947-5079-4550-AB80-3864E814CC0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D97BA-DF71-42A5-8410-77EE1841B3A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9DB6-98CD-4517-BC7B-47CCEF59C39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8E95-4F99-465C-9772-A56226F7352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F1DD-51A7-402C-830A-BCF27A07A51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25574-D7B8-45A2-A935-8D5DD753E6E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5BE79-1BC6-4F83-8213-32E21EC406B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14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C3AC-C31E-4D5E-ADDA-97C11001B27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A5E95-B409-4444-ACE6-1C1F809A7C4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D594B-C4F1-4715-AF3D-A8E885BFC493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A162-A786-4526-A8B2-A47ADA27F0BE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8D408-C3B5-43FE-9AC1-DAD4E413B7B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85362-7467-4D46-AAB9-56EDDB8725B4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55D7D-999D-40C7-A5C6-142081CC472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8DFD2-D224-446E-89AA-E12E1C7943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51EEB-93FF-4240-8949-886984113E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A8594-0893-4D91-96FD-CD3EBF013B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92F01-46A5-4291-87DB-AF26D797840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630" indent="0" algn="ctr">
              <a:buNone/>
              <a:defRPr sz="1500"/>
            </a:lvl2pPr>
            <a:lvl3pPr marL="683895" indent="0" algn="ctr">
              <a:buNone/>
              <a:defRPr sz="1400"/>
            </a:lvl3pPr>
            <a:lvl4pPr marL="1026160" indent="0" algn="ctr">
              <a:buNone/>
              <a:defRPr sz="1200"/>
            </a:lvl4pPr>
            <a:lvl5pPr marL="1367790" indent="0" algn="ctr">
              <a:buNone/>
              <a:defRPr sz="1200"/>
            </a:lvl5pPr>
            <a:lvl6pPr marL="1710055" indent="0" algn="ctr">
              <a:buNone/>
              <a:defRPr sz="1200"/>
            </a:lvl6pPr>
            <a:lvl7pPr marL="2051685" indent="0" algn="ctr">
              <a:buNone/>
              <a:defRPr sz="1200"/>
            </a:lvl7pPr>
            <a:lvl8pPr marL="2393950" indent="0" algn="ctr">
              <a:buNone/>
              <a:defRPr sz="1200"/>
            </a:lvl8pPr>
            <a:lvl9pPr marL="273558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29C09-D3F5-4113-A8A5-5031F32115E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56BC9-D168-48CF-85E4-B03B940DC5A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336B-9C4E-451A-B4B8-4D00D3EFC48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010B6-A652-4D05-A82D-0119D7C76085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E80A-60BB-45D6-BA6D-A5D0C1E8789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C8907-FB9D-4208-A403-7A6B6E40DE5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C8D3-7B4D-47BC-80ED-AA5B3617501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9F57-CC52-4B91-8F80-89E891D4383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97E4-9A23-4CD0-AA78-F4BCDBD05F3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DBEE4-5797-45CF-890A-E58271B8562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2EA8-F1AF-444F-8C36-CBEB414B108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D38E27"/>
                </a:solidFill>
              </a:defRPr>
            </a:lvl1pPr>
          </a:lstStyle>
          <a:p>
            <a:fld id="{FE94DABE-46D2-4D7F-9B32-4E9D18E02AB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29C09-D3F5-4113-A8A5-5031F32115E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56BC9-D168-48CF-85E4-B03B940DC5A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336B-9C4E-451A-B4B8-4D00D3EFC48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010B6-A652-4D05-A82D-0119D7C76085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E80A-60BB-45D6-BA6D-A5D0C1E8789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C8907-FB9D-4208-A403-7A6B6E40DE5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C8D3-7B4D-47BC-80ED-AA5B3617501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9F57-CC52-4B91-8F80-89E891D4383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5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6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7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97E4-9A23-4CD0-AA78-F4BCDBD05F3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DBEE4-5797-45CF-890A-E58271B8562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2EA8-F1AF-444F-8C36-CBEB414B108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D38E27"/>
                </a:solidFill>
              </a:defRPr>
            </a:lvl1pPr>
          </a:lstStyle>
          <a:p>
            <a:fld id="{FE94DABE-46D2-4D7F-9B32-4E9D18E02AB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C342F-C760-450B-9E22-CB663A75B2C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1D588-35D5-4654-B200-D52F55100D2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FD6F1-856F-4150-8607-6194F4211B1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31A25-4255-4531-947C-4330E198F82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19D0D-E49D-4F6E-B51F-8A9F26FBA24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1126D-C222-4E25-B92F-755D00F1A06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57090-AE71-4CBC-BF31-FF5EE19F558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9E57B-C3D0-4C28-866A-949B5025BC9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44C9-4561-4144-8F21-27481E84E48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BF840-7145-4A64-A19C-116948E4EAE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69BB3-6998-4736-B15D-79E37902899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401242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71"/>
            <a:ext cx="8458200" cy="916781"/>
          </a:xfrm>
        </p:spPr>
        <p:txBody>
          <a:bodyPr anchor="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25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55523906-7DA6-464A-A076-F8E30A744C9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25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02FE1364-9AAE-49DD-A5F2-6478B1DD434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26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65CC8-613E-4967-806A-CAD45A7EC4D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9630-146A-4252-987E-48B0FE7824E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451484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1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1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36CA66C9-10CA-49E1-A4D2-C4F8C613F89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30" indent="0">
              <a:buNone/>
              <a:defRPr sz="1800"/>
            </a:lvl2pPr>
            <a:lvl3pPr marL="911860" indent="0">
              <a:buNone/>
              <a:defRPr sz="1600"/>
            </a:lvl3pPr>
            <a:lvl4pPr marL="1367155" indent="0">
              <a:buNone/>
              <a:defRPr sz="1400"/>
            </a:lvl4pPr>
            <a:lvl5pPr marL="1823085" indent="0">
              <a:buNone/>
              <a:defRPr sz="1400"/>
            </a:lvl5pPr>
            <a:lvl6pPr marL="2279015" indent="0">
              <a:buNone/>
              <a:defRPr sz="1400"/>
            </a:lvl6pPr>
            <a:lvl7pPr marL="2734945" indent="0">
              <a:buNone/>
              <a:defRPr sz="1400"/>
            </a:lvl7pPr>
            <a:lvl8pPr marL="3190240" indent="0">
              <a:buNone/>
              <a:defRPr sz="1400"/>
            </a:lvl8pPr>
            <a:lvl9pPr marL="364617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CFD6E-069E-4CD9-9A59-91D8E5F49F2F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630" indent="0">
              <a:buNone/>
              <a:defRPr sz="1500" b="1"/>
            </a:lvl2pPr>
            <a:lvl3pPr marL="683895" indent="0">
              <a:buNone/>
              <a:defRPr sz="1400" b="1"/>
            </a:lvl3pPr>
            <a:lvl4pPr marL="1026160" indent="0">
              <a:buNone/>
              <a:defRPr sz="1200" b="1"/>
            </a:lvl4pPr>
            <a:lvl5pPr marL="1367790" indent="0">
              <a:buNone/>
              <a:defRPr sz="1200" b="1"/>
            </a:lvl5pPr>
            <a:lvl6pPr marL="1710055" indent="0">
              <a:buNone/>
              <a:defRPr sz="1200" b="1"/>
            </a:lvl6pPr>
            <a:lvl7pPr marL="2051685" indent="0">
              <a:buNone/>
              <a:defRPr sz="1200" b="1"/>
            </a:lvl7pPr>
            <a:lvl8pPr marL="2393950" indent="0">
              <a:buNone/>
              <a:defRPr sz="1200" b="1"/>
            </a:lvl8pPr>
            <a:lvl9pPr marL="273558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630" indent="0">
              <a:buNone/>
              <a:defRPr sz="1500" b="1"/>
            </a:lvl2pPr>
            <a:lvl3pPr marL="683895" indent="0">
              <a:buNone/>
              <a:defRPr sz="1400" b="1"/>
            </a:lvl3pPr>
            <a:lvl4pPr marL="1026160" indent="0">
              <a:buNone/>
              <a:defRPr sz="1200" b="1"/>
            </a:lvl4pPr>
            <a:lvl5pPr marL="1367790" indent="0">
              <a:buNone/>
              <a:defRPr sz="1200" b="1"/>
            </a:lvl5pPr>
            <a:lvl6pPr marL="1710055" indent="0">
              <a:buNone/>
              <a:defRPr sz="1200" b="1"/>
            </a:lvl6pPr>
            <a:lvl7pPr marL="2051685" indent="0">
              <a:buNone/>
              <a:defRPr sz="1200" b="1"/>
            </a:lvl7pPr>
            <a:lvl8pPr marL="2393950" indent="0">
              <a:buNone/>
              <a:defRPr sz="1200" b="1"/>
            </a:lvl8pPr>
            <a:lvl9pPr marL="273558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6F136-BA4E-4F0B-9667-F61FF93D1D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EB9D2-03A2-4DE1-8D48-07AE7CED866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4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2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07675-0917-4FB0-B555-483A9BC8AC2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25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280B0-99A9-4F11-A1FE-9D3CE52733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6DC5C-232A-45A6-A564-094B9FE618B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14AB-2469-4873-AC51-61763A6B7F7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6C63A502-89C6-4603-905A-53AD9B0F12D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4"/>
            <a:ext cx="4038600" cy="164068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4"/>
            <a:ext cx="4038600" cy="164068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8A007C9-F645-4142-A5F6-F296250900D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314450"/>
            <a:ext cx="5143502" cy="1371600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2800350"/>
            <a:ext cx="5143502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 dirty="0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371600"/>
            <a:ext cx="5143502" cy="13716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2800350"/>
            <a:ext cx="5143502" cy="685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26" y="1369219"/>
            <a:ext cx="3715941" cy="31409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713561" cy="31409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260872"/>
            <a:ext cx="3717036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1878819"/>
            <a:ext cx="3717036" cy="2607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717036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717036" cy="2607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228599"/>
            <a:ext cx="7543802" cy="91211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27" y="1300174"/>
            <a:ext cx="3270377" cy="22875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1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2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3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425158"/>
            <a:ext cx="2951652" cy="192880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36" y="3701992"/>
            <a:ext cx="3276735" cy="755708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46" y="1300174"/>
            <a:ext cx="3270377" cy="22875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425158"/>
            <a:ext cx="2951652" cy="192880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96" y="3701992"/>
            <a:ext cx="3276735" cy="755708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783867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94" y="1368215"/>
            <a:ext cx="2036467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3710554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3387864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368215"/>
            <a:ext cx="2036826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3710554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6014269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9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368215"/>
            <a:ext cx="2036826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3710554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316195"/>
            <a:ext cx="1714500" cy="14141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05736" y="826740"/>
            <a:ext cx="3790248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765145"/>
            <a:ext cx="2914650" cy="3429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67" y="239395"/>
            <a:ext cx="2542205" cy="20331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90" y="397204"/>
            <a:ext cx="2245025" cy="17290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2434242"/>
            <a:ext cx="2542205" cy="20331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1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1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1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90" y="2592049"/>
            <a:ext cx="2245025" cy="17290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1863756"/>
            <a:ext cx="1714500" cy="243654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997760"/>
            <a:ext cx="2880360" cy="157734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685800"/>
            <a:ext cx="4629151" cy="3771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2666643"/>
            <a:ext cx="2880360" cy="17910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4514851"/>
            <a:ext cx="571500" cy="17145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32" y="4514851"/>
            <a:ext cx="1047195" cy="171450"/>
          </a:xfrm>
        </p:spPr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997760"/>
            <a:ext cx="2880360" cy="157734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64" y="586061"/>
            <a:ext cx="4825049" cy="3790249"/>
            <a:chOff x="5162444" y="781398"/>
            <a:chExt cx="6433398" cy="5053665"/>
          </a:xfrm>
        </p:grpSpPr>
        <p:sp>
          <p:nvSpPr>
            <p:cNvPr id="9" name="Freeform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0" name="Freeform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srgbClr val="9A5315"/>
                  </a:solidFill>
                  <a:latin typeface="Segoe Print" panose="02000600000000000000"/>
                  <a:ea typeface="+mn-ea"/>
                  <a:cs typeface="+mn-cs"/>
                </a:endParaRPr>
              </a:p>
            </p:txBody>
          </p:sp>
          <p:sp>
            <p:nvSpPr>
              <p:cNvPr id="21" name="Freeform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srgbClr val="9A5315"/>
                  </a:solidFill>
                  <a:latin typeface="Segoe Print" panose="02000600000000000000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773396"/>
            <a:ext cx="4457700" cy="3429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2666643"/>
            <a:ext cx="2880360" cy="16263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228602"/>
            <a:ext cx="1297148" cy="4257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3" y="228602"/>
            <a:ext cx="6475253" cy="4257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t>2/19/2022</a:t>
            </a:fld>
            <a:endParaRPr>
              <a:solidFill>
                <a:srgbClr val="9A531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0703-707E-4C08-8708-59B1E98552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1A6F-3701-4D9A-8DDD-E3B02765C6A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5310-0B64-4FAE-A6BB-C261D24846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7741-4D0B-471D-A33E-915E72B84DC1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7142-6DD9-49D7-ABF5-438C4BF0C5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4706-A58D-4CBA-8FAC-0A97D4561B5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31C6-F038-49B0-8C89-AAE6B19BC1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9184-6429-4E71-AE4A-7E949F40967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1BDC-0F1F-4528-A303-FBCC36AC35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6E6-66E6-4A55-8589-06D8B10E8115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D0E0-A537-4460-821E-CB783C969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A873-0CD5-4CEE-9A38-7107841D1192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107C-EE1C-46C2-B5F2-2C7434116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9FD9-EF72-40F8-9755-C81F4710674C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475F-55D4-4329-9CC0-C9A215F72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46B0-97A8-4EFD-BDC9-3AA159BD8845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2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630" indent="0">
              <a:buNone/>
              <a:defRPr sz="1100"/>
            </a:lvl2pPr>
            <a:lvl3pPr marL="683895" indent="0">
              <a:buNone/>
              <a:defRPr sz="900"/>
            </a:lvl3pPr>
            <a:lvl4pPr marL="1026160" indent="0">
              <a:buNone/>
              <a:defRPr sz="800"/>
            </a:lvl4pPr>
            <a:lvl5pPr marL="1367790" indent="0">
              <a:buNone/>
              <a:defRPr sz="800"/>
            </a:lvl5pPr>
            <a:lvl6pPr marL="1710055" indent="0">
              <a:buNone/>
              <a:defRPr sz="800"/>
            </a:lvl6pPr>
            <a:lvl7pPr marL="2051685" indent="0">
              <a:buNone/>
              <a:defRPr sz="800"/>
            </a:lvl7pPr>
            <a:lvl8pPr marL="2393950" indent="0">
              <a:buNone/>
              <a:defRPr sz="800"/>
            </a:lvl8pPr>
            <a:lvl9pPr marL="27355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9116-CD34-4D27-A8F7-DC1A55214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951-FFAE-4E76-84A3-F80EBF4269E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7DF4-EABD-4F70-A183-9238B0EBE7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A6A4-F3FD-422F-8522-3132B87F7A1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1CF2-2E21-4F78-874C-D867EAA3EF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6892-85D2-4C3D-A0A9-E4653CC0C6E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25042D-C583-4222-BBDA-D98E5122A9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F4B5C5-5243-4E41-875C-2E14D429925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462135-BCB6-4E28-99A6-FC58385494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B934B2-2862-4089-B8D4-CE4BC17FC9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9B0238-D881-4B11-ABA8-758A45A4A8E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454ECA-A5CD-4375-BA52-EC81A2D3A9E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2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630" indent="0">
              <a:buNone/>
              <a:defRPr sz="2100"/>
            </a:lvl2pPr>
            <a:lvl3pPr marL="683895" indent="0">
              <a:buNone/>
              <a:defRPr sz="1800"/>
            </a:lvl3pPr>
            <a:lvl4pPr marL="1026160" indent="0">
              <a:buNone/>
              <a:defRPr sz="1500"/>
            </a:lvl4pPr>
            <a:lvl5pPr marL="1367790" indent="0">
              <a:buNone/>
              <a:defRPr sz="1500"/>
            </a:lvl5pPr>
            <a:lvl6pPr marL="1710055" indent="0">
              <a:buNone/>
              <a:defRPr sz="1500"/>
            </a:lvl6pPr>
            <a:lvl7pPr marL="2051685" indent="0">
              <a:buNone/>
              <a:defRPr sz="1500"/>
            </a:lvl7pPr>
            <a:lvl8pPr marL="2393950" indent="0">
              <a:buNone/>
              <a:defRPr sz="1500"/>
            </a:lvl8pPr>
            <a:lvl9pPr marL="273558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630" indent="0">
              <a:buNone/>
              <a:defRPr sz="1100"/>
            </a:lvl2pPr>
            <a:lvl3pPr marL="683895" indent="0">
              <a:buNone/>
              <a:defRPr sz="900"/>
            </a:lvl3pPr>
            <a:lvl4pPr marL="1026160" indent="0">
              <a:buNone/>
              <a:defRPr sz="800"/>
            </a:lvl4pPr>
            <a:lvl5pPr marL="1367790" indent="0">
              <a:buNone/>
              <a:defRPr sz="800"/>
            </a:lvl5pPr>
            <a:lvl6pPr marL="1710055" indent="0">
              <a:buNone/>
              <a:defRPr sz="800"/>
            </a:lvl6pPr>
            <a:lvl7pPr marL="2051685" indent="0">
              <a:buNone/>
              <a:defRPr sz="800"/>
            </a:lvl7pPr>
            <a:lvl8pPr marL="2393950" indent="0">
              <a:buNone/>
              <a:defRPr sz="800"/>
            </a:lvl8pPr>
            <a:lvl9pPr marL="27355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AF2452-3125-4956-A6D5-B444393C16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903FED-801A-4294-A5B9-0F4CBB69316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FB6DB2-8F5F-4450-9340-3AE81C02AAF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CAA732-A345-416F-86DA-5C8F516EB02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18" indent="0" algn="ctr">
              <a:buNone/>
              <a:defRPr/>
            </a:lvl2pPr>
            <a:lvl3pPr marL="685634" indent="0" algn="ctr">
              <a:buNone/>
              <a:defRPr/>
            </a:lvl3pPr>
            <a:lvl4pPr marL="1028451" indent="0" algn="ctr">
              <a:buNone/>
              <a:defRPr/>
            </a:lvl4pPr>
            <a:lvl5pPr marL="1371270" indent="0" algn="ctr">
              <a:buNone/>
              <a:defRPr/>
            </a:lvl5pPr>
            <a:lvl6pPr marL="1714088" indent="0" algn="ctr">
              <a:buNone/>
              <a:defRPr/>
            </a:lvl6pPr>
            <a:lvl7pPr marL="2056904" indent="0" algn="ctr">
              <a:buNone/>
              <a:defRPr/>
            </a:lvl7pPr>
            <a:lvl8pPr marL="2399720" indent="0" algn="ctr">
              <a:buNone/>
              <a:defRPr/>
            </a:lvl8pPr>
            <a:lvl9pPr marL="27425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C68F2-B06B-43C9-8CB1-305DCC022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85A64C-0565-4273-9D87-04ED69703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7FA38-6659-429E-B3D3-262AE7E92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A279-F8FD-4121-8E85-53EA1B41F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52253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AE80F-3540-416A-AB19-304E146B3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273EB-A2A0-45BF-86C0-FC8EC2D51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1C646-DAFC-43B6-A75C-327DFACDD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C4B07-3344-46ED-BA2E-2C19F1AEF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50676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818" indent="0">
              <a:buNone/>
              <a:defRPr sz="1349"/>
            </a:lvl2pPr>
            <a:lvl3pPr marL="685634" indent="0">
              <a:buNone/>
              <a:defRPr sz="1199"/>
            </a:lvl3pPr>
            <a:lvl4pPr marL="1028451" indent="0">
              <a:buNone/>
              <a:defRPr sz="1050"/>
            </a:lvl4pPr>
            <a:lvl5pPr marL="1371270" indent="0">
              <a:buNone/>
              <a:defRPr sz="1050"/>
            </a:lvl5pPr>
            <a:lvl6pPr marL="1714088" indent="0">
              <a:buNone/>
              <a:defRPr sz="1050"/>
            </a:lvl6pPr>
            <a:lvl7pPr marL="2056904" indent="0">
              <a:buNone/>
              <a:defRPr sz="1050"/>
            </a:lvl7pPr>
            <a:lvl8pPr marL="2399720" indent="0">
              <a:buNone/>
              <a:defRPr sz="1050"/>
            </a:lvl8pPr>
            <a:lvl9pPr marL="2742536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3AB06-B833-46BE-B2AF-9A18EDA2E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209EA-FD6D-4A13-A93E-CF6BB0DE4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46CF37-5159-47CC-AFEB-042697632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87A7-E91E-4219-B973-AC596F2A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49054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E07E1-E94E-4C1E-A4F0-B404A2F8C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3AA1B-BDE5-47BA-B1CA-2FAEA4986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89339-A2F4-4E20-9233-3D1021A62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84DE-761F-4815-A590-D88E9C042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10603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18" indent="0">
              <a:buNone/>
              <a:defRPr sz="1499" b="1"/>
            </a:lvl2pPr>
            <a:lvl3pPr marL="685634" indent="0">
              <a:buNone/>
              <a:defRPr sz="1349" b="1"/>
            </a:lvl3pPr>
            <a:lvl4pPr marL="1028451" indent="0">
              <a:buNone/>
              <a:defRPr sz="1199" b="1"/>
            </a:lvl4pPr>
            <a:lvl5pPr marL="1371270" indent="0">
              <a:buNone/>
              <a:defRPr sz="1199" b="1"/>
            </a:lvl5pPr>
            <a:lvl6pPr marL="1714088" indent="0">
              <a:buNone/>
              <a:defRPr sz="1199" b="1"/>
            </a:lvl6pPr>
            <a:lvl7pPr marL="2056904" indent="0">
              <a:buNone/>
              <a:defRPr sz="1199" b="1"/>
            </a:lvl7pPr>
            <a:lvl8pPr marL="2399720" indent="0">
              <a:buNone/>
              <a:defRPr sz="1199" b="1"/>
            </a:lvl8pPr>
            <a:lvl9pPr marL="2742536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7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18" indent="0">
              <a:buNone/>
              <a:defRPr sz="1499" b="1"/>
            </a:lvl2pPr>
            <a:lvl3pPr marL="685634" indent="0">
              <a:buNone/>
              <a:defRPr sz="1349" b="1"/>
            </a:lvl3pPr>
            <a:lvl4pPr marL="1028451" indent="0">
              <a:buNone/>
              <a:defRPr sz="1199" b="1"/>
            </a:lvl4pPr>
            <a:lvl5pPr marL="1371270" indent="0">
              <a:buNone/>
              <a:defRPr sz="1199" b="1"/>
            </a:lvl5pPr>
            <a:lvl6pPr marL="1714088" indent="0">
              <a:buNone/>
              <a:defRPr sz="1199" b="1"/>
            </a:lvl6pPr>
            <a:lvl7pPr marL="2056904" indent="0">
              <a:buNone/>
              <a:defRPr sz="1199" b="1"/>
            </a:lvl7pPr>
            <a:lvl8pPr marL="2399720" indent="0">
              <a:buNone/>
              <a:defRPr sz="1199" b="1"/>
            </a:lvl8pPr>
            <a:lvl9pPr marL="2742536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12CCF-B407-4256-80CD-1F0463008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561251-00F9-4366-89EC-92449AA10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258753-B50A-41CA-A68B-3A4355B90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4A4D-C776-4527-B261-FAB90617C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02682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F3BB76-9AF7-4379-90C4-49E06DBFC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AE0DC4-10D4-4917-BD4C-2EDE1CC7E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692AF3-B634-4657-9877-254E361F3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122D-D270-45E4-9E8B-041477407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281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AA9B9-28DC-46B3-BBF9-06A4A5BBE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CFA39A-DB56-4BB2-886E-E421B496B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3D50B7-7B44-402B-A3C0-167BF0354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1897-683C-409A-8029-376282367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0047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2" cy="8715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0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2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18" indent="0">
              <a:buNone/>
              <a:defRPr sz="900"/>
            </a:lvl2pPr>
            <a:lvl3pPr marL="685634" indent="0">
              <a:buNone/>
              <a:defRPr sz="750"/>
            </a:lvl3pPr>
            <a:lvl4pPr marL="1028451" indent="0">
              <a:buNone/>
              <a:defRPr sz="675"/>
            </a:lvl4pPr>
            <a:lvl5pPr marL="1371270" indent="0">
              <a:buNone/>
              <a:defRPr sz="675"/>
            </a:lvl5pPr>
            <a:lvl6pPr marL="1714088" indent="0">
              <a:buNone/>
              <a:defRPr sz="675"/>
            </a:lvl6pPr>
            <a:lvl7pPr marL="2056904" indent="0">
              <a:buNone/>
              <a:defRPr sz="675"/>
            </a:lvl7pPr>
            <a:lvl8pPr marL="2399720" indent="0">
              <a:buNone/>
              <a:defRPr sz="675"/>
            </a:lvl8pPr>
            <a:lvl9pPr marL="274253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31EF8-FD91-45A5-9ED0-F60D56914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F28A2-4F86-4B4E-B4D7-6B06B8A7E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86683-8BEE-4CCD-9B1B-0D131545E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96AE-2F26-4778-BE9F-39B318431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63336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399"/>
            </a:lvl1pPr>
            <a:lvl2pPr marL="342818" indent="0">
              <a:buNone/>
              <a:defRPr sz="2099"/>
            </a:lvl2pPr>
            <a:lvl3pPr marL="685634" indent="0">
              <a:buNone/>
              <a:defRPr sz="1799"/>
            </a:lvl3pPr>
            <a:lvl4pPr marL="1028451" indent="0">
              <a:buNone/>
              <a:defRPr sz="1499"/>
            </a:lvl4pPr>
            <a:lvl5pPr marL="1371270" indent="0">
              <a:buNone/>
              <a:defRPr sz="1499"/>
            </a:lvl5pPr>
            <a:lvl6pPr marL="1714088" indent="0">
              <a:buNone/>
              <a:defRPr sz="1499"/>
            </a:lvl6pPr>
            <a:lvl7pPr marL="2056904" indent="0">
              <a:buNone/>
              <a:defRPr sz="1499"/>
            </a:lvl7pPr>
            <a:lvl8pPr marL="2399720" indent="0">
              <a:buNone/>
              <a:defRPr sz="1499"/>
            </a:lvl8pPr>
            <a:lvl9pPr marL="2742536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18" indent="0">
              <a:buNone/>
              <a:defRPr sz="900"/>
            </a:lvl2pPr>
            <a:lvl3pPr marL="685634" indent="0">
              <a:buNone/>
              <a:defRPr sz="750"/>
            </a:lvl3pPr>
            <a:lvl4pPr marL="1028451" indent="0">
              <a:buNone/>
              <a:defRPr sz="675"/>
            </a:lvl4pPr>
            <a:lvl5pPr marL="1371270" indent="0">
              <a:buNone/>
              <a:defRPr sz="675"/>
            </a:lvl5pPr>
            <a:lvl6pPr marL="1714088" indent="0">
              <a:buNone/>
              <a:defRPr sz="675"/>
            </a:lvl6pPr>
            <a:lvl7pPr marL="2056904" indent="0">
              <a:buNone/>
              <a:defRPr sz="675"/>
            </a:lvl7pPr>
            <a:lvl8pPr marL="2399720" indent="0">
              <a:buNone/>
              <a:defRPr sz="675"/>
            </a:lvl8pPr>
            <a:lvl9pPr marL="274253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A27AE-AAEE-4F88-BD1E-C110EE4D3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5AA84-98B3-4B27-8C6F-6BF82148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B7FF-0DFA-4379-8C94-A9225534D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D26D-E6D9-4DD2-8490-FD3DEE091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0044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0A999-7326-4E79-8A2B-43B5D4B01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F735C-7D39-4F44-8A66-182916C25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1C4ED6-AEF7-40FD-88CB-F836390A7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F185-3211-4561-8B9A-A63509247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2919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05980"/>
            <a:ext cx="6019799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4C084-AA92-4518-A956-157262C6B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BD5F2-EEF6-4973-B205-29AD7BFCB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3E701-BEDD-4654-8841-843FA7A4F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0A76-49A8-4D1E-B55D-543DBFF37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645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99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6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42F66-2951-4281-AE71-487A5C9144B6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030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030" indent="0">
              <a:buNone/>
              <a:defRPr sz="1500"/>
            </a:lvl8pPr>
            <a:lvl9pPr marL="274193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030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9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9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0" indent="0">
              <a:buNone/>
              <a:defRPr sz="2000" b="1"/>
            </a:lvl2pPr>
            <a:lvl3pPr marL="911860" indent="0">
              <a:buNone/>
              <a:defRPr sz="1800" b="1"/>
            </a:lvl3pPr>
            <a:lvl4pPr marL="1367155" indent="0">
              <a:buNone/>
              <a:defRPr sz="1600" b="1"/>
            </a:lvl4pPr>
            <a:lvl5pPr marL="1823085" indent="0">
              <a:buNone/>
              <a:defRPr sz="1600" b="1"/>
            </a:lvl5pPr>
            <a:lvl6pPr marL="2279015" indent="0">
              <a:buNone/>
              <a:defRPr sz="1600" b="1"/>
            </a:lvl6pPr>
            <a:lvl7pPr marL="2734945" indent="0">
              <a:buNone/>
              <a:defRPr sz="1600" b="1"/>
            </a:lvl7pPr>
            <a:lvl8pPr marL="3190240" indent="0">
              <a:buNone/>
              <a:defRPr sz="1600" b="1"/>
            </a:lvl8pPr>
            <a:lvl9pPr marL="36461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0" indent="0">
              <a:buNone/>
              <a:defRPr sz="2000" b="1"/>
            </a:lvl2pPr>
            <a:lvl3pPr marL="911860" indent="0">
              <a:buNone/>
              <a:defRPr sz="1800" b="1"/>
            </a:lvl3pPr>
            <a:lvl4pPr marL="1367155" indent="0">
              <a:buNone/>
              <a:defRPr sz="1600" b="1"/>
            </a:lvl4pPr>
            <a:lvl5pPr marL="1823085" indent="0">
              <a:buNone/>
              <a:defRPr sz="1600" b="1"/>
            </a:lvl5pPr>
            <a:lvl6pPr marL="2279015" indent="0">
              <a:buNone/>
              <a:defRPr sz="1600" b="1"/>
            </a:lvl6pPr>
            <a:lvl7pPr marL="2734945" indent="0">
              <a:buNone/>
              <a:defRPr sz="1600" b="1"/>
            </a:lvl7pPr>
            <a:lvl8pPr marL="3190240" indent="0">
              <a:buNone/>
              <a:defRPr sz="1600" b="1"/>
            </a:lvl8pPr>
            <a:lvl9pPr marL="36461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A35EA-4AA2-4D9E-9329-C4E3FB6CD666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2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2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8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C4CF-EFD4-4F1C-82A9-1CBA8DC6156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FACD-E17B-4399-B798-3AF6FA2B7CC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EE49D-FC60-41F8-BD27-CF0C6E720E3C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695FB-9AAA-4D46-920C-A30BD3D65F2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E04D-8EA7-4B66-AA55-395FD01BE32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5C45-EDD1-44D5-BE78-6442696D14C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C443D-C155-49DE-AF6C-26F0CB3EAD9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D45C7-9F9F-46F5-B5F1-DDF8C0237D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2640-E646-41FD-A7C3-21536D17950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D7404-C01E-44B3-A0F8-27569D4CE05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557E2-636D-4669-A321-E1517FC7E9A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CBCE8-0629-4E20-BF4E-C2CC7F9084A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CCF65-A62A-4ACC-B878-177317F5E876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038F-D111-4EBA-8409-C633832A556E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C95DA-11D4-4ACE-B209-5B5A4BC773F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53BB6-141E-4686-9E34-905C96424A7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4EDF-0505-4B1D-BD7E-FD0D9D8A8C04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80D5-D459-4475-8848-4AA83BEA988F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84690-17CE-40F9-AD29-00D9C353A64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834EB-965C-46E1-9931-016AF477C23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0AF3-A711-4869-9676-D2D96A912353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78707-50E2-422E-91F6-D076C9DE76E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83970-F874-4885-AED9-20D38BEBBE1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930" indent="0">
              <a:buNone/>
              <a:defRPr sz="1200"/>
            </a:lvl2pPr>
            <a:lvl3pPr marL="911860" indent="0">
              <a:buNone/>
              <a:defRPr sz="1000"/>
            </a:lvl3pPr>
            <a:lvl4pPr marL="1367155" indent="0">
              <a:buNone/>
              <a:defRPr sz="900"/>
            </a:lvl4pPr>
            <a:lvl5pPr marL="1823085" indent="0">
              <a:buNone/>
              <a:defRPr sz="900"/>
            </a:lvl5pPr>
            <a:lvl6pPr marL="2279015" indent="0">
              <a:buNone/>
              <a:defRPr sz="900"/>
            </a:lvl6pPr>
            <a:lvl7pPr marL="2734945" indent="0">
              <a:buNone/>
              <a:defRPr sz="900"/>
            </a:lvl7pPr>
            <a:lvl8pPr marL="3190240" indent="0">
              <a:buNone/>
              <a:defRPr sz="900"/>
            </a:lvl8pPr>
            <a:lvl9pPr marL="36461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B5C12-4082-445F-A4CF-D6F75CE7E52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1ADC-6752-4B9A-977A-36F81EB12548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A36DF-3616-4113-8E0A-48BF81810F96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C232A-56EB-4113-921C-A0B7F291D04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A53FB-8100-43F7-A063-C43088B7FCC5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60CDD-92F9-4941-9123-899A5ADCDFB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07E7-1974-4A57-9AD4-5EF1991A424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5645F-02DE-4ABB-99CA-25709DE787D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D0179-B536-415C-995D-F5B073DFB24A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76DB8-E3EB-4CCC-9849-42B2C6F4978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D700-2C2F-45BD-95DF-AE308F425AB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930" indent="0">
              <a:buNone/>
              <a:defRPr sz="2800"/>
            </a:lvl2pPr>
            <a:lvl3pPr marL="911860" indent="0">
              <a:buNone/>
              <a:defRPr sz="2400"/>
            </a:lvl3pPr>
            <a:lvl4pPr marL="1367155" indent="0">
              <a:buNone/>
              <a:defRPr sz="2000"/>
            </a:lvl4pPr>
            <a:lvl5pPr marL="1823085" indent="0">
              <a:buNone/>
              <a:defRPr sz="2000"/>
            </a:lvl5pPr>
            <a:lvl6pPr marL="2279015" indent="0">
              <a:buNone/>
              <a:defRPr sz="2000"/>
            </a:lvl6pPr>
            <a:lvl7pPr marL="2734945" indent="0">
              <a:buNone/>
              <a:defRPr sz="2000"/>
            </a:lvl7pPr>
            <a:lvl8pPr marL="3190240" indent="0">
              <a:buNone/>
              <a:defRPr sz="2000"/>
            </a:lvl8pPr>
            <a:lvl9pPr marL="364617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930" indent="0">
              <a:buNone/>
              <a:defRPr sz="1200"/>
            </a:lvl2pPr>
            <a:lvl3pPr marL="911860" indent="0">
              <a:buNone/>
              <a:defRPr sz="1000"/>
            </a:lvl3pPr>
            <a:lvl4pPr marL="1367155" indent="0">
              <a:buNone/>
              <a:defRPr sz="900"/>
            </a:lvl4pPr>
            <a:lvl5pPr marL="1823085" indent="0">
              <a:buNone/>
              <a:defRPr sz="900"/>
            </a:lvl5pPr>
            <a:lvl6pPr marL="2279015" indent="0">
              <a:buNone/>
              <a:defRPr sz="900"/>
            </a:lvl6pPr>
            <a:lvl7pPr marL="2734945" indent="0">
              <a:buNone/>
              <a:defRPr sz="900"/>
            </a:lvl7pPr>
            <a:lvl8pPr marL="3190240" indent="0">
              <a:buNone/>
              <a:defRPr sz="900"/>
            </a:lvl8pPr>
            <a:lvl9pPr marL="36461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18B52-1AD7-466A-9BBB-5648E586FE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67558-EE17-46F9-96AD-03D6B849FFB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79907-598D-4BC5-8D59-D5A40C95FA2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43B8-77E4-4CEE-9DFD-90527302F7B0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155E-2DB0-4E6C-9856-8F974E798B6F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CCCC-5F97-42CC-A165-BB56D554AB5D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6C7C-46DF-42F9-B538-1DAF57410DA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B4D0-636B-4745-804E-F1338E06D9E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29AE7-0DA1-466E-800E-448C939A5461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C0AC4-F63E-4279-AF5E-811DB9735E2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6334-0C25-48CB-80A6-984B0765033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63" Type="http://schemas.openxmlformats.org/officeDocument/2006/relationships/slideLayout" Target="../slideLayouts/slideLayout121.xml"/><Relationship Id="rId68" Type="http://schemas.openxmlformats.org/officeDocument/2006/relationships/theme" Target="../theme/theme6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6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slideLayout" Target="../slideLayouts/slideLayout118.xml"/><Relationship Id="rId6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64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slideLayout" Target="../slideLayouts/slideLayout117.xml"/><Relationship Id="rId67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slideLayout" Target="../slideLayouts/slideLayout12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63" Type="http://schemas.openxmlformats.org/officeDocument/2006/relationships/slideLayout" Target="../slideLayouts/slideLayout188.xml"/><Relationship Id="rId68" Type="http://schemas.openxmlformats.org/officeDocument/2006/relationships/theme" Target="../theme/theme7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6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slideLayout" Target="../slideLayouts/slideLayout185.xml"/><Relationship Id="rId65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64" Type="http://schemas.openxmlformats.org/officeDocument/2006/relationships/slideLayout" Target="../slideLayouts/slideLayout189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slideLayout" Target="../slideLayouts/slideLayout184.xml"/><Relationship Id="rId67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slideLayout" Target="../slideLayouts/slideLayout18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5.xml"/><Relationship Id="rId18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18.xml"/><Relationship Id="rId39" Type="http://schemas.openxmlformats.org/officeDocument/2006/relationships/slideLayout" Target="../slideLayouts/slideLayout231.xml"/><Relationship Id="rId21" Type="http://schemas.openxmlformats.org/officeDocument/2006/relationships/slideLayout" Target="../slideLayouts/slideLayout213.xml"/><Relationship Id="rId34" Type="http://schemas.openxmlformats.org/officeDocument/2006/relationships/slideLayout" Target="../slideLayouts/slideLayout226.xml"/><Relationship Id="rId42" Type="http://schemas.openxmlformats.org/officeDocument/2006/relationships/slideLayout" Target="../slideLayouts/slideLayout234.xml"/><Relationship Id="rId47" Type="http://schemas.openxmlformats.org/officeDocument/2006/relationships/slideLayout" Target="../slideLayouts/slideLayout239.xml"/><Relationship Id="rId50" Type="http://schemas.openxmlformats.org/officeDocument/2006/relationships/slideLayout" Target="../slideLayouts/slideLayout242.xml"/><Relationship Id="rId55" Type="http://schemas.openxmlformats.org/officeDocument/2006/relationships/slideLayout" Target="../slideLayouts/slideLayout247.xml"/><Relationship Id="rId63" Type="http://schemas.openxmlformats.org/officeDocument/2006/relationships/slideLayout" Target="../slideLayouts/slideLayout255.xml"/><Relationship Id="rId68" Type="http://schemas.openxmlformats.org/officeDocument/2006/relationships/theme" Target="../theme/theme8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208.xml"/><Relationship Id="rId29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24" Type="http://schemas.openxmlformats.org/officeDocument/2006/relationships/slideLayout" Target="../slideLayouts/slideLayout216.xml"/><Relationship Id="rId32" Type="http://schemas.openxmlformats.org/officeDocument/2006/relationships/slideLayout" Target="../slideLayouts/slideLayout224.xml"/><Relationship Id="rId37" Type="http://schemas.openxmlformats.org/officeDocument/2006/relationships/slideLayout" Target="../slideLayouts/slideLayout229.xml"/><Relationship Id="rId40" Type="http://schemas.openxmlformats.org/officeDocument/2006/relationships/slideLayout" Target="../slideLayouts/slideLayout232.xml"/><Relationship Id="rId45" Type="http://schemas.openxmlformats.org/officeDocument/2006/relationships/slideLayout" Target="../slideLayouts/slideLayout237.xml"/><Relationship Id="rId53" Type="http://schemas.openxmlformats.org/officeDocument/2006/relationships/slideLayout" Target="../slideLayouts/slideLayout245.xml"/><Relationship Id="rId58" Type="http://schemas.openxmlformats.org/officeDocument/2006/relationships/slideLayout" Target="../slideLayouts/slideLayout250.xml"/><Relationship Id="rId6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23" Type="http://schemas.openxmlformats.org/officeDocument/2006/relationships/slideLayout" Target="../slideLayouts/slideLayout215.xml"/><Relationship Id="rId28" Type="http://schemas.openxmlformats.org/officeDocument/2006/relationships/slideLayout" Target="../slideLayouts/slideLayout220.xml"/><Relationship Id="rId36" Type="http://schemas.openxmlformats.org/officeDocument/2006/relationships/slideLayout" Target="../slideLayouts/slideLayout228.xml"/><Relationship Id="rId49" Type="http://schemas.openxmlformats.org/officeDocument/2006/relationships/slideLayout" Target="../slideLayouts/slideLayout241.xml"/><Relationship Id="rId57" Type="http://schemas.openxmlformats.org/officeDocument/2006/relationships/slideLayout" Target="../slideLayouts/slideLayout249.xml"/><Relationship Id="rId6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02.xml"/><Relationship Id="rId19" Type="http://schemas.openxmlformats.org/officeDocument/2006/relationships/slideLayout" Target="../slideLayouts/slideLayout211.xml"/><Relationship Id="rId31" Type="http://schemas.openxmlformats.org/officeDocument/2006/relationships/slideLayout" Target="../slideLayouts/slideLayout223.xml"/><Relationship Id="rId44" Type="http://schemas.openxmlformats.org/officeDocument/2006/relationships/slideLayout" Target="../slideLayouts/slideLayout236.xml"/><Relationship Id="rId52" Type="http://schemas.openxmlformats.org/officeDocument/2006/relationships/slideLayout" Target="../slideLayouts/slideLayout244.xml"/><Relationship Id="rId60" Type="http://schemas.openxmlformats.org/officeDocument/2006/relationships/slideLayout" Target="../slideLayouts/slideLayout252.xml"/><Relationship Id="rId65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Relationship Id="rId22" Type="http://schemas.openxmlformats.org/officeDocument/2006/relationships/slideLayout" Target="../slideLayouts/slideLayout214.xml"/><Relationship Id="rId27" Type="http://schemas.openxmlformats.org/officeDocument/2006/relationships/slideLayout" Target="../slideLayouts/slideLayout219.xml"/><Relationship Id="rId30" Type="http://schemas.openxmlformats.org/officeDocument/2006/relationships/slideLayout" Target="../slideLayouts/slideLayout222.xml"/><Relationship Id="rId35" Type="http://schemas.openxmlformats.org/officeDocument/2006/relationships/slideLayout" Target="../slideLayouts/slideLayout227.xml"/><Relationship Id="rId43" Type="http://schemas.openxmlformats.org/officeDocument/2006/relationships/slideLayout" Target="../slideLayouts/slideLayout235.xml"/><Relationship Id="rId48" Type="http://schemas.openxmlformats.org/officeDocument/2006/relationships/slideLayout" Target="../slideLayouts/slideLayout240.xml"/><Relationship Id="rId56" Type="http://schemas.openxmlformats.org/officeDocument/2006/relationships/slideLayout" Target="../slideLayouts/slideLayout248.xml"/><Relationship Id="rId64" Type="http://schemas.openxmlformats.org/officeDocument/2006/relationships/slideLayout" Target="../slideLayouts/slideLayout256.xml"/><Relationship Id="rId8" Type="http://schemas.openxmlformats.org/officeDocument/2006/relationships/slideLayout" Target="../slideLayouts/slideLayout200.xml"/><Relationship Id="rId51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4.xml"/><Relationship Id="rId17" Type="http://schemas.openxmlformats.org/officeDocument/2006/relationships/slideLayout" Target="../slideLayouts/slideLayout209.xml"/><Relationship Id="rId25" Type="http://schemas.openxmlformats.org/officeDocument/2006/relationships/slideLayout" Target="../slideLayouts/slideLayout217.xml"/><Relationship Id="rId33" Type="http://schemas.openxmlformats.org/officeDocument/2006/relationships/slideLayout" Target="../slideLayouts/slideLayout225.xml"/><Relationship Id="rId38" Type="http://schemas.openxmlformats.org/officeDocument/2006/relationships/slideLayout" Target="../slideLayouts/slideLayout230.xml"/><Relationship Id="rId46" Type="http://schemas.openxmlformats.org/officeDocument/2006/relationships/slideLayout" Target="../slideLayouts/slideLayout238.xml"/><Relationship Id="rId59" Type="http://schemas.openxmlformats.org/officeDocument/2006/relationships/slideLayout" Target="../slideLayouts/slideLayout251.xml"/><Relationship Id="rId67" Type="http://schemas.openxmlformats.org/officeDocument/2006/relationships/slideLayout" Target="../slideLayouts/slideLayout259.xml"/><Relationship Id="rId20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33.xml"/><Relationship Id="rId54" Type="http://schemas.openxmlformats.org/officeDocument/2006/relationships/slideLayout" Target="../slideLayouts/slideLayout246.xml"/><Relationship Id="rId62" Type="http://schemas.openxmlformats.org/officeDocument/2006/relationships/slideLayout" Target="../slideLayouts/slideLayout2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2" tIns="45596" rIns="91192" bIns="45596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2" tIns="45596" rIns="91192" bIns="45596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92" tIns="45596" rIns="91192" bIns="45596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92" tIns="45596" rIns="91192" bIns="45596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92" tIns="45596" rIns="91192" bIns="45596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D320A20-2DCC-4672-9E22-D467E08C795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5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18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671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30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190" indent="-22796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120" indent="-22796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50" indent="-22796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6980" indent="-2279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2910" indent="-2279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8205" indent="-2279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4135" indent="-2279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8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24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17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11141B0-510C-4D89-980B-92C43A8C0C01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zh-TW" kern="120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zh-TW" kern="120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4A2FB0-1140-4765-B53B-030F663B9517}" type="slidenum">
              <a:rPr lang="en-US" altLang="vi-VN" kern="1200" smtClean="0">
                <a:latin typeface="Arial" panose="020B0604020202020204" pitchFamily="34" charset="0"/>
                <a:ea typeface="+mn-ea"/>
              </a:rPr>
              <a:t>‹#›</a:t>
            </a:fld>
            <a:endParaRPr lang="en-US" altLang="vi-VN" kern="1200">
              <a:latin typeface="Arial" panose="020B0604020202020204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2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" name="Text Placeholder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165624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C07D4AF-EF65-4218-971C-8FE04C2300F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2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228600"/>
            <a:ext cx="7543802" cy="9144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314452"/>
            <a:ext cx="7543800" cy="31718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4514851"/>
            <a:ext cx="571500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022B156B-59AE-415F-B24B-8756D48BB977}" type="slidenum">
              <a:rPr lang="en-US" kern="1200" smtClean="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rPr>
              <a:t>‹#›</a:t>
            </a:fld>
            <a:endParaRPr lang="en-US" kern="1200">
              <a:solidFill>
                <a:srgbClr val="9A5315"/>
              </a:solidFill>
              <a:latin typeface="Segoe Print" panose="0200060000000000000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4514851"/>
            <a:ext cx="4457700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srgbClr val="9A5315"/>
              </a:solidFill>
              <a:latin typeface="Segoe Print" panose="0200060000000000000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32" y="4514851"/>
            <a:ext cx="1047195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4CF99945-0A15-4715-AB6C-F5E56CF20F70}" type="datetimeFigureOut">
              <a:rPr lang="en-US" kern="1200" smtClean="0">
                <a:solidFill>
                  <a:srgbClr val="9A5315"/>
                </a:solidFill>
                <a:latin typeface="Segoe Print" panose="02000600000000000000"/>
                <a:ea typeface="+mn-ea"/>
                <a:cs typeface="+mn-cs"/>
              </a:rPr>
              <a:t>2/19/2022</a:t>
            </a:fld>
            <a:endParaRPr lang="en-US" kern="1200">
              <a:solidFill>
                <a:srgbClr val="9A5315"/>
              </a:solidFill>
              <a:latin typeface="Segoe Print" panose="0200060000000000000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350" indent="-260350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E7B6557-4412-4BB5-8957-97A02E63FC90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rPr>
              <a:t>2/19/2022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C09E0501-3D3D-481B-A0F3-149D53C46D96}" type="slidenum">
              <a:rPr lang="en-US" kern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 userDrawn="1"/>
        </p:nvSpPr>
        <p:spPr bwMode="auto">
          <a:xfrm>
            <a:off x="174630" y="4914912"/>
            <a:ext cx="1730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400" kern="1200">
                <a:solidFill>
                  <a:prstClr val="black"/>
                </a:solidFill>
                <a:ea typeface="+mn-ea"/>
                <a:cs typeface="+mn-cs"/>
              </a:rPr>
              <a:t>TaiLieu.VN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21C01E49-788F-4757-B3CA-F285EE7C6E3F}" type="slidenum">
              <a:rPr lang="en-US" kern="1200">
                <a:ea typeface="+mn-ea"/>
                <a:cs typeface="+mn-cs"/>
              </a:r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E53925-4C15-4D6C-ADF8-057F8EFC1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3C15183-EDE4-4638-9920-99CDCB7E5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4BB8F7-246C-4BC7-BDBE-BFC66422C8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8A3621-160C-4519-876E-B98B0408D7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6173C9-7DCB-4B33-97A0-F52E6300E4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544FCD1D-3CC7-42D9-A9B6-1E72E8D65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73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5pPr>
      <a:lvl6pPr marL="342818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63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451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270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4794" indent="-254794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+mn-ea"/>
          <a:cs typeface="+mn-cs"/>
        </a:defRPr>
      </a:lvl1pPr>
      <a:lvl2pPr marL="554831" indent="-211931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</a:defRPr>
      </a:lvl2pPr>
      <a:lvl3pPr marL="854869" indent="-169069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</a:defRPr>
      </a:lvl3pPr>
      <a:lvl4pPr marL="1197769" indent="-169069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540669" indent="-169069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885494" indent="-171409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8312" indent="-171409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1129" indent="-171409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3947" indent="-171409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18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34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1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0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8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4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720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536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2" tIns="45596" rIns="91192" bIns="45596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2" tIns="45596" rIns="91192" bIns="45596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2" tIns="45596" rIns="91192" bIns="45596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2" tIns="45596" rIns="91192" bIns="45596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2" tIns="45596" rIns="91192" bIns="45596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47912FFE-7F80-4C37-865A-B569C30B26D7}" type="slidenum">
              <a:rPr lang="en-US" altLang="vi-VN" kern="1200">
                <a:ea typeface="+mn-ea"/>
              </a:rPr>
              <a:t>‹#›</a:t>
            </a:fld>
            <a:endParaRPr lang="en-US" altLang="vi-VN" kern="120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5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18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671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30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190" indent="-22796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120" indent="-22796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50" indent="-22796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6980" indent="-2279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2910" indent="-2279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8205" indent="-2279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4135" indent="-2279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8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24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17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17" tIns="34289" rIns="6841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17" tIns="34289" rIns="6841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17" tIns="34289" rIns="6841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895">
              <a:buClrTx/>
            </a:pPr>
            <a:fld id="{E859F3D3-1E71-433D-85CB-9AB4FEBF917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2/19/2022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17" tIns="34289" rIns="6841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895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17" tIns="34289" rIns="6841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895">
              <a:buClrTx/>
            </a:pPr>
            <a:fld id="{3755B58E-0BDA-486E-BA3A-B82A1042E5D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38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8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71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60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87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50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76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03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30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90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85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580" algn="l" defTabSz="6838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53" tIns="34289" rIns="6855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3" tIns="34289" rIns="6855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F6C8DB1-AD7C-40B0-9354-9DA531F406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2/19/2022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3B132BF9-C351-4DF0-B63B-FB2D458E10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F6C8DB1-AD7C-40B0-9354-9DA531F406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2/19/2022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3B132BF9-C351-4DF0-B63B-FB2D458E10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7" tIns="34289" rIns="68567" bIns="34289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7" tIns="34289" rIns="68567" bIns="34289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67" tIns="34289" rIns="68567" bIns="34289" numCol="1" anchor="t" anchorCtr="0" compatLnSpc="1"/>
          <a:lstStyle>
            <a:lvl1pPr eaLnBrk="1" hangingPunct="1">
              <a:defRPr sz="11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67" tIns="34289" rIns="68567" bIns="34289" numCol="1" anchor="t" anchorCtr="0" compatLnSpc="1"/>
          <a:lstStyle>
            <a:lvl1pPr algn="ct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67" tIns="34289" rIns="68567" bIns="34289" numCol="1" anchor="t" anchorCtr="0" compatLnSpc="1"/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6471050-B1CA-4A4D-B23E-268098ED9708}" type="slidenum">
              <a:rPr lang="en-US" altLang="en-US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67" r:id="rId44"/>
    <p:sldLayoutId id="2147483768" r:id="rId45"/>
    <p:sldLayoutId id="2147483769" r:id="rId46"/>
    <p:sldLayoutId id="2147483770" r:id="rId47"/>
    <p:sldLayoutId id="2147483771" r:id="rId48"/>
    <p:sldLayoutId id="2147483772" r:id="rId49"/>
    <p:sldLayoutId id="2147483773" r:id="rId50"/>
    <p:sldLayoutId id="2147483774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0" r:id="rId57"/>
    <p:sldLayoutId id="2147483781" r:id="rId58"/>
    <p:sldLayoutId id="2147483782" r:id="rId59"/>
    <p:sldLayoutId id="2147483783" r:id="rId60"/>
    <p:sldLayoutId id="2147483784" r:id="rId61"/>
    <p:sldLayoutId id="2147483785" r:id="rId62"/>
    <p:sldLayoutId id="2147483786" r:id="rId63"/>
    <p:sldLayoutId id="2147483787" r:id="rId64"/>
    <p:sldLayoutId id="2147483788" r:id="rId65"/>
    <p:sldLayoutId id="2147483789" r:id="rId66"/>
    <p:sldLayoutId id="2147483790" r:id="rId6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4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315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215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115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015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4" tIns="34289" rIns="68574" bIns="34289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4" tIns="34289" rIns="68574" bIns="34289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4" tIns="34289" rIns="68574" bIns="34289" numCol="1" anchor="t" anchorCtr="0" compatLnSpc="1"/>
          <a:lstStyle>
            <a:lvl1pPr eaLnBrk="1" hangingPunct="1">
              <a:defRPr sz="11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4" tIns="34289" rIns="68574" bIns="34289" numCol="1" anchor="t" anchorCtr="0" compatLnSpc="1"/>
          <a:lstStyle>
            <a:lvl1pPr algn="ct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4" tIns="34289" rIns="68574" bIns="34289" numCol="1" anchor="t" anchorCtr="0" compatLnSpc="1"/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6471050-B1CA-4A4D-B23E-268098ED9708}" type="slidenum">
              <a:rPr lang="en-US" altLang="en-US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  <p:sldLayoutId id="2147483831" r:id="rId40"/>
    <p:sldLayoutId id="2147483832" r:id="rId41"/>
    <p:sldLayoutId id="2147483833" r:id="rId42"/>
    <p:sldLayoutId id="2147483834" r:id="rId43"/>
    <p:sldLayoutId id="2147483835" r:id="rId44"/>
    <p:sldLayoutId id="2147483836" r:id="rId45"/>
    <p:sldLayoutId id="2147483837" r:id="rId46"/>
    <p:sldLayoutId id="2147483838" r:id="rId47"/>
    <p:sldLayoutId id="2147483839" r:id="rId48"/>
    <p:sldLayoutId id="2147483840" r:id="rId49"/>
    <p:sldLayoutId id="2147483841" r:id="rId50"/>
    <p:sldLayoutId id="2147483842" r:id="rId51"/>
    <p:sldLayoutId id="2147483843" r:id="rId52"/>
    <p:sldLayoutId id="2147483844" r:id="rId53"/>
    <p:sldLayoutId id="2147483845" r:id="rId54"/>
    <p:sldLayoutId id="2147483846" r:id="rId55"/>
    <p:sldLayoutId id="2147483847" r:id="rId56"/>
    <p:sldLayoutId id="2147483848" r:id="rId57"/>
    <p:sldLayoutId id="2147483849" r:id="rId58"/>
    <p:sldLayoutId id="2147483850" r:id="rId59"/>
    <p:sldLayoutId id="2147483851" r:id="rId60"/>
    <p:sldLayoutId id="2147483852" r:id="rId61"/>
    <p:sldLayoutId id="2147483853" r:id="rId62"/>
    <p:sldLayoutId id="2147483854" r:id="rId63"/>
    <p:sldLayoutId id="2147483855" r:id="rId64"/>
    <p:sldLayoutId id="2147483856" r:id="rId65"/>
    <p:sldLayoutId id="2147483857" r:id="rId66"/>
    <p:sldLayoutId id="2147483858" r:id="rId6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z="11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>
            <a:lvl1pPr algn="ct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6471050-B1CA-4A4D-B23E-268098ED9708}" type="slidenum">
              <a:rPr lang="en-US" altLang="en-US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‹#›</a:t>
            </a:fld>
            <a:endParaRPr lang="en-US" altLang="en-US" kern="12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  <p:sldLayoutId id="2147483957" r:id="rId30"/>
    <p:sldLayoutId id="2147483958" r:id="rId31"/>
    <p:sldLayoutId id="2147483959" r:id="rId32"/>
    <p:sldLayoutId id="2147483960" r:id="rId33"/>
    <p:sldLayoutId id="2147483961" r:id="rId34"/>
    <p:sldLayoutId id="2147483962" r:id="rId35"/>
    <p:sldLayoutId id="2147483963" r:id="rId36"/>
    <p:sldLayoutId id="2147483964" r:id="rId37"/>
    <p:sldLayoutId id="2147483965" r:id="rId38"/>
    <p:sldLayoutId id="2147483966" r:id="rId39"/>
    <p:sldLayoutId id="2147483967" r:id="rId40"/>
    <p:sldLayoutId id="2147483968" r:id="rId41"/>
    <p:sldLayoutId id="2147483969" r:id="rId42"/>
    <p:sldLayoutId id="2147483970" r:id="rId43"/>
    <p:sldLayoutId id="2147483971" r:id="rId44"/>
    <p:sldLayoutId id="2147483972" r:id="rId45"/>
    <p:sldLayoutId id="2147483973" r:id="rId46"/>
    <p:sldLayoutId id="2147483974" r:id="rId47"/>
    <p:sldLayoutId id="2147483975" r:id="rId48"/>
    <p:sldLayoutId id="2147483976" r:id="rId49"/>
    <p:sldLayoutId id="2147483977" r:id="rId50"/>
    <p:sldLayoutId id="2147483978" r:id="rId51"/>
    <p:sldLayoutId id="2147483979" r:id="rId52"/>
    <p:sldLayoutId id="2147483980" r:id="rId53"/>
    <p:sldLayoutId id="2147483981" r:id="rId54"/>
    <p:sldLayoutId id="2147483982" r:id="rId55"/>
    <p:sldLayoutId id="2147483983" r:id="rId56"/>
    <p:sldLayoutId id="2147483984" r:id="rId57"/>
    <p:sldLayoutId id="2147483985" r:id="rId58"/>
    <p:sldLayoutId id="2147483986" r:id="rId59"/>
    <p:sldLayoutId id="2147483987" r:id="rId60"/>
    <p:sldLayoutId id="2147483988" r:id="rId61"/>
    <p:sldLayoutId id="2147483989" r:id="rId62"/>
    <p:sldLayoutId id="2147483990" r:id="rId63"/>
    <p:sldLayoutId id="2147483991" r:id="rId64"/>
    <p:sldLayoutId id="2147483992" r:id="rId65"/>
    <p:sldLayoutId id="2147483993" r:id="rId66"/>
    <p:sldLayoutId id="2147483994" r:id="rId6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11141B0-510C-4D89-980B-92C43A8C0C01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71.xml"/><Relationship Id="rId7" Type="http://schemas.openxmlformats.org/officeDocument/2006/relationships/audio" Target="../media/audio5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83.xml"/><Relationship Id="rId7" Type="http://schemas.openxmlformats.org/officeDocument/2006/relationships/audio" Target="../media/audio5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26.GIF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306.xml"/><Relationship Id="rId7" Type="http://schemas.openxmlformats.org/officeDocument/2006/relationships/audio" Target="../media/audio5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5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4.xml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2e69451e1adc18df29a54ac6b43aad8e"/>
          <p:cNvPicPr>
            <a:picLocks noGrp="1" noChangeAspect="1"/>
          </p:cNvPicPr>
          <p:nvPr>
            <p:ph idx="1"/>
          </p:nvPr>
        </p:nvPicPr>
        <p:blipFill>
          <a:blip r:embed="rId3"/>
          <a:srcRect r="-390" b="9850"/>
          <a:stretch>
            <a:fillRect/>
          </a:stretch>
        </p:blipFill>
        <p:spPr>
          <a:xfrm>
            <a:off x="0" y="-60960"/>
            <a:ext cx="9200515" cy="5363210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755412" y="2388235"/>
            <a:ext cx="5075555" cy="567690"/>
          </a:xfrm>
          <a:prstGeom prst="rect">
            <a:avLst/>
          </a:prstGeom>
        </p:spPr>
        <p:txBody>
          <a:bodyPr wrap="none" lIns="68429" tIns="34289" rIns="68429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3895">
              <a:buClrTx/>
            </a:pPr>
            <a:r>
              <a:rPr lang="en-US" sz="24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162322" y="3060700"/>
            <a:ext cx="6468110" cy="996315"/>
          </a:xfrm>
          <a:prstGeom prst="rect">
            <a:avLst/>
          </a:prstGeom>
        </p:spPr>
        <p:txBody>
          <a:bodyPr wrap="none" lIns="68429" tIns="34289" rIns="68429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3895">
              <a:buClrTx/>
            </a:pPr>
            <a:r>
              <a:rPr lang="en-US" sz="20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0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2000" kern="1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</a:t>
            </a:r>
          </a:p>
          <a:p>
            <a:pPr algn="ctr" defTabSz="683895">
              <a:buClrTx/>
            </a:pPr>
            <a:endParaRPr lang="vi-VN" altLang="en-US" sz="2000" kern="1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510145" y="134620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802890" y="-53975"/>
            <a:ext cx="27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CỰ KHỐI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276041" y="225248"/>
            <a:ext cx="5254840" cy="135112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165">
              <a:buClrTx/>
            </a:pP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601" y="1944862"/>
            <a:ext cx="3019567" cy="577079"/>
          </a:xfrm>
          <a:prstGeom prst="rect">
            <a:avLst/>
          </a:prstGeom>
          <a:solidFill>
            <a:srgbClr val="FFFF00"/>
          </a:solidFill>
        </p:spPr>
        <p:txBody>
          <a:bodyPr wrap="square" lIns="68552" tIns="34289" rIns="68552" bIns="34289" rtlCol="0">
            <a:spAutoFit/>
          </a:bodyPr>
          <a:lstStyle/>
          <a:p>
            <a:pPr algn="ctr" defTabSz="685165">
              <a:buClrTx/>
            </a:pPr>
            <a:r>
              <a:rPr lang="en-US" sz="33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4218 : 6 = 703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944861"/>
            <a:ext cx="4078122" cy="577079"/>
          </a:xfrm>
          <a:prstGeom prst="rect">
            <a:avLst/>
          </a:prstGeom>
          <a:solidFill>
            <a:srgbClr val="FFFF00"/>
          </a:solidFill>
        </p:spPr>
        <p:txBody>
          <a:bodyPr wrap="square" lIns="68552" tIns="34289" rIns="68552" bIns="34289" rtlCol="0">
            <a:spAutoFit/>
          </a:bodyPr>
          <a:lstStyle/>
          <a:p>
            <a:pPr algn="ctr" defTabSz="685165">
              <a:buClrTx/>
            </a:pPr>
            <a:r>
              <a:rPr lang="en-US" sz="33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2407 : 4 = 601 (d</a:t>
            </a:r>
            <a:r>
              <a:rPr lang="vi-VN" sz="33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33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5" name="Arrow: Down 4"/>
          <p:cNvSpPr/>
          <p:nvPr/>
        </p:nvSpPr>
        <p:spPr>
          <a:xfrm>
            <a:off x="1967074" y="2681805"/>
            <a:ext cx="634621" cy="7779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165">
              <a:buClrTx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137880" y="3494290"/>
            <a:ext cx="2292824" cy="10031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165">
              <a:buClrTx/>
            </a:pPr>
            <a:r>
              <a:rPr lang="en-US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7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Down 6"/>
          <p:cNvSpPr/>
          <p:nvPr/>
        </p:nvSpPr>
        <p:spPr>
          <a:xfrm>
            <a:off x="6530482" y="2681805"/>
            <a:ext cx="634621" cy="7779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165">
              <a:buClrTx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5542726" y="3494290"/>
            <a:ext cx="2610133" cy="10031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165">
              <a:buClrTx/>
            </a:pPr>
            <a:r>
              <a:rPr lang="en-US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7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7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422" y="349704"/>
            <a:ext cx="5075390" cy="623246"/>
          </a:xfrm>
          <a:prstGeom prst="rect">
            <a:avLst/>
          </a:prstGeom>
          <a:solidFill>
            <a:schemeClr val="bg1"/>
          </a:solidFill>
        </p:spPr>
        <p:txBody>
          <a:bodyPr wrap="none" lIns="68561" tIns="34289" rIns="68561" bIns="34289" rtlCol="0">
            <a:spAutoFit/>
          </a:bodyPr>
          <a:lstStyle/>
          <a:p>
            <a:pPr defTabSz="685800">
              <a:buClrTx/>
            </a:pPr>
            <a:r>
              <a:rPr lang="en-US" sz="3600" b="1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 THỨC CẦN NHỚ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090" y="1518285"/>
            <a:ext cx="8148320" cy="1174750"/>
          </a:xfrm>
          <a:prstGeom prst="rect">
            <a:avLst/>
          </a:prstGeom>
          <a:solidFill>
            <a:schemeClr val="bg1"/>
          </a:solidFill>
        </p:spPr>
        <p:txBody>
          <a:bodyPr wrap="square" lIns="68561" tIns="34289" rIns="68561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>
              <a:buClrTx/>
            </a:pP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indent="-342900" defTabSz="685800">
              <a:buClrTx/>
              <a:buFontTx/>
              <a:buChar char="-"/>
            </a:pP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indent="-342900" defTabSz="685800">
              <a:buClrTx/>
              <a:buFontTx/>
              <a:buChar char="-"/>
            </a:pP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lang="vi-VN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ợt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b</a:t>
            </a:r>
            <a:r>
              <a:rPr lang="vi-VN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chia,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lang="en-US" sz="2400" b="1" kern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090" y="3241040"/>
            <a:ext cx="8082915" cy="1568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Aft>
                <a:spcPct val="0"/>
              </a:spcAft>
              <a:buClrTx/>
              <a:defRPr/>
            </a:pP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chia,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chia.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ở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chia,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301" y="1848443"/>
            <a:ext cx="6708723" cy="707684"/>
          </a:xfrm>
          <a:prstGeom prst="rect">
            <a:avLst/>
          </a:prstGeom>
          <a:noFill/>
        </p:spPr>
        <p:txBody>
          <a:bodyPr wrap="square" lIns="91240" tIns="45620" rIns="91240" bIns="45620">
            <a:spAutoFit/>
          </a:bodyPr>
          <a:lstStyle/>
          <a:p>
            <a:pPr algn="ctr" defTabSz="911860">
              <a:buClrTx/>
            </a:pP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</a:rPr>
              <a:t>LUYỆN TẬP - THỰC HÀNH 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8596" y="1948983"/>
            <a:ext cx="13716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3224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194288" y="1910494"/>
            <a:ext cx="1647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086991" y="2009260"/>
            <a:ext cx="0" cy="66860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114984" y="2363485"/>
            <a:ext cx="73713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570577" y="1922154"/>
            <a:ext cx="952432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1516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556450" y="1865004"/>
            <a:ext cx="31556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467815" y="2005662"/>
            <a:ext cx="0" cy="65576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470816" y="2340836"/>
            <a:ext cx="84459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189299" y="1884831"/>
            <a:ext cx="96146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2819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112254" y="1865004"/>
            <a:ext cx="4191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6029456" y="1965181"/>
            <a:ext cx="0" cy="65110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6027535" y="2294370"/>
            <a:ext cx="760511" cy="714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096324" y="2297226"/>
            <a:ext cx="259664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480233" y="2295231"/>
            <a:ext cx="353224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87223" y="2319876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95634" y="2310546"/>
            <a:ext cx="356111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52710" y="2661423"/>
            <a:ext cx="369497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65220" y="2677866"/>
            <a:ext cx="384951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733774" y="3062913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277220" y="2297226"/>
            <a:ext cx="315205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489458" y="2270397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876827" y="2260542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721198" y="2259902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2913286" y="2263476"/>
            <a:ext cx="3810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3123841" y="2629437"/>
            <a:ext cx="46452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6032825" y="2226708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6400947" y="2219565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5551579" y="2240370"/>
            <a:ext cx="3810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5726052" y="2618079"/>
            <a:ext cx="40873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5555637" y="2616288"/>
            <a:ext cx="345981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6209671" y="2229153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2926991" y="2624871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3143603" y="3018084"/>
            <a:ext cx="296261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677753" y="2264640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5384562" y="2252985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5728238" y="2955618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302247" y="477865"/>
            <a:ext cx="32678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1" tIns="34289" rIns="68541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165">
              <a:buClrTx/>
            </a:pPr>
            <a:r>
              <a:rPr lang="en-US" altLang="en-US" sz="2400" b="1" u="sng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altLang="en-US" sz="24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02247" y="1180351"/>
            <a:ext cx="8734440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1" tIns="34289" rIns="68541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165">
              <a:buClrTx/>
            </a:pP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3224 : 4         1516 : </a:t>
            </a:r>
            <a:r>
              <a:rPr lang="en-US" altLang="en-US" sz="28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       b</a:t>
            </a: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2819 : 7         1865 : 6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148" y="1817664"/>
            <a:ext cx="902714" cy="523172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pPr lvl="0">
              <a:spcBef>
                <a:spcPct val="50000"/>
              </a:spcBef>
              <a:buClrTx/>
              <a:defRPr/>
            </a:pPr>
            <a:r>
              <a:rPr lang="en-US" alt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1865</a:t>
            </a: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8150462" y="1805462"/>
            <a:ext cx="381000" cy="523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92" tIns="45696" rIns="91392" bIns="45696">
            <a:spAutoFit/>
          </a:bodyPr>
          <a:lstStyle/>
          <a:p>
            <a:pPr defTabSz="913765">
              <a:spcBef>
                <a:spcPct val="50000"/>
              </a:spcBef>
              <a:buClrTx/>
            </a:pPr>
            <a:r>
              <a:rPr lang="en-US" alt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8082725" y="1891015"/>
            <a:ext cx="0" cy="72527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8099522" y="2238836"/>
            <a:ext cx="760511" cy="714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7665" y="2153580"/>
            <a:ext cx="364105" cy="523172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7400507" y="2197481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7599562" y="2191253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239438" y="2156685"/>
            <a:ext cx="364105" cy="523172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7608948" y="2560784"/>
            <a:ext cx="224555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7789324" y="2554556"/>
            <a:ext cx="224555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8425346" y="2153633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7784611" y="2893885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596" y="3771932"/>
            <a:ext cx="8748148" cy="917316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 Ta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20" grpId="0"/>
      <p:bldP spid="29722" grpId="0"/>
      <p:bldP spid="29723" grpId="0"/>
      <p:bldP spid="29725" grpId="0"/>
      <p:bldP spid="29726" grpId="0"/>
      <p:bldP spid="29727" grpId="0"/>
      <p:bldP spid="29728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  <p:bldP spid="2" grpId="0"/>
      <p:bldP spid="65" grpId="0"/>
      <p:bldP spid="67" grpId="0" animBg="1"/>
      <p:bldP spid="68" grpId="0" animBg="1"/>
      <p:bldP spid="3" grpId="0"/>
      <p:bldP spid="71" grpId="0"/>
      <p:bldP spid="72" grpId="0"/>
      <p:bldP spid="73" grpId="0"/>
      <p:bldP spid="7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017841" y="1904756"/>
            <a:ext cx="1585913" cy="457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u="sng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100" b="1" u="sng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u="sng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endParaRPr lang="en-US" altLang="vi-VN" sz="2100" b="1" u="sng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" y="372669"/>
            <a:ext cx="9143999" cy="151034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400" b="1" u="sng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24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1215m, </a:t>
            </a:r>
            <a:r>
              <a:rPr lang="en-US" altLang="vi-VN" sz="2400" kern="120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 sữa được      quãng đường . Hỏi đội công nhân đó còn phải sửa</a:t>
            </a:r>
          </a:p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 nhiêu mét đường nữa?</a:t>
            </a:r>
            <a:endParaRPr lang="en-US" altLang="vi-VN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58"/>
          <p:cNvSpPr/>
          <p:nvPr/>
        </p:nvSpPr>
        <p:spPr bwMode="auto">
          <a:xfrm rot="5400000">
            <a:off x="4906023" y="2555066"/>
            <a:ext cx="381000" cy="2819400"/>
          </a:xfrm>
          <a:prstGeom prst="rightBrace">
            <a:avLst>
              <a:gd name="adj1" fmla="val 61667"/>
              <a:gd name="adj2" fmla="val 52301"/>
            </a:avLst>
          </a:prstGeom>
          <a:noFill/>
          <a:ln w="38100">
            <a:solidFill>
              <a:schemeClr val="bg1"/>
            </a:solidFill>
            <a:prstDash val="sysDot"/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E52A24-3C2F-4716-AFA9-311BBF94C16E}"/>
              </a:ext>
            </a:extLst>
          </p:cNvPr>
          <p:cNvCxnSpPr/>
          <p:nvPr/>
        </p:nvCxnSpPr>
        <p:spPr>
          <a:xfrm>
            <a:off x="6506223" y="844110"/>
            <a:ext cx="12923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38E865B-C503-4F12-9CC7-2D99CFA76221}"/>
              </a:ext>
            </a:extLst>
          </p:cNvPr>
          <p:cNvCxnSpPr>
            <a:cxnSpLocks/>
          </p:cNvCxnSpPr>
          <p:nvPr/>
        </p:nvCxnSpPr>
        <p:spPr>
          <a:xfrm>
            <a:off x="93316" y="1335888"/>
            <a:ext cx="829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19F5AA-0474-42F4-8347-AC34728CB41B}"/>
              </a:ext>
            </a:extLst>
          </p:cNvPr>
          <p:cNvSpPr/>
          <p:nvPr/>
        </p:nvSpPr>
        <p:spPr>
          <a:xfrm>
            <a:off x="1727454" y="862444"/>
            <a:ext cx="324183" cy="6963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77C5A4-BDEC-4326-9EC9-3F3311C8958E}"/>
                  </a:ext>
                </a:extLst>
              </p:cNvPr>
              <p:cNvSpPr txBox="1"/>
              <p:nvPr/>
            </p:nvSpPr>
            <p:spPr>
              <a:xfrm>
                <a:off x="1803654" y="890272"/>
                <a:ext cx="21320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77C5A4-BDEC-4326-9EC9-3F3311C89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54" y="890272"/>
                <a:ext cx="213200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5C8DBF3-C466-40E9-AF0F-CAA6E6740898}"/>
              </a:ext>
            </a:extLst>
          </p:cNvPr>
          <p:cNvCxnSpPr>
            <a:cxnSpLocks/>
          </p:cNvCxnSpPr>
          <p:nvPr/>
        </p:nvCxnSpPr>
        <p:spPr>
          <a:xfrm>
            <a:off x="4572000" y="1343572"/>
            <a:ext cx="3926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8C69C6-4192-498A-8746-35D5B9436EA1}"/>
              </a:ext>
            </a:extLst>
          </p:cNvPr>
          <p:cNvCxnSpPr>
            <a:cxnSpLocks/>
          </p:cNvCxnSpPr>
          <p:nvPr/>
        </p:nvCxnSpPr>
        <p:spPr>
          <a:xfrm>
            <a:off x="64689" y="1796930"/>
            <a:ext cx="3408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Line 33">
            <a:extLst>
              <a:ext uri="{FF2B5EF4-FFF2-40B4-BE49-F238E27FC236}">
                <a16:creationId xmlns:a16="http://schemas.microsoft.com/office/drawing/2014/main" id="{98AEDB25-2F89-46BC-B3DF-B60D4A7EF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441" y="3419594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5" name="Group 70">
            <a:extLst>
              <a:ext uri="{FF2B5EF4-FFF2-40B4-BE49-F238E27FC236}">
                <a16:creationId xmlns:a16="http://schemas.microsoft.com/office/drawing/2014/main" id="{9E074127-3CE4-4AEC-A712-FF3AC71D6C6D}"/>
              </a:ext>
            </a:extLst>
          </p:cNvPr>
          <p:cNvGrpSpPr>
            <a:grpSpLocks/>
          </p:cNvGrpSpPr>
          <p:nvPr/>
        </p:nvGrpSpPr>
        <p:grpSpPr bwMode="auto">
          <a:xfrm>
            <a:off x="128241" y="3495794"/>
            <a:ext cx="1447800" cy="536575"/>
            <a:chOff x="2496" y="3840"/>
            <a:chExt cx="912" cy="338"/>
          </a:xfrm>
        </p:grpSpPr>
        <p:sp>
          <p:nvSpPr>
            <p:cNvPr id="66" name="AutoShape 42">
              <a:extLst>
                <a:ext uri="{FF2B5EF4-FFF2-40B4-BE49-F238E27FC236}">
                  <a16:creationId xmlns:a16="http://schemas.microsoft.com/office/drawing/2014/main" id="{C3030DE4-2EBE-4454-9C83-EDC6616F89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80" y="3456"/>
              <a:ext cx="144" cy="912"/>
            </a:xfrm>
            <a:prstGeom prst="rightBrace">
              <a:avLst>
                <a:gd name="adj1" fmla="val 52778"/>
                <a:gd name="adj2" fmla="val 52301"/>
              </a:avLst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7" name="Text Box 43">
              <a:extLst>
                <a:ext uri="{FF2B5EF4-FFF2-40B4-BE49-F238E27FC236}">
                  <a16:creationId xmlns:a16="http://schemas.microsoft.com/office/drawing/2014/main" id="{FF4A4839-8D6C-4E0B-903F-F9E101297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945"/>
              <a:ext cx="5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 sửa</a:t>
              </a:r>
            </a:p>
          </p:txBody>
        </p:sp>
      </p:grpSp>
      <p:sp>
        <p:nvSpPr>
          <p:cNvPr id="68" name="AutoShape 52">
            <a:extLst>
              <a:ext uri="{FF2B5EF4-FFF2-40B4-BE49-F238E27FC236}">
                <a16:creationId xmlns:a16="http://schemas.microsoft.com/office/drawing/2014/main" id="{C2E4ABDF-9552-4FD6-BC6E-711C0CD37CA0}"/>
              </a:ext>
            </a:extLst>
          </p:cNvPr>
          <p:cNvSpPr>
            <a:spLocks/>
          </p:cNvSpPr>
          <p:nvPr/>
        </p:nvSpPr>
        <p:spPr bwMode="auto">
          <a:xfrm rot="16200000">
            <a:off x="2116586" y="1008976"/>
            <a:ext cx="360362" cy="4308475"/>
          </a:xfrm>
          <a:prstGeom prst="rightBrace">
            <a:avLst>
              <a:gd name="adj1" fmla="val 99633"/>
              <a:gd name="adj2" fmla="val 52301"/>
            </a:avLst>
          </a:prstGeom>
          <a:noFill/>
          <a:ln w="9525">
            <a:solidFill>
              <a:sysClr val="windowText" lastClr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9" name="Picture 53" descr="questionbig_w">
            <a:extLst>
              <a:ext uri="{FF2B5EF4-FFF2-40B4-BE49-F238E27FC236}">
                <a16:creationId xmlns:a16="http://schemas.microsoft.com/office/drawing/2014/main" id="{2C7A631E-A065-43C7-AE13-D55B124CF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41" y="3800594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54">
            <a:extLst>
              <a:ext uri="{FF2B5EF4-FFF2-40B4-BE49-F238E27FC236}">
                <a16:creationId xmlns:a16="http://schemas.microsoft.com/office/drawing/2014/main" id="{30232214-C747-4746-AE1B-16767E57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441" y="2581394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1215m</a:t>
            </a:r>
          </a:p>
        </p:txBody>
      </p:sp>
      <p:sp>
        <p:nvSpPr>
          <p:cNvPr id="71" name="AutoShape 58">
            <a:extLst>
              <a:ext uri="{FF2B5EF4-FFF2-40B4-BE49-F238E27FC236}">
                <a16:creationId xmlns:a16="http://schemas.microsoft.com/office/drawing/2014/main" id="{F2DA7285-F521-41B8-8CE3-4558312B4D22}"/>
              </a:ext>
            </a:extLst>
          </p:cNvPr>
          <p:cNvSpPr>
            <a:spLocks/>
          </p:cNvSpPr>
          <p:nvPr/>
        </p:nvSpPr>
        <p:spPr bwMode="auto">
          <a:xfrm rot="5400000">
            <a:off x="2871441" y="2200394"/>
            <a:ext cx="381000" cy="2819400"/>
          </a:xfrm>
          <a:prstGeom prst="rightBrace">
            <a:avLst>
              <a:gd name="adj1" fmla="val 61667"/>
              <a:gd name="adj2" fmla="val 52301"/>
            </a:avLst>
          </a:prstGeom>
          <a:noFill/>
          <a:ln w="38100">
            <a:solidFill>
              <a:sysClr val="windowText" lastClr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Text Box 59">
            <a:extLst>
              <a:ext uri="{FF2B5EF4-FFF2-40B4-BE49-F238E27FC236}">
                <a16:creationId xmlns:a16="http://schemas.microsoft.com/office/drawing/2014/main" id="{1335BEDB-5461-404E-83FF-ED758FDE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42" y="3724394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sp>
        <p:nvSpPr>
          <p:cNvPr id="73" name="Line 67">
            <a:extLst>
              <a:ext uri="{FF2B5EF4-FFF2-40B4-BE49-F238E27FC236}">
                <a16:creationId xmlns:a16="http://schemas.microsoft.com/office/drawing/2014/main" id="{0EBB37DD-D666-4FCC-BACE-8E4188BDF5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242" y="3362444"/>
            <a:ext cx="4302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4" name="Group 72">
            <a:extLst>
              <a:ext uri="{FF2B5EF4-FFF2-40B4-BE49-F238E27FC236}">
                <a16:creationId xmlns:a16="http://schemas.microsoft.com/office/drawing/2014/main" id="{C3E26F4E-17FD-4A15-964E-45EDCBBCFB1F}"/>
              </a:ext>
            </a:extLst>
          </p:cNvPr>
          <p:cNvGrpSpPr>
            <a:grpSpLocks/>
          </p:cNvGrpSpPr>
          <p:nvPr/>
        </p:nvGrpSpPr>
        <p:grpSpPr bwMode="auto">
          <a:xfrm>
            <a:off x="93316" y="3190994"/>
            <a:ext cx="4343400" cy="304800"/>
            <a:chOff x="912" y="3600"/>
            <a:chExt cx="2736" cy="192"/>
          </a:xfrm>
        </p:grpSpPr>
        <p:sp>
          <p:nvSpPr>
            <p:cNvPr id="75" name="Line 73">
              <a:extLst>
                <a:ext uri="{FF2B5EF4-FFF2-40B4-BE49-F238E27FC236}">
                  <a16:creationId xmlns:a16="http://schemas.microsoft.com/office/drawing/2014/main" id="{BCEBB3AA-47A0-4C21-A98F-C7A5DB1A4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3600"/>
              <a:ext cx="0" cy="1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6" name="Group 74">
              <a:extLst>
                <a:ext uri="{FF2B5EF4-FFF2-40B4-BE49-F238E27FC236}">
                  <a16:creationId xmlns:a16="http://schemas.microsoft.com/office/drawing/2014/main" id="{86AC4138-F93B-4E6B-B165-DD5871495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00"/>
              <a:ext cx="2736" cy="192"/>
              <a:chOff x="2688" y="3216"/>
              <a:chExt cx="2736" cy="192"/>
            </a:xfrm>
          </p:grpSpPr>
          <p:sp>
            <p:nvSpPr>
              <p:cNvPr id="77" name="Line 75">
                <a:extLst>
                  <a:ext uri="{FF2B5EF4-FFF2-40B4-BE49-F238E27FC236}">
                    <a16:creationId xmlns:a16="http://schemas.microsoft.com/office/drawing/2014/main" id="{BEBE02FE-A435-48A2-A5D2-B70763075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88" y="3312"/>
                <a:ext cx="27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Line 76">
                <a:extLst>
                  <a:ext uri="{FF2B5EF4-FFF2-40B4-BE49-F238E27FC236}">
                    <a16:creationId xmlns:a16="http://schemas.microsoft.com/office/drawing/2014/main" id="{A9C2EB41-1C75-4930-9909-6562CA93F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9" name="Line 77">
            <a:extLst>
              <a:ext uri="{FF2B5EF4-FFF2-40B4-BE49-F238E27FC236}">
                <a16:creationId xmlns:a16="http://schemas.microsoft.com/office/drawing/2014/main" id="{71C0D752-62DD-4EEA-9E35-0028E6743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66" y="3362444"/>
            <a:ext cx="152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Line 78">
            <a:extLst>
              <a:ext uri="{FF2B5EF4-FFF2-40B4-BE49-F238E27FC236}">
                <a16:creationId xmlns:a16="http://schemas.microsoft.com/office/drawing/2014/main" id="{F256682A-F855-402F-B6DF-8D2579B5A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54" y="3190994"/>
            <a:ext cx="0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Line 79">
            <a:extLst>
              <a:ext uri="{FF2B5EF4-FFF2-40B4-BE49-F238E27FC236}">
                <a16:creationId xmlns:a16="http://schemas.microsoft.com/office/drawing/2014/main" id="{A4A5ABE6-2CB5-4C1F-8CBF-A5AAEB97E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354" y="3190994"/>
            <a:ext cx="0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CAEECBB-2EDC-4C4F-B1FA-F2FA436D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22" y="1796930"/>
            <a:ext cx="5562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>
                <a:latin typeface="Times New Roman" panose="02020603050405020304" pitchFamily="18" charset="0"/>
                <a:ea typeface="+mn-ea"/>
                <a:cs typeface="+mn-cs"/>
              </a:rPr>
              <a:t>Bài giải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mét đường đã sửa là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1215 : 3 = 405 (m)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mét đường còn phải sửa là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1215 – 405 = </a:t>
            </a:r>
            <a:r>
              <a:rPr lang="en-US" altLang="vi-VN" sz="2400" b="1" kern="1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810 (m)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</a:t>
            </a:r>
            <a:r>
              <a:rPr lang="en-US" altLang="vi-VN" sz="2400" b="1" kern="12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 số : </a:t>
            </a:r>
            <a:r>
              <a:rPr lang="en-US" altLang="vi-VN" sz="2400" b="1" kern="1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810 m đường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repeatCount="4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7" grpId="0" animBg="1"/>
      <p:bldP spid="68" grpId="0" animBg="1"/>
      <p:bldP spid="70" grpId="0"/>
      <p:bldP spid="71" grpId="0" animBg="1"/>
      <p:bldP spid="72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1A7AB1BC-84CB-4AE1-871D-BF3BFB02F8BD}" type="slidenum">
              <a:rPr lang="en-US" altLang="en-US"/>
              <a:t>15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096000" y="26289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WordArt 3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5</a:t>
            </a:r>
          </a:p>
        </p:txBody>
      </p:sp>
      <p:sp>
        <p:nvSpPr>
          <p:cNvPr id="33797" name="WordArt 4"/>
          <p:cNvSpPr>
            <a:spLocks noChangeArrowheads="1" noChangeShapeType="1" noTextEdit="1"/>
          </p:cNvSpPr>
          <p:nvPr/>
        </p:nvSpPr>
        <p:spPr bwMode="auto">
          <a:xfrm>
            <a:off x="8458200" y="857274"/>
            <a:ext cx="381000" cy="307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4</a:t>
            </a:r>
          </a:p>
        </p:txBody>
      </p:sp>
      <p:sp>
        <p:nvSpPr>
          <p:cNvPr id="33798" name="WordArt 5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3</a:t>
            </a:r>
          </a:p>
        </p:txBody>
      </p:sp>
      <p:sp>
        <p:nvSpPr>
          <p:cNvPr id="33799" name="WordArt 6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1" name="WordArt 8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1</a:t>
            </a:r>
          </a:p>
        </p:txBody>
      </p:sp>
      <p:sp>
        <p:nvSpPr>
          <p:cNvPr id="33802" name="WordArt 9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0</a:t>
            </a:r>
          </a:p>
        </p:txBody>
      </p:sp>
      <p:sp>
        <p:nvSpPr>
          <p:cNvPr id="52235" name="WordArt 10"/>
          <p:cNvSpPr>
            <a:spLocks noChangeArrowheads="1" noChangeShapeType="1" noTextEdit="1"/>
          </p:cNvSpPr>
          <p:nvPr/>
        </p:nvSpPr>
        <p:spPr bwMode="auto">
          <a:xfrm>
            <a:off x="10134600" y="342900"/>
            <a:ext cx="381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3</a:t>
            </a:r>
          </a:p>
        </p:txBody>
      </p:sp>
      <p:pic>
        <p:nvPicPr>
          <p:cNvPr id="52236" name="Picture 11" descr="j0336978[2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857750"/>
            <a:ext cx="38100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73" name="ELPH241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181600" y="3771900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667000" y="969010"/>
            <a:ext cx="5715000" cy="257175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8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 bwMode="auto">
          <a:xfrm>
            <a:off x="4495805" y="1379947"/>
            <a:ext cx="2380861" cy="2109788"/>
            <a:chOff x="140" y="1561"/>
            <a:chExt cx="1570" cy="1772"/>
          </a:xfrm>
        </p:grpSpPr>
        <p:sp>
          <p:nvSpPr>
            <p:cNvPr id="52242" name="Text Box 26"/>
            <p:cNvSpPr txBox="1">
              <a:spLocks noChangeArrowheads="1"/>
            </p:cNvSpPr>
            <p:nvPr/>
          </p:nvSpPr>
          <p:spPr bwMode="auto">
            <a:xfrm>
              <a:off x="140" y="1601"/>
              <a:ext cx="1056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   </a:t>
              </a:r>
              <a:r>
                <a:rPr lang="en-US" altLang="en-US" sz="3200" b="1" kern="120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2156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     </a:t>
              </a:r>
              <a:r>
                <a:rPr lang="en-US" altLang="en-US" sz="3200" b="1" kern="120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05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      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        0</a:t>
              </a:r>
              <a:endParaRPr lang="en-US" altLang="en-US" sz="3200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2243" name="Group 27"/>
            <p:cNvGrpSpPr/>
            <p:nvPr/>
          </p:nvGrpSpPr>
          <p:grpSpPr bwMode="auto">
            <a:xfrm>
              <a:off x="984" y="1680"/>
              <a:ext cx="588" cy="720"/>
              <a:chOff x="984" y="1680"/>
              <a:chExt cx="588" cy="720"/>
            </a:xfrm>
          </p:grpSpPr>
          <p:sp>
            <p:nvSpPr>
              <p:cNvPr id="52244" name="Line 28"/>
              <p:cNvSpPr>
                <a:spLocks noChangeShapeType="1"/>
              </p:cNvSpPr>
              <p:nvPr/>
            </p:nvSpPr>
            <p:spPr bwMode="auto">
              <a:xfrm>
                <a:off x="984" y="1680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245" name="Line 29"/>
              <p:cNvSpPr>
                <a:spLocks noChangeShapeType="1"/>
              </p:cNvSpPr>
              <p:nvPr/>
            </p:nvSpPr>
            <p:spPr bwMode="auto">
              <a:xfrm>
                <a:off x="996" y="1968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246" name="Text Box 30"/>
            <p:cNvSpPr txBox="1">
              <a:spLocks noChangeArrowheads="1"/>
            </p:cNvSpPr>
            <p:nvPr/>
          </p:nvSpPr>
          <p:spPr bwMode="auto">
            <a:xfrm>
              <a:off x="1044" y="1561"/>
              <a:ext cx="24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7</a:t>
              </a:r>
              <a:endPara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247" name="Text Box 31"/>
            <p:cNvSpPr txBox="1">
              <a:spLocks noChangeArrowheads="1"/>
            </p:cNvSpPr>
            <p:nvPr/>
          </p:nvSpPr>
          <p:spPr bwMode="auto">
            <a:xfrm>
              <a:off x="964" y="1922"/>
              <a:ext cx="74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308</a:t>
              </a:r>
              <a:endPara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0994" name="Picture 34" descr="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2"/>
            <a:ext cx="1600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WordArt 38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9</a:t>
            </a:r>
          </a:p>
        </p:txBody>
      </p:sp>
      <p:sp>
        <p:nvSpPr>
          <p:cNvPr id="4" name="WordArt 39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609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10</a:t>
            </a:r>
          </a:p>
        </p:txBody>
      </p:sp>
      <p:sp>
        <p:nvSpPr>
          <p:cNvPr id="5" name="WordArt 40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8</a:t>
            </a:r>
          </a:p>
        </p:txBody>
      </p:sp>
      <p:sp>
        <p:nvSpPr>
          <p:cNvPr id="6" name="WordArt 41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533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6</a:t>
            </a:r>
          </a:p>
        </p:txBody>
      </p:sp>
      <p:sp>
        <p:nvSpPr>
          <p:cNvPr id="33816" name="WordArt 42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7</a:t>
            </a:r>
          </a:p>
        </p:txBody>
      </p:sp>
      <p:sp>
        <p:nvSpPr>
          <p:cNvPr id="52255" name="Text Box 43"/>
          <p:cNvSpPr txBox="1">
            <a:spLocks noChangeArrowheads="1"/>
          </p:cNvSpPr>
          <p:nvPr/>
        </p:nvSpPr>
        <p:spPr bwMode="auto">
          <a:xfrm>
            <a:off x="2133600" y="342900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5181600" y="3714750"/>
            <a:ext cx="838200" cy="578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7" name="Group 51"/>
          <p:cNvGrpSpPr/>
          <p:nvPr/>
        </p:nvGrpSpPr>
        <p:grpSpPr bwMode="auto">
          <a:xfrm>
            <a:off x="609600" y="1943100"/>
            <a:ext cx="1905000" cy="1771650"/>
            <a:chOff x="576" y="1824"/>
            <a:chExt cx="768" cy="1152"/>
          </a:xfrm>
        </p:grpSpPr>
        <p:sp>
          <p:nvSpPr>
            <p:cNvPr id="52258" name="AutoShape 49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Hết giờ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259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Rectangle 2"/>
          <p:cNvSpPr/>
          <p:nvPr/>
        </p:nvSpPr>
        <p:spPr>
          <a:xfrm>
            <a:off x="220345" y="273685"/>
            <a:ext cx="2802890" cy="521970"/>
          </a:xfrm>
          <a:prstGeom prst="rect">
            <a:avLst/>
          </a:prstGeom>
          <a:noFill/>
          <a:ln>
            <a:solidFill>
              <a:srgbClr val="7CCA36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u="sng" kern="10" dirty="0" err="1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r>
              <a:rPr lang="en-US" sz="2800" b="1" u="sng" kern="10" dirty="0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 3</a:t>
            </a:r>
            <a:r>
              <a:rPr lang="en-US" sz="2800" b="1" kern="10" dirty="0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: Đ hay S ?</a:t>
            </a:r>
            <a:endParaRPr lang="en-US" sz="2800" b="1" kern="1200" dirty="0">
              <a:ln w="11430"/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108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33796" grpId="0" animBg="1"/>
      <p:bldP spid="33796" grpId="1" animBg="1"/>
      <p:bldP spid="33797" grpId="0" animBg="1"/>
      <p:bldP spid="33797" grpId="1" animBg="1"/>
      <p:bldP spid="33798" grpId="0" animBg="1"/>
      <p:bldP spid="33798" grpId="1" animBg="1"/>
      <p:bldP spid="33799" grpId="0" animBg="1"/>
      <p:bldP spid="33799" grpId="1" animBg="1"/>
      <p:bldP spid="40967" grpId="0" animBg="1"/>
      <p:bldP spid="40967" grpId="1" animBg="1"/>
      <p:bldP spid="33801" grpId="0" animBg="1"/>
      <p:bldP spid="33801" grpId="1" animBg="1"/>
      <p:bldP spid="33802" grpId="0" animBg="1"/>
      <p:bldP spid="33802" grpId="1" animBg="1"/>
      <p:bldP spid="40982" grpId="0" animBg="1"/>
      <p:bldP spid="40983" grpId="0" bldLvl="0" animBg="1"/>
      <p:bldP spid="40997" grpId="0" animBg="1"/>
      <p:bldP spid="40997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33816" grpId="0" animBg="1"/>
      <p:bldP spid="33816" grpId="1" animBg="1"/>
      <p:bldP spid="410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B1687224-94D4-4FCA-BD4B-C1C26FDDD70D}" type="slidenum">
              <a:rPr lang="en-US" altLang="en-US"/>
              <a:t>16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6096000" y="26289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0" name="WordArt 3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5</a:t>
            </a:r>
          </a:p>
        </p:txBody>
      </p:sp>
      <p:sp>
        <p:nvSpPr>
          <p:cNvPr id="34821" name="WordArt 4"/>
          <p:cNvSpPr>
            <a:spLocks noChangeArrowheads="1" noChangeShapeType="1" noTextEdit="1"/>
          </p:cNvSpPr>
          <p:nvPr/>
        </p:nvSpPr>
        <p:spPr bwMode="auto">
          <a:xfrm>
            <a:off x="8458200" y="857273"/>
            <a:ext cx="381000" cy="307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4</a:t>
            </a:r>
          </a:p>
        </p:txBody>
      </p:sp>
      <p:sp>
        <p:nvSpPr>
          <p:cNvPr id="34822" name="WordArt 5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3</a:t>
            </a:r>
          </a:p>
        </p:txBody>
      </p:sp>
      <p:sp>
        <p:nvSpPr>
          <p:cNvPr id="34823" name="WordArt 6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2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5" name="WordArt 8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1</a:t>
            </a:r>
          </a:p>
        </p:txBody>
      </p:sp>
      <p:sp>
        <p:nvSpPr>
          <p:cNvPr id="34826" name="WordArt 9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0</a:t>
            </a:r>
          </a:p>
        </p:txBody>
      </p:sp>
      <p:sp>
        <p:nvSpPr>
          <p:cNvPr id="53259" name="WordArt 10"/>
          <p:cNvSpPr>
            <a:spLocks noChangeArrowheads="1" noChangeShapeType="1" noTextEdit="1"/>
          </p:cNvSpPr>
          <p:nvPr/>
        </p:nvSpPr>
        <p:spPr bwMode="auto">
          <a:xfrm>
            <a:off x="10134600" y="342900"/>
            <a:ext cx="381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3</a:t>
            </a:r>
          </a:p>
        </p:txBody>
      </p:sp>
      <p:pic>
        <p:nvPicPr>
          <p:cNvPr id="53260" name="Picture 11" descr="j0336978[2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857750"/>
            <a:ext cx="38100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262" name="ELPH244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2" name="WordArt 29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9</a:t>
            </a:r>
          </a:p>
        </p:txBody>
      </p:sp>
      <p:sp>
        <p:nvSpPr>
          <p:cNvPr id="34833" name="WordArt 30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609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10</a:t>
            </a:r>
          </a:p>
        </p:txBody>
      </p:sp>
      <p:sp>
        <p:nvSpPr>
          <p:cNvPr id="34834" name="WordArt 31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8</a:t>
            </a:r>
          </a:p>
        </p:txBody>
      </p:sp>
      <p:sp>
        <p:nvSpPr>
          <p:cNvPr id="34835" name="WordArt 32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533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6</a:t>
            </a:r>
          </a:p>
        </p:txBody>
      </p:sp>
      <p:sp>
        <p:nvSpPr>
          <p:cNvPr id="34836" name="WordArt 33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7</a:t>
            </a:r>
          </a:p>
        </p:txBody>
      </p:sp>
      <p:pic>
        <p:nvPicPr>
          <p:cNvPr id="91171" name="Picture 35" descr="kitt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371850"/>
            <a:ext cx="1066800" cy="13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5105400" y="3600450"/>
            <a:ext cx="762000" cy="6286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93" name="Oval 57"/>
          <p:cNvSpPr>
            <a:spLocks noChangeArrowheads="1"/>
          </p:cNvSpPr>
          <p:nvPr/>
        </p:nvSpPr>
        <p:spPr bwMode="auto">
          <a:xfrm>
            <a:off x="3110227" y="914400"/>
            <a:ext cx="4708849" cy="257175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8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65"/>
          <p:cNvGrpSpPr/>
          <p:nvPr/>
        </p:nvGrpSpPr>
        <p:grpSpPr bwMode="auto">
          <a:xfrm>
            <a:off x="4038600" y="1371622"/>
            <a:ext cx="2190750" cy="1626395"/>
            <a:chOff x="2592" y="1296"/>
            <a:chExt cx="1380" cy="1366"/>
          </a:xfrm>
        </p:grpSpPr>
        <p:sp>
          <p:nvSpPr>
            <p:cNvPr id="53273" name="Text Box 58"/>
            <p:cNvSpPr txBox="1">
              <a:spLocks noChangeArrowheads="1"/>
            </p:cNvSpPr>
            <p:nvPr/>
          </p:nvSpPr>
          <p:spPr bwMode="auto">
            <a:xfrm>
              <a:off x="3600" y="1296"/>
              <a:ext cx="28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lang="en-US" altLang="en-US" sz="3200" b="1" kern="12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3274" name="Group 59"/>
            <p:cNvGrpSpPr/>
            <p:nvPr/>
          </p:nvGrpSpPr>
          <p:grpSpPr bwMode="auto">
            <a:xfrm>
              <a:off x="2592" y="1344"/>
              <a:ext cx="1380" cy="1318"/>
              <a:chOff x="2592" y="1344"/>
              <a:chExt cx="1380" cy="1318"/>
            </a:xfrm>
          </p:grpSpPr>
          <p:sp>
            <p:nvSpPr>
              <p:cNvPr id="53275" name="Text Box 60"/>
              <p:cNvSpPr txBox="1">
                <a:spLocks noChangeArrowheads="1"/>
              </p:cNvSpPr>
              <p:nvPr/>
            </p:nvSpPr>
            <p:spPr bwMode="auto">
              <a:xfrm>
                <a:off x="2592" y="1344"/>
                <a:ext cx="1104" cy="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200" b="1" kern="1200">
                    <a:latin typeface="Times New Roman" panose="02020603050405020304" pitchFamily="18" charset="0"/>
                    <a:ea typeface="+mn-ea"/>
                    <a:cs typeface="+mn-cs"/>
                  </a:rPr>
                  <a:t>     1608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200" b="1" kern="1200">
                    <a:latin typeface="Times New Roman" panose="02020603050405020304" pitchFamily="18" charset="0"/>
                    <a:ea typeface="+mn-ea"/>
                    <a:cs typeface="+mn-cs"/>
                  </a:rPr>
                  <a:t>       008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200" b="1" kern="1200">
                    <a:latin typeface="Times New Roman" panose="02020603050405020304" pitchFamily="18" charset="0"/>
                    <a:ea typeface="+mn-ea"/>
                    <a:cs typeface="+mn-cs"/>
                  </a:rPr>
                  <a:t>           0</a:t>
                </a:r>
                <a:endParaRPr lang="en-US" altLang="en-US" sz="3200" b="1" kern="1200"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53276" name="Group 61"/>
              <p:cNvGrpSpPr/>
              <p:nvPr/>
            </p:nvGrpSpPr>
            <p:grpSpPr bwMode="auto">
              <a:xfrm>
                <a:off x="3528" y="1432"/>
                <a:ext cx="444" cy="720"/>
                <a:chOff x="2856" y="1768"/>
                <a:chExt cx="444" cy="720"/>
              </a:xfrm>
            </p:grpSpPr>
            <p:sp>
              <p:nvSpPr>
                <p:cNvPr id="53277" name="Line 62"/>
                <p:cNvSpPr>
                  <a:spLocks noChangeShapeType="1"/>
                </p:cNvSpPr>
                <p:nvPr/>
              </p:nvSpPr>
              <p:spPr bwMode="auto">
                <a:xfrm>
                  <a:off x="2856" y="1768"/>
                  <a:ext cx="0" cy="7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278" name="Line 63"/>
                <p:cNvSpPr>
                  <a:spLocks noChangeShapeType="1"/>
                </p:cNvSpPr>
                <p:nvPr/>
              </p:nvSpPr>
              <p:spPr bwMode="auto">
                <a:xfrm>
                  <a:off x="2862" y="2056"/>
                  <a:ext cx="4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279" name="Text Box 64"/>
              <p:cNvSpPr txBox="1">
                <a:spLocks noChangeArrowheads="1"/>
              </p:cNvSpPr>
              <p:nvPr/>
            </p:nvSpPr>
            <p:spPr bwMode="auto">
              <a:xfrm>
                <a:off x="3540" y="1632"/>
                <a:ext cx="432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200" b="1" kern="1200" dirty="0">
                    <a:latin typeface="Times New Roman" panose="02020603050405020304" pitchFamily="18" charset="0"/>
                    <a:ea typeface="+mn-ea"/>
                    <a:cs typeface="+mn-cs"/>
                  </a:rPr>
                  <a:t>42</a:t>
                </a:r>
                <a:endParaRPr lang="en-US" altLang="en-US" sz="3200" b="1" kern="1200" dirty="0"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1218" name="Rectangle 82"/>
          <p:cNvSpPr>
            <a:spLocks noChangeArrowheads="1"/>
          </p:cNvSpPr>
          <p:nvPr/>
        </p:nvSpPr>
        <p:spPr bwMode="auto">
          <a:xfrm>
            <a:off x="5105400" y="3543300"/>
            <a:ext cx="838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44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8" name="Group 85"/>
          <p:cNvGrpSpPr/>
          <p:nvPr/>
        </p:nvGrpSpPr>
        <p:grpSpPr bwMode="auto">
          <a:xfrm>
            <a:off x="495300" y="1323975"/>
            <a:ext cx="1905000" cy="1771650"/>
            <a:chOff x="576" y="1824"/>
            <a:chExt cx="768" cy="1152"/>
          </a:xfrm>
        </p:grpSpPr>
        <p:sp>
          <p:nvSpPr>
            <p:cNvPr id="53291" name="AutoShape 86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Hết giờ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292" name="Line 87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2"/>
          <p:cNvSpPr/>
          <p:nvPr/>
        </p:nvSpPr>
        <p:spPr>
          <a:xfrm>
            <a:off x="142579" y="105649"/>
            <a:ext cx="2650084" cy="523220"/>
          </a:xfrm>
          <a:prstGeom prst="rect">
            <a:avLst/>
          </a:prstGeom>
          <a:noFill/>
          <a:ln>
            <a:solidFill>
              <a:srgbClr val="7CCA36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u="sng" kern="10" dirty="0" err="1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r>
              <a:rPr lang="en-US" sz="2800" b="1" u="sng" kern="10" dirty="0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 3</a:t>
            </a:r>
            <a:r>
              <a:rPr lang="en-US" sz="2800" b="1" kern="10" dirty="0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: Đ hay S ?</a:t>
            </a:r>
            <a:endParaRPr lang="en-US" sz="2800" b="1" kern="1200" dirty="0">
              <a:ln w="11430"/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" fill="hold"/>
                                        <p:tgtEl>
                                          <p:spTgt spid="53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2"/>
                </p:tgtEl>
              </p:cMediaNode>
            </p:audio>
          </p:childTnLst>
        </p:cTn>
      </p:par>
    </p:tnLst>
    <p:bldLst>
      <p:bldP spid="34820" grpId="0" animBg="1"/>
      <p:bldP spid="34821" grpId="0" animBg="1"/>
      <p:bldP spid="34822" grpId="0" animBg="1"/>
      <p:bldP spid="34823" grpId="0" animBg="1"/>
      <p:bldP spid="91143" grpId="0" build="p" animBg="1" autoUpdateAnimBg="0" advAuto="0"/>
      <p:bldP spid="34825" grpId="0" animBg="1"/>
      <p:bldP spid="34826" grpId="0" animBg="1"/>
      <p:bldP spid="91164" grpId="0" build="p" animBg="1" autoUpdateAnimBg="0" advAuto="0"/>
      <p:bldP spid="34832" grpId="0" animBg="1"/>
      <p:bldP spid="34833" grpId="0" animBg="1"/>
      <p:bldP spid="34834" grpId="0" animBg="1"/>
      <p:bldP spid="34835" grpId="0" animBg="1"/>
      <p:bldP spid="34836" grpId="0" animBg="1"/>
      <p:bldP spid="91175" grpId="0" build="p" animBg="1" autoUpdateAnimBg="0" advAuto="0"/>
      <p:bldP spid="91193" grpId="0" build="p" animBg="1" autoUpdateAnimBg="0"/>
      <p:bldP spid="91218" grpId="0" build="p" animBg="1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2458D0-5667-48AE-BCD0-493DC411BFBE}" type="slidenum">
              <a:rPr lang="en-US" altLang="en-US"/>
              <a:t>17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096000" y="26289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4" name="WordArt 3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5</a:t>
            </a:r>
          </a:p>
        </p:txBody>
      </p:sp>
      <p:sp>
        <p:nvSpPr>
          <p:cNvPr id="35845" name="WordArt 4"/>
          <p:cNvSpPr>
            <a:spLocks noChangeArrowheads="1" noChangeShapeType="1" noTextEdit="1"/>
          </p:cNvSpPr>
          <p:nvPr/>
        </p:nvSpPr>
        <p:spPr bwMode="auto">
          <a:xfrm>
            <a:off x="8458200" y="857264"/>
            <a:ext cx="381000" cy="307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4</a:t>
            </a:r>
          </a:p>
        </p:txBody>
      </p:sp>
      <p:sp>
        <p:nvSpPr>
          <p:cNvPr id="35846" name="WordArt 5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3</a:t>
            </a:r>
          </a:p>
        </p:txBody>
      </p:sp>
      <p:sp>
        <p:nvSpPr>
          <p:cNvPr id="35847" name="WordArt 6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2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9" name="WordArt 8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1</a:t>
            </a:r>
          </a:p>
        </p:txBody>
      </p:sp>
      <p:sp>
        <p:nvSpPr>
          <p:cNvPr id="35850" name="WordArt 9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0</a:t>
            </a:r>
          </a:p>
        </p:txBody>
      </p:sp>
      <p:sp>
        <p:nvSpPr>
          <p:cNvPr id="54283" name="WordArt 10"/>
          <p:cNvSpPr>
            <a:spLocks noChangeArrowheads="1" noChangeShapeType="1" noTextEdit="1"/>
          </p:cNvSpPr>
          <p:nvPr/>
        </p:nvSpPr>
        <p:spPr bwMode="auto">
          <a:xfrm>
            <a:off x="10134600" y="342900"/>
            <a:ext cx="381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3</a:t>
            </a:r>
          </a:p>
        </p:txBody>
      </p:sp>
      <p:pic>
        <p:nvPicPr>
          <p:cNvPr id="54284" name="Picture 11" descr="j0336978[2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857750"/>
            <a:ext cx="38100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73" name="ELPH146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5486400" y="3829050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2895600" y="1028700"/>
            <a:ext cx="5715000" cy="2571750"/>
          </a:xfrm>
          <a:prstGeom prst="ellipse">
            <a:avLst/>
          </a:prstGeom>
          <a:solidFill>
            <a:schemeClr val="bg1"/>
          </a:solidFill>
          <a:ln w="9525">
            <a:solidFill>
              <a:srgbClr val="AAC937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8" name="WordArt 29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9</a:t>
            </a:r>
          </a:p>
        </p:txBody>
      </p:sp>
      <p:sp>
        <p:nvSpPr>
          <p:cNvPr id="35859" name="WordArt 30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609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10</a:t>
            </a:r>
          </a:p>
        </p:txBody>
      </p:sp>
      <p:sp>
        <p:nvSpPr>
          <p:cNvPr id="35860" name="WordArt 31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8</a:t>
            </a:r>
          </a:p>
        </p:txBody>
      </p:sp>
      <p:sp>
        <p:nvSpPr>
          <p:cNvPr id="35861" name="WordArt 32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533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6</a:t>
            </a:r>
          </a:p>
        </p:txBody>
      </p:sp>
      <p:sp>
        <p:nvSpPr>
          <p:cNvPr id="35862" name="WordArt 33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/>
                <a:ea typeface="+mn-ea"/>
                <a:cs typeface="+mn-cs"/>
              </a:rPr>
              <a:t>7</a:t>
            </a:r>
          </a:p>
        </p:txBody>
      </p:sp>
      <p:pic>
        <p:nvPicPr>
          <p:cNvPr id="92194" name="Picture 34" descr="bunny_thumping_foot_md_clr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523">
            <a:off x="11" y="3600451"/>
            <a:ext cx="9810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/>
          <p:cNvGrpSpPr/>
          <p:nvPr/>
        </p:nvGrpSpPr>
        <p:grpSpPr bwMode="auto">
          <a:xfrm>
            <a:off x="4652978" y="1666888"/>
            <a:ext cx="2281237" cy="1569245"/>
            <a:chOff x="3795" y="1544"/>
            <a:chExt cx="1437" cy="1318"/>
          </a:xfrm>
        </p:grpSpPr>
        <p:sp>
          <p:nvSpPr>
            <p:cNvPr id="54297" name="Text Box 36"/>
            <p:cNvSpPr txBox="1">
              <a:spLocks noChangeArrowheads="1"/>
            </p:cNvSpPr>
            <p:nvPr/>
          </p:nvSpPr>
          <p:spPr bwMode="auto">
            <a:xfrm>
              <a:off x="3795" y="1544"/>
              <a:ext cx="960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latin typeface="Times New Roman" panose="02020603050405020304" pitchFamily="18" charset="0"/>
                  <a:ea typeface="+mn-ea"/>
                  <a:cs typeface="+mn-cs"/>
                </a:rPr>
                <a:t>    2526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latin typeface="Times New Roman" panose="02020603050405020304" pitchFamily="18" charset="0"/>
                  <a:ea typeface="+mn-ea"/>
                  <a:cs typeface="+mn-cs"/>
                </a:rPr>
                <a:t>      </a:t>
              </a:r>
              <a:r>
                <a:rPr lang="en-US" altLang="en-US" sz="3200" b="1" kern="1200" dirty="0">
                  <a:latin typeface="Times New Roman" panose="02020603050405020304" pitchFamily="18" charset="0"/>
                  <a:ea typeface="+mn-ea"/>
                  <a:cs typeface="+mn-cs"/>
                </a:rPr>
                <a:t>026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latin typeface="Times New Roman" panose="02020603050405020304" pitchFamily="18" charset="0"/>
                  <a:ea typeface="+mn-ea"/>
                  <a:cs typeface="+mn-cs"/>
                </a:rPr>
                <a:t>          1</a:t>
              </a:r>
              <a:endParaRPr lang="en-US" altLang="en-US" sz="3200" b="1" kern="12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4298" name="Group 37"/>
            <p:cNvGrpSpPr/>
            <p:nvPr/>
          </p:nvGrpSpPr>
          <p:grpSpPr bwMode="auto">
            <a:xfrm>
              <a:off x="4656" y="1584"/>
              <a:ext cx="576" cy="768"/>
              <a:chOff x="4656" y="1584"/>
              <a:chExt cx="576" cy="768"/>
            </a:xfrm>
          </p:grpSpPr>
          <p:sp>
            <p:nvSpPr>
              <p:cNvPr id="54299" name="Line 38"/>
              <p:cNvSpPr>
                <a:spLocks noChangeShapeType="1"/>
              </p:cNvSpPr>
              <p:nvPr/>
            </p:nvSpPr>
            <p:spPr bwMode="auto">
              <a:xfrm>
                <a:off x="4656" y="158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300" name="Line 39"/>
              <p:cNvSpPr>
                <a:spLocks noChangeShapeType="1"/>
              </p:cNvSpPr>
              <p:nvPr/>
            </p:nvSpPr>
            <p:spPr bwMode="auto">
              <a:xfrm>
                <a:off x="4656" y="194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4301" name="Text Box 40"/>
            <p:cNvSpPr txBox="1">
              <a:spLocks noChangeArrowheads="1"/>
            </p:cNvSpPr>
            <p:nvPr/>
          </p:nvSpPr>
          <p:spPr bwMode="auto">
            <a:xfrm>
              <a:off x="4800" y="1552"/>
              <a:ext cx="33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  <a:endParaRPr lang="en-US" altLang="en-US" sz="3200" b="1" kern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302" name="Text Box 41"/>
            <p:cNvSpPr txBox="1">
              <a:spLocks noChangeArrowheads="1"/>
            </p:cNvSpPr>
            <p:nvPr/>
          </p:nvSpPr>
          <p:spPr bwMode="auto">
            <a:xfrm>
              <a:off x="4758" y="1877"/>
              <a:ext cx="38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latin typeface="Times New Roman" panose="02020603050405020304" pitchFamily="18" charset="0"/>
                  <a:ea typeface="+mn-ea"/>
                  <a:cs typeface="+mn-cs"/>
                </a:rPr>
                <a:t>51</a:t>
              </a:r>
              <a:endParaRPr lang="en-US" altLang="en-US" sz="3200" b="1" kern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223" name="Rectangle 63"/>
          <p:cNvSpPr>
            <a:spLocks noChangeArrowheads="1"/>
          </p:cNvSpPr>
          <p:nvPr/>
        </p:nvSpPr>
        <p:spPr bwMode="auto">
          <a:xfrm>
            <a:off x="5486400" y="3771900"/>
            <a:ext cx="83820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endParaRPr lang="en-US" altLang="en-US" sz="4400" b="1" kern="120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66"/>
          <p:cNvGrpSpPr/>
          <p:nvPr/>
        </p:nvGrpSpPr>
        <p:grpSpPr bwMode="auto">
          <a:xfrm>
            <a:off x="533400" y="984647"/>
            <a:ext cx="1905000" cy="1771650"/>
            <a:chOff x="576" y="1824"/>
            <a:chExt cx="768" cy="1152"/>
          </a:xfrm>
        </p:grpSpPr>
        <p:sp>
          <p:nvSpPr>
            <p:cNvPr id="54314" name="AutoShape 67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Hết giờ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315" name="Line 68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4" name="Rectangle 2"/>
          <p:cNvSpPr/>
          <p:nvPr/>
        </p:nvSpPr>
        <p:spPr>
          <a:xfrm>
            <a:off x="256244" y="224244"/>
            <a:ext cx="2650084" cy="523220"/>
          </a:xfrm>
          <a:prstGeom prst="rect">
            <a:avLst/>
          </a:prstGeom>
          <a:noFill/>
          <a:ln>
            <a:solidFill>
              <a:srgbClr val="7CCA36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u="sng" kern="10" dirty="0" err="1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r>
              <a:rPr lang="en-US" sz="2800" b="1" u="sng" kern="10" dirty="0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 3</a:t>
            </a:r>
            <a:r>
              <a:rPr lang="en-US" sz="2800" b="1" kern="10" dirty="0">
                <a:ln w="11430"/>
                <a:solidFill>
                  <a:srgbClr val="FF0000"/>
                </a:solidFill>
                <a:effectLst/>
                <a:latin typeface="Times New Roman" panose="02020603050405020304"/>
                <a:ea typeface="+mn-ea"/>
                <a:cs typeface="Times New Roman" panose="02020603050405020304"/>
              </a:rPr>
              <a:t>: Đ hay S ?</a:t>
            </a:r>
            <a:endParaRPr lang="en-US" sz="2800" b="1" kern="1200" dirty="0">
              <a:ln w="11430"/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0.0319 L 0.50468 -0.0235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2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3992" fill="hold"/>
                                        <p:tgtEl>
                                          <p:spTgt spid="92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3"/>
                  </p:tgtEl>
                </p:cond>
              </p:nextCondLst>
            </p:seq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3"/>
                </p:tgtEl>
              </p:cMediaNode>
            </p:audio>
          </p:childTnLst>
        </p:cTn>
      </p:par>
    </p:tnLst>
    <p:bldLst>
      <p:bldP spid="35844" grpId="0" animBg="1"/>
      <p:bldP spid="35844" grpId="1" animBg="1"/>
      <p:bldP spid="35845" grpId="0" animBg="1"/>
      <p:bldP spid="35845" grpId="1" animBg="1"/>
      <p:bldP spid="35846" grpId="0" animBg="1"/>
      <p:bldP spid="35846" grpId="1" animBg="1"/>
      <p:bldP spid="35847" grpId="0" animBg="1"/>
      <p:bldP spid="35847" grpId="1" animBg="1"/>
      <p:bldP spid="92167" grpId="0" animBg="1"/>
      <p:bldP spid="92167" grpId="1" animBg="1"/>
      <p:bldP spid="35849" grpId="0" animBg="1"/>
      <p:bldP spid="35849" grpId="1" animBg="1"/>
      <p:bldP spid="35850" grpId="0" animBg="1"/>
      <p:bldP spid="35850" grpId="1" animBg="1"/>
      <p:bldP spid="92175" grpId="0" animBg="1"/>
      <p:bldP spid="92176" grpId="0" bldLvl="0" animBg="1"/>
      <p:bldP spid="92188" grpId="0" animBg="1"/>
      <p:bldP spid="92188" grpId="1" animBg="1"/>
      <p:bldP spid="35858" grpId="0" animBg="1"/>
      <p:bldP spid="35858" grpId="1" animBg="1"/>
      <p:bldP spid="35859" grpId="0" animBg="1"/>
      <p:bldP spid="35859" grpId="1" animBg="1"/>
      <p:bldP spid="35860" grpId="0" animBg="1"/>
      <p:bldP spid="35860" grpId="1" animBg="1"/>
      <p:bldP spid="35861" grpId="0" animBg="1"/>
      <p:bldP spid="35861" grpId="1" animBg="1"/>
      <p:bldP spid="35862" grpId="0" animBg="1"/>
      <p:bldP spid="35862" grpId="1" animBg="1"/>
      <p:bldP spid="922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52400" y="244445"/>
            <a:ext cx="1447800" cy="6286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</a:rPr>
              <a:t>3. Đ, S</a:t>
            </a:r>
          </a:p>
        </p:txBody>
      </p:sp>
      <p:sp>
        <p:nvSpPr>
          <p:cNvPr id="102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44654" y="233722"/>
            <a:ext cx="914400" cy="586662"/>
          </a:xfrm>
          <a:prstGeom prst="actionButtonHelp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2209800" y="1278760"/>
            <a:ext cx="838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vi-VN" altLang="vi-VN" sz="700" kern="1200">
              <a:solidFill>
                <a:prstClr val="black"/>
              </a:solidFill>
              <a:latin typeface="Times New Roman" panose="02020603050405020304" pitchFamily="18" charset="0"/>
              <a:ea typeface="+mn-ea"/>
            </a:endParaRPr>
          </a:p>
        </p:txBody>
      </p:sp>
      <p:grpSp>
        <p:nvGrpSpPr>
          <p:cNvPr id="10245" name="Group 22"/>
          <p:cNvGrpSpPr/>
          <p:nvPr/>
        </p:nvGrpSpPr>
        <p:grpSpPr bwMode="auto">
          <a:xfrm>
            <a:off x="485779" y="1009693"/>
            <a:ext cx="2187575" cy="1856184"/>
            <a:chOff x="302" y="1616"/>
            <a:chExt cx="1378" cy="1559"/>
          </a:xfrm>
        </p:grpSpPr>
        <p:sp>
          <p:nvSpPr>
            <p:cNvPr id="10269" name="Text Box 12"/>
            <p:cNvSpPr txBox="1">
              <a:spLocks noChangeArrowheads="1"/>
            </p:cNvSpPr>
            <p:nvPr/>
          </p:nvSpPr>
          <p:spPr bwMode="auto">
            <a:xfrm>
              <a:off x="302" y="1650"/>
              <a:ext cx="1056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a) 2156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      05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        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          0</a:t>
              </a:r>
            </a:p>
          </p:txBody>
        </p:sp>
        <p:grpSp>
          <p:nvGrpSpPr>
            <p:cNvPr id="10270" name="Group 18"/>
            <p:cNvGrpSpPr/>
            <p:nvPr/>
          </p:nvGrpSpPr>
          <p:grpSpPr bwMode="auto">
            <a:xfrm>
              <a:off x="1104" y="1736"/>
              <a:ext cx="576" cy="720"/>
              <a:chOff x="1104" y="1736"/>
              <a:chExt cx="576" cy="720"/>
            </a:xfrm>
          </p:grpSpPr>
          <p:sp>
            <p:nvSpPr>
              <p:cNvPr id="10273" name="Line 15"/>
              <p:cNvSpPr>
                <a:spLocks noChangeShapeType="1"/>
              </p:cNvSpPr>
              <p:nvPr/>
            </p:nvSpPr>
            <p:spPr bwMode="auto">
              <a:xfrm>
                <a:off x="1104" y="173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0274" name="Line 17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10271" name="Text Box 20"/>
            <p:cNvSpPr txBox="1">
              <a:spLocks noChangeArrowheads="1"/>
            </p:cNvSpPr>
            <p:nvPr/>
          </p:nvSpPr>
          <p:spPr bwMode="auto">
            <a:xfrm>
              <a:off x="1200" y="1616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7</a:t>
              </a:r>
            </a:p>
          </p:txBody>
        </p:sp>
        <p:sp>
          <p:nvSpPr>
            <p:cNvPr id="10272" name="Text Box 21"/>
            <p:cNvSpPr txBox="1">
              <a:spLocks noChangeArrowheads="1"/>
            </p:cNvSpPr>
            <p:nvPr/>
          </p:nvSpPr>
          <p:spPr bwMode="auto">
            <a:xfrm>
              <a:off x="1152" y="1920"/>
              <a:ext cx="4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308</a:t>
              </a:r>
            </a:p>
          </p:txBody>
        </p:sp>
      </p:grpSp>
      <p:grpSp>
        <p:nvGrpSpPr>
          <p:cNvPr id="10246" name="Group 31"/>
          <p:cNvGrpSpPr/>
          <p:nvPr/>
        </p:nvGrpSpPr>
        <p:grpSpPr bwMode="auto">
          <a:xfrm>
            <a:off x="3200424" y="990599"/>
            <a:ext cx="2276475" cy="1479947"/>
            <a:chOff x="2016" y="1574"/>
            <a:chExt cx="1434" cy="1243"/>
          </a:xfrm>
        </p:grpSpPr>
        <p:sp>
          <p:nvSpPr>
            <p:cNvPr id="10263" name="Text Box 25"/>
            <p:cNvSpPr txBox="1">
              <a:spLocks noChangeArrowheads="1"/>
            </p:cNvSpPr>
            <p:nvPr/>
          </p:nvSpPr>
          <p:spPr bwMode="auto">
            <a:xfrm>
              <a:off x="2016" y="1654"/>
              <a:ext cx="864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b) 1608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       008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           0</a:t>
              </a:r>
            </a:p>
          </p:txBody>
        </p:sp>
        <p:grpSp>
          <p:nvGrpSpPr>
            <p:cNvPr id="10264" name="Group 28"/>
            <p:cNvGrpSpPr/>
            <p:nvPr/>
          </p:nvGrpSpPr>
          <p:grpSpPr bwMode="auto">
            <a:xfrm>
              <a:off x="2880" y="1736"/>
              <a:ext cx="570" cy="720"/>
              <a:chOff x="2880" y="1784"/>
              <a:chExt cx="570" cy="720"/>
            </a:xfrm>
          </p:grpSpPr>
          <p:sp>
            <p:nvSpPr>
              <p:cNvPr id="10267" name="Line 26"/>
              <p:cNvSpPr>
                <a:spLocks noChangeShapeType="1"/>
              </p:cNvSpPr>
              <p:nvPr/>
            </p:nvSpPr>
            <p:spPr bwMode="auto">
              <a:xfrm>
                <a:off x="2880" y="178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0268" name="Line 27"/>
              <p:cNvSpPr>
                <a:spLocks noChangeShapeType="1"/>
              </p:cNvSpPr>
              <p:nvPr/>
            </p:nvSpPr>
            <p:spPr bwMode="auto">
              <a:xfrm flipV="1">
                <a:off x="2880" y="1990"/>
                <a:ext cx="570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10265" name="Text Box 29"/>
            <p:cNvSpPr txBox="1">
              <a:spLocks noChangeArrowheads="1"/>
            </p:cNvSpPr>
            <p:nvPr/>
          </p:nvSpPr>
          <p:spPr bwMode="auto">
            <a:xfrm>
              <a:off x="2976" y="157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4</a:t>
              </a:r>
            </a:p>
          </p:txBody>
        </p:sp>
        <p:sp>
          <p:nvSpPr>
            <p:cNvPr id="10266" name="Text Box 30"/>
            <p:cNvSpPr txBox="1">
              <a:spLocks noChangeArrowheads="1"/>
            </p:cNvSpPr>
            <p:nvPr/>
          </p:nvSpPr>
          <p:spPr bwMode="auto">
            <a:xfrm>
              <a:off x="2976" y="1920"/>
              <a:ext cx="43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42</a:t>
              </a:r>
            </a:p>
          </p:txBody>
        </p:sp>
      </p:grpSp>
      <p:grpSp>
        <p:nvGrpSpPr>
          <p:cNvPr id="10247" name="Group 39"/>
          <p:cNvGrpSpPr/>
          <p:nvPr/>
        </p:nvGrpSpPr>
        <p:grpSpPr bwMode="auto">
          <a:xfrm>
            <a:off x="6286500" y="982289"/>
            <a:ext cx="2171700" cy="1451372"/>
            <a:chOff x="3864" y="1562"/>
            <a:chExt cx="1368" cy="1219"/>
          </a:xfrm>
        </p:grpSpPr>
        <p:sp>
          <p:nvSpPr>
            <p:cNvPr id="10257" name="Text Box 32"/>
            <p:cNvSpPr txBox="1">
              <a:spLocks noChangeArrowheads="1"/>
            </p:cNvSpPr>
            <p:nvPr/>
          </p:nvSpPr>
          <p:spPr bwMode="auto">
            <a:xfrm>
              <a:off x="3864" y="1618"/>
              <a:ext cx="960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c) 2526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      026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          1</a:t>
              </a:r>
            </a:p>
          </p:txBody>
        </p:sp>
        <p:grpSp>
          <p:nvGrpSpPr>
            <p:cNvPr id="10258" name="Group 36"/>
            <p:cNvGrpSpPr/>
            <p:nvPr/>
          </p:nvGrpSpPr>
          <p:grpSpPr bwMode="auto">
            <a:xfrm>
              <a:off x="4656" y="1672"/>
              <a:ext cx="576" cy="768"/>
              <a:chOff x="4656" y="1672"/>
              <a:chExt cx="576" cy="768"/>
            </a:xfrm>
          </p:grpSpPr>
          <p:sp>
            <p:nvSpPr>
              <p:cNvPr id="10261" name="Line 33"/>
              <p:cNvSpPr>
                <a:spLocks noChangeShapeType="1"/>
              </p:cNvSpPr>
              <p:nvPr/>
            </p:nvSpPr>
            <p:spPr bwMode="auto">
              <a:xfrm>
                <a:off x="4656" y="167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0262" name="Line 35"/>
              <p:cNvSpPr>
                <a:spLocks noChangeShapeType="1"/>
              </p:cNvSpPr>
              <p:nvPr/>
            </p:nvSpPr>
            <p:spPr bwMode="auto">
              <a:xfrm>
                <a:off x="4656" y="19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10259" name="Text Box 37"/>
            <p:cNvSpPr txBox="1">
              <a:spLocks noChangeArrowheads="1"/>
            </p:cNvSpPr>
            <p:nvPr/>
          </p:nvSpPr>
          <p:spPr bwMode="auto">
            <a:xfrm>
              <a:off x="4774" y="1562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5</a:t>
              </a:r>
            </a:p>
          </p:txBody>
        </p:sp>
        <p:sp>
          <p:nvSpPr>
            <p:cNvPr id="10260" name="Text Box 38"/>
            <p:cNvSpPr txBox="1">
              <a:spLocks noChangeArrowheads="1"/>
            </p:cNvSpPr>
            <p:nvPr/>
          </p:nvSpPr>
          <p:spPr bwMode="auto">
            <a:xfrm>
              <a:off x="4758" y="1906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</a:rPr>
                <a:t>51</a:t>
              </a:r>
            </a:p>
          </p:txBody>
        </p:sp>
      </p:grpSp>
      <p:sp>
        <p:nvSpPr>
          <p:cNvPr id="10248" name="Rectangle 40"/>
          <p:cNvSpPr>
            <a:spLocks noChangeArrowheads="1"/>
          </p:cNvSpPr>
          <p:nvPr/>
        </p:nvSpPr>
        <p:spPr bwMode="auto">
          <a:xfrm>
            <a:off x="1981200" y="2116931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49" name="Rectangle 41"/>
          <p:cNvSpPr>
            <a:spLocks noChangeArrowheads="1"/>
          </p:cNvSpPr>
          <p:nvPr/>
        </p:nvSpPr>
        <p:spPr bwMode="auto">
          <a:xfrm>
            <a:off x="7702550" y="2078831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4953000" y="2078831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981200" y="2116931"/>
            <a:ext cx="7620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Đ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4953000" y="2078831"/>
            <a:ext cx="7620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S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7696200" y="2078831"/>
            <a:ext cx="7620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2765840"/>
            <a:ext cx="277495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&lt; 7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chia 7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124218" y="2757505"/>
            <a:ext cx="292203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&lt; 4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chia 4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zh-TW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2" y="2774176"/>
            <a:ext cx="2841171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&lt; 5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chia 5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zh-TW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 animBg="1"/>
      <p:bldP spid="10285" grpId="0" animBg="1"/>
      <p:bldP spid="10286" grpId="0" animBg="1"/>
      <p:bldP spid="3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3da967a035a87e47d05b9d7f625ffda7"/>
          <p:cNvPicPr>
            <a:picLocks noGrp="1" noChangeAspect="1"/>
          </p:cNvPicPr>
          <p:nvPr>
            <p:ph idx="1"/>
          </p:nvPr>
        </p:nvPicPr>
        <p:blipFill>
          <a:blip r:embed="rId3"/>
          <a:srcRect r="587" b="10447"/>
          <a:stretch>
            <a:fillRect/>
          </a:stretch>
        </p:blipFill>
        <p:spPr>
          <a:xfrm>
            <a:off x="0" y="0"/>
            <a:ext cx="9144000" cy="5175250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86485" y="1635760"/>
            <a:ext cx="7174865" cy="1132205"/>
          </a:xfrm>
          <a:prstGeom prst="rect">
            <a:avLst/>
          </a:prstGeom>
        </p:spPr>
        <p:txBody>
          <a:bodyPr wrap="none" lIns="68429" tIns="34289" rIns="68429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3895">
              <a:buClrTx/>
            </a:pPr>
            <a:r>
              <a:rPr lang="en-US" sz="3200" kern="10" dirty="0" err="1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3200" kern="10" dirty="0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200" kern="10" dirty="0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3200" kern="10" dirty="0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defTabSz="683895">
              <a:buClrTx/>
            </a:pPr>
            <a:r>
              <a:rPr lang="en-US" sz="3200" kern="10" dirty="0" err="1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3200" kern="10" dirty="0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3200" kern="10" dirty="0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lang="en-US" sz="3200" kern="10" dirty="0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0" dirty="0" err="1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200" kern="10" dirty="0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lang="en-US" sz="3200" kern="10" dirty="0">
                <a:ln w="19050">
                  <a:noFill/>
                  <a:round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3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506" y="1768476"/>
            <a:ext cx="477887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100336" y="1006277"/>
            <a:ext cx="3618309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lIns="77925" tIns="38963" rIns="77925" bIns="3896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176780" y="923925"/>
            <a:ext cx="5293995" cy="6311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7925" tIns="38963" rIns="77925" bIns="38963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b="1" kern="1200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2469 : 2 = ?</a:t>
            </a:r>
          </a:p>
        </p:txBody>
      </p:sp>
      <p:grpSp>
        <p:nvGrpSpPr>
          <p:cNvPr id="3" name="Group 5"/>
          <p:cNvGrpSpPr/>
          <p:nvPr/>
        </p:nvGrpSpPr>
        <p:grpSpPr bwMode="auto">
          <a:xfrm>
            <a:off x="1412563" y="2934961"/>
            <a:ext cx="3925887" cy="552450"/>
            <a:chOff x="1296" y="1245"/>
            <a:chExt cx="3769" cy="464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>
              <a:off x="1992" y="1321"/>
              <a:ext cx="307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1234</a:t>
              </a:r>
            </a:p>
          </p:txBody>
        </p:sp>
        <p:grpSp>
          <p:nvGrpSpPr>
            <p:cNvPr id="115745" name="Group 7"/>
            <p:cNvGrpSpPr/>
            <p:nvPr/>
          </p:nvGrpSpPr>
          <p:grpSpPr bwMode="auto">
            <a:xfrm>
              <a:off x="1296" y="1245"/>
              <a:ext cx="692" cy="464"/>
              <a:chOff x="1392" y="1245"/>
              <a:chExt cx="692" cy="464"/>
            </a:xfrm>
          </p:grpSpPr>
          <p:grpSp>
            <p:nvGrpSpPr>
              <p:cNvPr id="115746" name="Group 8"/>
              <p:cNvGrpSpPr/>
              <p:nvPr/>
            </p:nvGrpSpPr>
            <p:grpSpPr bwMode="auto">
              <a:xfrm rot="-1583905">
                <a:off x="1392" y="1271"/>
                <a:ext cx="692" cy="438"/>
                <a:chOff x="2044" y="2116"/>
                <a:chExt cx="1680" cy="1167"/>
              </a:xfrm>
            </p:grpSpPr>
            <p:sp>
              <p:nvSpPr>
                <p:cNvPr id="115748" name="Oval 9"/>
                <p:cNvSpPr>
                  <a:spLocks noChangeArrowheads="1"/>
                </p:cNvSpPr>
                <p:nvPr/>
              </p:nvSpPr>
              <p:spPr bwMode="gray">
                <a:xfrm rot="1329170">
                  <a:off x="2044" y="2116"/>
                  <a:ext cx="1680" cy="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240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49" name="Freeform 10"/>
                <p:cNvSpPr/>
                <p:nvPr/>
              </p:nvSpPr>
              <p:spPr bwMode="gray">
                <a:xfrm>
                  <a:off x="2410" y="2250"/>
                  <a:ext cx="1296" cy="634"/>
                </a:xfrm>
                <a:custGeom>
                  <a:avLst/>
                  <a:gdLst>
                    <a:gd name="T0" fmla="*/ 807 w 1321"/>
                    <a:gd name="T1" fmla="*/ 22 h 712"/>
                    <a:gd name="T2" fmla="*/ 817 w 1321"/>
                    <a:gd name="T3" fmla="*/ 24 h 712"/>
                    <a:gd name="T4" fmla="*/ 820 w 1321"/>
                    <a:gd name="T5" fmla="*/ 26 h 712"/>
                    <a:gd name="T6" fmla="*/ 815 w 1321"/>
                    <a:gd name="T7" fmla="*/ 28 h 712"/>
                    <a:gd name="T8" fmla="*/ 805 w 1321"/>
                    <a:gd name="T9" fmla="*/ 30 h 712"/>
                    <a:gd name="T10" fmla="*/ 789 w 1321"/>
                    <a:gd name="T11" fmla="*/ 32 h 712"/>
                    <a:gd name="T12" fmla="*/ 768 w 1321"/>
                    <a:gd name="T13" fmla="*/ 33 h 712"/>
                    <a:gd name="T14" fmla="*/ 742 w 1321"/>
                    <a:gd name="T15" fmla="*/ 34 h 712"/>
                    <a:gd name="T16" fmla="*/ 711 w 1321"/>
                    <a:gd name="T17" fmla="*/ 36 h 712"/>
                    <a:gd name="T18" fmla="*/ 677 w 1321"/>
                    <a:gd name="T19" fmla="*/ 37 h 712"/>
                    <a:gd name="T20" fmla="*/ 639 w 1321"/>
                    <a:gd name="T21" fmla="*/ 37 h 712"/>
                    <a:gd name="T22" fmla="*/ 600 w 1321"/>
                    <a:gd name="T23" fmla="*/ 38 h 712"/>
                    <a:gd name="T24" fmla="*/ 556 w 1321"/>
                    <a:gd name="T25" fmla="*/ 38 h 712"/>
                    <a:gd name="T26" fmla="*/ 512 w 1321"/>
                    <a:gd name="T27" fmla="*/ 38 h 712"/>
                    <a:gd name="T28" fmla="*/ 493 w 1321"/>
                    <a:gd name="T29" fmla="*/ 39 h 712"/>
                    <a:gd name="T30" fmla="*/ 295 w 1321"/>
                    <a:gd name="T31" fmla="*/ 39 h 712"/>
                    <a:gd name="T32" fmla="*/ 292 w 1321"/>
                    <a:gd name="T33" fmla="*/ 39 h 712"/>
                    <a:gd name="T34" fmla="*/ 254 w 1321"/>
                    <a:gd name="T35" fmla="*/ 38 h 712"/>
                    <a:gd name="T36" fmla="*/ 217 w 1321"/>
                    <a:gd name="T37" fmla="*/ 38 h 712"/>
                    <a:gd name="T38" fmla="*/ 180 w 1321"/>
                    <a:gd name="T39" fmla="*/ 38 h 712"/>
                    <a:gd name="T40" fmla="*/ 147 w 1321"/>
                    <a:gd name="T41" fmla="*/ 37 h 712"/>
                    <a:gd name="T42" fmla="*/ 117 w 1321"/>
                    <a:gd name="T43" fmla="*/ 37 h 712"/>
                    <a:gd name="T44" fmla="*/ 88 w 1321"/>
                    <a:gd name="T45" fmla="*/ 37 h 712"/>
                    <a:gd name="T46" fmla="*/ 65 w 1321"/>
                    <a:gd name="T47" fmla="*/ 36 h 712"/>
                    <a:gd name="T48" fmla="*/ 42 w 1321"/>
                    <a:gd name="T49" fmla="*/ 34 h 712"/>
                    <a:gd name="T50" fmla="*/ 26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6 w 1321"/>
                    <a:gd name="T65" fmla="*/ 20 h 712"/>
                    <a:gd name="T66" fmla="*/ 61 w 1321"/>
                    <a:gd name="T67" fmla="*/ 16 h 712"/>
                    <a:gd name="T68" fmla="*/ 92 w 1321"/>
                    <a:gd name="T69" fmla="*/ 12 h 712"/>
                    <a:gd name="T70" fmla="*/ 126 w 1321"/>
                    <a:gd name="T71" fmla="*/ 10 h 712"/>
                    <a:gd name="T72" fmla="*/ 168 w 1321"/>
                    <a:gd name="T73" fmla="*/ 7 h 712"/>
                    <a:gd name="T74" fmla="*/ 213 w 1321"/>
                    <a:gd name="T75" fmla="*/ 4 h 712"/>
                    <a:gd name="T76" fmla="*/ 258 w 1321"/>
                    <a:gd name="T77" fmla="*/ 4 h 712"/>
                    <a:gd name="T78" fmla="*/ 309 w 1321"/>
                    <a:gd name="T79" fmla="*/ 4 h 712"/>
                    <a:gd name="T80" fmla="*/ 361 w 1321"/>
                    <a:gd name="T81" fmla="*/ 4 h 712"/>
                    <a:gd name="T82" fmla="*/ 415 w 1321"/>
                    <a:gd name="T83" fmla="*/ 0 h 712"/>
                    <a:gd name="T84" fmla="*/ 415 w 1321"/>
                    <a:gd name="T85" fmla="*/ 0 h 712"/>
                    <a:gd name="T86" fmla="*/ 471 w 1321"/>
                    <a:gd name="T87" fmla="*/ 4 h 712"/>
                    <a:gd name="T88" fmla="*/ 525 w 1321"/>
                    <a:gd name="T89" fmla="*/ 4 h 712"/>
                    <a:gd name="T90" fmla="*/ 578 w 1321"/>
                    <a:gd name="T91" fmla="*/ 4 h 712"/>
                    <a:gd name="T92" fmla="*/ 627 w 1321"/>
                    <a:gd name="T93" fmla="*/ 4 h 712"/>
                    <a:gd name="T94" fmla="*/ 671 w 1321"/>
                    <a:gd name="T95" fmla="*/ 8 h 712"/>
                    <a:gd name="T96" fmla="*/ 712 w 1321"/>
                    <a:gd name="T97" fmla="*/ 11 h 712"/>
                    <a:gd name="T98" fmla="*/ 749 w 1321"/>
                    <a:gd name="T99" fmla="*/ 14 h 712"/>
                    <a:gd name="T100" fmla="*/ 780 w 1321"/>
                    <a:gd name="T101" fmla="*/ 18 h 712"/>
                    <a:gd name="T102" fmla="*/ 807 w 1321"/>
                    <a:gd name="T103" fmla="*/ 22 h 712"/>
                    <a:gd name="T104" fmla="*/ 80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gray">
              <a:xfrm>
                <a:off x="1538" y="1245"/>
                <a:ext cx="407" cy="43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2800" b="1" kern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 bwMode="auto">
          <a:xfrm>
            <a:off x="1438276" y="2080552"/>
            <a:ext cx="4048125" cy="576262"/>
            <a:chOff x="1937" y="1961"/>
            <a:chExt cx="3823" cy="484"/>
          </a:xfrm>
        </p:grpSpPr>
        <p:sp>
          <p:nvSpPr>
            <p:cNvPr id="55309" name="AutoShape 13"/>
            <p:cNvSpPr>
              <a:spLocks noChangeArrowheads="1"/>
            </p:cNvSpPr>
            <p:nvPr/>
          </p:nvSpPr>
          <p:spPr bwMode="gray">
            <a:xfrm>
              <a:off x="2597" y="2048"/>
              <a:ext cx="316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2234</a:t>
              </a:r>
            </a:p>
          </p:txBody>
        </p:sp>
        <p:grpSp>
          <p:nvGrpSpPr>
            <p:cNvPr id="115739" name="Group 14"/>
            <p:cNvGrpSpPr/>
            <p:nvPr/>
          </p:nvGrpSpPr>
          <p:grpSpPr bwMode="auto">
            <a:xfrm>
              <a:off x="1937" y="1961"/>
              <a:ext cx="686" cy="484"/>
              <a:chOff x="4132" y="1999"/>
              <a:chExt cx="431" cy="334"/>
            </a:xfrm>
          </p:grpSpPr>
          <p:grpSp>
            <p:nvGrpSpPr>
              <p:cNvPr id="115740" name="Group 15"/>
              <p:cNvGrpSpPr/>
              <p:nvPr/>
            </p:nvGrpSpPr>
            <p:grpSpPr bwMode="auto">
              <a:xfrm>
                <a:off x="4132" y="2015"/>
                <a:ext cx="431" cy="318"/>
                <a:chOff x="2784" y="2098"/>
                <a:chExt cx="1683" cy="1221"/>
              </a:xfrm>
            </p:grpSpPr>
            <p:sp>
              <p:nvSpPr>
                <p:cNvPr id="115742" name="Oval 16"/>
                <p:cNvSpPr>
                  <a:spLocks noChangeArrowheads="1"/>
                </p:cNvSpPr>
                <p:nvPr/>
              </p:nvSpPr>
              <p:spPr bwMode="gray">
                <a:xfrm>
                  <a:off x="2784" y="2098"/>
                  <a:ext cx="168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240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43" name="Freeform 17"/>
                <p:cNvSpPr/>
                <p:nvPr/>
              </p:nvSpPr>
              <p:spPr bwMode="gray">
                <a:xfrm>
                  <a:off x="2946" y="2289"/>
                  <a:ext cx="1297" cy="634"/>
                </a:xfrm>
                <a:custGeom>
                  <a:avLst/>
                  <a:gdLst>
                    <a:gd name="T0" fmla="*/ 819 w 1321"/>
                    <a:gd name="T1" fmla="*/ 22 h 712"/>
                    <a:gd name="T2" fmla="*/ 830 w 1321"/>
                    <a:gd name="T3" fmla="*/ 24 h 712"/>
                    <a:gd name="T4" fmla="*/ 832 w 1321"/>
                    <a:gd name="T5" fmla="*/ 26 h 712"/>
                    <a:gd name="T6" fmla="*/ 829 w 1321"/>
                    <a:gd name="T7" fmla="*/ 28 h 712"/>
                    <a:gd name="T8" fmla="*/ 817 w 1321"/>
                    <a:gd name="T9" fmla="*/ 30 h 712"/>
                    <a:gd name="T10" fmla="*/ 801 w 1321"/>
                    <a:gd name="T11" fmla="*/ 32 h 712"/>
                    <a:gd name="T12" fmla="*/ 781 w 1321"/>
                    <a:gd name="T13" fmla="*/ 33 h 712"/>
                    <a:gd name="T14" fmla="*/ 754 w 1321"/>
                    <a:gd name="T15" fmla="*/ 34 h 712"/>
                    <a:gd name="T16" fmla="*/ 723 w 1321"/>
                    <a:gd name="T17" fmla="*/ 36 h 712"/>
                    <a:gd name="T18" fmla="*/ 688 w 1321"/>
                    <a:gd name="T19" fmla="*/ 37 h 712"/>
                    <a:gd name="T20" fmla="*/ 650 w 1321"/>
                    <a:gd name="T21" fmla="*/ 37 h 712"/>
                    <a:gd name="T22" fmla="*/ 609 w 1321"/>
                    <a:gd name="T23" fmla="*/ 38 h 712"/>
                    <a:gd name="T24" fmla="*/ 564 w 1321"/>
                    <a:gd name="T25" fmla="*/ 38 h 712"/>
                    <a:gd name="T26" fmla="*/ 518 w 1321"/>
                    <a:gd name="T27" fmla="*/ 38 h 712"/>
                    <a:gd name="T28" fmla="*/ 501 w 1321"/>
                    <a:gd name="T29" fmla="*/ 39 h 712"/>
                    <a:gd name="T30" fmla="*/ 299 w 1321"/>
                    <a:gd name="T31" fmla="*/ 39 h 712"/>
                    <a:gd name="T32" fmla="*/ 297 w 1321"/>
                    <a:gd name="T33" fmla="*/ 39 h 712"/>
                    <a:gd name="T34" fmla="*/ 257 w 1321"/>
                    <a:gd name="T35" fmla="*/ 38 h 712"/>
                    <a:gd name="T36" fmla="*/ 220 w 1321"/>
                    <a:gd name="T37" fmla="*/ 38 h 712"/>
                    <a:gd name="T38" fmla="*/ 183 w 1321"/>
                    <a:gd name="T39" fmla="*/ 38 h 712"/>
                    <a:gd name="T40" fmla="*/ 149 w 1321"/>
                    <a:gd name="T41" fmla="*/ 37 h 712"/>
                    <a:gd name="T42" fmla="*/ 119 w 1321"/>
                    <a:gd name="T43" fmla="*/ 37 h 712"/>
                    <a:gd name="T44" fmla="*/ 88 w 1321"/>
                    <a:gd name="T45" fmla="*/ 37 h 712"/>
                    <a:gd name="T46" fmla="*/ 67 w 1321"/>
                    <a:gd name="T47" fmla="*/ 36 h 712"/>
                    <a:gd name="T48" fmla="*/ 42 w 1321"/>
                    <a:gd name="T49" fmla="*/ 34 h 712"/>
                    <a:gd name="T50" fmla="*/ 27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7 w 1321"/>
                    <a:gd name="T65" fmla="*/ 20 h 712"/>
                    <a:gd name="T66" fmla="*/ 63 w 1321"/>
                    <a:gd name="T67" fmla="*/ 16 h 712"/>
                    <a:gd name="T68" fmla="*/ 92 w 1321"/>
                    <a:gd name="T69" fmla="*/ 12 h 712"/>
                    <a:gd name="T70" fmla="*/ 128 w 1321"/>
                    <a:gd name="T71" fmla="*/ 10 h 712"/>
                    <a:gd name="T72" fmla="*/ 171 w 1321"/>
                    <a:gd name="T73" fmla="*/ 7 h 712"/>
                    <a:gd name="T74" fmla="*/ 216 w 1321"/>
                    <a:gd name="T75" fmla="*/ 4 h 712"/>
                    <a:gd name="T76" fmla="*/ 262 w 1321"/>
                    <a:gd name="T77" fmla="*/ 4 h 712"/>
                    <a:gd name="T78" fmla="*/ 314 w 1321"/>
                    <a:gd name="T79" fmla="*/ 4 h 712"/>
                    <a:gd name="T80" fmla="*/ 366 w 1321"/>
                    <a:gd name="T81" fmla="*/ 4 h 712"/>
                    <a:gd name="T82" fmla="*/ 419 w 1321"/>
                    <a:gd name="T83" fmla="*/ 0 h 712"/>
                    <a:gd name="T84" fmla="*/ 419 w 1321"/>
                    <a:gd name="T85" fmla="*/ 0 h 712"/>
                    <a:gd name="T86" fmla="*/ 478 w 1321"/>
                    <a:gd name="T87" fmla="*/ 4 h 712"/>
                    <a:gd name="T88" fmla="*/ 534 w 1321"/>
                    <a:gd name="T89" fmla="*/ 4 h 712"/>
                    <a:gd name="T90" fmla="*/ 587 w 1321"/>
                    <a:gd name="T91" fmla="*/ 4 h 712"/>
                    <a:gd name="T92" fmla="*/ 637 w 1321"/>
                    <a:gd name="T93" fmla="*/ 4 h 712"/>
                    <a:gd name="T94" fmla="*/ 681 w 1321"/>
                    <a:gd name="T95" fmla="*/ 8 h 712"/>
                    <a:gd name="T96" fmla="*/ 724 w 1321"/>
                    <a:gd name="T97" fmla="*/ 11 h 712"/>
                    <a:gd name="T98" fmla="*/ 760 w 1321"/>
                    <a:gd name="T99" fmla="*/ 14 h 712"/>
                    <a:gd name="T100" fmla="*/ 793 w 1321"/>
                    <a:gd name="T101" fmla="*/ 18 h 712"/>
                    <a:gd name="T102" fmla="*/ 819 w 1321"/>
                    <a:gd name="T103" fmla="*/ 22 h 712"/>
                    <a:gd name="T104" fmla="*/ 819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gray">
              <a:xfrm>
                <a:off x="4239" y="1999"/>
                <a:ext cx="190" cy="30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2800" b="1" kern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12" name="Group 26"/>
          <p:cNvGrpSpPr/>
          <p:nvPr/>
        </p:nvGrpSpPr>
        <p:grpSpPr bwMode="auto">
          <a:xfrm>
            <a:off x="1524000" y="3820113"/>
            <a:ext cx="3962400" cy="548879"/>
            <a:chOff x="1524" y="3340"/>
            <a:chExt cx="3688" cy="461"/>
          </a:xfrm>
        </p:grpSpPr>
        <p:sp>
          <p:nvSpPr>
            <p:cNvPr id="55323" name="AutoShape 27"/>
            <p:cNvSpPr>
              <a:spLocks noChangeArrowheads="1"/>
            </p:cNvSpPr>
            <p:nvPr/>
          </p:nvSpPr>
          <p:spPr bwMode="gray">
            <a:xfrm>
              <a:off x="2105" y="3408"/>
              <a:ext cx="3107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1234(dư1)</a:t>
              </a:r>
              <a:r>
                <a:rPr lang="en-US" sz="2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15733" name="Group 28"/>
            <p:cNvGrpSpPr/>
            <p:nvPr/>
          </p:nvGrpSpPr>
          <p:grpSpPr bwMode="auto">
            <a:xfrm>
              <a:off x="1524" y="3340"/>
              <a:ext cx="632" cy="461"/>
              <a:chOff x="2388" y="3244"/>
              <a:chExt cx="632" cy="461"/>
            </a:xfrm>
          </p:grpSpPr>
          <p:grpSp>
            <p:nvGrpSpPr>
              <p:cNvPr id="115734" name="Group 29"/>
              <p:cNvGrpSpPr/>
              <p:nvPr/>
            </p:nvGrpSpPr>
            <p:grpSpPr bwMode="auto">
              <a:xfrm>
                <a:off x="2388" y="3282"/>
                <a:ext cx="632" cy="423"/>
                <a:chOff x="2463" y="2098"/>
                <a:chExt cx="1532" cy="1109"/>
              </a:xfrm>
            </p:grpSpPr>
            <p:sp>
              <p:nvSpPr>
                <p:cNvPr id="115736" name="Oval 30"/>
                <p:cNvSpPr>
                  <a:spLocks noChangeArrowheads="1"/>
                </p:cNvSpPr>
                <p:nvPr/>
              </p:nvSpPr>
              <p:spPr bwMode="gray">
                <a:xfrm>
                  <a:off x="2463" y="2098"/>
                  <a:ext cx="1532" cy="11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240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37" name="Freeform 31"/>
                <p:cNvSpPr/>
                <p:nvPr/>
              </p:nvSpPr>
              <p:spPr bwMode="gray">
                <a:xfrm>
                  <a:off x="2657" y="2201"/>
                  <a:ext cx="1144" cy="634"/>
                </a:xfrm>
                <a:custGeom>
                  <a:avLst/>
                  <a:gdLst>
                    <a:gd name="T0" fmla="*/ 67 w 1321"/>
                    <a:gd name="T1" fmla="*/ 22 h 712"/>
                    <a:gd name="T2" fmla="*/ 68 w 1321"/>
                    <a:gd name="T3" fmla="*/ 24 h 712"/>
                    <a:gd name="T4" fmla="*/ 68 w 1321"/>
                    <a:gd name="T5" fmla="*/ 26 h 712"/>
                    <a:gd name="T6" fmla="*/ 68 w 1321"/>
                    <a:gd name="T7" fmla="*/ 28 h 712"/>
                    <a:gd name="T8" fmla="*/ 67 w 1321"/>
                    <a:gd name="T9" fmla="*/ 30 h 712"/>
                    <a:gd name="T10" fmla="*/ 65 w 1321"/>
                    <a:gd name="T11" fmla="*/ 32 h 712"/>
                    <a:gd name="T12" fmla="*/ 64 w 1321"/>
                    <a:gd name="T13" fmla="*/ 33 h 712"/>
                    <a:gd name="T14" fmla="*/ 61 w 1321"/>
                    <a:gd name="T15" fmla="*/ 34 h 712"/>
                    <a:gd name="T16" fmla="*/ 59 w 1321"/>
                    <a:gd name="T17" fmla="*/ 36 h 712"/>
                    <a:gd name="T18" fmla="*/ 55 w 1321"/>
                    <a:gd name="T19" fmla="*/ 37 h 712"/>
                    <a:gd name="T20" fmla="*/ 53 w 1321"/>
                    <a:gd name="T21" fmla="*/ 37 h 712"/>
                    <a:gd name="T22" fmla="*/ 49 w 1321"/>
                    <a:gd name="T23" fmla="*/ 38 h 712"/>
                    <a:gd name="T24" fmla="*/ 46 w 1321"/>
                    <a:gd name="T25" fmla="*/ 38 h 712"/>
                    <a:gd name="T26" fmla="*/ 42 w 1321"/>
                    <a:gd name="T27" fmla="*/ 38 h 712"/>
                    <a:gd name="T28" fmla="*/ 41 w 1321"/>
                    <a:gd name="T29" fmla="*/ 39 h 712"/>
                    <a:gd name="T30" fmla="*/ 24 w 1321"/>
                    <a:gd name="T31" fmla="*/ 39 h 712"/>
                    <a:gd name="T32" fmla="*/ 24 w 1321"/>
                    <a:gd name="T33" fmla="*/ 39 h 712"/>
                    <a:gd name="T34" fmla="*/ 21 w 1321"/>
                    <a:gd name="T35" fmla="*/ 38 h 712"/>
                    <a:gd name="T36" fmla="*/ 17 w 1321"/>
                    <a:gd name="T37" fmla="*/ 38 h 712"/>
                    <a:gd name="T38" fmla="*/ 15 w 1321"/>
                    <a:gd name="T39" fmla="*/ 38 h 712"/>
                    <a:gd name="T40" fmla="*/ 12 w 1321"/>
                    <a:gd name="T41" fmla="*/ 37 h 712"/>
                    <a:gd name="T42" fmla="*/ 10 w 1321"/>
                    <a:gd name="T43" fmla="*/ 37 h 712"/>
                    <a:gd name="T44" fmla="*/ 8 w 1321"/>
                    <a:gd name="T45" fmla="*/ 37 h 712"/>
                    <a:gd name="T46" fmla="*/ 5 w 1321"/>
                    <a:gd name="T47" fmla="*/ 36 h 712"/>
                    <a:gd name="T48" fmla="*/ 3 w 1321"/>
                    <a:gd name="T49" fmla="*/ 34 h 712"/>
                    <a:gd name="T50" fmla="*/ 3 w 1321"/>
                    <a:gd name="T51" fmla="*/ 33 h 712"/>
                    <a:gd name="T52" fmla="*/ 3 w 1321"/>
                    <a:gd name="T53" fmla="*/ 32 h 712"/>
                    <a:gd name="T54" fmla="*/ 3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3 w 1321"/>
                    <a:gd name="T61" fmla="*/ 26 h 712"/>
                    <a:gd name="T62" fmla="*/ 3 w 1321"/>
                    <a:gd name="T63" fmla="*/ 24 h 712"/>
                    <a:gd name="T64" fmla="*/ 3 w 1321"/>
                    <a:gd name="T65" fmla="*/ 20 h 712"/>
                    <a:gd name="T66" fmla="*/ 5 w 1321"/>
                    <a:gd name="T67" fmla="*/ 16 h 712"/>
                    <a:gd name="T68" fmla="*/ 8 w 1321"/>
                    <a:gd name="T69" fmla="*/ 12 h 712"/>
                    <a:gd name="T70" fmla="*/ 10 w 1321"/>
                    <a:gd name="T71" fmla="*/ 10 h 712"/>
                    <a:gd name="T72" fmla="*/ 14 w 1321"/>
                    <a:gd name="T73" fmla="*/ 7 h 712"/>
                    <a:gd name="T74" fmla="*/ 17 w 1321"/>
                    <a:gd name="T75" fmla="*/ 4 h 712"/>
                    <a:gd name="T76" fmla="*/ 21 w 1321"/>
                    <a:gd name="T77" fmla="*/ 4 h 712"/>
                    <a:gd name="T78" fmla="*/ 26 w 1321"/>
                    <a:gd name="T79" fmla="*/ 4 h 712"/>
                    <a:gd name="T80" fmla="*/ 30 w 1321"/>
                    <a:gd name="T81" fmla="*/ 4 h 712"/>
                    <a:gd name="T82" fmla="*/ 35 w 1321"/>
                    <a:gd name="T83" fmla="*/ 0 h 712"/>
                    <a:gd name="T84" fmla="*/ 35 w 1321"/>
                    <a:gd name="T85" fmla="*/ 0 h 712"/>
                    <a:gd name="T86" fmla="*/ 40 w 1321"/>
                    <a:gd name="T87" fmla="*/ 4 h 712"/>
                    <a:gd name="T88" fmla="*/ 43 w 1321"/>
                    <a:gd name="T89" fmla="*/ 4 h 712"/>
                    <a:gd name="T90" fmla="*/ 48 w 1321"/>
                    <a:gd name="T91" fmla="*/ 4 h 712"/>
                    <a:gd name="T92" fmla="*/ 52 w 1321"/>
                    <a:gd name="T93" fmla="*/ 4 h 712"/>
                    <a:gd name="T94" fmla="*/ 55 w 1321"/>
                    <a:gd name="T95" fmla="*/ 8 h 712"/>
                    <a:gd name="T96" fmla="*/ 59 w 1321"/>
                    <a:gd name="T97" fmla="*/ 11 h 712"/>
                    <a:gd name="T98" fmla="*/ 61 w 1321"/>
                    <a:gd name="T99" fmla="*/ 14 h 712"/>
                    <a:gd name="T100" fmla="*/ 64 w 1321"/>
                    <a:gd name="T101" fmla="*/ 18 h 712"/>
                    <a:gd name="T102" fmla="*/ 67 w 1321"/>
                    <a:gd name="T103" fmla="*/ 22 h 712"/>
                    <a:gd name="T104" fmla="*/ 6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gray">
              <a:xfrm>
                <a:off x="2441" y="3244"/>
                <a:ext cx="497" cy="43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2800" b="1" kern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315202" y="150376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628369" y="853742"/>
            <a:ext cx="1795462" cy="745331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925" tIns="38963" rIns="77925" bIns="38963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57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" y="73823"/>
            <a:ext cx="2295525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4"/>
            <a:ext cx="25908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1744608" y="2021913"/>
            <a:ext cx="4497388" cy="729855"/>
            <a:chOff x="-85" y="2133"/>
            <a:chExt cx="3965" cy="613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79" y="2133"/>
              <a:ext cx="229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79" y="2133"/>
              <a:ext cx="229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6" y="2168"/>
              <a:ext cx="487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01"/>
              <a:ext cx="486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807" name="Oval 8"/>
            <p:cNvSpPr>
              <a:spLocks noChangeArrowheads="1"/>
            </p:cNvSpPr>
            <p:nvPr/>
          </p:nvSpPr>
          <p:spPr bwMode="gray">
            <a:xfrm>
              <a:off x="542" y="2190"/>
              <a:ext cx="436" cy="5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808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809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810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811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812" name="Text Box 13"/>
            <p:cNvSpPr txBox="1">
              <a:spLocks noChangeArrowheads="1"/>
            </p:cNvSpPr>
            <p:nvPr/>
          </p:nvSpPr>
          <p:spPr bwMode="auto">
            <a:xfrm>
              <a:off x="-85" y="2223"/>
              <a:ext cx="396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X = 506 </a:t>
              </a:r>
            </a:p>
          </p:txBody>
        </p:sp>
        <p:sp>
          <p:nvSpPr>
            <p:cNvPr id="117813" name="Text Box 14"/>
            <p:cNvSpPr txBox="1">
              <a:spLocks noChangeArrowheads="1"/>
            </p:cNvSpPr>
            <p:nvPr/>
          </p:nvSpPr>
          <p:spPr bwMode="gray">
            <a:xfrm>
              <a:off x="567" y="2232"/>
              <a:ext cx="39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2479056" y="3881044"/>
            <a:ext cx="3010128" cy="728665"/>
            <a:chOff x="507" y="3241"/>
            <a:chExt cx="2679" cy="612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gray">
            <a:xfrm>
              <a:off x="507" y="3241"/>
              <a:ext cx="231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gray">
            <a:xfrm>
              <a:off x="507" y="3241"/>
              <a:ext cx="231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17793" name="Group 18"/>
            <p:cNvGrpSpPr/>
            <p:nvPr/>
          </p:nvGrpSpPr>
          <p:grpSpPr bwMode="auto">
            <a:xfrm>
              <a:off x="529" y="3285"/>
              <a:ext cx="2657" cy="568"/>
              <a:chOff x="545" y="3275"/>
              <a:chExt cx="2657" cy="568"/>
            </a:xfrm>
          </p:grpSpPr>
          <p:sp>
            <p:nvSpPr>
              <p:cNvPr id="56339" name="Oval 19"/>
              <p:cNvSpPr>
                <a:spLocks noChangeArrowheads="1"/>
              </p:cNvSpPr>
              <p:nvPr/>
            </p:nvSpPr>
            <p:spPr bwMode="gray">
              <a:xfrm>
                <a:off x="545" y="3275"/>
                <a:ext cx="497" cy="54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gray">
              <a:xfrm>
                <a:off x="577" y="3286"/>
                <a:ext cx="497" cy="54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796" name="Oval 21"/>
              <p:cNvSpPr>
                <a:spLocks noChangeArrowheads="1"/>
              </p:cNvSpPr>
              <p:nvPr/>
            </p:nvSpPr>
            <p:spPr bwMode="gray">
              <a:xfrm>
                <a:off x="571" y="3298"/>
                <a:ext cx="447" cy="54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797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798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799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800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801" name="Text Box 27"/>
              <p:cNvSpPr txBox="1">
                <a:spLocks noChangeArrowheads="1"/>
              </p:cNvSpPr>
              <p:nvPr/>
            </p:nvSpPr>
            <p:spPr bwMode="auto">
              <a:xfrm>
                <a:off x="721" y="3358"/>
                <a:ext cx="2481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2800" b="1" kern="1200" dirty="0">
                    <a:solidFill>
                      <a:srgbClr val="000000"/>
                    </a:solidFill>
                    <a:ea typeface="+mn-ea"/>
                    <a:cs typeface="Times New Roman" panose="02020603050405020304" pitchFamily="18" charset="0"/>
                  </a:rPr>
                  <a:t>X = 516</a:t>
                </a:r>
                <a:r>
                  <a:rPr lang="en-US" sz="2800" kern="1200" dirty="0">
                    <a:solidFill>
                      <a:srgbClr val="1F497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17802" name="Text Box 28"/>
              <p:cNvSpPr txBox="1">
                <a:spLocks noChangeArrowheads="1"/>
              </p:cNvSpPr>
              <p:nvPr/>
            </p:nvSpPr>
            <p:spPr bwMode="gray">
              <a:xfrm>
                <a:off x="599" y="3352"/>
                <a:ext cx="395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2800" b="1" kern="1200" dirty="0">
                    <a:solidFill>
                      <a:srgbClr val="000000"/>
                    </a:solidFill>
                    <a:ea typeface="+mn-ea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8" name="Group 44"/>
          <p:cNvGrpSpPr/>
          <p:nvPr/>
        </p:nvGrpSpPr>
        <p:grpSpPr bwMode="auto">
          <a:xfrm>
            <a:off x="2443094" y="2883778"/>
            <a:ext cx="2542571" cy="733424"/>
            <a:chOff x="480" y="2654"/>
            <a:chExt cx="2214" cy="616"/>
          </a:xfrm>
        </p:grpSpPr>
        <p:sp>
          <p:nvSpPr>
            <p:cNvPr id="117779" name="Text Box 46"/>
            <p:cNvSpPr txBox="1">
              <a:spLocks noChangeArrowheads="1"/>
            </p:cNvSpPr>
            <p:nvPr/>
          </p:nvSpPr>
          <p:spPr bwMode="auto">
            <a:xfrm>
              <a:off x="1170" y="2752"/>
              <a:ext cx="152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X = 526</a:t>
              </a:r>
            </a:p>
          </p:txBody>
        </p:sp>
        <p:sp>
          <p:nvSpPr>
            <p:cNvPr id="117780" name="Text Box 47"/>
            <p:cNvSpPr txBox="1">
              <a:spLocks noChangeArrowheads="1"/>
            </p:cNvSpPr>
            <p:nvPr/>
          </p:nvSpPr>
          <p:spPr bwMode="gray">
            <a:xfrm>
              <a:off x="630" y="2817"/>
              <a:ext cx="31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400" b="1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54"/>
              <a:ext cx="226" cy="54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54"/>
              <a:ext cx="226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62"/>
              <a:ext cx="481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5" y="2709"/>
              <a:ext cx="481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785" name="Oval 52"/>
            <p:cNvSpPr>
              <a:spLocks noChangeArrowheads="1"/>
            </p:cNvSpPr>
            <p:nvPr/>
          </p:nvSpPr>
          <p:spPr bwMode="gray">
            <a:xfrm>
              <a:off x="532" y="2725"/>
              <a:ext cx="433" cy="5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786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787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788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789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790" name="Text Box 57"/>
            <p:cNvSpPr txBox="1">
              <a:spLocks noChangeArrowheads="1"/>
            </p:cNvSpPr>
            <p:nvPr/>
          </p:nvSpPr>
          <p:spPr bwMode="gray">
            <a:xfrm>
              <a:off x="516" y="2777"/>
              <a:ext cx="44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B.</a:t>
              </a:r>
            </a:p>
          </p:txBody>
        </p:sp>
      </p:grpSp>
      <p:sp>
        <p:nvSpPr>
          <p:cNvPr id="117765" name="Text Box 60"/>
          <p:cNvSpPr txBox="1">
            <a:spLocks noChangeArrowheads="1"/>
          </p:cNvSpPr>
          <p:nvPr/>
        </p:nvSpPr>
        <p:spPr bwMode="auto">
          <a:xfrm>
            <a:off x="2895914" y="755474"/>
            <a:ext cx="52276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32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3  x  </a:t>
            </a:r>
            <a:r>
              <a:rPr lang="en-US" sz="3200" b="1" kern="1200" dirty="0" err="1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X</a:t>
            </a:r>
            <a:r>
              <a:rPr lang="en-US" sz="3200" b="1" kern="1200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  = 1578 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200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3200" b="1" kern="1200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          </a:t>
            </a:r>
            <a:r>
              <a:rPr lang="en-US" sz="3200" b="1" kern="1200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X = … ?                     </a:t>
            </a: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62635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7777" name="AutoShape 75" descr="Stationery"/>
          <p:cNvSpPr>
            <a:spLocks noChangeArrowheads="1"/>
          </p:cNvSpPr>
          <p:nvPr/>
        </p:nvSpPr>
        <p:spPr bwMode="auto">
          <a:xfrm>
            <a:off x="990603" y="978535"/>
            <a:ext cx="1795463" cy="744141"/>
          </a:xfrm>
          <a:prstGeom prst="rightArrow">
            <a:avLst>
              <a:gd name="adj1" fmla="val 50000"/>
              <a:gd name="adj2" fmla="val 490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925" tIns="38963" rIns="77925" bIns="38963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" y="73820"/>
            <a:ext cx="2295525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14652"/>
            <a:ext cx="25908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2190512" y="2884364"/>
            <a:ext cx="3908033" cy="736204"/>
            <a:chOff x="312" y="2181"/>
            <a:chExt cx="3021" cy="576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81" y="2181"/>
              <a:ext cx="201" cy="50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81" y="2181"/>
              <a:ext cx="201" cy="50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7" y="2212"/>
              <a:ext cx="486" cy="50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49"/>
              <a:ext cx="485" cy="50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32" name="Oval 8"/>
            <p:cNvSpPr>
              <a:spLocks noChangeArrowheads="1"/>
            </p:cNvSpPr>
            <p:nvPr/>
          </p:nvSpPr>
          <p:spPr bwMode="gray">
            <a:xfrm>
              <a:off x="542" y="2238"/>
              <a:ext cx="436" cy="50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33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34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35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36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37" name="Text Box 13"/>
            <p:cNvSpPr txBox="1">
              <a:spLocks noChangeArrowheads="1"/>
            </p:cNvSpPr>
            <p:nvPr/>
          </p:nvSpPr>
          <p:spPr bwMode="auto">
            <a:xfrm>
              <a:off x="312" y="2246"/>
              <a:ext cx="3021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280 kg </a:t>
              </a:r>
              <a:r>
                <a:rPr lang="en-US" sz="2800" b="1" kern="1200" dirty="0" err="1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gạo</a:t>
              </a:r>
              <a:endPara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8838" name="Text Box 14"/>
            <p:cNvSpPr txBox="1">
              <a:spLocks noChangeArrowheads="1"/>
            </p:cNvSpPr>
            <p:nvPr/>
          </p:nvSpPr>
          <p:spPr bwMode="gray">
            <a:xfrm>
              <a:off x="597" y="2269"/>
              <a:ext cx="34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29"/>
          <p:cNvGrpSpPr/>
          <p:nvPr/>
        </p:nvGrpSpPr>
        <p:grpSpPr bwMode="auto">
          <a:xfrm>
            <a:off x="1401853" y="1900970"/>
            <a:ext cx="4997450" cy="707232"/>
            <a:chOff x="-288" y="1599"/>
            <a:chExt cx="3947" cy="594"/>
          </a:xfrm>
        </p:grpSpPr>
        <p:sp>
          <p:nvSpPr>
            <p:cNvPr id="118815" name="Text Box 31"/>
            <p:cNvSpPr txBox="1">
              <a:spLocks noChangeArrowheads="1"/>
            </p:cNvSpPr>
            <p:nvPr/>
          </p:nvSpPr>
          <p:spPr bwMode="auto">
            <a:xfrm>
              <a:off x="-288" y="1694"/>
              <a:ext cx="394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      285 kg </a:t>
              </a:r>
              <a:r>
                <a:rPr lang="en-US" sz="2800" b="1" kern="1200" dirty="0" err="1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gạo</a:t>
              </a:r>
              <a:endPara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18816" name="Group 32"/>
            <p:cNvGrpSpPr/>
            <p:nvPr/>
          </p:nvGrpSpPr>
          <p:grpSpPr bwMode="auto">
            <a:xfrm>
              <a:off x="478" y="1599"/>
              <a:ext cx="519" cy="594"/>
              <a:chOff x="2016" y="856"/>
              <a:chExt cx="360" cy="435"/>
            </a:xfrm>
          </p:grpSpPr>
          <p:sp>
            <p:nvSpPr>
              <p:cNvPr id="118818" name="Text Box 33"/>
              <p:cNvSpPr txBox="1">
                <a:spLocks noChangeArrowheads="1"/>
              </p:cNvSpPr>
              <p:nvPr/>
            </p:nvSpPr>
            <p:spPr bwMode="gray">
              <a:xfrm>
                <a:off x="2121" y="960"/>
                <a:ext cx="19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24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6354" name="Oval 34"/>
              <p:cNvSpPr>
                <a:spLocks noChangeArrowheads="1"/>
              </p:cNvSpPr>
              <p:nvPr/>
            </p:nvSpPr>
            <p:spPr bwMode="gray">
              <a:xfrm>
                <a:off x="2016" y="857"/>
                <a:ext cx="142" cy="39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355" name="Oval 35"/>
              <p:cNvSpPr>
                <a:spLocks noChangeArrowheads="1"/>
              </p:cNvSpPr>
              <p:nvPr/>
            </p:nvSpPr>
            <p:spPr bwMode="gray">
              <a:xfrm>
                <a:off x="2016" y="856"/>
                <a:ext cx="142" cy="3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356" name="Oval 36"/>
              <p:cNvSpPr>
                <a:spLocks noChangeArrowheads="1"/>
              </p:cNvSpPr>
              <p:nvPr/>
            </p:nvSpPr>
            <p:spPr bwMode="gray">
              <a:xfrm>
                <a:off x="2036" y="860"/>
                <a:ext cx="334" cy="3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357" name="Oval 37"/>
              <p:cNvSpPr>
                <a:spLocks noChangeArrowheads="1"/>
              </p:cNvSpPr>
              <p:nvPr/>
            </p:nvSpPr>
            <p:spPr bwMode="gray">
              <a:xfrm>
                <a:off x="2042" y="881"/>
                <a:ext cx="334" cy="4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823" name="Oval 38"/>
              <p:cNvSpPr>
                <a:spLocks noChangeArrowheads="1"/>
              </p:cNvSpPr>
              <p:nvPr/>
            </p:nvSpPr>
            <p:spPr bwMode="gray">
              <a:xfrm>
                <a:off x="2053" y="891"/>
                <a:ext cx="300" cy="4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824" name="Oval 39"/>
              <p:cNvSpPr>
                <a:spLocks noChangeArrowheads="1"/>
              </p:cNvSpPr>
              <p:nvPr/>
            </p:nvSpPr>
            <p:spPr bwMode="gray">
              <a:xfrm>
                <a:off x="2064" y="95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825" name="Oval 40"/>
              <p:cNvSpPr>
                <a:spLocks noChangeArrowheads="1"/>
              </p:cNvSpPr>
              <p:nvPr/>
            </p:nvSpPr>
            <p:spPr bwMode="gray">
              <a:xfrm>
                <a:off x="2068" y="96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826" name="Oval 41"/>
              <p:cNvSpPr>
                <a:spLocks noChangeArrowheads="1"/>
              </p:cNvSpPr>
              <p:nvPr/>
            </p:nvSpPr>
            <p:spPr bwMode="gray">
              <a:xfrm>
                <a:off x="2071" y="96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827" name="Oval 42"/>
              <p:cNvSpPr>
                <a:spLocks noChangeArrowheads="1"/>
              </p:cNvSpPr>
              <p:nvPr/>
            </p:nvSpPr>
            <p:spPr bwMode="gray">
              <a:xfrm>
                <a:off x="2086" y="97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8817" name="Text Box 43"/>
            <p:cNvSpPr txBox="1">
              <a:spLocks noChangeArrowheads="1"/>
            </p:cNvSpPr>
            <p:nvPr/>
          </p:nvSpPr>
          <p:spPr bwMode="gray">
            <a:xfrm>
              <a:off x="545" y="1688"/>
              <a:ext cx="42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8" name="Group 44"/>
          <p:cNvGrpSpPr/>
          <p:nvPr/>
        </p:nvGrpSpPr>
        <p:grpSpPr bwMode="auto">
          <a:xfrm>
            <a:off x="1655171" y="3910155"/>
            <a:ext cx="5154613" cy="733425"/>
            <a:chOff x="-157" y="2654"/>
            <a:chExt cx="3947" cy="616"/>
          </a:xfrm>
        </p:grpSpPr>
        <p:sp>
          <p:nvSpPr>
            <p:cNvPr id="118803" name="Text Box 46"/>
            <p:cNvSpPr txBox="1">
              <a:spLocks noChangeArrowheads="1"/>
            </p:cNvSpPr>
            <p:nvPr/>
          </p:nvSpPr>
          <p:spPr bwMode="auto">
            <a:xfrm>
              <a:off x="-157" y="2723"/>
              <a:ext cx="394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275 kg </a:t>
              </a:r>
              <a:r>
                <a:rPr lang="en-US" sz="2800" b="1" kern="1200" dirty="0" err="1">
                  <a:solidFill>
                    <a:srgbClr val="000000"/>
                  </a:solidFill>
                  <a:ea typeface="+mn-ea"/>
                  <a:cs typeface="Times New Roman" panose="02020603050405020304" pitchFamily="18" charset="0"/>
                </a:rPr>
                <a:t>gạo</a:t>
              </a:r>
              <a:endPara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8804" name="Text Box 47"/>
            <p:cNvSpPr txBox="1">
              <a:spLocks noChangeArrowheads="1"/>
            </p:cNvSpPr>
            <p:nvPr/>
          </p:nvSpPr>
          <p:spPr bwMode="gray">
            <a:xfrm>
              <a:off x="632" y="2817"/>
              <a:ext cx="27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400" b="1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54"/>
              <a:ext cx="199" cy="54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54"/>
              <a:ext cx="199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62"/>
              <a:ext cx="484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6" y="2709"/>
              <a:ext cx="480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09" name="Oval 52"/>
            <p:cNvSpPr>
              <a:spLocks noChangeArrowheads="1"/>
            </p:cNvSpPr>
            <p:nvPr/>
          </p:nvSpPr>
          <p:spPr bwMode="gray">
            <a:xfrm>
              <a:off x="532" y="2725"/>
              <a:ext cx="433" cy="5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10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11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12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13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814" name="Text Box 57"/>
            <p:cNvSpPr txBox="1">
              <a:spLocks noChangeArrowheads="1"/>
            </p:cNvSpPr>
            <p:nvPr/>
          </p:nvSpPr>
          <p:spPr bwMode="gray">
            <a:xfrm>
              <a:off x="585" y="2752"/>
              <a:ext cx="3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18789" name="Text Box 60"/>
          <p:cNvSpPr txBox="1">
            <a:spLocks noChangeArrowheads="1"/>
          </p:cNvSpPr>
          <p:nvPr/>
        </p:nvSpPr>
        <p:spPr bwMode="auto">
          <a:xfrm>
            <a:off x="2239645" y="692150"/>
            <a:ext cx="6826885" cy="939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1425 kg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gạo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, chia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đều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5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bao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. </a:t>
            </a:r>
          </a:p>
          <a:p>
            <a:pPr algn="ctr" fontAlgn="base"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mỗi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bao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bao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nhiêu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ki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lô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– gam </a:t>
            </a:r>
            <a:r>
              <a:rPr lang="en-US" sz="2800" b="1" kern="1200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gạo</a:t>
            </a: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596188" y="2066925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8801" name="AutoShape 75" descr="Stationery"/>
          <p:cNvSpPr>
            <a:spLocks noChangeArrowheads="1"/>
          </p:cNvSpPr>
          <p:nvPr/>
        </p:nvSpPr>
        <p:spPr bwMode="auto">
          <a:xfrm>
            <a:off x="237118" y="725433"/>
            <a:ext cx="1795463" cy="744141"/>
          </a:xfrm>
          <a:prstGeom prst="rightArrow">
            <a:avLst>
              <a:gd name="adj1" fmla="val 50000"/>
              <a:gd name="adj2" fmla="val 4900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925" tIns="38963" rIns="77925" bIns="38963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14651"/>
            <a:ext cx="25908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"/>
            <a:ext cx="2295525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A5F8F158-42FB-4D50-9593-BF3AB844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10" y="0"/>
            <a:ext cx="9370220" cy="52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5A97ECBF-EA8D-42FA-B36A-CD6496A5C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387464"/>
            <a:ext cx="5998369" cy="8307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634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2399" kern="120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defTabSz="685634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399" b="1" kern="120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sáu ngày 25 tháng 2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41627EB-C7AA-48DC-B911-528BD3E8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241" y="1276350"/>
            <a:ext cx="5199459" cy="461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634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399" b="1" kern="120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lang="en-US" altLang="en-US" sz="2399" b="1" kern="1200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6CE192-7C29-46C2-B6DF-72C66A0D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" y="1803549"/>
            <a:ext cx="7414022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634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399" b="1" kern="1200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Chia số có bốn chữ số cho số có một chữ số (tiếp theo) </a:t>
            </a:r>
            <a:endParaRPr lang="en-US" altLang="en-US" sz="2399" b="1" kern="1200" dirty="0">
              <a:solidFill>
                <a:srgbClr val="FFFF00"/>
              </a:solidFill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3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506" y="1768476"/>
            <a:ext cx="4436745" cy="1014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KH</a:t>
            </a:r>
            <a:r>
              <a:rPr lang="vi-VN" altLang="en-US" sz="6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ÁM PHÁ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3657" y="506478"/>
            <a:ext cx="2592950" cy="43858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a) 4218 : 6 = ?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997714" y="1103681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31446" y="1103681"/>
            <a:ext cx="7429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4218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966229" y="1214446"/>
            <a:ext cx="0" cy="5179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1975560" y="1446538"/>
            <a:ext cx="459387" cy="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65" tIns="34289" rIns="68565" bIns="3428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977888" y="1446581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357264" y="1402943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517196" y="1389431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505290" y="1641844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1648165" y="1641844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116021" y="1446581"/>
            <a:ext cx="352425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2295318" y="1439489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657875" y="1959112"/>
            <a:ext cx="4000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3620862" y="698762"/>
            <a:ext cx="3714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* 42 chia 6 được 7, viết 7.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3921579" y="1089016"/>
            <a:ext cx="4822565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+mn-cs"/>
              </a:rPr>
              <a:t>7 nhân 6 bằng 42; 42 trừ 42 bằng 0</a:t>
            </a: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3620862" y="1541822"/>
            <a:ext cx="489721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* Hạ 1; 1 chia 6 được 0, viết 0. 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3846740" y="1951113"/>
            <a:ext cx="472576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kern="120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0 nhân 6 bằng 0; 1 trừ 0 bằng 1.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3660744" y="2384882"/>
            <a:ext cx="549372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* Hạ 8 được 18, 18 chia 6 được 3, viết 3.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921579" y="2813841"/>
            <a:ext cx="49720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+mn-cs"/>
              </a:rPr>
              <a:t> 3 nhân 6 bằng 18, 18 trừ 18 bằng 0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405444" y="2922483"/>
            <a:ext cx="2485441" cy="4385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4218 : 6 = 703</a:t>
            </a:r>
          </a:p>
        </p:txBody>
      </p:sp>
      <p:sp>
        <p:nvSpPr>
          <p:cNvPr id="6167" name="TextBox 1"/>
          <p:cNvSpPr txBox="1">
            <a:spLocks noChangeArrowheads="1"/>
          </p:cNvSpPr>
          <p:nvPr/>
        </p:nvSpPr>
        <p:spPr bwMode="auto">
          <a:xfrm>
            <a:off x="3305186" y="3771943"/>
            <a:ext cx="138534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2968" y="3521875"/>
            <a:ext cx="4857750" cy="392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2748" y="4148447"/>
            <a:ext cx="8743950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Ở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chia 6.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&lt; 6,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chia 6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ta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ở 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7" grpId="0"/>
      <p:bldP spid="5138" grpId="0"/>
      <p:bldP spid="5139" grpId="0" animBg="1"/>
      <p:bldP spid="5141" grpId="0" animBg="1"/>
      <p:bldP spid="5149" grpId="0"/>
      <p:bldP spid="5153" grpId="0"/>
      <p:bldP spid="5154" grpId="0"/>
      <p:bldP spid="5155" grpId="0"/>
      <p:bldP spid="5156" grpId="0"/>
      <p:bldP spid="5158" grpId="0"/>
      <p:bldP spid="5160" grpId="0"/>
      <p:bldP spid="5164" grpId="0"/>
      <p:bldP spid="5165" grpId="0"/>
      <p:bldP spid="5166" grpId="0"/>
      <p:bldP spid="5167" grpId="0"/>
      <p:bldP spid="5168" grpId="0"/>
      <p:bldP spid="5169" grpId="0"/>
      <p:bldP spid="5171" grpId="0"/>
      <p:bldP spid="5172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1470" y="592489"/>
            <a:ext cx="2457450" cy="4385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b) 2407 : 4  =  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316169" y="1120138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429922" y="1125482"/>
            <a:ext cx="8572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2407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</a:p>
        </p:txBody>
      </p:sp>
      <p:grpSp>
        <p:nvGrpSpPr>
          <p:cNvPr id="6174" name="Group 30"/>
          <p:cNvGrpSpPr/>
          <p:nvPr/>
        </p:nvGrpSpPr>
        <p:grpSpPr bwMode="auto">
          <a:xfrm>
            <a:off x="2217180" y="1239440"/>
            <a:ext cx="613035" cy="488156"/>
            <a:chOff x="1104" y="2640"/>
            <a:chExt cx="672" cy="410"/>
          </a:xfrm>
        </p:grpSpPr>
        <p:sp>
          <p:nvSpPr>
            <p:cNvPr id="7191" name="Line 27"/>
            <p:cNvSpPr>
              <a:spLocks noChangeShapeType="1"/>
            </p:cNvSpPr>
            <p:nvPr/>
          </p:nvSpPr>
          <p:spPr bwMode="auto">
            <a:xfrm>
              <a:off x="1104" y="2640"/>
              <a:ext cx="11" cy="4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2" name="Line 29"/>
            <p:cNvSpPr>
              <a:spLocks noChangeShapeType="1"/>
            </p:cNvSpPr>
            <p:nvPr/>
          </p:nvSpPr>
          <p:spPr bwMode="auto">
            <a:xfrm>
              <a:off x="1104" y="2864"/>
              <a:ext cx="67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2277487" y="1442383"/>
            <a:ext cx="22860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943350" y="938931"/>
            <a:ext cx="3753684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* 24 chia 4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6,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6.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630035" y="1461043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4252911" y="1391295"/>
            <a:ext cx="5240993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+mn-cs"/>
              </a:rPr>
              <a:t>6 nhân 4 bằng 24; 24 trừ 24 bằng 0.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796140" y="1453900"/>
            <a:ext cx="22860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2451125" y="1444761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4044656" y="1810791"/>
            <a:ext cx="5099344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* Hạ 0; 0 chia 4 được 0, viết 0.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796140" y="1728133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945082" y="1728325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4359148" y="2244071"/>
            <a:ext cx="4957696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0 nhân 4 bằng 0, 0 trừ 0 bằng 0.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2624374" y="1433050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4120790" y="2668867"/>
            <a:ext cx="5099344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* Hạ 7; 7 chia 4 được 1, viết 1.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1954767" y="2044659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4359148" y="3110631"/>
            <a:ext cx="502852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1 nhân 4 bằng 4; 7 trừ 4 bằng 3.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497442" y="3013879"/>
            <a:ext cx="2914650" cy="4385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800000"/>
                </a:solidFill>
                <a:latin typeface="Times New Roman" panose="02020603050405020304" pitchFamily="18" charset="0"/>
                <a:ea typeface="+mn-ea"/>
                <a:cs typeface="+mn-cs"/>
              </a:rPr>
              <a:t>2407 : 4 = 601 (</a:t>
            </a:r>
            <a:r>
              <a:rPr lang="en-US" altLang="en-US" sz="2400" b="1" kern="1200" dirty="0" err="1">
                <a:solidFill>
                  <a:srgbClr val="800000"/>
                </a:solidFill>
                <a:latin typeface="Times New Roman" panose="02020603050405020304" pitchFamily="18" charset="0"/>
                <a:ea typeface="+mn-ea"/>
                <a:cs typeface="+mn-cs"/>
              </a:rPr>
              <a:t>dư</a:t>
            </a:r>
            <a:r>
              <a:rPr lang="en-US" altLang="en-US" sz="2400" b="1" kern="1200" dirty="0">
                <a:solidFill>
                  <a:srgbClr val="8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4736" y="3845740"/>
            <a:ext cx="8809264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chia 4.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&lt; 4,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chia 4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ta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ở </a:t>
            </a:r>
            <a:r>
              <a:rPr lang="en-US" alt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7" grpId="0"/>
      <p:bldP spid="6167" grpId="0"/>
      <p:bldP spid="6181" grpId="0"/>
      <p:bldP spid="6182" grpId="0"/>
      <p:bldP spid="6184" grpId="0"/>
      <p:bldP spid="6185" grpId="0"/>
      <p:bldP spid="6187" grpId="0"/>
      <p:bldP spid="6189" grpId="0"/>
      <p:bldP spid="6190" grpId="0"/>
      <p:bldP spid="6192" grpId="0"/>
      <p:bldP spid="6194" grpId="0"/>
      <p:bldP spid="6195" grpId="0"/>
      <p:bldP spid="6196" grpId="0"/>
      <p:bldP spid="6197" grpId="0"/>
      <p:bldP spid="6199" grpId="0"/>
      <p:bldP spid="6200" grpId="0"/>
      <p:bldP spid="6201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45.2"/>
</p:tagLst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1009</Words>
  <Application>Microsoft Office PowerPoint</Application>
  <PresentationFormat>On-screen Show (16:9)</PresentationFormat>
  <Paragraphs>275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19</vt:i4>
      </vt:variant>
    </vt:vector>
  </HeadingPairs>
  <TitlesOfParts>
    <vt:vector size="47" baseType="lpstr">
      <vt:lpstr>Franklin Gothic Medium</vt:lpstr>
      <vt:lpstr>Calibri Light</vt:lpstr>
      <vt:lpstr>Arial Black</vt:lpstr>
      <vt:lpstr>Times New Roman</vt:lpstr>
      <vt:lpstr>Cambria Math</vt:lpstr>
      <vt:lpstr>Arial</vt:lpstr>
      <vt:lpstr>Franklin Gothic Book</vt:lpstr>
      <vt:lpstr>Cambria</vt:lpstr>
      <vt:lpstr>Calibri</vt:lpstr>
      <vt:lpstr>Wingdings 2</vt:lpstr>
      <vt:lpstr>Segoe Print</vt:lpstr>
      <vt:lpstr>HP001 4 hàng</vt:lpstr>
      <vt:lpstr>2_Default Design</vt:lpstr>
      <vt:lpstr>1_Default Design</vt:lpstr>
      <vt:lpstr>8_Office Theme</vt:lpstr>
      <vt:lpstr>3_Office Theme</vt:lpstr>
      <vt:lpstr>2_Office Theme</vt:lpstr>
      <vt:lpstr>Default Design</vt:lpstr>
      <vt:lpstr>3_Default Design</vt:lpstr>
      <vt:lpstr>5_Default Design</vt:lpstr>
      <vt:lpstr>5_Office Theme</vt:lpstr>
      <vt:lpstr>6_Office Theme</vt:lpstr>
      <vt:lpstr>4_Office Theme</vt:lpstr>
      <vt:lpstr>4_Trek</vt:lpstr>
      <vt:lpstr>Nature Illustration 16x9</vt:lpstr>
      <vt:lpstr>1_Office Theme</vt:lpstr>
      <vt:lpstr>9_Office Theme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bạn đến với buổi học ngày hôm nay</dc:title>
  <dc:creator>USER</dc:creator>
  <cp:lastModifiedBy>Admin</cp:lastModifiedBy>
  <cp:revision>125</cp:revision>
  <dcterms:created xsi:type="dcterms:W3CDTF">2022-02-18T04:41:30Z</dcterms:created>
  <dcterms:modified xsi:type="dcterms:W3CDTF">2022-02-19T07:36:50Z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C1FA3E7AE92B4C1BB695039778C4A22D</vt:lpwstr>
  </property>
  <property fmtid="{D5CDD505-2E9C-101B-9397-08002B2CF9AE}" pid="3" name="KSOProductBuildVer">
    <vt:lpwstr>1033-11.2.0.10463</vt:lpwstr>
  </property>
</Properties>
</file>