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70" r:id="rId4"/>
    <p:sldId id="271" r:id="rId5"/>
    <p:sldId id="286" r:id="rId6"/>
    <p:sldId id="276" r:id="rId7"/>
    <p:sldId id="259" r:id="rId8"/>
    <p:sldId id="273" r:id="rId9"/>
    <p:sldId id="277" r:id="rId10"/>
    <p:sldId id="278" r:id="rId11"/>
    <p:sldId id="279" r:id="rId12"/>
    <p:sldId id="280" r:id="rId13"/>
    <p:sldId id="281" r:id="rId14"/>
    <p:sldId id="261" r:id="rId15"/>
    <p:sldId id="262" r:id="rId16"/>
    <p:sldId id="26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25/08/2021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" y="85241"/>
            <a:ext cx="11569484" cy="6772759"/>
          </a:xfrm>
        </p:spPr>
      </p:pic>
      <p:sp>
        <p:nvSpPr>
          <p:cNvPr id="5" name="TextBox 4"/>
          <p:cNvSpPr txBox="1"/>
          <p:nvPr/>
        </p:nvSpPr>
        <p:spPr>
          <a:xfrm>
            <a:off x="2014780" y="1301858"/>
            <a:ext cx="7129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Bài</a:t>
            </a:r>
            <a:r>
              <a:rPr lang="en-US" sz="3600" dirty="0" smtClean="0">
                <a:solidFill>
                  <a:srgbClr val="FF0000"/>
                </a:solidFill>
              </a:rPr>
              <a:t> 12: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</a:t>
            </a:r>
            <a:r>
              <a:rPr lang="en-US" sz="3600" dirty="0" err="1" smtClean="0">
                <a:solidFill>
                  <a:srgbClr val="FF0000"/>
                </a:solidFill>
              </a:rPr>
              <a:t>Chăm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sóc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      </a:t>
            </a:r>
            <a:r>
              <a:rPr lang="en-US" sz="3600" dirty="0" err="1" smtClean="0">
                <a:solidFill>
                  <a:srgbClr val="FF0000"/>
                </a:solidFill>
              </a:rPr>
              <a:t>cây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trồng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nuôi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824131-0EA2-4BCA-8ABD-8EB34222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61" y="468312"/>
            <a:ext cx="10190761" cy="10331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C0CABB-BF8C-4FC2-AD80-8305C5E3F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4261" y="1783644"/>
            <a:ext cx="4642801" cy="41543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7086A2-0345-4AFB-B66C-6D58A145E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73422" y="1896283"/>
            <a:ext cx="5181600" cy="4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0CCDD-739F-4E38-A822-7B0075E7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9" y="824089"/>
            <a:ext cx="9956800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BB960-B11B-463D-90DE-F5014AE7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4" y="371928"/>
            <a:ext cx="5419725" cy="12287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7F77B9-ADD4-4E86-91CA-540D2F619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9289" y="1862667"/>
            <a:ext cx="4876800" cy="344902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416D12-A00D-4ECB-AAC0-6CEE9F63EB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7488" y="1975557"/>
            <a:ext cx="4730467" cy="34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CD81E6-18DF-4BF3-AF2D-B00510284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4589" y="465227"/>
            <a:ext cx="5098522" cy="237957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D73D66-4D71-4639-AB7D-F612C6C4F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8577" y="457112"/>
            <a:ext cx="4628445" cy="250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C1AAE-0218-4BE5-A7FC-AE284D22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73" y="3526328"/>
            <a:ext cx="4781505" cy="242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8171C1-D249-47F7-AF30-30910A843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56" y="3526328"/>
            <a:ext cx="4651022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F300C9-35D5-4469-9116-7508FC19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4" y="1757011"/>
            <a:ext cx="10089203" cy="1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6C6004-42F4-42BC-832E-962A1CA1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6" y="285543"/>
            <a:ext cx="9942452" cy="1171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911124-B676-4A43-8122-78455188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40" y="1577215"/>
            <a:ext cx="2447925" cy="257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36AC44-0179-42EF-961D-612361A60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43" y="1577215"/>
            <a:ext cx="2619375" cy="2385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8F02B7-51BC-45C7-BDCF-91C796EC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49" y="1464880"/>
            <a:ext cx="2505075" cy="249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5E399-6827-4DB3-A1BF-E0B1D11E1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182" y="4779037"/>
            <a:ext cx="267652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032C4-96D9-4EF9-8F8A-8AF75D8BF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352" y="4727289"/>
            <a:ext cx="2976356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BCCF8-BC09-4E1F-8CA2-776A137C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9" y="620889"/>
            <a:ext cx="10351911" cy="242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67B3CB-E4DC-40C7-9BE8-23C9DBD5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50" y="3194757"/>
            <a:ext cx="10123350" cy="33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8DEF64-A64D-44F6-9DC0-D446838E4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389" y="575734"/>
            <a:ext cx="5219878" cy="30028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F8D332-F40A-45FE-ADFC-754559414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515" y="586230"/>
            <a:ext cx="5193418" cy="2981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CD2EE-9977-473D-AB67-D0712F13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04" y="3680178"/>
            <a:ext cx="5221763" cy="2980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8424B-825F-4FD3-8A4C-C80EC744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11" y="3693061"/>
            <a:ext cx="5142740" cy="29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3ECE7-6631-4894-9CF6-70A51F657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0533" y="1557868"/>
            <a:ext cx="4617156" cy="42674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422F45-3CA3-44E3-9A42-C31783602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520" y="1557867"/>
            <a:ext cx="5076825" cy="447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3230-1D47-4E38-AC45-55E302F00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1" y="403665"/>
            <a:ext cx="10159961" cy="11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0" y="85241"/>
            <a:ext cx="11569484" cy="6772759"/>
          </a:xfrm>
        </p:spPr>
      </p:pic>
      <p:sp>
        <p:nvSpPr>
          <p:cNvPr id="5" name="TextBox 4"/>
          <p:cNvSpPr txBox="1"/>
          <p:nvPr/>
        </p:nvSpPr>
        <p:spPr>
          <a:xfrm>
            <a:off x="2084523" y="2038027"/>
            <a:ext cx="7129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cây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trồng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khỏe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mạnh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xanh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tốt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chúng</a:t>
            </a:r>
            <a:r>
              <a:rPr lang="en-US" sz="3600" dirty="0" smtClean="0">
                <a:solidFill>
                  <a:srgbClr val="FF0000"/>
                </a:solidFill>
              </a:rPr>
              <a:t> ta </a:t>
            </a:r>
            <a:r>
              <a:rPr lang="en-US" sz="3600" dirty="0" err="1" smtClean="0">
                <a:solidFill>
                  <a:srgbClr val="FF0000"/>
                </a:solidFill>
              </a:rPr>
              <a:t>cần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tưới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nước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hằng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ngày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bắt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sâu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bón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phân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nhổ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cỏ</a:t>
            </a:r>
            <a:r>
              <a:rPr lang="en-US" sz="3600" dirty="0" smtClean="0">
                <a:solidFill>
                  <a:srgbClr val="FF0000"/>
                </a:solidFill>
              </a:rPr>
              <a:t>……………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9F612-634B-4098-9C9D-2032C2A5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79" y="372533"/>
            <a:ext cx="10049221" cy="1806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55A56-8E46-4D18-BAA5-8180FE2C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79" y="2359379"/>
            <a:ext cx="9958910" cy="30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DF11BB-689A-453D-9661-0333255D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542841"/>
            <a:ext cx="10476466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5635D1-FAFB-4AA1-8321-B1DFAF4B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4" y="1936917"/>
            <a:ext cx="4718458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39F294-FF5D-441B-86E5-B62D3D95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031" y="1984541"/>
            <a:ext cx="4817691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AB0A13-F709-4418-9B49-176020B1B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4" y="4344021"/>
            <a:ext cx="4718458" cy="210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8AB5CE-1BFE-4A1C-8C63-39F9361E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220" y="4324970"/>
            <a:ext cx="460850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5566C-43C6-4835-9C0E-F6A60965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0" y="372533"/>
            <a:ext cx="10456832" cy="12530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C5E02-D8C4-4E28-9C9E-33706C1B4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790" y="2020711"/>
            <a:ext cx="10310077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5566C-43C6-4835-9C0E-F6A60965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5" y="395112"/>
            <a:ext cx="10513276" cy="1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39</Words>
  <Application>Microsoft Office PowerPoint</Application>
  <PresentationFormat>Widescreen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20</cp:revision>
  <dcterms:created xsi:type="dcterms:W3CDTF">2020-09-13T11:39:07Z</dcterms:created>
  <dcterms:modified xsi:type="dcterms:W3CDTF">2021-08-25T01:58:14Z</dcterms:modified>
</cp:coreProperties>
</file>