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22"/>
  </p:notesMasterIdLst>
  <p:sldIdLst>
    <p:sldId id="263" r:id="rId2"/>
    <p:sldId id="343" r:id="rId3"/>
    <p:sldId id="312" r:id="rId4"/>
    <p:sldId id="260" r:id="rId5"/>
    <p:sldId id="262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49" r:id="rId14"/>
    <p:sldId id="380" r:id="rId15"/>
    <p:sldId id="353" r:id="rId16"/>
    <p:sldId id="364" r:id="rId17"/>
    <p:sldId id="340" r:id="rId18"/>
    <p:sldId id="381" r:id="rId19"/>
    <p:sldId id="384" r:id="rId20"/>
    <p:sldId id="290" r:id="rId21"/>
  </p:sldIdLst>
  <p:sldSz cx="9144000" cy="5143500" type="screen16x9"/>
  <p:notesSz cx="6858000" cy="9144000"/>
  <p:embeddedFontLst>
    <p:embeddedFont>
      <p:font typeface="Raleway" panose="020B0604020202020204" charset="0"/>
      <p:regular r:id="rId23"/>
      <p:bold r:id="rId24"/>
      <p:italic r:id="rId25"/>
      <p:boldItalic r:id="rId26"/>
    </p:embeddedFont>
    <p:embeddedFont>
      <p:font typeface="Poppins" panose="020B0604020202020204" charset="0"/>
      <p:regular r:id="rId27"/>
      <p:bold r:id="rId28"/>
      <p:italic r:id="rId29"/>
      <p:boldItalic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Patrick Hand" panose="020B060402020202020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C22CDA-B44F-4543-B6CC-FDD0C77911DE}">
  <a:tblStyle styleId="{BCC22CDA-B44F-4543-B6CC-FDD0C77911D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3508" autoAdjust="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b81aa5035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b81aa5035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e43da4a7d3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e43da4a7d3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6115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e43da4a7d3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e43da4a7d3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7866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e405d58ca9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e405d58ca9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e3c1f8bf3a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e3c1f8bf3a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e2b3ea15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e2b3ea15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e2b3ea15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e2b3ea15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7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e2b3ea15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e2b3ea15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954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e2b3ea15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e2b3ea15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073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e2b3ea15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e2b3ea15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8870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e2b3ea15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e2b3ea15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598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e2b3ea15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e2b3ea15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4919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631900" y="2501852"/>
            <a:ext cx="38802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745950" y="1372350"/>
            <a:ext cx="16521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434488" y="3127688"/>
            <a:ext cx="4275000" cy="5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263050" y="2731792"/>
            <a:ext cx="482447" cy="33705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4831673">
            <a:off x="-284793" y="-159938"/>
            <a:ext cx="1828936" cy="1574464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-2135296">
            <a:off x="7985928" y="3847484"/>
            <a:ext cx="1292290" cy="1014754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537875"/>
            <a:ext cx="51216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201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>
            <a:off x="7110451" y="4123771"/>
            <a:ext cx="2429676" cy="1216626"/>
            <a:chOff x="7110451" y="4123771"/>
            <a:chExt cx="2429676" cy="1216626"/>
          </a:xfrm>
        </p:grpSpPr>
        <p:sp>
          <p:nvSpPr>
            <p:cNvPr id="41" name="Google Shape;41;p4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7"/>
          <p:cNvSpPr txBox="1">
            <a:spLocks noGrp="1"/>
          </p:cNvSpPr>
          <p:nvPr>
            <p:ph type="body" idx="1"/>
          </p:nvPr>
        </p:nvSpPr>
        <p:spPr>
          <a:xfrm>
            <a:off x="724175" y="1597650"/>
            <a:ext cx="4242900" cy="26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724075" y="984050"/>
            <a:ext cx="41211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27" name="Google Shape;127;p7"/>
          <p:cNvGrpSpPr/>
          <p:nvPr/>
        </p:nvGrpSpPr>
        <p:grpSpPr>
          <a:xfrm rot="6197952">
            <a:off x="7256009" y="-808961"/>
            <a:ext cx="1257157" cy="2918429"/>
            <a:chOff x="-751900" y="2850775"/>
            <a:chExt cx="516875" cy="1199900"/>
          </a:xfrm>
        </p:grpSpPr>
        <p:sp>
          <p:nvSpPr>
            <p:cNvPr id="128" name="Google Shape;128;p7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" name="Google Shape;129;p7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30" name="Google Shape;130;p7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7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7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7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7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7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7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7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7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7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7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7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7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7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7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7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7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7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7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7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7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7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7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3" name="Google Shape;153;p7"/>
          <p:cNvSpPr/>
          <p:nvPr/>
        </p:nvSpPr>
        <p:spPr>
          <a:xfrm rot="846218">
            <a:off x="3941042" y="125520"/>
            <a:ext cx="620807" cy="409508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"/>
          <p:cNvSpPr/>
          <p:nvPr/>
        </p:nvSpPr>
        <p:spPr>
          <a:xfrm>
            <a:off x="4783962" y="4439978"/>
            <a:ext cx="482447" cy="33705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solidFill>
          <a:schemeClr val="accent3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5"/>
          <p:cNvSpPr txBox="1">
            <a:spLocks noGrp="1"/>
          </p:cNvSpPr>
          <p:nvPr>
            <p:ph type="subTitle" idx="1"/>
          </p:nvPr>
        </p:nvSpPr>
        <p:spPr>
          <a:xfrm>
            <a:off x="2028888" y="2897725"/>
            <a:ext cx="5086200" cy="7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5"/>
          <p:cNvSpPr txBox="1">
            <a:spLocks noGrp="1"/>
          </p:cNvSpPr>
          <p:nvPr>
            <p:ph type="title"/>
          </p:nvPr>
        </p:nvSpPr>
        <p:spPr>
          <a:xfrm>
            <a:off x="2365038" y="1484075"/>
            <a:ext cx="44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281" name="Google Shape;281;p15"/>
          <p:cNvGrpSpPr/>
          <p:nvPr/>
        </p:nvGrpSpPr>
        <p:grpSpPr>
          <a:xfrm flipH="1">
            <a:off x="7788775" y="3530476"/>
            <a:ext cx="1061341" cy="1184004"/>
            <a:chOff x="7723125" y="3659426"/>
            <a:chExt cx="1061341" cy="1184004"/>
          </a:xfrm>
        </p:grpSpPr>
        <p:sp>
          <p:nvSpPr>
            <p:cNvPr id="282" name="Google Shape;282;p15"/>
            <p:cNvSpPr/>
            <p:nvPr/>
          </p:nvSpPr>
          <p:spPr>
            <a:xfrm rot="1164162">
              <a:off x="7971346" y="3773363"/>
              <a:ext cx="636205" cy="458881"/>
            </a:xfrm>
            <a:custGeom>
              <a:avLst/>
              <a:gdLst/>
              <a:ahLst/>
              <a:cxnLst/>
              <a:rect l="l" t="t" r="r" b="b"/>
              <a:pathLst>
                <a:path w="21204" h="15294" extrusionOk="0">
                  <a:moveTo>
                    <a:pt x="19508" y="1"/>
                  </a:moveTo>
                  <a:cubicBezTo>
                    <a:pt x="19184" y="1"/>
                    <a:pt x="18885" y="221"/>
                    <a:pt x="18822" y="563"/>
                  </a:cubicBezTo>
                  <a:cubicBezTo>
                    <a:pt x="18760" y="546"/>
                    <a:pt x="18696" y="537"/>
                    <a:pt x="18632" y="537"/>
                  </a:cubicBezTo>
                  <a:cubicBezTo>
                    <a:pt x="18448" y="537"/>
                    <a:pt x="18265" y="607"/>
                    <a:pt x="18138" y="734"/>
                  </a:cubicBezTo>
                  <a:lnTo>
                    <a:pt x="18001" y="563"/>
                  </a:lnTo>
                  <a:cubicBezTo>
                    <a:pt x="17873" y="407"/>
                    <a:pt x="17724" y="342"/>
                    <a:pt x="17579" y="342"/>
                  </a:cubicBezTo>
                  <a:cubicBezTo>
                    <a:pt x="17280" y="342"/>
                    <a:pt x="16994" y="617"/>
                    <a:pt x="16925" y="939"/>
                  </a:cubicBezTo>
                  <a:cubicBezTo>
                    <a:pt x="16549" y="990"/>
                    <a:pt x="16207" y="1315"/>
                    <a:pt x="16378" y="1725"/>
                  </a:cubicBezTo>
                  <a:cubicBezTo>
                    <a:pt x="16429" y="1862"/>
                    <a:pt x="16481" y="1998"/>
                    <a:pt x="16549" y="2135"/>
                  </a:cubicBezTo>
                  <a:cubicBezTo>
                    <a:pt x="16259" y="1862"/>
                    <a:pt x="15951" y="1571"/>
                    <a:pt x="15644" y="1315"/>
                  </a:cubicBezTo>
                  <a:cubicBezTo>
                    <a:pt x="15513" y="1185"/>
                    <a:pt x="15368" y="1130"/>
                    <a:pt x="15227" y="1130"/>
                  </a:cubicBezTo>
                  <a:cubicBezTo>
                    <a:pt x="14761" y="1130"/>
                    <a:pt x="14356" y="1736"/>
                    <a:pt x="14789" y="2169"/>
                  </a:cubicBezTo>
                  <a:cubicBezTo>
                    <a:pt x="15302" y="2750"/>
                    <a:pt x="15763" y="3365"/>
                    <a:pt x="16173" y="3998"/>
                  </a:cubicBezTo>
                  <a:cubicBezTo>
                    <a:pt x="15575" y="3639"/>
                    <a:pt x="14926" y="3331"/>
                    <a:pt x="14260" y="3109"/>
                  </a:cubicBezTo>
                  <a:cubicBezTo>
                    <a:pt x="14218" y="3098"/>
                    <a:pt x="14178" y="3092"/>
                    <a:pt x="14138" y="3092"/>
                  </a:cubicBezTo>
                  <a:cubicBezTo>
                    <a:pt x="13822" y="3092"/>
                    <a:pt x="13597" y="3437"/>
                    <a:pt x="13764" y="3741"/>
                  </a:cubicBezTo>
                  <a:cubicBezTo>
                    <a:pt x="13901" y="3980"/>
                    <a:pt x="14106" y="4185"/>
                    <a:pt x="14345" y="4322"/>
                  </a:cubicBezTo>
                  <a:cubicBezTo>
                    <a:pt x="14397" y="4359"/>
                    <a:pt x="14455" y="4377"/>
                    <a:pt x="14511" y="4377"/>
                  </a:cubicBezTo>
                  <a:cubicBezTo>
                    <a:pt x="14585" y="4377"/>
                    <a:pt x="14655" y="4346"/>
                    <a:pt x="14704" y="4288"/>
                  </a:cubicBezTo>
                  <a:lnTo>
                    <a:pt x="14789" y="4339"/>
                  </a:lnTo>
                  <a:cubicBezTo>
                    <a:pt x="14653" y="4459"/>
                    <a:pt x="14584" y="4647"/>
                    <a:pt x="14601" y="4818"/>
                  </a:cubicBezTo>
                  <a:cubicBezTo>
                    <a:pt x="13012" y="3417"/>
                    <a:pt x="11440" y="2016"/>
                    <a:pt x="9663" y="854"/>
                  </a:cubicBezTo>
                  <a:cubicBezTo>
                    <a:pt x="9552" y="782"/>
                    <a:pt x="9443" y="750"/>
                    <a:pt x="9342" y="750"/>
                  </a:cubicBezTo>
                  <a:cubicBezTo>
                    <a:pt x="8915" y="750"/>
                    <a:pt x="8622" y="1307"/>
                    <a:pt x="8843" y="1708"/>
                  </a:cubicBezTo>
                  <a:cubicBezTo>
                    <a:pt x="8467" y="1469"/>
                    <a:pt x="8091" y="1247"/>
                    <a:pt x="7681" y="1059"/>
                  </a:cubicBezTo>
                  <a:cubicBezTo>
                    <a:pt x="7585" y="1004"/>
                    <a:pt x="7486" y="980"/>
                    <a:pt x="7392" y="980"/>
                  </a:cubicBezTo>
                  <a:cubicBezTo>
                    <a:pt x="6986" y="980"/>
                    <a:pt x="6656" y="1432"/>
                    <a:pt x="6878" y="1862"/>
                  </a:cubicBezTo>
                  <a:cubicBezTo>
                    <a:pt x="7323" y="2648"/>
                    <a:pt x="7801" y="3417"/>
                    <a:pt x="8348" y="4151"/>
                  </a:cubicBezTo>
                  <a:cubicBezTo>
                    <a:pt x="7801" y="3724"/>
                    <a:pt x="7220" y="3348"/>
                    <a:pt x="6605" y="3024"/>
                  </a:cubicBezTo>
                  <a:cubicBezTo>
                    <a:pt x="6519" y="2978"/>
                    <a:pt x="6429" y="2957"/>
                    <a:pt x="6342" y="2957"/>
                  </a:cubicBezTo>
                  <a:cubicBezTo>
                    <a:pt x="5941" y="2957"/>
                    <a:pt x="5584" y="3389"/>
                    <a:pt x="5836" y="3810"/>
                  </a:cubicBezTo>
                  <a:cubicBezTo>
                    <a:pt x="6212" y="4408"/>
                    <a:pt x="6639" y="4989"/>
                    <a:pt x="7083" y="5552"/>
                  </a:cubicBezTo>
                  <a:cubicBezTo>
                    <a:pt x="6571" y="5125"/>
                    <a:pt x="6058" y="4698"/>
                    <a:pt x="5528" y="4288"/>
                  </a:cubicBezTo>
                  <a:cubicBezTo>
                    <a:pt x="5432" y="4212"/>
                    <a:pt x="5335" y="4179"/>
                    <a:pt x="5245" y="4179"/>
                  </a:cubicBezTo>
                  <a:cubicBezTo>
                    <a:pt x="4891" y="4179"/>
                    <a:pt x="4630" y="4686"/>
                    <a:pt x="4794" y="5040"/>
                  </a:cubicBezTo>
                  <a:cubicBezTo>
                    <a:pt x="5375" y="6321"/>
                    <a:pt x="6246" y="7415"/>
                    <a:pt x="7135" y="8491"/>
                  </a:cubicBezTo>
                  <a:cubicBezTo>
                    <a:pt x="6246" y="7620"/>
                    <a:pt x="5289" y="6800"/>
                    <a:pt x="4298" y="6082"/>
                  </a:cubicBezTo>
                  <a:cubicBezTo>
                    <a:pt x="4203" y="6014"/>
                    <a:pt x="4106" y="5985"/>
                    <a:pt x="4015" y="5985"/>
                  </a:cubicBezTo>
                  <a:cubicBezTo>
                    <a:pt x="3646" y="5985"/>
                    <a:pt x="3355" y="6461"/>
                    <a:pt x="3546" y="6817"/>
                  </a:cubicBezTo>
                  <a:cubicBezTo>
                    <a:pt x="4110" y="7825"/>
                    <a:pt x="4760" y="8782"/>
                    <a:pt x="5409" y="9738"/>
                  </a:cubicBezTo>
                  <a:cubicBezTo>
                    <a:pt x="4606" y="8987"/>
                    <a:pt x="3803" y="8252"/>
                    <a:pt x="2846" y="7705"/>
                  </a:cubicBezTo>
                  <a:cubicBezTo>
                    <a:pt x="2770" y="7658"/>
                    <a:pt x="2686" y="7637"/>
                    <a:pt x="2602" y="7637"/>
                  </a:cubicBezTo>
                  <a:cubicBezTo>
                    <a:pt x="2289" y="7637"/>
                    <a:pt x="1976" y="7932"/>
                    <a:pt x="2111" y="8269"/>
                  </a:cubicBezTo>
                  <a:cubicBezTo>
                    <a:pt x="2658" y="9704"/>
                    <a:pt x="3529" y="10917"/>
                    <a:pt x="4350" y="12182"/>
                  </a:cubicBezTo>
                  <a:cubicBezTo>
                    <a:pt x="3683" y="11703"/>
                    <a:pt x="3051" y="11174"/>
                    <a:pt x="2419" y="10627"/>
                  </a:cubicBezTo>
                  <a:cubicBezTo>
                    <a:pt x="2313" y="10538"/>
                    <a:pt x="2193" y="10500"/>
                    <a:pt x="2076" y="10500"/>
                  </a:cubicBezTo>
                  <a:cubicBezTo>
                    <a:pt x="1721" y="10500"/>
                    <a:pt x="1401" y="10856"/>
                    <a:pt x="1633" y="11242"/>
                  </a:cubicBezTo>
                  <a:cubicBezTo>
                    <a:pt x="1923" y="11738"/>
                    <a:pt x="2197" y="12250"/>
                    <a:pt x="2436" y="12797"/>
                  </a:cubicBezTo>
                  <a:cubicBezTo>
                    <a:pt x="2145" y="12643"/>
                    <a:pt x="1872" y="12506"/>
                    <a:pt x="1599" y="12336"/>
                  </a:cubicBezTo>
                  <a:cubicBezTo>
                    <a:pt x="1520" y="12291"/>
                    <a:pt x="1439" y="12272"/>
                    <a:pt x="1360" y="12272"/>
                  </a:cubicBezTo>
                  <a:cubicBezTo>
                    <a:pt x="1014" y="12272"/>
                    <a:pt x="720" y="12657"/>
                    <a:pt x="915" y="13019"/>
                  </a:cubicBezTo>
                  <a:cubicBezTo>
                    <a:pt x="1069" y="13258"/>
                    <a:pt x="1189" y="13515"/>
                    <a:pt x="1291" y="13788"/>
                  </a:cubicBezTo>
                  <a:cubicBezTo>
                    <a:pt x="1154" y="13737"/>
                    <a:pt x="1001" y="13685"/>
                    <a:pt x="864" y="13600"/>
                  </a:cubicBezTo>
                  <a:cubicBezTo>
                    <a:pt x="788" y="13558"/>
                    <a:pt x="712" y="13539"/>
                    <a:pt x="640" y="13539"/>
                  </a:cubicBezTo>
                  <a:cubicBezTo>
                    <a:pt x="273" y="13539"/>
                    <a:pt x="0" y="14021"/>
                    <a:pt x="300" y="14335"/>
                  </a:cubicBezTo>
                  <a:cubicBezTo>
                    <a:pt x="334" y="14369"/>
                    <a:pt x="351" y="14386"/>
                    <a:pt x="368" y="14420"/>
                  </a:cubicBezTo>
                  <a:cubicBezTo>
                    <a:pt x="180" y="14608"/>
                    <a:pt x="215" y="14916"/>
                    <a:pt x="437" y="15069"/>
                  </a:cubicBezTo>
                  <a:cubicBezTo>
                    <a:pt x="604" y="15185"/>
                    <a:pt x="836" y="15293"/>
                    <a:pt x="1054" y="15293"/>
                  </a:cubicBezTo>
                  <a:cubicBezTo>
                    <a:pt x="1191" y="15293"/>
                    <a:pt x="1322" y="15250"/>
                    <a:pt x="1428" y="15138"/>
                  </a:cubicBezTo>
                  <a:cubicBezTo>
                    <a:pt x="1513" y="15069"/>
                    <a:pt x="1564" y="14967"/>
                    <a:pt x="1582" y="14864"/>
                  </a:cubicBezTo>
                  <a:cubicBezTo>
                    <a:pt x="1752" y="14899"/>
                    <a:pt x="1940" y="14950"/>
                    <a:pt x="2111" y="15001"/>
                  </a:cubicBezTo>
                  <a:cubicBezTo>
                    <a:pt x="2166" y="15018"/>
                    <a:pt x="2218" y="15026"/>
                    <a:pt x="2266" y="15026"/>
                  </a:cubicBezTo>
                  <a:cubicBezTo>
                    <a:pt x="2657" y="15026"/>
                    <a:pt x="2831" y="14517"/>
                    <a:pt x="2573" y="14198"/>
                  </a:cubicBezTo>
                  <a:cubicBezTo>
                    <a:pt x="2487" y="14095"/>
                    <a:pt x="2419" y="13993"/>
                    <a:pt x="2368" y="13890"/>
                  </a:cubicBezTo>
                  <a:lnTo>
                    <a:pt x="2368" y="13890"/>
                  </a:lnTo>
                  <a:cubicBezTo>
                    <a:pt x="2590" y="14010"/>
                    <a:pt x="2812" y="14130"/>
                    <a:pt x="3034" y="14266"/>
                  </a:cubicBezTo>
                  <a:cubicBezTo>
                    <a:pt x="3117" y="14313"/>
                    <a:pt x="3203" y="14334"/>
                    <a:pt x="3285" y="14334"/>
                  </a:cubicBezTo>
                  <a:cubicBezTo>
                    <a:pt x="3596" y="14334"/>
                    <a:pt x="3863" y="14040"/>
                    <a:pt x="3769" y="13702"/>
                  </a:cubicBezTo>
                  <a:cubicBezTo>
                    <a:pt x="3700" y="13395"/>
                    <a:pt x="3615" y="13087"/>
                    <a:pt x="3495" y="12780"/>
                  </a:cubicBezTo>
                  <a:lnTo>
                    <a:pt x="3495" y="12780"/>
                  </a:lnTo>
                  <a:cubicBezTo>
                    <a:pt x="4144" y="13275"/>
                    <a:pt x="4828" y="13702"/>
                    <a:pt x="5528" y="14061"/>
                  </a:cubicBezTo>
                  <a:cubicBezTo>
                    <a:pt x="5612" y="14107"/>
                    <a:pt x="5697" y="14127"/>
                    <a:pt x="5777" y="14127"/>
                  </a:cubicBezTo>
                  <a:cubicBezTo>
                    <a:pt x="6122" y="14127"/>
                    <a:pt x="6389" y="13755"/>
                    <a:pt x="6195" y="13395"/>
                  </a:cubicBezTo>
                  <a:cubicBezTo>
                    <a:pt x="5546" y="12113"/>
                    <a:pt x="4674" y="10986"/>
                    <a:pt x="3939" y="9738"/>
                  </a:cubicBezTo>
                  <a:lnTo>
                    <a:pt x="3939" y="9738"/>
                  </a:lnTo>
                  <a:cubicBezTo>
                    <a:pt x="5101" y="10747"/>
                    <a:pt x="6144" y="11874"/>
                    <a:pt x="7476" y="12677"/>
                  </a:cubicBezTo>
                  <a:cubicBezTo>
                    <a:pt x="7557" y="12724"/>
                    <a:pt x="7641" y="12744"/>
                    <a:pt x="7722" y="12744"/>
                  </a:cubicBezTo>
                  <a:cubicBezTo>
                    <a:pt x="8091" y="12744"/>
                    <a:pt x="8415" y="12323"/>
                    <a:pt x="8177" y="11960"/>
                  </a:cubicBezTo>
                  <a:cubicBezTo>
                    <a:pt x="7596" y="11037"/>
                    <a:pt x="6964" y="10131"/>
                    <a:pt x="6349" y="9226"/>
                  </a:cubicBezTo>
                  <a:lnTo>
                    <a:pt x="6349" y="9226"/>
                  </a:lnTo>
                  <a:cubicBezTo>
                    <a:pt x="7545" y="10388"/>
                    <a:pt x="8707" y="11584"/>
                    <a:pt x="10022" y="12609"/>
                  </a:cubicBezTo>
                  <a:cubicBezTo>
                    <a:pt x="10137" y="12711"/>
                    <a:pt x="10264" y="12755"/>
                    <a:pt x="10386" y="12755"/>
                  </a:cubicBezTo>
                  <a:cubicBezTo>
                    <a:pt x="10757" y="12755"/>
                    <a:pt x="11082" y="12353"/>
                    <a:pt x="10876" y="11943"/>
                  </a:cubicBezTo>
                  <a:cubicBezTo>
                    <a:pt x="10142" y="10336"/>
                    <a:pt x="8963" y="9038"/>
                    <a:pt x="7852" y="7671"/>
                  </a:cubicBezTo>
                  <a:lnTo>
                    <a:pt x="7852" y="7671"/>
                  </a:lnTo>
                  <a:cubicBezTo>
                    <a:pt x="9595" y="9260"/>
                    <a:pt x="11269" y="10917"/>
                    <a:pt x="13149" y="12353"/>
                  </a:cubicBezTo>
                  <a:cubicBezTo>
                    <a:pt x="13229" y="12414"/>
                    <a:pt x="13317" y="12440"/>
                    <a:pt x="13404" y="12440"/>
                  </a:cubicBezTo>
                  <a:cubicBezTo>
                    <a:pt x="13781" y="12440"/>
                    <a:pt x="14150" y="11944"/>
                    <a:pt x="13901" y="11584"/>
                  </a:cubicBezTo>
                  <a:cubicBezTo>
                    <a:pt x="12568" y="9721"/>
                    <a:pt x="10894" y="8132"/>
                    <a:pt x="9339" y="6458"/>
                  </a:cubicBezTo>
                  <a:lnTo>
                    <a:pt x="9339" y="6458"/>
                  </a:lnTo>
                  <a:cubicBezTo>
                    <a:pt x="11287" y="8286"/>
                    <a:pt x="12978" y="10422"/>
                    <a:pt x="15268" y="11840"/>
                  </a:cubicBezTo>
                  <a:cubicBezTo>
                    <a:pt x="15373" y="11903"/>
                    <a:pt x="15476" y="11931"/>
                    <a:pt x="15572" y="11931"/>
                  </a:cubicBezTo>
                  <a:cubicBezTo>
                    <a:pt x="16018" y="11931"/>
                    <a:pt x="16306" y="11329"/>
                    <a:pt x="15968" y="10935"/>
                  </a:cubicBezTo>
                  <a:cubicBezTo>
                    <a:pt x="13832" y="8372"/>
                    <a:pt x="11269" y="6133"/>
                    <a:pt x="9287" y="3451"/>
                  </a:cubicBezTo>
                  <a:lnTo>
                    <a:pt x="9287" y="3451"/>
                  </a:lnTo>
                  <a:cubicBezTo>
                    <a:pt x="12226" y="5723"/>
                    <a:pt x="14413" y="8987"/>
                    <a:pt x="17745" y="10781"/>
                  </a:cubicBezTo>
                  <a:cubicBezTo>
                    <a:pt x="17827" y="10825"/>
                    <a:pt x="17917" y="10845"/>
                    <a:pt x="18006" y="10845"/>
                  </a:cubicBezTo>
                  <a:cubicBezTo>
                    <a:pt x="18438" y="10845"/>
                    <a:pt x="18877" y="10385"/>
                    <a:pt x="18565" y="9961"/>
                  </a:cubicBezTo>
                  <a:cubicBezTo>
                    <a:pt x="18394" y="9738"/>
                    <a:pt x="18241" y="9533"/>
                    <a:pt x="18070" y="9311"/>
                  </a:cubicBezTo>
                  <a:lnTo>
                    <a:pt x="18070" y="9311"/>
                  </a:lnTo>
                  <a:cubicBezTo>
                    <a:pt x="18702" y="9790"/>
                    <a:pt x="19368" y="10217"/>
                    <a:pt x="20052" y="10627"/>
                  </a:cubicBezTo>
                  <a:cubicBezTo>
                    <a:pt x="20162" y="10688"/>
                    <a:pt x="20271" y="10715"/>
                    <a:pt x="20373" y="10715"/>
                  </a:cubicBezTo>
                  <a:cubicBezTo>
                    <a:pt x="20869" y="10715"/>
                    <a:pt x="21203" y="10078"/>
                    <a:pt x="20821" y="9653"/>
                  </a:cubicBezTo>
                  <a:cubicBezTo>
                    <a:pt x="20633" y="9431"/>
                    <a:pt x="20445" y="9226"/>
                    <a:pt x="20240" y="9021"/>
                  </a:cubicBezTo>
                  <a:cubicBezTo>
                    <a:pt x="20240" y="8867"/>
                    <a:pt x="20206" y="8713"/>
                    <a:pt x="20103" y="8594"/>
                  </a:cubicBezTo>
                  <a:cubicBezTo>
                    <a:pt x="19249" y="7534"/>
                    <a:pt x="18309" y="6543"/>
                    <a:pt x="17267" y="5655"/>
                  </a:cubicBezTo>
                  <a:lnTo>
                    <a:pt x="17267" y="5655"/>
                  </a:lnTo>
                  <a:cubicBezTo>
                    <a:pt x="17306" y="5666"/>
                    <a:pt x="17344" y="5671"/>
                    <a:pt x="17381" y="5671"/>
                  </a:cubicBezTo>
                  <a:cubicBezTo>
                    <a:pt x="17636" y="5671"/>
                    <a:pt x="17837" y="5432"/>
                    <a:pt x="17882" y="5194"/>
                  </a:cubicBezTo>
                  <a:cubicBezTo>
                    <a:pt x="17937" y="5207"/>
                    <a:pt x="17992" y="5214"/>
                    <a:pt x="18045" y="5214"/>
                  </a:cubicBezTo>
                  <a:cubicBezTo>
                    <a:pt x="18452" y="5214"/>
                    <a:pt x="18774" y="4833"/>
                    <a:pt x="18668" y="4425"/>
                  </a:cubicBezTo>
                  <a:cubicBezTo>
                    <a:pt x="18668" y="4373"/>
                    <a:pt x="18651" y="4339"/>
                    <a:pt x="18634" y="4288"/>
                  </a:cubicBezTo>
                  <a:lnTo>
                    <a:pt x="18634" y="4288"/>
                  </a:lnTo>
                  <a:lnTo>
                    <a:pt x="18685" y="4322"/>
                  </a:lnTo>
                  <a:cubicBezTo>
                    <a:pt x="18817" y="4447"/>
                    <a:pt x="18982" y="4508"/>
                    <a:pt x="19144" y="4508"/>
                  </a:cubicBezTo>
                  <a:cubicBezTo>
                    <a:pt x="19338" y="4508"/>
                    <a:pt x="19529" y="4421"/>
                    <a:pt x="19659" y="4254"/>
                  </a:cubicBezTo>
                  <a:lnTo>
                    <a:pt x="19693" y="4271"/>
                  </a:lnTo>
                  <a:cubicBezTo>
                    <a:pt x="19803" y="4351"/>
                    <a:pt x="19915" y="4385"/>
                    <a:pt x="20024" y="4385"/>
                  </a:cubicBezTo>
                  <a:cubicBezTo>
                    <a:pt x="20473" y="4385"/>
                    <a:pt x="20846" y="3792"/>
                    <a:pt x="20599" y="3365"/>
                  </a:cubicBezTo>
                  <a:cubicBezTo>
                    <a:pt x="20411" y="3024"/>
                    <a:pt x="20223" y="2665"/>
                    <a:pt x="20035" y="2323"/>
                  </a:cubicBezTo>
                  <a:cubicBezTo>
                    <a:pt x="20120" y="2203"/>
                    <a:pt x="20171" y="2067"/>
                    <a:pt x="20171" y="1913"/>
                  </a:cubicBezTo>
                  <a:lnTo>
                    <a:pt x="20171" y="1896"/>
                  </a:lnTo>
                  <a:cubicBezTo>
                    <a:pt x="20257" y="1862"/>
                    <a:pt x="20342" y="1810"/>
                    <a:pt x="20393" y="1742"/>
                  </a:cubicBezTo>
                  <a:cubicBezTo>
                    <a:pt x="20974" y="1025"/>
                    <a:pt x="20650" y="461"/>
                    <a:pt x="19847" y="85"/>
                  </a:cubicBezTo>
                  <a:cubicBezTo>
                    <a:pt x="19737" y="27"/>
                    <a:pt x="19621" y="1"/>
                    <a:pt x="19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 rot="1164162">
              <a:off x="7863863" y="3761118"/>
              <a:ext cx="779864" cy="980621"/>
            </a:xfrm>
            <a:custGeom>
              <a:avLst/>
              <a:gdLst/>
              <a:ahLst/>
              <a:cxnLst/>
              <a:rect l="l" t="t" r="r" b="b"/>
              <a:pathLst>
                <a:path w="25992" h="32683" extrusionOk="0">
                  <a:moveTo>
                    <a:pt x="17878" y="276"/>
                  </a:moveTo>
                  <a:cubicBezTo>
                    <a:pt x="17883" y="276"/>
                    <a:pt x="17888" y="277"/>
                    <a:pt x="17892" y="278"/>
                  </a:cubicBezTo>
                  <a:cubicBezTo>
                    <a:pt x="18849" y="569"/>
                    <a:pt x="19754" y="1013"/>
                    <a:pt x="20575" y="1594"/>
                  </a:cubicBezTo>
                  <a:cubicBezTo>
                    <a:pt x="22078" y="2619"/>
                    <a:pt x="21207" y="3678"/>
                    <a:pt x="20216" y="4704"/>
                  </a:cubicBezTo>
                  <a:cubicBezTo>
                    <a:pt x="19584" y="5353"/>
                    <a:pt x="18866" y="5934"/>
                    <a:pt x="18353" y="6669"/>
                  </a:cubicBezTo>
                  <a:cubicBezTo>
                    <a:pt x="17584" y="6053"/>
                    <a:pt x="16816" y="5438"/>
                    <a:pt x="16047" y="4840"/>
                  </a:cubicBezTo>
                  <a:cubicBezTo>
                    <a:pt x="15756" y="4618"/>
                    <a:pt x="15466" y="4396"/>
                    <a:pt x="15175" y="4191"/>
                  </a:cubicBezTo>
                  <a:lnTo>
                    <a:pt x="15363" y="4003"/>
                  </a:lnTo>
                  <a:cubicBezTo>
                    <a:pt x="15380" y="4003"/>
                    <a:pt x="15363" y="3986"/>
                    <a:pt x="15346" y="3986"/>
                  </a:cubicBezTo>
                  <a:cubicBezTo>
                    <a:pt x="15602" y="3883"/>
                    <a:pt x="16235" y="2534"/>
                    <a:pt x="16440" y="2226"/>
                  </a:cubicBezTo>
                  <a:cubicBezTo>
                    <a:pt x="16591" y="2025"/>
                    <a:pt x="17614" y="276"/>
                    <a:pt x="17878" y="276"/>
                  </a:cubicBezTo>
                  <a:close/>
                  <a:moveTo>
                    <a:pt x="22660" y="24694"/>
                  </a:moveTo>
                  <a:cubicBezTo>
                    <a:pt x="23262" y="24694"/>
                    <a:pt x="23378" y="25557"/>
                    <a:pt x="23462" y="25959"/>
                  </a:cubicBezTo>
                  <a:lnTo>
                    <a:pt x="23462" y="25976"/>
                  </a:lnTo>
                  <a:cubicBezTo>
                    <a:pt x="21395" y="26830"/>
                    <a:pt x="19242" y="27514"/>
                    <a:pt x="17021" y="27787"/>
                  </a:cubicBezTo>
                  <a:cubicBezTo>
                    <a:pt x="17038" y="27770"/>
                    <a:pt x="17038" y="27753"/>
                    <a:pt x="17021" y="27736"/>
                  </a:cubicBezTo>
                  <a:cubicBezTo>
                    <a:pt x="16884" y="27394"/>
                    <a:pt x="16388" y="26318"/>
                    <a:pt x="16867" y="26096"/>
                  </a:cubicBezTo>
                  <a:cubicBezTo>
                    <a:pt x="17721" y="25720"/>
                    <a:pt x="18593" y="25446"/>
                    <a:pt x="19481" y="25241"/>
                  </a:cubicBezTo>
                  <a:cubicBezTo>
                    <a:pt x="20233" y="25070"/>
                    <a:pt x="20985" y="24968"/>
                    <a:pt x="21736" y="24831"/>
                  </a:cubicBezTo>
                  <a:cubicBezTo>
                    <a:pt x="22027" y="24763"/>
                    <a:pt x="22317" y="24729"/>
                    <a:pt x="22625" y="24695"/>
                  </a:cubicBezTo>
                  <a:cubicBezTo>
                    <a:pt x="22637" y="24694"/>
                    <a:pt x="22648" y="24694"/>
                    <a:pt x="22660" y="24694"/>
                  </a:cubicBezTo>
                  <a:close/>
                  <a:moveTo>
                    <a:pt x="17710" y="0"/>
                  </a:moveTo>
                  <a:cubicBezTo>
                    <a:pt x="17669" y="0"/>
                    <a:pt x="17633" y="28"/>
                    <a:pt x="17619" y="56"/>
                  </a:cubicBezTo>
                  <a:cubicBezTo>
                    <a:pt x="16713" y="1389"/>
                    <a:pt x="15722" y="2670"/>
                    <a:pt x="14953" y="4071"/>
                  </a:cubicBezTo>
                  <a:cubicBezTo>
                    <a:pt x="14150" y="3508"/>
                    <a:pt x="13313" y="2978"/>
                    <a:pt x="12459" y="2448"/>
                  </a:cubicBezTo>
                  <a:cubicBezTo>
                    <a:pt x="11690" y="1987"/>
                    <a:pt x="10904" y="1526"/>
                    <a:pt x="10118" y="1081"/>
                  </a:cubicBezTo>
                  <a:cubicBezTo>
                    <a:pt x="9987" y="1008"/>
                    <a:pt x="9668" y="749"/>
                    <a:pt x="9451" y="749"/>
                  </a:cubicBezTo>
                  <a:cubicBezTo>
                    <a:pt x="9413" y="749"/>
                    <a:pt x="9379" y="756"/>
                    <a:pt x="9349" y="774"/>
                  </a:cubicBezTo>
                  <a:cubicBezTo>
                    <a:pt x="9315" y="791"/>
                    <a:pt x="9315" y="825"/>
                    <a:pt x="9349" y="842"/>
                  </a:cubicBezTo>
                  <a:cubicBezTo>
                    <a:pt x="9622" y="893"/>
                    <a:pt x="10101" y="1303"/>
                    <a:pt x="10340" y="1440"/>
                  </a:cubicBezTo>
                  <a:cubicBezTo>
                    <a:pt x="11092" y="1867"/>
                    <a:pt x="11843" y="2346"/>
                    <a:pt x="12561" y="2790"/>
                  </a:cubicBezTo>
                  <a:cubicBezTo>
                    <a:pt x="13757" y="3508"/>
                    <a:pt x="14885" y="4294"/>
                    <a:pt x="15978" y="5131"/>
                  </a:cubicBezTo>
                  <a:cubicBezTo>
                    <a:pt x="17328" y="6173"/>
                    <a:pt x="18627" y="7232"/>
                    <a:pt x="19925" y="8309"/>
                  </a:cubicBezTo>
                  <a:cubicBezTo>
                    <a:pt x="20540" y="8821"/>
                    <a:pt x="21155" y="9334"/>
                    <a:pt x="21771" y="9847"/>
                  </a:cubicBezTo>
                  <a:cubicBezTo>
                    <a:pt x="21976" y="10017"/>
                    <a:pt x="22334" y="10240"/>
                    <a:pt x="22591" y="10462"/>
                  </a:cubicBezTo>
                  <a:cubicBezTo>
                    <a:pt x="22435" y="10350"/>
                    <a:pt x="22189" y="10309"/>
                    <a:pt x="21905" y="10309"/>
                  </a:cubicBezTo>
                  <a:cubicBezTo>
                    <a:pt x="21189" y="10309"/>
                    <a:pt x="20234" y="10571"/>
                    <a:pt x="19891" y="10633"/>
                  </a:cubicBezTo>
                  <a:cubicBezTo>
                    <a:pt x="17414" y="11060"/>
                    <a:pt x="14970" y="11692"/>
                    <a:pt x="12527" y="12324"/>
                  </a:cubicBezTo>
                  <a:cubicBezTo>
                    <a:pt x="9844" y="13025"/>
                    <a:pt x="7179" y="13793"/>
                    <a:pt x="4531" y="14665"/>
                  </a:cubicBezTo>
                  <a:cubicBezTo>
                    <a:pt x="3283" y="15058"/>
                    <a:pt x="1763" y="15451"/>
                    <a:pt x="584" y="16151"/>
                  </a:cubicBezTo>
                  <a:lnTo>
                    <a:pt x="550" y="16151"/>
                  </a:lnTo>
                  <a:lnTo>
                    <a:pt x="925" y="15793"/>
                  </a:lnTo>
                  <a:cubicBezTo>
                    <a:pt x="940" y="15778"/>
                    <a:pt x="930" y="15738"/>
                    <a:pt x="904" y="15738"/>
                  </a:cubicBezTo>
                  <a:cubicBezTo>
                    <a:pt x="900" y="15738"/>
                    <a:pt x="896" y="15739"/>
                    <a:pt x="891" y="15741"/>
                  </a:cubicBezTo>
                  <a:cubicBezTo>
                    <a:pt x="735" y="15840"/>
                    <a:pt x="642" y="15891"/>
                    <a:pt x="611" y="15891"/>
                  </a:cubicBezTo>
                  <a:cubicBezTo>
                    <a:pt x="577" y="15891"/>
                    <a:pt x="614" y="15831"/>
                    <a:pt x="720" y="15707"/>
                  </a:cubicBezTo>
                  <a:cubicBezTo>
                    <a:pt x="908" y="15280"/>
                    <a:pt x="1062" y="14836"/>
                    <a:pt x="1233" y="14392"/>
                  </a:cubicBezTo>
                  <a:cubicBezTo>
                    <a:pt x="1506" y="13674"/>
                    <a:pt x="1763" y="12939"/>
                    <a:pt x="2036" y="12222"/>
                  </a:cubicBezTo>
                  <a:cubicBezTo>
                    <a:pt x="2617" y="10667"/>
                    <a:pt x="3215" y="9095"/>
                    <a:pt x="4086" y="7694"/>
                  </a:cubicBezTo>
                  <a:cubicBezTo>
                    <a:pt x="5624" y="5216"/>
                    <a:pt x="7743" y="3132"/>
                    <a:pt x="9212" y="637"/>
                  </a:cubicBezTo>
                  <a:cubicBezTo>
                    <a:pt x="9261" y="565"/>
                    <a:pt x="9198" y="492"/>
                    <a:pt x="9127" y="492"/>
                  </a:cubicBezTo>
                  <a:cubicBezTo>
                    <a:pt x="9097" y="492"/>
                    <a:pt x="9066" y="505"/>
                    <a:pt x="9041" y="535"/>
                  </a:cubicBezTo>
                  <a:cubicBezTo>
                    <a:pt x="7367" y="2910"/>
                    <a:pt x="5487" y="5148"/>
                    <a:pt x="3898" y="7591"/>
                  </a:cubicBezTo>
                  <a:cubicBezTo>
                    <a:pt x="2241" y="10154"/>
                    <a:pt x="1472" y="13298"/>
                    <a:pt x="362" y="16100"/>
                  </a:cubicBezTo>
                  <a:cubicBezTo>
                    <a:pt x="334" y="16170"/>
                    <a:pt x="397" y="16229"/>
                    <a:pt x="459" y="16229"/>
                  </a:cubicBezTo>
                  <a:cubicBezTo>
                    <a:pt x="473" y="16229"/>
                    <a:pt x="486" y="16226"/>
                    <a:pt x="498" y="16220"/>
                  </a:cubicBezTo>
                  <a:cubicBezTo>
                    <a:pt x="498" y="16220"/>
                    <a:pt x="498" y="16220"/>
                    <a:pt x="498" y="16237"/>
                  </a:cubicBezTo>
                  <a:cubicBezTo>
                    <a:pt x="344" y="16322"/>
                    <a:pt x="208" y="16408"/>
                    <a:pt x="71" y="16510"/>
                  </a:cubicBezTo>
                  <a:cubicBezTo>
                    <a:pt x="0" y="16567"/>
                    <a:pt x="47" y="16659"/>
                    <a:pt x="104" y="16659"/>
                  </a:cubicBezTo>
                  <a:cubicBezTo>
                    <a:pt x="116" y="16659"/>
                    <a:pt x="128" y="16656"/>
                    <a:pt x="139" y="16647"/>
                  </a:cubicBezTo>
                  <a:cubicBezTo>
                    <a:pt x="225" y="16579"/>
                    <a:pt x="362" y="16510"/>
                    <a:pt x="464" y="16425"/>
                  </a:cubicBezTo>
                  <a:lnTo>
                    <a:pt x="464" y="16425"/>
                  </a:lnTo>
                  <a:cubicBezTo>
                    <a:pt x="259" y="18509"/>
                    <a:pt x="1267" y="20679"/>
                    <a:pt x="1933" y="22593"/>
                  </a:cubicBezTo>
                  <a:cubicBezTo>
                    <a:pt x="3044" y="25856"/>
                    <a:pt x="3796" y="29257"/>
                    <a:pt x="4684" y="32588"/>
                  </a:cubicBezTo>
                  <a:cubicBezTo>
                    <a:pt x="4701" y="32640"/>
                    <a:pt x="4736" y="32674"/>
                    <a:pt x="4787" y="32674"/>
                  </a:cubicBezTo>
                  <a:cubicBezTo>
                    <a:pt x="4934" y="32680"/>
                    <a:pt x="5082" y="32683"/>
                    <a:pt x="5228" y="32683"/>
                  </a:cubicBezTo>
                  <a:cubicBezTo>
                    <a:pt x="7186" y="32683"/>
                    <a:pt x="9062" y="32168"/>
                    <a:pt x="10938" y="31580"/>
                  </a:cubicBezTo>
                  <a:cubicBezTo>
                    <a:pt x="13125" y="30897"/>
                    <a:pt x="15244" y="30282"/>
                    <a:pt x="17499" y="29803"/>
                  </a:cubicBezTo>
                  <a:cubicBezTo>
                    <a:pt x="19396" y="29393"/>
                    <a:pt x="21275" y="28829"/>
                    <a:pt x="23103" y="28146"/>
                  </a:cubicBezTo>
                  <a:cubicBezTo>
                    <a:pt x="23872" y="27873"/>
                    <a:pt x="25307" y="27565"/>
                    <a:pt x="25871" y="26933"/>
                  </a:cubicBezTo>
                  <a:cubicBezTo>
                    <a:pt x="25992" y="26839"/>
                    <a:pt x="25934" y="26735"/>
                    <a:pt x="25854" y="26735"/>
                  </a:cubicBezTo>
                  <a:cubicBezTo>
                    <a:pt x="25832" y="26735"/>
                    <a:pt x="25808" y="26743"/>
                    <a:pt x="25786" y="26762"/>
                  </a:cubicBezTo>
                  <a:cubicBezTo>
                    <a:pt x="25512" y="27001"/>
                    <a:pt x="25222" y="27189"/>
                    <a:pt x="24880" y="27309"/>
                  </a:cubicBezTo>
                  <a:cubicBezTo>
                    <a:pt x="24744" y="26762"/>
                    <a:pt x="24521" y="26249"/>
                    <a:pt x="24231" y="25754"/>
                  </a:cubicBezTo>
                  <a:cubicBezTo>
                    <a:pt x="24209" y="25721"/>
                    <a:pt x="24173" y="25702"/>
                    <a:pt x="24136" y="25702"/>
                  </a:cubicBezTo>
                  <a:cubicBezTo>
                    <a:pt x="24116" y="25702"/>
                    <a:pt x="24095" y="25708"/>
                    <a:pt x="24077" y="25720"/>
                  </a:cubicBezTo>
                  <a:lnTo>
                    <a:pt x="23667" y="25891"/>
                  </a:lnTo>
                  <a:cubicBezTo>
                    <a:pt x="23483" y="25045"/>
                    <a:pt x="23257" y="24503"/>
                    <a:pt x="22466" y="24503"/>
                  </a:cubicBezTo>
                  <a:cubicBezTo>
                    <a:pt x="22378" y="24503"/>
                    <a:pt x="22283" y="24510"/>
                    <a:pt x="22181" y="24524"/>
                  </a:cubicBezTo>
                  <a:cubicBezTo>
                    <a:pt x="20216" y="24797"/>
                    <a:pt x="18234" y="25207"/>
                    <a:pt x="16423" y="26061"/>
                  </a:cubicBezTo>
                  <a:cubicBezTo>
                    <a:pt x="16388" y="26096"/>
                    <a:pt x="16371" y="26130"/>
                    <a:pt x="16388" y="26181"/>
                  </a:cubicBezTo>
                  <a:cubicBezTo>
                    <a:pt x="16508" y="26728"/>
                    <a:pt x="16679" y="27275"/>
                    <a:pt x="16884" y="27787"/>
                  </a:cubicBezTo>
                  <a:lnTo>
                    <a:pt x="16884" y="27804"/>
                  </a:lnTo>
                  <a:cubicBezTo>
                    <a:pt x="16593" y="27838"/>
                    <a:pt x="16303" y="27873"/>
                    <a:pt x="16030" y="27890"/>
                  </a:cubicBezTo>
                  <a:cubicBezTo>
                    <a:pt x="15961" y="27890"/>
                    <a:pt x="15910" y="27941"/>
                    <a:pt x="15927" y="28009"/>
                  </a:cubicBezTo>
                  <a:cubicBezTo>
                    <a:pt x="16081" y="28556"/>
                    <a:pt x="16286" y="29103"/>
                    <a:pt x="16542" y="29615"/>
                  </a:cubicBezTo>
                  <a:cubicBezTo>
                    <a:pt x="16552" y="29630"/>
                    <a:pt x="16567" y="29637"/>
                    <a:pt x="16582" y="29637"/>
                  </a:cubicBezTo>
                  <a:cubicBezTo>
                    <a:pt x="16618" y="29637"/>
                    <a:pt x="16657" y="29600"/>
                    <a:pt x="16645" y="29564"/>
                  </a:cubicBezTo>
                  <a:cubicBezTo>
                    <a:pt x="16645" y="29547"/>
                    <a:pt x="15825" y="28095"/>
                    <a:pt x="16457" y="28060"/>
                  </a:cubicBezTo>
                  <a:cubicBezTo>
                    <a:pt x="16901" y="28043"/>
                    <a:pt x="17362" y="27958"/>
                    <a:pt x="17807" y="27907"/>
                  </a:cubicBezTo>
                  <a:cubicBezTo>
                    <a:pt x="19003" y="27702"/>
                    <a:pt x="20164" y="27394"/>
                    <a:pt x="21309" y="27001"/>
                  </a:cubicBezTo>
                  <a:cubicBezTo>
                    <a:pt x="22164" y="26728"/>
                    <a:pt x="22984" y="26420"/>
                    <a:pt x="23804" y="26061"/>
                  </a:cubicBezTo>
                  <a:cubicBezTo>
                    <a:pt x="23856" y="26041"/>
                    <a:pt x="23904" y="26032"/>
                    <a:pt x="23949" y="26032"/>
                  </a:cubicBezTo>
                  <a:cubicBezTo>
                    <a:pt x="24393" y="26032"/>
                    <a:pt x="24523" y="26960"/>
                    <a:pt x="24709" y="27394"/>
                  </a:cubicBezTo>
                  <a:cubicBezTo>
                    <a:pt x="24146" y="27599"/>
                    <a:pt x="23548" y="27753"/>
                    <a:pt x="23086" y="27924"/>
                  </a:cubicBezTo>
                  <a:cubicBezTo>
                    <a:pt x="21685" y="28436"/>
                    <a:pt x="20267" y="28898"/>
                    <a:pt x="18815" y="29257"/>
                  </a:cubicBezTo>
                  <a:cubicBezTo>
                    <a:pt x="17055" y="29701"/>
                    <a:pt x="15244" y="29991"/>
                    <a:pt x="13501" y="30521"/>
                  </a:cubicBezTo>
                  <a:cubicBezTo>
                    <a:pt x="11758" y="31051"/>
                    <a:pt x="10049" y="31683"/>
                    <a:pt x="8272" y="32093"/>
                  </a:cubicBezTo>
                  <a:cubicBezTo>
                    <a:pt x="7281" y="32332"/>
                    <a:pt x="6273" y="32452"/>
                    <a:pt x="5248" y="32452"/>
                  </a:cubicBezTo>
                  <a:cubicBezTo>
                    <a:pt x="4616" y="32452"/>
                    <a:pt x="4326" y="30179"/>
                    <a:pt x="4189" y="29718"/>
                  </a:cubicBezTo>
                  <a:cubicBezTo>
                    <a:pt x="3710" y="27821"/>
                    <a:pt x="3232" y="25942"/>
                    <a:pt x="2668" y="24079"/>
                  </a:cubicBezTo>
                  <a:cubicBezTo>
                    <a:pt x="1968" y="21687"/>
                    <a:pt x="379" y="18885"/>
                    <a:pt x="669" y="16322"/>
                  </a:cubicBezTo>
                  <a:cubicBezTo>
                    <a:pt x="1797" y="15673"/>
                    <a:pt x="3232" y="15331"/>
                    <a:pt x="4411" y="14938"/>
                  </a:cubicBezTo>
                  <a:cubicBezTo>
                    <a:pt x="6786" y="14169"/>
                    <a:pt x="9178" y="13469"/>
                    <a:pt x="11587" y="12820"/>
                  </a:cubicBezTo>
                  <a:cubicBezTo>
                    <a:pt x="13911" y="12204"/>
                    <a:pt x="16286" y="11606"/>
                    <a:pt x="18644" y="11111"/>
                  </a:cubicBezTo>
                  <a:cubicBezTo>
                    <a:pt x="19498" y="10940"/>
                    <a:pt x="20352" y="10786"/>
                    <a:pt x="21224" y="10684"/>
                  </a:cubicBezTo>
                  <a:cubicBezTo>
                    <a:pt x="21384" y="10662"/>
                    <a:pt x="21783" y="10581"/>
                    <a:pt x="22110" y="10581"/>
                  </a:cubicBezTo>
                  <a:cubicBezTo>
                    <a:pt x="22308" y="10581"/>
                    <a:pt x="22479" y="10611"/>
                    <a:pt x="22557" y="10701"/>
                  </a:cubicBezTo>
                  <a:cubicBezTo>
                    <a:pt x="22576" y="10725"/>
                    <a:pt x="22603" y="10736"/>
                    <a:pt x="22630" y="10736"/>
                  </a:cubicBezTo>
                  <a:cubicBezTo>
                    <a:pt x="22696" y="10736"/>
                    <a:pt x="22764" y="10671"/>
                    <a:pt x="22727" y="10598"/>
                  </a:cubicBezTo>
                  <a:lnTo>
                    <a:pt x="22727" y="10598"/>
                  </a:lnTo>
                  <a:cubicBezTo>
                    <a:pt x="22762" y="10615"/>
                    <a:pt x="22779" y="10650"/>
                    <a:pt x="22796" y="10667"/>
                  </a:cubicBezTo>
                  <a:cubicBezTo>
                    <a:pt x="22812" y="10694"/>
                    <a:pt x="22837" y="10705"/>
                    <a:pt x="22862" y="10705"/>
                  </a:cubicBezTo>
                  <a:cubicBezTo>
                    <a:pt x="22915" y="10705"/>
                    <a:pt x="22967" y="10651"/>
                    <a:pt x="22932" y="10581"/>
                  </a:cubicBezTo>
                  <a:cubicBezTo>
                    <a:pt x="22420" y="9693"/>
                    <a:pt x="21121" y="8958"/>
                    <a:pt x="20335" y="8326"/>
                  </a:cubicBezTo>
                  <a:cubicBezTo>
                    <a:pt x="19720" y="7813"/>
                    <a:pt x="19105" y="7318"/>
                    <a:pt x="18490" y="6805"/>
                  </a:cubicBezTo>
                  <a:cubicBezTo>
                    <a:pt x="19122" y="5917"/>
                    <a:pt x="20028" y="5216"/>
                    <a:pt x="20763" y="4430"/>
                  </a:cubicBezTo>
                  <a:cubicBezTo>
                    <a:pt x="21121" y="4037"/>
                    <a:pt x="21839" y="3320"/>
                    <a:pt x="21702" y="2722"/>
                  </a:cubicBezTo>
                  <a:cubicBezTo>
                    <a:pt x="21378" y="1235"/>
                    <a:pt x="19037" y="364"/>
                    <a:pt x="17738" y="5"/>
                  </a:cubicBezTo>
                  <a:cubicBezTo>
                    <a:pt x="17729" y="2"/>
                    <a:pt x="17719" y="0"/>
                    <a:pt x="17710" y="0"/>
                  </a:cubicBezTo>
                  <a:close/>
                </a:path>
              </a:pathLst>
            </a:custGeom>
            <a:solidFill>
              <a:srgbClr val="3C3C3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5"/>
            <p:cNvSpPr/>
            <p:nvPr/>
          </p:nvSpPr>
          <p:spPr>
            <a:xfrm rot="1164162">
              <a:off x="8468502" y="4184932"/>
              <a:ext cx="139999" cy="488705"/>
            </a:xfrm>
            <a:custGeom>
              <a:avLst/>
              <a:gdLst/>
              <a:ahLst/>
              <a:cxnLst/>
              <a:rect l="l" t="t" r="r" b="b"/>
              <a:pathLst>
                <a:path w="4666" h="16288" extrusionOk="0">
                  <a:moveTo>
                    <a:pt x="376" y="0"/>
                  </a:moveTo>
                  <a:cubicBezTo>
                    <a:pt x="353" y="0"/>
                    <a:pt x="329" y="9"/>
                    <a:pt x="308" y="30"/>
                  </a:cubicBezTo>
                  <a:cubicBezTo>
                    <a:pt x="1" y="354"/>
                    <a:pt x="479" y="1465"/>
                    <a:pt x="564" y="1807"/>
                  </a:cubicBezTo>
                  <a:cubicBezTo>
                    <a:pt x="992" y="3396"/>
                    <a:pt x="1487" y="4985"/>
                    <a:pt x="1966" y="6574"/>
                  </a:cubicBezTo>
                  <a:cubicBezTo>
                    <a:pt x="2512" y="8419"/>
                    <a:pt x="3059" y="10247"/>
                    <a:pt x="3572" y="12110"/>
                  </a:cubicBezTo>
                  <a:cubicBezTo>
                    <a:pt x="3930" y="13425"/>
                    <a:pt x="4375" y="14826"/>
                    <a:pt x="4426" y="16210"/>
                  </a:cubicBezTo>
                  <a:cubicBezTo>
                    <a:pt x="4426" y="16262"/>
                    <a:pt x="4464" y="16287"/>
                    <a:pt x="4503" y="16287"/>
                  </a:cubicBezTo>
                  <a:cubicBezTo>
                    <a:pt x="4541" y="16287"/>
                    <a:pt x="4580" y="16262"/>
                    <a:pt x="4580" y="16210"/>
                  </a:cubicBezTo>
                  <a:cubicBezTo>
                    <a:pt x="4665" y="15151"/>
                    <a:pt x="4306" y="14006"/>
                    <a:pt x="4050" y="12998"/>
                  </a:cubicBezTo>
                  <a:cubicBezTo>
                    <a:pt x="3623" y="11272"/>
                    <a:pt x="3093" y="9547"/>
                    <a:pt x="2598" y="7855"/>
                  </a:cubicBezTo>
                  <a:cubicBezTo>
                    <a:pt x="2102" y="6198"/>
                    <a:pt x="1590" y="4540"/>
                    <a:pt x="1111" y="2883"/>
                  </a:cubicBezTo>
                  <a:cubicBezTo>
                    <a:pt x="992" y="2439"/>
                    <a:pt x="189" y="594"/>
                    <a:pt x="479" y="149"/>
                  </a:cubicBezTo>
                  <a:cubicBezTo>
                    <a:pt x="518" y="85"/>
                    <a:pt x="449" y="0"/>
                    <a:pt x="376" y="0"/>
                  </a:cubicBezTo>
                  <a:close/>
                </a:path>
              </a:pathLst>
            </a:custGeom>
            <a:solidFill>
              <a:srgbClr val="3C3C3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5"/>
            <p:cNvSpPr/>
            <p:nvPr/>
          </p:nvSpPr>
          <p:spPr>
            <a:xfrm rot="1164162">
              <a:off x="7928384" y="4242960"/>
              <a:ext cx="287438" cy="281108"/>
            </a:xfrm>
            <a:custGeom>
              <a:avLst/>
              <a:gdLst/>
              <a:ahLst/>
              <a:cxnLst/>
              <a:rect l="l" t="t" r="r" b="b"/>
              <a:pathLst>
                <a:path w="9580" h="9369" extrusionOk="0">
                  <a:moveTo>
                    <a:pt x="6831" y="362"/>
                  </a:moveTo>
                  <a:cubicBezTo>
                    <a:pt x="7119" y="362"/>
                    <a:pt x="7346" y="510"/>
                    <a:pt x="7443" y="979"/>
                  </a:cubicBezTo>
                  <a:cubicBezTo>
                    <a:pt x="7631" y="1816"/>
                    <a:pt x="7887" y="2636"/>
                    <a:pt x="8212" y="3422"/>
                  </a:cubicBezTo>
                  <a:lnTo>
                    <a:pt x="8144" y="3422"/>
                  </a:lnTo>
                  <a:cubicBezTo>
                    <a:pt x="7050" y="3883"/>
                    <a:pt x="5905" y="4276"/>
                    <a:pt x="4761" y="4567"/>
                  </a:cubicBezTo>
                  <a:cubicBezTo>
                    <a:pt x="4470" y="3473"/>
                    <a:pt x="4248" y="2363"/>
                    <a:pt x="3958" y="1320"/>
                  </a:cubicBezTo>
                  <a:cubicBezTo>
                    <a:pt x="4556" y="1098"/>
                    <a:pt x="5137" y="876"/>
                    <a:pt x="5735" y="671"/>
                  </a:cubicBezTo>
                  <a:cubicBezTo>
                    <a:pt x="6113" y="545"/>
                    <a:pt x="6510" y="362"/>
                    <a:pt x="6831" y="362"/>
                  </a:cubicBezTo>
                  <a:close/>
                  <a:moveTo>
                    <a:pt x="3821" y="1372"/>
                  </a:moveTo>
                  <a:cubicBezTo>
                    <a:pt x="4060" y="2465"/>
                    <a:pt x="4334" y="3542"/>
                    <a:pt x="4624" y="4618"/>
                  </a:cubicBezTo>
                  <a:cubicBezTo>
                    <a:pt x="3394" y="4943"/>
                    <a:pt x="2164" y="5216"/>
                    <a:pt x="916" y="5472"/>
                  </a:cubicBezTo>
                  <a:cubicBezTo>
                    <a:pt x="660" y="4379"/>
                    <a:pt x="489" y="3251"/>
                    <a:pt x="267" y="2158"/>
                  </a:cubicBezTo>
                  <a:lnTo>
                    <a:pt x="267" y="2158"/>
                  </a:lnTo>
                  <a:cubicBezTo>
                    <a:pt x="284" y="2158"/>
                    <a:pt x="301" y="2175"/>
                    <a:pt x="318" y="2175"/>
                  </a:cubicBezTo>
                  <a:cubicBezTo>
                    <a:pt x="1463" y="2089"/>
                    <a:pt x="2574" y="1850"/>
                    <a:pt x="3633" y="1440"/>
                  </a:cubicBezTo>
                  <a:lnTo>
                    <a:pt x="3821" y="1372"/>
                  </a:lnTo>
                  <a:close/>
                  <a:moveTo>
                    <a:pt x="8280" y="3627"/>
                  </a:moveTo>
                  <a:cubicBezTo>
                    <a:pt x="8451" y="4106"/>
                    <a:pt x="8622" y="4567"/>
                    <a:pt x="8793" y="5045"/>
                  </a:cubicBezTo>
                  <a:cubicBezTo>
                    <a:pt x="8861" y="5284"/>
                    <a:pt x="9562" y="7386"/>
                    <a:pt x="9186" y="7489"/>
                  </a:cubicBezTo>
                  <a:cubicBezTo>
                    <a:pt x="8725" y="7608"/>
                    <a:pt x="8280" y="7779"/>
                    <a:pt x="7819" y="7950"/>
                  </a:cubicBezTo>
                  <a:cubicBezTo>
                    <a:pt x="6665" y="8375"/>
                    <a:pt x="5163" y="9094"/>
                    <a:pt x="3874" y="9094"/>
                  </a:cubicBezTo>
                  <a:cubicBezTo>
                    <a:pt x="2988" y="9094"/>
                    <a:pt x="2204" y="8754"/>
                    <a:pt x="1702" y="7745"/>
                  </a:cubicBezTo>
                  <a:cubicBezTo>
                    <a:pt x="1395" y="7061"/>
                    <a:pt x="1138" y="6361"/>
                    <a:pt x="968" y="5643"/>
                  </a:cubicBezTo>
                  <a:cubicBezTo>
                    <a:pt x="2198" y="5421"/>
                    <a:pt x="3462" y="5165"/>
                    <a:pt x="4692" y="4840"/>
                  </a:cubicBezTo>
                  <a:cubicBezTo>
                    <a:pt x="4727" y="4994"/>
                    <a:pt x="4778" y="5165"/>
                    <a:pt x="4812" y="5319"/>
                  </a:cubicBezTo>
                  <a:cubicBezTo>
                    <a:pt x="5068" y="6190"/>
                    <a:pt x="5342" y="7642"/>
                    <a:pt x="6076" y="8292"/>
                  </a:cubicBezTo>
                  <a:cubicBezTo>
                    <a:pt x="6093" y="8309"/>
                    <a:pt x="6116" y="8316"/>
                    <a:pt x="6139" y="8316"/>
                  </a:cubicBezTo>
                  <a:cubicBezTo>
                    <a:pt x="6208" y="8316"/>
                    <a:pt x="6281" y="8249"/>
                    <a:pt x="6230" y="8172"/>
                  </a:cubicBezTo>
                  <a:cubicBezTo>
                    <a:pt x="5564" y="7181"/>
                    <a:pt x="5154" y="6002"/>
                    <a:pt x="4812" y="4806"/>
                  </a:cubicBezTo>
                  <a:cubicBezTo>
                    <a:pt x="5991" y="4499"/>
                    <a:pt x="7136" y="4106"/>
                    <a:pt x="8263" y="3644"/>
                  </a:cubicBezTo>
                  <a:cubicBezTo>
                    <a:pt x="8263" y="3644"/>
                    <a:pt x="8263" y="3627"/>
                    <a:pt x="8280" y="3627"/>
                  </a:cubicBezTo>
                  <a:close/>
                  <a:moveTo>
                    <a:pt x="7402" y="0"/>
                  </a:moveTo>
                  <a:cubicBezTo>
                    <a:pt x="7393" y="0"/>
                    <a:pt x="7384" y="2"/>
                    <a:pt x="7375" y="5"/>
                  </a:cubicBezTo>
                  <a:cubicBezTo>
                    <a:pt x="4983" y="517"/>
                    <a:pt x="2796" y="1850"/>
                    <a:pt x="318" y="1936"/>
                  </a:cubicBezTo>
                  <a:cubicBezTo>
                    <a:pt x="284" y="1936"/>
                    <a:pt x="250" y="1953"/>
                    <a:pt x="233" y="1987"/>
                  </a:cubicBezTo>
                  <a:cubicBezTo>
                    <a:pt x="216" y="1884"/>
                    <a:pt x="199" y="1782"/>
                    <a:pt x="165" y="1696"/>
                  </a:cubicBezTo>
                  <a:cubicBezTo>
                    <a:pt x="157" y="1653"/>
                    <a:pt x="126" y="1634"/>
                    <a:pt x="94" y="1634"/>
                  </a:cubicBezTo>
                  <a:cubicBezTo>
                    <a:pt x="49" y="1634"/>
                    <a:pt x="1" y="1671"/>
                    <a:pt x="11" y="1731"/>
                  </a:cubicBezTo>
                  <a:cubicBezTo>
                    <a:pt x="233" y="2995"/>
                    <a:pt x="438" y="4259"/>
                    <a:pt x="745" y="5524"/>
                  </a:cubicBezTo>
                  <a:cubicBezTo>
                    <a:pt x="660" y="5541"/>
                    <a:pt x="694" y="5677"/>
                    <a:pt x="780" y="5677"/>
                  </a:cubicBezTo>
                  <a:cubicBezTo>
                    <a:pt x="780" y="5712"/>
                    <a:pt x="797" y="5746"/>
                    <a:pt x="797" y="5780"/>
                  </a:cubicBezTo>
                  <a:cubicBezTo>
                    <a:pt x="1070" y="6874"/>
                    <a:pt x="1446" y="8257"/>
                    <a:pt x="2352" y="9009"/>
                  </a:cubicBezTo>
                  <a:cubicBezTo>
                    <a:pt x="2669" y="9280"/>
                    <a:pt x="3088" y="9369"/>
                    <a:pt x="3524" y="9369"/>
                  </a:cubicBezTo>
                  <a:cubicBezTo>
                    <a:pt x="4051" y="9369"/>
                    <a:pt x="4604" y="9239"/>
                    <a:pt x="5034" y="9146"/>
                  </a:cubicBezTo>
                  <a:cubicBezTo>
                    <a:pt x="6572" y="8770"/>
                    <a:pt x="7973" y="8035"/>
                    <a:pt x="9477" y="7642"/>
                  </a:cubicBezTo>
                  <a:cubicBezTo>
                    <a:pt x="9528" y="7625"/>
                    <a:pt x="9579" y="7591"/>
                    <a:pt x="9562" y="7540"/>
                  </a:cubicBezTo>
                  <a:cubicBezTo>
                    <a:pt x="9271" y="4943"/>
                    <a:pt x="7922" y="2653"/>
                    <a:pt x="7512" y="90"/>
                  </a:cubicBezTo>
                  <a:cubicBezTo>
                    <a:pt x="7497" y="34"/>
                    <a:pt x="7448" y="0"/>
                    <a:pt x="7402" y="0"/>
                  </a:cubicBezTo>
                  <a:close/>
                </a:path>
              </a:pathLst>
            </a:custGeom>
            <a:solidFill>
              <a:srgbClr val="3C3C3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15"/>
          <p:cNvSpPr/>
          <p:nvPr/>
        </p:nvSpPr>
        <p:spPr>
          <a:xfrm rot="5400000">
            <a:off x="7824500" y="366283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7" name="Google Shape;287;p15"/>
          <p:cNvGrpSpPr/>
          <p:nvPr/>
        </p:nvGrpSpPr>
        <p:grpSpPr>
          <a:xfrm rot="-1884356">
            <a:off x="119154" y="2434214"/>
            <a:ext cx="1290426" cy="820105"/>
            <a:chOff x="7685850" y="32550"/>
            <a:chExt cx="1290421" cy="820102"/>
          </a:xfrm>
        </p:grpSpPr>
        <p:sp>
          <p:nvSpPr>
            <p:cNvPr id="288" name="Google Shape;288;p15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15"/>
          <p:cNvGrpSpPr/>
          <p:nvPr/>
        </p:nvGrpSpPr>
        <p:grpSpPr>
          <a:xfrm>
            <a:off x="278850" y="4345000"/>
            <a:ext cx="585510" cy="526987"/>
            <a:chOff x="566725" y="4222438"/>
            <a:chExt cx="585510" cy="526987"/>
          </a:xfrm>
        </p:grpSpPr>
        <p:sp>
          <p:nvSpPr>
            <p:cNvPr id="306" name="Google Shape;306;p15"/>
            <p:cNvSpPr/>
            <p:nvPr/>
          </p:nvSpPr>
          <p:spPr>
            <a:xfrm>
              <a:off x="587434" y="4222438"/>
              <a:ext cx="492196" cy="524113"/>
            </a:xfrm>
            <a:custGeom>
              <a:avLst/>
              <a:gdLst/>
              <a:ahLst/>
              <a:cxnLst/>
              <a:rect l="l" t="t" r="r" b="b"/>
              <a:pathLst>
                <a:path w="10101" h="10756" extrusionOk="0">
                  <a:moveTo>
                    <a:pt x="5334" y="5591"/>
                  </a:moveTo>
                  <a:lnTo>
                    <a:pt x="5334" y="5591"/>
                  </a:lnTo>
                  <a:cubicBezTo>
                    <a:pt x="5573" y="6172"/>
                    <a:pt x="5812" y="6770"/>
                    <a:pt x="6069" y="7334"/>
                  </a:cubicBezTo>
                  <a:lnTo>
                    <a:pt x="5983" y="7334"/>
                  </a:lnTo>
                  <a:cubicBezTo>
                    <a:pt x="5744" y="6753"/>
                    <a:pt x="5539" y="6189"/>
                    <a:pt x="5334" y="5591"/>
                  </a:cubicBezTo>
                  <a:close/>
                  <a:moveTo>
                    <a:pt x="4326" y="6514"/>
                  </a:moveTo>
                  <a:cubicBezTo>
                    <a:pt x="4463" y="6753"/>
                    <a:pt x="4599" y="7009"/>
                    <a:pt x="4719" y="7248"/>
                  </a:cubicBezTo>
                  <a:cubicBezTo>
                    <a:pt x="4702" y="7283"/>
                    <a:pt x="4702" y="7334"/>
                    <a:pt x="4702" y="7385"/>
                  </a:cubicBezTo>
                  <a:cubicBezTo>
                    <a:pt x="4599" y="7265"/>
                    <a:pt x="4497" y="7146"/>
                    <a:pt x="4394" y="7026"/>
                  </a:cubicBezTo>
                  <a:cubicBezTo>
                    <a:pt x="4377" y="6992"/>
                    <a:pt x="4360" y="6975"/>
                    <a:pt x="4326" y="6941"/>
                  </a:cubicBezTo>
                  <a:lnTo>
                    <a:pt x="4326" y="6514"/>
                  </a:lnTo>
                  <a:close/>
                  <a:moveTo>
                    <a:pt x="1722" y="0"/>
                  </a:moveTo>
                  <a:cubicBezTo>
                    <a:pt x="1415" y="0"/>
                    <a:pt x="1109" y="253"/>
                    <a:pt x="1233" y="602"/>
                  </a:cubicBezTo>
                  <a:cubicBezTo>
                    <a:pt x="1848" y="2345"/>
                    <a:pt x="3061" y="4139"/>
                    <a:pt x="3352" y="6018"/>
                  </a:cubicBezTo>
                  <a:cubicBezTo>
                    <a:pt x="2993" y="5523"/>
                    <a:pt x="2617" y="5044"/>
                    <a:pt x="2207" y="4600"/>
                  </a:cubicBezTo>
                  <a:cubicBezTo>
                    <a:pt x="2115" y="4514"/>
                    <a:pt x="2005" y="4475"/>
                    <a:pt x="1896" y="4475"/>
                  </a:cubicBezTo>
                  <a:cubicBezTo>
                    <a:pt x="1662" y="4475"/>
                    <a:pt x="1438" y="4656"/>
                    <a:pt x="1438" y="4925"/>
                  </a:cubicBezTo>
                  <a:cubicBezTo>
                    <a:pt x="1438" y="5283"/>
                    <a:pt x="1404" y="5625"/>
                    <a:pt x="1387" y="5984"/>
                  </a:cubicBezTo>
                  <a:cubicBezTo>
                    <a:pt x="1182" y="5745"/>
                    <a:pt x="977" y="5523"/>
                    <a:pt x="789" y="5266"/>
                  </a:cubicBezTo>
                  <a:cubicBezTo>
                    <a:pt x="704" y="5151"/>
                    <a:pt x="573" y="5098"/>
                    <a:pt x="446" y="5098"/>
                  </a:cubicBezTo>
                  <a:cubicBezTo>
                    <a:pt x="217" y="5098"/>
                    <a:pt x="0" y="5271"/>
                    <a:pt x="88" y="5557"/>
                  </a:cubicBezTo>
                  <a:cubicBezTo>
                    <a:pt x="123" y="5659"/>
                    <a:pt x="345" y="6719"/>
                    <a:pt x="516" y="6975"/>
                  </a:cubicBezTo>
                  <a:cubicBezTo>
                    <a:pt x="481" y="7077"/>
                    <a:pt x="464" y="7180"/>
                    <a:pt x="481" y="7283"/>
                  </a:cubicBezTo>
                  <a:cubicBezTo>
                    <a:pt x="481" y="7443"/>
                    <a:pt x="607" y="7567"/>
                    <a:pt x="761" y="7567"/>
                  </a:cubicBezTo>
                  <a:cubicBezTo>
                    <a:pt x="787" y="7567"/>
                    <a:pt x="813" y="7563"/>
                    <a:pt x="840" y="7556"/>
                  </a:cubicBezTo>
                  <a:lnTo>
                    <a:pt x="874" y="7539"/>
                  </a:lnTo>
                  <a:cubicBezTo>
                    <a:pt x="977" y="7522"/>
                    <a:pt x="1062" y="7436"/>
                    <a:pt x="1097" y="7334"/>
                  </a:cubicBezTo>
                  <a:cubicBezTo>
                    <a:pt x="1131" y="7197"/>
                    <a:pt x="1148" y="7060"/>
                    <a:pt x="1148" y="6924"/>
                  </a:cubicBezTo>
                  <a:cubicBezTo>
                    <a:pt x="1284" y="7095"/>
                    <a:pt x="1404" y="7265"/>
                    <a:pt x="1524" y="7436"/>
                  </a:cubicBezTo>
                  <a:cubicBezTo>
                    <a:pt x="1617" y="7571"/>
                    <a:pt x="1749" y="7629"/>
                    <a:pt x="1879" y="7629"/>
                  </a:cubicBezTo>
                  <a:cubicBezTo>
                    <a:pt x="2127" y="7629"/>
                    <a:pt x="2366" y="7415"/>
                    <a:pt x="2310" y="7112"/>
                  </a:cubicBezTo>
                  <a:cubicBezTo>
                    <a:pt x="2241" y="6753"/>
                    <a:pt x="2241" y="6394"/>
                    <a:pt x="2258" y="6035"/>
                  </a:cubicBezTo>
                  <a:lnTo>
                    <a:pt x="2258" y="6035"/>
                  </a:lnTo>
                  <a:cubicBezTo>
                    <a:pt x="2515" y="6343"/>
                    <a:pt x="2754" y="6667"/>
                    <a:pt x="2993" y="6992"/>
                  </a:cubicBezTo>
                  <a:cubicBezTo>
                    <a:pt x="2771" y="7129"/>
                    <a:pt x="2686" y="7385"/>
                    <a:pt x="2771" y="7624"/>
                  </a:cubicBezTo>
                  <a:cubicBezTo>
                    <a:pt x="3181" y="8496"/>
                    <a:pt x="3540" y="9384"/>
                    <a:pt x="3847" y="10307"/>
                  </a:cubicBezTo>
                  <a:cubicBezTo>
                    <a:pt x="3879" y="10393"/>
                    <a:pt x="3968" y="10436"/>
                    <a:pt x="4051" y="10436"/>
                  </a:cubicBezTo>
                  <a:cubicBezTo>
                    <a:pt x="4150" y="10436"/>
                    <a:pt x="4242" y="10376"/>
                    <a:pt x="4223" y="10256"/>
                  </a:cubicBezTo>
                  <a:cubicBezTo>
                    <a:pt x="4206" y="10136"/>
                    <a:pt x="4189" y="10033"/>
                    <a:pt x="4172" y="9914"/>
                  </a:cubicBezTo>
                  <a:lnTo>
                    <a:pt x="4172" y="9914"/>
                  </a:lnTo>
                  <a:cubicBezTo>
                    <a:pt x="4275" y="10119"/>
                    <a:pt x="4394" y="10307"/>
                    <a:pt x="4480" y="10512"/>
                  </a:cubicBezTo>
                  <a:cubicBezTo>
                    <a:pt x="4565" y="10683"/>
                    <a:pt x="4722" y="10755"/>
                    <a:pt x="4885" y="10755"/>
                  </a:cubicBezTo>
                  <a:cubicBezTo>
                    <a:pt x="5208" y="10755"/>
                    <a:pt x="5556" y="10471"/>
                    <a:pt x="5419" y="10119"/>
                  </a:cubicBezTo>
                  <a:cubicBezTo>
                    <a:pt x="5419" y="10102"/>
                    <a:pt x="5402" y="10085"/>
                    <a:pt x="5402" y="10068"/>
                  </a:cubicBezTo>
                  <a:lnTo>
                    <a:pt x="5402" y="10068"/>
                  </a:lnTo>
                  <a:cubicBezTo>
                    <a:pt x="5465" y="10088"/>
                    <a:pt x="5529" y="10097"/>
                    <a:pt x="5590" y="10097"/>
                  </a:cubicBezTo>
                  <a:cubicBezTo>
                    <a:pt x="5895" y="10097"/>
                    <a:pt x="6160" y="9865"/>
                    <a:pt x="6188" y="9538"/>
                  </a:cubicBezTo>
                  <a:cubicBezTo>
                    <a:pt x="6188" y="9418"/>
                    <a:pt x="6188" y="9282"/>
                    <a:pt x="6171" y="9162"/>
                  </a:cubicBezTo>
                  <a:cubicBezTo>
                    <a:pt x="6393" y="9094"/>
                    <a:pt x="6547" y="8889"/>
                    <a:pt x="6547" y="8649"/>
                  </a:cubicBezTo>
                  <a:cubicBezTo>
                    <a:pt x="6564" y="8410"/>
                    <a:pt x="6547" y="8154"/>
                    <a:pt x="6496" y="7915"/>
                  </a:cubicBezTo>
                  <a:lnTo>
                    <a:pt x="6496" y="7915"/>
                  </a:lnTo>
                  <a:cubicBezTo>
                    <a:pt x="6546" y="7927"/>
                    <a:pt x="6595" y="7933"/>
                    <a:pt x="6643" y="7933"/>
                  </a:cubicBezTo>
                  <a:cubicBezTo>
                    <a:pt x="6991" y="7933"/>
                    <a:pt x="7273" y="7626"/>
                    <a:pt x="7213" y="7265"/>
                  </a:cubicBezTo>
                  <a:cubicBezTo>
                    <a:pt x="7162" y="6992"/>
                    <a:pt x="7094" y="6719"/>
                    <a:pt x="7008" y="6445"/>
                  </a:cubicBezTo>
                  <a:lnTo>
                    <a:pt x="7008" y="6445"/>
                  </a:lnTo>
                  <a:cubicBezTo>
                    <a:pt x="7196" y="6821"/>
                    <a:pt x="7418" y="7163"/>
                    <a:pt x="7658" y="7505"/>
                  </a:cubicBezTo>
                  <a:cubicBezTo>
                    <a:pt x="7764" y="7675"/>
                    <a:pt x="7935" y="7754"/>
                    <a:pt x="8105" y="7754"/>
                  </a:cubicBezTo>
                  <a:cubicBezTo>
                    <a:pt x="8344" y="7754"/>
                    <a:pt x="8582" y="7597"/>
                    <a:pt x="8632" y="7317"/>
                  </a:cubicBezTo>
                  <a:cubicBezTo>
                    <a:pt x="8722" y="7399"/>
                    <a:pt x="8833" y="7435"/>
                    <a:pt x="8945" y="7435"/>
                  </a:cubicBezTo>
                  <a:cubicBezTo>
                    <a:pt x="9277" y="7435"/>
                    <a:pt x="9627" y="7119"/>
                    <a:pt x="9537" y="6736"/>
                  </a:cubicBezTo>
                  <a:cubicBezTo>
                    <a:pt x="9503" y="6548"/>
                    <a:pt x="9452" y="6360"/>
                    <a:pt x="9418" y="6172"/>
                  </a:cubicBezTo>
                  <a:cubicBezTo>
                    <a:pt x="9503" y="6069"/>
                    <a:pt x="9554" y="5950"/>
                    <a:pt x="9537" y="5813"/>
                  </a:cubicBezTo>
                  <a:lnTo>
                    <a:pt x="9537" y="5659"/>
                  </a:lnTo>
                  <a:cubicBezTo>
                    <a:pt x="9845" y="5642"/>
                    <a:pt x="10101" y="5266"/>
                    <a:pt x="10050" y="4959"/>
                  </a:cubicBezTo>
                  <a:cubicBezTo>
                    <a:pt x="9998" y="4702"/>
                    <a:pt x="9896" y="4497"/>
                    <a:pt x="9845" y="4258"/>
                  </a:cubicBezTo>
                  <a:cubicBezTo>
                    <a:pt x="9779" y="3995"/>
                    <a:pt x="9589" y="3882"/>
                    <a:pt x="9394" y="3882"/>
                  </a:cubicBezTo>
                  <a:cubicBezTo>
                    <a:pt x="9235" y="3882"/>
                    <a:pt x="9073" y="3957"/>
                    <a:pt x="8973" y="4087"/>
                  </a:cubicBezTo>
                  <a:cubicBezTo>
                    <a:pt x="8683" y="3250"/>
                    <a:pt x="8409" y="2413"/>
                    <a:pt x="8119" y="1576"/>
                  </a:cubicBezTo>
                  <a:cubicBezTo>
                    <a:pt x="8025" y="1326"/>
                    <a:pt x="7787" y="1184"/>
                    <a:pt x="7549" y="1184"/>
                  </a:cubicBezTo>
                  <a:cubicBezTo>
                    <a:pt x="7395" y="1184"/>
                    <a:pt x="7242" y="1243"/>
                    <a:pt x="7128" y="1371"/>
                  </a:cubicBezTo>
                  <a:cubicBezTo>
                    <a:pt x="7025" y="1217"/>
                    <a:pt x="6906" y="1063"/>
                    <a:pt x="6803" y="909"/>
                  </a:cubicBezTo>
                  <a:cubicBezTo>
                    <a:pt x="6686" y="727"/>
                    <a:pt x="6513" y="648"/>
                    <a:pt x="6343" y="648"/>
                  </a:cubicBezTo>
                  <a:cubicBezTo>
                    <a:pt x="6020" y="648"/>
                    <a:pt x="5706" y="933"/>
                    <a:pt x="5795" y="1336"/>
                  </a:cubicBezTo>
                  <a:cubicBezTo>
                    <a:pt x="5829" y="1524"/>
                    <a:pt x="5864" y="1712"/>
                    <a:pt x="5915" y="1883"/>
                  </a:cubicBezTo>
                  <a:cubicBezTo>
                    <a:pt x="5847" y="1798"/>
                    <a:pt x="5795" y="1712"/>
                    <a:pt x="5727" y="1627"/>
                  </a:cubicBezTo>
                  <a:cubicBezTo>
                    <a:pt x="5613" y="1471"/>
                    <a:pt x="5411" y="1388"/>
                    <a:pt x="5217" y="1388"/>
                  </a:cubicBezTo>
                  <a:cubicBezTo>
                    <a:pt x="4945" y="1388"/>
                    <a:pt x="4689" y="1551"/>
                    <a:pt x="4719" y="1900"/>
                  </a:cubicBezTo>
                  <a:cubicBezTo>
                    <a:pt x="4719" y="1969"/>
                    <a:pt x="4736" y="2037"/>
                    <a:pt x="4753" y="2088"/>
                  </a:cubicBezTo>
                  <a:cubicBezTo>
                    <a:pt x="4445" y="1627"/>
                    <a:pt x="4087" y="1200"/>
                    <a:pt x="3677" y="807"/>
                  </a:cubicBezTo>
                  <a:cubicBezTo>
                    <a:pt x="3577" y="717"/>
                    <a:pt x="3453" y="677"/>
                    <a:pt x="3328" y="677"/>
                  </a:cubicBezTo>
                  <a:cubicBezTo>
                    <a:pt x="3004" y="677"/>
                    <a:pt x="2682" y="949"/>
                    <a:pt x="2805" y="1319"/>
                  </a:cubicBezTo>
                  <a:lnTo>
                    <a:pt x="2856" y="1490"/>
                  </a:lnTo>
                  <a:cubicBezTo>
                    <a:pt x="2617" y="1063"/>
                    <a:pt x="2378" y="636"/>
                    <a:pt x="2139" y="226"/>
                  </a:cubicBezTo>
                  <a:cubicBezTo>
                    <a:pt x="2040" y="68"/>
                    <a:pt x="1881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771572" y="4406818"/>
              <a:ext cx="144916" cy="150276"/>
            </a:xfrm>
            <a:custGeom>
              <a:avLst/>
              <a:gdLst/>
              <a:ahLst/>
              <a:cxnLst/>
              <a:rect l="l" t="t" r="r" b="b"/>
              <a:pathLst>
                <a:path w="2974" h="3084" extrusionOk="0">
                  <a:moveTo>
                    <a:pt x="1350" y="406"/>
                  </a:moveTo>
                  <a:lnTo>
                    <a:pt x="1350" y="406"/>
                  </a:lnTo>
                  <a:cubicBezTo>
                    <a:pt x="1709" y="440"/>
                    <a:pt x="2016" y="628"/>
                    <a:pt x="2204" y="901"/>
                  </a:cubicBezTo>
                  <a:cubicBezTo>
                    <a:pt x="2580" y="1448"/>
                    <a:pt x="2324" y="2251"/>
                    <a:pt x="1794" y="2593"/>
                  </a:cubicBezTo>
                  <a:cubicBezTo>
                    <a:pt x="1630" y="2696"/>
                    <a:pt x="1474" y="2741"/>
                    <a:pt x="1330" y="2741"/>
                  </a:cubicBezTo>
                  <a:cubicBezTo>
                    <a:pt x="827" y="2741"/>
                    <a:pt x="467" y="2194"/>
                    <a:pt x="427" y="1636"/>
                  </a:cubicBezTo>
                  <a:lnTo>
                    <a:pt x="427" y="1636"/>
                  </a:lnTo>
                  <a:cubicBezTo>
                    <a:pt x="444" y="1653"/>
                    <a:pt x="461" y="1687"/>
                    <a:pt x="479" y="1722"/>
                  </a:cubicBezTo>
                  <a:cubicBezTo>
                    <a:pt x="508" y="1769"/>
                    <a:pt x="553" y="1790"/>
                    <a:pt x="597" y="1790"/>
                  </a:cubicBezTo>
                  <a:cubicBezTo>
                    <a:pt x="678" y="1790"/>
                    <a:pt x="757" y="1719"/>
                    <a:pt x="735" y="1619"/>
                  </a:cubicBezTo>
                  <a:cubicBezTo>
                    <a:pt x="649" y="1329"/>
                    <a:pt x="649" y="1038"/>
                    <a:pt x="752" y="765"/>
                  </a:cubicBezTo>
                  <a:cubicBezTo>
                    <a:pt x="906" y="611"/>
                    <a:pt x="1094" y="508"/>
                    <a:pt x="1299" y="474"/>
                  </a:cubicBezTo>
                  <a:cubicBezTo>
                    <a:pt x="1350" y="474"/>
                    <a:pt x="1367" y="440"/>
                    <a:pt x="1350" y="406"/>
                  </a:cubicBezTo>
                  <a:close/>
                  <a:moveTo>
                    <a:pt x="1429" y="1"/>
                  </a:moveTo>
                  <a:cubicBezTo>
                    <a:pt x="951" y="1"/>
                    <a:pt x="481" y="302"/>
                    <a:pt x="325" y="816"/>
                  </a:cubicBezTo>
                  <a:cubicBezTo>
                    <a:pt x="86" y="1175"/>
                    <a:pt x="0" y="1619"/>
                    <a:pt x="103" y="2029"/>
                  </a:cubicBezTo>
                  <a:cubicBezTo>
                    <a:pt x="229" y="2684"/>
                    <a:pt x="795" y="3083"/>
                    <a:pt x="1381" y="3083"/>
                  </a:cubicBezTo>
                  <a:cubicBezTo>
                    <a:pt x="1667" y="3083"/>
                    <a:pt x="1958" y="2988"/>
                    <a:pt x="2204" y="2781"/>
                  </a:cubicBezTo>
                  <a:cubicBezTo>
                    <a:pt x="2956" y="2132"/>
                    <a:pt x="2973" y="884"/>
                    <a:pt x="2153" y="269"/>
                  </a:cubicBezTo>
                  <a:cubicBezTo>
                    <a:pt x="1940" y="86"/>
                    <a:pt x="1683" y="1"/>
                    <a:pt x="1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566725" y="4245826"/>
              <a:ext cx="585510" cy="503599"/>
            </a:xfrm>
            <a:custGeom>
              <a:avLst/>
              <a:gdLst/>
              <a:ahLst/>
              <a:cxnLst/>
              <a:rect l="l" t="t" r="r" b="b"/>
              <a:pathLst>
                <a:path w="12016" h="10335" extrusionOk="0">
                  <a:moveTo>
                    <a:pt x="3302" y="337"/>
                  </a:moveTo>
                  <a:cubicBezTo>
                    <a:pt x="4092" y="337"/>
                    <a:pt x="4826" y="1145"/>
                    <a:pt x="5195" y="1847"/>
                  </a:cubicBezTo>
                  <a:cubicBezTo>
                    <a:pt x="5238" y="1907"/>
                    <a:pt x="5306" y="1937"/>
                    <a:pt x="5374" y="1937"/>
                  </a:cubicBezTo>
                  <a:cubicBezTo>
                    <a:pt x="5443" y="1937"/>
                    <a:pt x="5511" y="1907"/>
                    <a:pt x="5554" y="1847"/>
                  </a:cubicBezTo>
                  <a:cubicBezTo>
                    <a:pt x="5957" y="898"/>
                    <a:pt x="6654" y="520"/>
                    <a:pt x="7325" y="520"/>
                  </a:cubicBezTo>
                  <a:cubicBezTo>
                    <a:pt x="8648" y="520"/>
                    <a:pt x="9870" y="1986"/>
                    <a:pt x="8544" y="3437"/>
                  </a:cubicBezTo>
                  <a:cubicBezTo>
                    <a:pt x="8405" y="3576"/>
                    <a:pt x="8518" y="3785"/>
                    <a:pt x="8693" y="3785"/>
                  </a:cubicBezTo>
                  <a:cubicBezTo>
                    <a:pt x="8711" y="3785"/>
                    <a:pt x="8730" y="3783"/>
                    <a:pt x="8749" y="3778"/>
                  </a:cubicBezTo>
                  <a:cubicBezTo>
                    <a:pt x="8910" y="3749"/>
                    <a:pt x="9060" y="3735"/>
                    <a:pt x="9199" y="3735"/>
                  </a:cubicBezTo>
                  <a:cubicBezTo>
                    <a:pt x="10352" y="3735"/>
                    <a:pt x="10718" y="4704"/>
                    <a:pt x="10321" y="5863"/>
                  </a:cubicBezTo>
                  <a:cubicBezTo>
                    <a:pt x="10011" y="6838"/>
                    <a:pt x="9113" y="7490"/>
                    <a:pt x="8108" y="7490"/>
                  </a:cubicBezTo>
                  <a:cubicBezTo>
                    <a:pt x="8004" y="7490"/>
                    <a:pt x="7898" y="7483"/>
                    <a:pt x="7792" y="7469"/>
                  </a:cubicBezTo>
                  <a:cubicBezTo>
                    <a:pt x="7809" y="7281"/>
                    <a:pt x="7809" y="7093"/>
                    <a:pt x="7792" y="6888"/>
                  </a:cubicBezTo>
                  <a:cubicBezTo>
                    <a:pt x="7792" y="6809"/>
                    <a:pt x="7720" y="6766"/>
                    <a:pt x="7652" y="6766"/>
                  </a:cubicBezTo>
                  <a:cubicBezTo>
                    <a:pt x="7588" y="6766"/>
                    <a:pt x="7528" y="6805"/>
                    <a:pt x="7536" y="6888"/>
                  </a:cubicBezTo>
                  <a:cubicBezTo>
                    <a:pt x="7536" y="7076"/>
                    <a:pt x="7519" y="7247"/>
                    <a:pt x="7519" y="7418"/>
                  </a:cubicBezTo>
                  <a:lnTo>
                    <a:pt x="7365" y="7401"/>
                  </a:lnTo>
                  <a:cubicBezTo>
                    <a:pt x="7346" y="7394"/>
                    <a:pt x="7327" y="7391"/>
                    <a:pt x="7309" y="7391"/>
                  </a:cubicBezTo>
                  <a:cubicBezTo>
                    <a:pt x="7134" y="7391"/>
                    <a:pt x="7027" y="7665"/>
                    <a:pt x="7228" y="7742"/>
                  </a:cubicBezTo>
                  <a:cubicBezTo>
                    <a:pt x="7297" y="7776"/>
                    <a:pt x="7382" y="7811"/>
                    <a:pt x="7450" y="7845"/>
                  </a:cubicBezTo>
                  <a:cubicBezTo>
                    <a:pt x="7267" y="8944"/>
                    <a:pt x="6675" y="9921"/>
                    <a:pt x="5477" y="9921"/>
                  </a:cubicBezTo>
                  <a:cubicBezTo>
                    <a:pt x="5335" y="9921"/>
                    <a:pt x="5184" y="9907"/>
                    <a:pt x="5024" y="9878"/>
                  </a:cubicBezTo>
                  <a:cubicBezTo>
                    <a:pt x="3589" y="9605"/>
                    <a:pt x="3059" y="8186"/>
                    <a:pt x="3828" y="6990"/>
                  </a:cubicBezTo>
                  <a:cubicBezTo>
                    <a:pt x="3925" y="6866"/>
                    <a:pt x="3797" y="6685"/>
                    <a:pt x="3664" y="6685"/>
                  </a:cubicBezTo>
                  <a:cubicBezTo>
                    <a:pt x="3632" y="6685"/>
                    <a:pt x="3601" y="6694"/>
                    <a:pt x="3572" y="6717"/>
                  </a:cubicBezTo>
                  <a:cubicBezTo>
                    <a:pt x="3145" y="7042"/>
                    <a:pt x="2649" y="7213"/>
                    <a:pt x="2120" y="7247"/>
                  </a:cubicBezTo>
                  <a:cubicBezTo>
                    <a:pt x="2079" y="7250"/>
                    <a:pt x="2039" y="7252"/>
                    <a:pt x="1999" y="7252"/>
                  </a:cubicBezTo>
                  <a:cubicBezTo>
                    <a:pt x="1029" y="7252"/>
                    <a:pt x="67" y="6284"/>
                    <a:pt x="838" y="5316"/>
                  </a:cubicBezTo>
                  <a:cubicBezTo>
                    <a:pt x="1334" y="4684"/>
                    <a:pt x="2171" y="4530"/>
                    <a:pt x="2735" y="4035"/>
                  </a:cubicBezTo>
                  <a:cubicBezTo>
                    <a:pt x="2803" y="3966"/>
                    <a:pt x="2803" y="3847"/>
                    <a:pt x="2718" y="3795"/>
                  </a:cubicBezTo>
                  <a:cubicBezTo>
                    <a:pt x="2786" y="3727"/>
                    <a:pt x="2769" y="3624"/>
                    <a:pt x="2700" y="3573"/>
                  </a:cubicBezTo>
                  <a:cubicBezTo>
                    <a:pt x="1709" y="2838"/>
                    <a:pt x="1453" y="1660"/>
                    <a:pt x="2376" y="754"/>
                  </a:cubicBezTo>
                  <a:cubicBezTo>
                    <a:pt x="2681" y="458"/>
                    <a:pt x="2996" y="337"/>
                    <a:pt x="3302" y="337"/>
                  </a:cubicBezTo>
                  <a:close/>
                  <a:moveTo>
                    <a:pt x="3369" y="1"/>
                  </a:moveTo>
                  <a:cubicBezTo>
                    <a:pt x="2966" y="1"/>
                    <a:pt x="2543" y="150"/>
                    <a:pt x="2120" y="498"/>
                  </a:cubicBezTo>
                  <a:cubicBezTo>
                    <a:pt x="924" y="1472"/>
                    <a:pt x="1436" y="3044"/>
                    <a:pt x="2547" y="3795"/>
                  </a:cubicBezTo>
                  <a:cubicBezTo>
                    <a:pt x="1436" y="4137"/>
                    <a:pt x="1" y="5043"/>
                    <a:pt x="172" y="6341"/>
                  </a:cubicBezTo>
                  <a:cubicBezTo>
                    <a:pt x="306" y="7278"/>
                    <a:pt x="1087" y="7625"/>
                    <a:pt x="1922" y="7625"/>
                  </a:cubicBezTo>
                  <a:cubicBezTo>
                    <a:pt x="2367" y="7625"/>
                    <a:pt x="2827" y="7527"/>
                    <a:pt x="3213" y="7366"/>
                  </a:cubicBezTo>
                  <a:lnTo>
                    <a:pt x="3213" y="7366"/>
                  </a:lnTo>
                  <a:cubicBezTo>
                    <a:pt x="2752" y="8648"/>
                    <a:pt x="3486" y="9895"/>
                    <a:pt x="4922" y="10254"/>
                  </a:cubicBezTo>
                  <a:cubicBezTo>
                    <a:pt x="5145" y="10309"/>
                    <a:pt x="5353" y="10335"/>
                    <a:pt x="5548" y="10335"/>
                  </a:cubicBezTo>
                  <a:cubicBezTo>
                    <a:pt x="6862" y="10335"/>
                    <a:pt x="7548" y="9163"/>
                    <a:pt x="7741" y="7913"/>
                  </a:cubicBezTo>
                  <a:cubicBezTo>
                    <a:pt x="7903" y="7947"/>
                    <a:pt x="8061" y="7963"/>
                    <a:pt x="8214" y="7963"/>
                  </a:cubicBezTo>
                  <a:cubicBezTo>
                    <a:pt x="10816" y="7963"/>
                    <a:pt x="12015" y="3333"/>
                    <a:pt x="9201" y="3333"/>
                  </a:cubicBezTo>
                  <a:cubicBezTo>
                    <a:pt x="9181" y="3333"/>
                    <a:pt x="9162" y="3334"/>
                    <a:pt x="9142" y="3334"/>
                  </a:cubicBezTo>
                  <a:cubicBezTo>
                    <a:pt x="10232" y="1688"/>
                    <a:pt x="8789" y="120"/>
                    <a:pt x="7284" y="120"/>
                  </a:cubicBezTo>
                  <a:cubicBezTo>
                    <a:pt x="6571" y="120"/>
                    <a:pt x="5844" y="472"/>
                    <a:pt x="5366" y="1335"/>
                  </a:cubicBezTo>
                  <a:cubicBezTo>
                    <a:pt x="4869" y="567"/>
                    <a:pt x="4156" y="1"/>
                    <a:pt x="3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" name="Google Shape;309;p15"/>
          <p:cNvSpPr/>
          <p:nvPr/>
        </p:nvSpPr>
        <p:spPr>
          <a:xfrm rot="846218">
            <a:off x="4727942" y="118795"/>
            <a:ext cx="620807" cy="409508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5"/>
          <p:cNvSpPr/>
          <p:nvPr/>
        </p:nvSpPr>
        <p:spPr>
          <a:xfrm rot="1551601">
            <a:off x="5858585" y="164199"/>
            <a:ext cx="620804" cy="409506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32"/>
          <p:cNvSpPr txBox="1">
            <a:spLocks noGrp="1"/>
          </p:cNvSpPr>
          <p:nvPr>
            <p:ph type="title"/>
          </p:nvPr>
        </p:nvSpPr>
        <p:spPr>
          <a:xfrm>
            <a:off x="804825" y="2451495"/>
            <a:ext cx="32469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6" name="Google Shape;636;p32"/>
          <p:cNvSpPr txBox="1">
            <a:spLocks noGrp="1"/>
          </p:cNvSpPr>
          <p:nvPr>
            <p:ph type="title" idx="2" hasCustomPrompt="1"/>
          </p:nvPr>
        </p:nvSpPr>
        <p:spPr>
          <a:xfrm>
            <a:off x="1862025" y="1382975"/>
            <a:ext cx="113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37" name="Google Shape;637;p32"/>
          <p:cNvSpPr txBox="1">
            <a:spLocks noGrp="1"/>
          </p:cNvSpPr>
          <p:nvPr>
            <p:ph type="subTitle" idx="1"/>
          </p:nvPr>
        </p:nvSpPr>
        <p:spPr>
          <a:xfrm>
            <a:off x="966822" y="3174945"/>
            <a:ext cx="2922900" cy="6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32"/>
          <p:cNvSpPr/>
          <p:nvPr/>
        </p:nvSpPr>
        <p:spPr>
          <a:xfrm rot="1131438">
            <a:off x="320911" y="221679"/>
            <a:ext cx="511731" cy="357497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2"/>
          <p:cNvSpPr/>
          <p:nvPr/>
        </p:nvSpPr>
        <p:spPr>
          <a:xfrm rot="1762781">
            <a:off x="1043485" y="8878"/>
            <a:ext cx="635667" cy="444058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32"/>
          <p:cNvGrpSpPr/>
          <p:nvPr/>
        </p:nvGrpSpPr>
        <p:grpSpPr>
          <a:xfrm rot="1157192">
            <a:off x="8123789" y="4248207"/>
            <a:ext cx="827338" cy="808883"/>
            <a:chOff x="3141076" y="86042"/>
            <a:chExt cx="827319" cy="808865"/>
          </a:xfrm>
        </p:grpSpPr>
        <p:sp>
          <p:nvSpPr>
            <p:cNvPr id="641" name="Google Shape;641;p32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solidFill>
          <a:schemeClr val="accent3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6" name="Google Shape;736;p37"/>
          <p:cNvGrpSpPr/>
          <p:nvPr/>
        </p:nvGrpSpPr>
        <p:grpSpPr>
          <a:xfrm rot="-1439012">
            <a:off x="7126777" y="-512085"/>
            <a:ext cx="2767933" cy="2852970"/>
            <a:chOff x="1154976" y="632775"/>
            <a:chExt cx="2502430" cy="3877954"/>
          </a:xfrm>
        </p:grpSpPr>
        <p:sp>
          <p:nvSpPr>
            <p:cNvPr id="737" name="Google Shape;737;p37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7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" name="Google Shape;739;p37"/>
          <p:cNvGrpSpPr/>
          <p:nvPr/>
        </p:nvGrpSpPr>
        <p:grpSpPr>
          <a:xfrm rot="1889604">
            <a:off x="-780606" y="-655676"/>
            <a:ext cx="3356534" cy="3375245"/>
            <a:chOff x="175548" y="1073974"/>
            <a:chExt cx="3356536" cy="3375247"/>
          </a:xfrm>
        </p:grpSpPr>
        <p:grpSp>
          <p:nvGrpSpPr>
            <p:cNvPr id="740" name="Google Shape;740;p37"/>
            <p:cNvGrpSpPr/>
            <p:nvPr/>
          </p:nvGrpSpPr>
          <p:grpSpPr>
            <a:xfrm>
              <a:off x="175548" y="1073974"/>
              <a:ext cx="3356536" cy="3375247"/>
              <a:chOff x="175548" y="1073974"/>
              <a:chExt cx="3356536" cy="3375247"/>
            </a:xfrm>
          </p:grpSpPr>
          <p:sp>
            <p:nvSpPr>
              <p:cNvPr id="741" name="Google Shape;741;p37"/>
              <p:cNvSpPr/>
              <p:nvPr/>
            </p:nvSpPr>
            <p:spPr>
              <a:xfrm rot="786726">
                <a:off x="458539" y="1353798"/>
                <a:ext cx="2790553" cy="2815599"/>
              </a:xfrm>
              <a:custGeom>
                <a:avLst/>
                <a:gdLst/>
                <a:ahLst/>
                <a:cxnLst/>
                <a:rect l="l" t="t" r="r" b="b"/>
                <a:pathLst>
                  <a:path w="21058" h="21247" extrusionOk="0">
                    <a:moveTo>
                      <a:pt x="1234" y="4631"/>
                    </a:moveTo>
                    <a:cubicBezTo>
                      <a:pt x="1436" y="4631"/>
                      <a:pt x="1617" y="4774"/>
                      <a:pt x="1664" y="4979"/>
                    </a:cubicBezTo>
                    <a:cubicBezTo>
                      <a:pt x="1719" y="5223"/>
                      <a:pt x="1575" y="5467"/>
                      <a:pt x="1331" y="5534"/>
                    </a:cubicBezTo>
                    <a:cubicBezTo>
                      <a:pt x="1298" y="5541"/>
                      <a:pt x="1265" y="5545"/>
                      <a:pt x="1232" y="5545"/>
                    </a:cubicBezTo>
                    <a:cubicBezTo>
                      <a:pt x="1024" y="5545"/>
                      <a:pt x="834" y="5400"/>
                      <a:pt x="777" y="5190"/>
                    </a:cubicBezTo>
                    <a:cubicBezTo>
                      <a:pt x="721" y="4946"/>
                      <a:pt x="876" y="4702"/>
                      <a:pt x="1120" y="4647"/>
                    </a:cubicBezTo>
                    <a:cubicBezTo>
                      <a:pt x="1158" y="4636"/>
                      <a:pt x="1197" y="4631"/>
                      <a:pt x="1234" y="4631"/>
                    </a:cubicBezTo>
                    <a:close/>
                    <a:moveTo>
                      <a:pt x="1546" y="5999"/>
                    </a:moveTo>
                    <a:cubicBezTo>
                      <a:pt x="1752" y="5999"/>
                      <a:pt x="1938" y="6134"/>
                      <a:pt x="1985" y="6343"/>
                    </a:cubicBezTo>
                    <a:cubicBezTo>
                      <a:pt x="2051" y="6587"/>
                      <a:pt x="1896" y="6842"/>
                      <a:pt x="1652" y="6897"/>
                    </a:cubicBezTo>
                    <a:cubicBezTo>
                      <a:pt x="1619" y="6905"/>
                      <a:pt x="1585" y="6909"/>
                      <a:pt x="1552" y="6909"/>
                    </a:cubicBezTo>
                    <a:cubicBezTo>
                      <a:pt x="1345" y="6909"/>
                      <a:pt x="1157" y="6764"/>
                      <a:pt x="1109" y="6554"/>
                    </a:cubicBezTo>
                    <a:cubicBezTo>
                      <a:pt x="1043" y="6310"/>
                      <a:pt x="1198" y="6066"/>
                      <a:pt x="1442" y="6010"/>
                    </a:cubicBezTo>
                    <a:cubicBezTo>
                      <a:pt x="1477" y="6002"/>
                      <a:pt x="1512" y="5999"/>
                      <a:pt x="1546" y="5999"/>
                    </a:cubicBezTo>
                    <a:close/>
                    <a:moveTo>
                      <a:pt x="1864" y="7363"/>
                    </a:moveTo>
                    <a:cubicBezTo>
                      <a:pt x="2074" y="7363"/>
                      <a:pt x="2270" y="7508"/>
                      <a:pt x="2317" y="7718"/>
                    </a:cubicBezTo>
                    <a:cubicBezTo>
                      <a:pt x="2373" y="7962"/>
                      <a:pt x="2218" y="8206"/>
                      <a:pt x="1974" y="8262"/>
                    </a:cubicBezTo>
                    <a:cubicBezTo>
                      <a:pt x="1939" y="8270"/>
                      <a:pt x="1904" y="8273"/>
                      <a:pt x="1870" y="8273"/>
                    </a:cubicBezTo>
                    <a:cubicBezTo>
                      <a:pt x="1664" y="8273"/>
                      <a:pt x="1478" y="8138"/>
                      <a:pt x="1430" y="7929"/>
                    </a:cubicBezTo>
                    <a:cubicBezTo>
                      <a:pt x="1375" y="7685"/>
                      <a:pt x="1519" y="7441"/>
                      <a:pt x="1763" y="7375"/>
                    </a:cubicBezTo>
                    <a:cubicBezTo>
                      <a:pt x="1797" y="7367"/>
                      <a:pt x="1831" y="7363"/>
                      <a:pt x="1864" y="7363"/>
                    </a:cubicBezTo>
                    <a:close/>
                    <a:moveTo>
                      <a:pt x="2175" y="8672"/>
                    </a:moveTo>
                    <a:cubicBezTo>
                      <a:pt x="2384" y="8672"/>
                      <a:pt x="2581" y="8816"/>
                      <a:pt x="2628" y="9026"/>
                    </a:cubicBezTo>
                    <a:cubicBezTo>
                      <a:pt x="2684" y="9270"/>
                      <a:pt x="2529" y="9514"/>
                      <a:pt x="2285" y="9570"/>
                    </a:cubicBezTo>
                    <a:cubicBezTo>
                      <a:pt x="2250" y="9578"/>
                      <a:pt x="2215" y="9582"/>
                      <a:pt x="2180" y="9582"/>
                    </a:cubicBezTo>
                    <a:cubicBezTo>
                      <a:pt x="1975" y="9582"/>
                      <a:pt x="1789" y="9446"/>
                      <a:pt x="1741" y="9237"/>
                    </a:cubicBezTo>
                    <a:cubicBezTo>
                      <a:pt x="1686" y="8994"/>
                      <a:pt x="1830" y="8738"/>
                      <a:pt x="2074" y="8683"/>
                    </a:cubicBezTo>
                    <a:cubicBezTo>
                      <a:pt x="2107" y="8675"/>
                      <a:pt x="2141" y="8672"/>
                      <a:pt x="2175" y="8672"/>
                    </a:cubicBezTo>
                    <a:close/>
                    <a:moveTo>
                      <a:pt x="2501" y="9980"/>
                    </a:moveTo>
                    <a:cubicBezTo>
                      <a:pt x="2706" y="9980"/>
                      <a:pt x="2891" y="10116"/>
                      <a:pt x="2938" y="10324"/>
                    </a:cubicBezTo>
                    <a:cubicBezTo>
                      <a:pt x="2994" y="10568"/>
                      <a:pt x="2850" y="10812"/>
                      <a:pt x="2606" y="10879"/>
                    </a:cubicBezTo>
                    <a:cubicBezTo>
                      <a:pt x="2571" y="10886"/>
                      <a:pt x="2537" y="10890"/>
                      <a:pt x="2503" y="10890"/>
                    </a:cubicBezTo>
                    <a:cubicBezTo>
                      <a:pt x="2288" y="10890"/>
                      <a:pt x="2100" y="10745"/>
                      <a:pt x="2051" y="10534"/>
                    </a:cubicBezTo>
                    <a:cubicBezTo>
                      <a:pt x="1996" y="10290"/>
                      <a:pt x="2140" y="10047"/>
                      <a:pt x="2396" y="9992"/>
                    </a:cubicBezTo>
                    <a:cubicBezTo>
                      <a:pt x="2431" y="9983"/>
                      <a:pt x="2466" y="9980"/>
                      <a:pt x="2501" y="9980"/>
                    </a:cubicBezTo>
                    <a:close/>
                    <a:moveTo>
                      <a:pt x="2816" y="11344"/>
                    </a:moveTo>
                    <a:cubicBezTo>
                      <a:pt x="3024" y="11344"/>
                      <a:pt x="3212" y="11488"/>
                      <a:pt x="3260" y="11699"/>
                    </a:cubicBezTo>
                    <a:cubicBezTo>
                      <a:pt x="3315" y="11943"/>
                      <a:pt x="3172" y="12187"/>
                      <a:pt x="2928" y="12242"/>
                    </a:cubicBezTo>
                    <a:cubicBezTo>
                      <a:pt x="2893" y="12250"/>
                      <a:pt x="2857" y="12254"/>
                      <a:pt x="2822" y="12254"/>
                    </a:cubicBezTo>
                    <a:cubicBezTo>
                      <a:pt x="2617" y="12254"/>
                      <a:pt x="2432" y="12118"/>
                      <a:pt x="2384" y="11909"/>
                    </a:cubicBezTo>
                    <a:cubicBezTo>
                      <a:pt x="2317" y="11666"/>
                      <a:pt x="2473" y="11411"/>
                      <a:pt x="2717" y="11355"/>
                    </a:cubicBezTo>
                    <a:cubicBezTo>
                      <a:pt x="2750" y="11348"/>
                      <a:pt x="2783" y="11344"/>
                      <a:pt x="2816" y="11344"/>
                    </a:cubicBezTo>
                    <a:close/>
                    <a:moveTo>
                      <a:pt x="3153" y="12715"/>
                    </a:moveTo>
                    <a:cubicBezTo>
                      <a:pt x="3355" y="12715"/>
                      <a:pt x="3537" y="12857"/>
                      <a:pt x="3593" y="13063"/>
                    </a:cubicBezTo>
                    <a:cubicBezTo>
                      <a:pt x="3648" y="13307"/>
                      <a:pt x="3493" y="13551"/>
                      <a:pt x="3249" y="13606"/>
                    </a:cubicBezTo>
                    <a:cubicBezTo>
                      <a:pt x="3211" y="13617"/>
                      <a:pt x="3172" y="13622"/>
                      <a:pt x="3134" y="13622"/>
                    </a:cubicBezTo>
                    <a:cubicBezTo>
                      <a:pt x="2933" y="13622"/>
                      <a:pt x="2752" y="13479"/>
                      <a:pt x="2706" y="13274"/>
                    </a:cubicBezTo>
                    <a:cubicBezTo>
                      <a:pt x="2650" y="13030"/>
                      <a:pt x="2795" y="12786"/>
                      <a:pt x="3039" y="12730"/>
                    </a:cubicBezTo>
                    <a:cubicBezTo>
                      <a:pt x="3077" y="12720"/>
                      <a:pt x="3115" y="12715"/>
                      <a:pt x="3153" y="12715"/>
                    </a:cubicBezTo>
                    <a:close/>
                    <a:moveTo>
                      <a:pt x="3450" y="14016"/>
                    </a:moveTo>
                    <a:cubicBezTo>
                      <a:pt x="3657" y="14016"/>
                      <a:pt x="3846" y="14161"/>
                      <a:pt x="3904" y="14371"/>
                    </a:cubicBezTo>
                    <a:cubicBezTo>
                      <a:pt x="3959" y="14615"/>
                      <a:pt x="3803" y="14859"/>
                      <a:pt x="3559" y="14915"/>
                    </a:cubicBezTo>
                    <a:cubicBezTo>
                      <a:pt x="3524" y="14923"/>
                      <a:pt x="3489" y="14927"/>
                      <a:pt x="3455" y="14927"/>
                    </a:cubicBezTo>
                    <a:cubicBezTo>
                      <a:pt x="3249" y="14927"/>
                      <a:pt x="3064" y="14791"/>
                      <a:pt x="3017" y="14582"/>
                    </a:cubicBezTo>
                    <a:cubicBezTo>
                      <a:pt x="2961" y="14338"/>
                      <a:pt x="3105" y="14083"/>
                      <a:pt x="3349" y="14028"/>
                    </a:cubicBezTo>
                    <a:cubicBezTo>
                      <a:pt x="3383" y="14020"/>
                      <a:pt x="3416" y="14016"/>
                      <a:pt x="3450" y="14016"/>
                    </a:cubicBezTo>
                    <a:close/>
                    <a:moveTo>
                      <a:pt x="3765" y="15324"/>
                    </a:moveTo>
                    <a:cubicBezTo>
                      <a:pt x="3970" y="15324"/>
                      <a:pt x="4157" y="15460"/>
                      <a:pt x="4214" y="15669"/>
                    </a:cubicBezTo>
                    <a:cubicBezTo>
                      <a:pt x="4269" y="15913"/>
                      <a:pt x="4114" y="16157"/>
                      <a:pt x="3870" y="16223"/>
                    </a:cubicBezTo>
                    <a:cubicBezTo>
                      <a:pt x="3837" y="16231"/>
                      <a:pt x="3803" y="16235"/>
                      <a:pt x="3771" y="16235"/>
                    </a:cubicBezTo>
                    <a:cubicBezTo>
                      <a:pt x="3563" y="16235"/>
                      <a:pt x="3375" y="16090"/>
                      <a:pt x="3327" y="15879"/>
                    </a:cubicBezTo>
                    <a:cubicBezTo>
                      <a:pt x="3271" y="15635"/>
                      <a:pt x="3416" y="15391"/>
                      <a:pt x="3660" y="15336"/>
                    </a:cubicBezTo>
                    <a:cubicBezTo>
                      <a:pt x="3695" y="15328"/>
                      <a:pt x="3730" y="15324"/>
                      <a:pt x="3765" y="15324"/>
                    </a:cubicBezTo>
                    <a:close/>
                    <a:moveTo>
                      <a:pt x="4091" y="16689"/>
                    </a:moveTo>
                    <a:cubicBezTo>
                      <a:pt x="4299" y="16689"/>
                      <a:pt x="4488" y="16833"/>
                      <a:pt x="4535" y="17044"/>
                    </a:cubicBezTo>
                    <a:cubicBezTo>
                      <a:pt x="4591" y="17288"/>
                      <a:pt x="4447" y="17532"/>
                      <a:pt x="4203" y="17587"/>
                    </a:cubicBezTo>
                    <a:cubicBezTo>
                      <a:pt x="4167" y="17595"/>
                      <a:pt x="4132" y="17599"/>
                      <a:pt x="4097" y="17599"/>
                    </a:cubicBezTo>
                    <a:cubicBezTo>
                      <a:pt x="3892" y="17599"/>
                      <a:pt x="3705" y="17463"/>
                      <a:pt x="3648" y="17254"/>
                    </a:cubicBezTo>
                    <a:cubicBezTo>
                      <a:pt x="3593" y="17010"/>
                      <a:pt x="3748" y="16766"/>
                      <a:pt x="3992" y="16700"/>
                    </a:cubicBezTo>
                    <a:cubicBezTo>
                      <a:pt x="4026" y="16692"/>
                      <a:pt x="4059" y="16689"/>
                      <a:pt x="4091" y="16689"/>
                    </a:cubicBezTo>
                    <a:close/>
                    <a:moveTo>
                      <a:pt x="4428" y="18059"/>
                    </a:moveTo>
                    <a:cubicBezTo>
                      <a:pt x="4630" y="18059"/>
                      <a:pt x="4812" y="18202"/>
                      <a:pt x="4868" y="18407"/>
                    </a:cubicBezTo>
                    <a:cubicBezTo>
                      <a:pt x="4924" y="18651"/>
                      <a:pt x="4769" y="18895"/>
                      <a:pt x="4525" y="18951"/>
                    </a:cubicBezTo>
                    <a:cubicBezTo>
                      <a:pt x="4486" y="18962"/>
                      <a:pt x="4448" y="18967"/>
                      <a:pt x="4410" y="18967"/>
                    </a:cubicBezTo>
                    <a:cubicBezTo>
                      <a:pt x="4208" y="18967"/>
                      <a:pt x="4028" y="18824"/>
                      <a:pt x="3981" y="18619"/>
                    </a:cubicBezTo>
                    <a:cubicBezTo>
                      <a:pt x="3926" y="18375"/>
                      <a:pt x="4069" y="18131"/>
                      <a:pt x="4313" y="18075"/>
                    </a:cubicBezTo>
                    <a:cubicBezTo>
                      <a:pt x="4352" y="18064"/>
                      <a:pt x="4390" y="18059"/>
                      <a:pt x="4428" y="18059"/>
                    </a:cubicBezTo>
                    <a:close/>
                    <a:moveTo>
                      <a:pt x="4724" y="19361"/>
                    </a:moveTo>
                    <a:cubicBezTo>
                      <a:pt x="4932" y="19361"/>
                      <a:pt x="5121" y="19506"/>
                      <a:pt x="5178" y="19716"/>
                    </a:cubicBezTo>
                    <a:cubicBezTo>
                      <a:pt x="5234" y="19960"/>
                      <a:pt x="5079" y="20204"/>
                      <a:pt x="4835" y="20260"/>
                    </a:cubicBezTo>
                    <a:cubicBezTo>
                      <a:pt x="4800" y="20268"/>
                      <a:pt x="4765" y="20271"/>
                      <a:pt x="4731" y="20271"/>
                    </a:cubicBezTo>
                    <a:cubicBezTo>
                      <a:pt x="4525" y="20271"/>
                      <a:pt x="4339" y="20136"/>
                      <a:pt x="4291" y="19927"/>
                    </a:cubicBezTo>
                    <a:cubicBezTo>
                      <a:pt x="4236" y="19683"/>
                      <a:pt x="4380" y="19439"/>
                      <a:pt x="4624" y="19373"/>
                    </a:cubicBezTo>
                    <a:cubicBezTo>
                      <a:pt x="4658" y="19365"/>
                      <a:pt x="4691" y="19361"/>
                      <a:pt x="4724" y="19361"/>
                    </a:cubicBezTo>
                    <a:close/>
                    <a:moveTo>
                      <a:pt x="16966" y="0"/>
                    </a:moveTo>
                    <a:lnTo>
                      <a:pt x="0" y="4036"/>
                    </a:lnTo>
                    <a:lnTo>
                      <a:pt x="4103" y="21246"/>
                    </a:lnTo>
                    <a:lnTo>
                      <a:pt x="21058" y="17210"/>
                    </a:lnTo>
                    <a:lnTo>
                      <a:pt x="1696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7"/>
              <p:cNvSpPr/>
              <p:nvPr/>
            </p:nvSpPr>
            <p:spPr>
              <a:xfrm rot="786726">
                <a:off x="676559" y="1622967"/>
                <a:ext cx="567307" cy="2286589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17255" extrusionOk="0">
                    <a:moveTo>
                      <a:pt x="190" y="0"/>
                    </a:moveTo>
                    <a:lnTo>
                      <a:pt x="1" y="44"/>
                    </a:lnTo>
                    <a:lnTo>
                      <a:pt x="4103" y="17254"/>
                    </a:lnTo>
                    <a:lnTo>
                      <a:pt x="4281" y="17210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3" name="Google Shape;743;p37"/>
            <p:cNvGrpSpPr/>
            <p:nvPr/>
          </p:nvGrpSpPr>
          <p:grpSpPr>
            <a:xfrm>
              <a:off x="1014094" y="2282351"/>
              <a:ext cx="1964100" cy="1200450"/>
              <a:chOff x="732419" y="2430826"/>
              <a:chExt cx="1964100" cy="1200450"/>
            </a:xfrm>
          </p:grpSpPr>
          <p:cxnSp>
            <p:nvCxnSpPr>
              <p:cNvPr id="744" name="Google Shape;744;p37"/>
              <p:cNvCxnSpPr/>
              <p:nvPr/>
            </p:nvCxnSpPr>
            <p:spPr>
              <a:xfrm>
                <a:off x="732419" y="3631276"/>
                <a:ext cx="1964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5" name="Google Shape;745;p37"/>
              <p:cNvCxnSpPr/>
              <p:nvPr/>
            </p:nvCxnSpPr>
            <p:spPr>
              <a:xfrm>
                <a:off x="732419" y="3223276"/>
                <a:ext cx="1964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" name="Google Shape;746;p37"/>
              <p:cNvCxnSpPr/>
              <p:nvPr/>
            </p:nvCxnSpPr>
            <p:spPr>
              <a:xfrm>
                <a:off x="732419" y="2827051"/>
                <a:ext cx="1964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7" name="Google Shape;747;p37"/>
              <p:cNvCxnSpPr/>
              <p:nvPr/>
            </p:nvCxnSpPr>
            <p:spPr>
              <a:xfrm>
                <a:off x="732419" y="2430826"/>
                <a:ext cx="1964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48" name="Google Shape;748;p37"/>
          <p:cNvSpPr/>
          <p:nvPr/>
        </p:nvSpPr>
        <p:spPr>
          <a:xfrm>
            <a:off x="501800" y="391600"/>
            <a:ext cx="4727614" cy="4549265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37"/>
          <p:cNvSpPr txBox="1">
            <a:spLocks noGrp="1"/>
          </p:cNvSpPr>
          <p:nvPr>
            <p:ph type="ctrTitle"/>
          </p:nvPr>
        </p:nvSpPr>
        <p:spPr>
          <a:xfrm>
            <a:off x="728950" y="697975"/>
            <a:ext cx="4146000" cy="11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50" name="Google Shape;750;p37"/>
          <p:cNvSpPr txBox="1">
            <a:spLocks noGrp="1"/>
          </p:cNvSpPr>
          <p:nvPr>
            <p:ph type="subTitle" idx="1"/>
          </p:nvPr>
        </p:nvSpPr>
        <p:spPr>
          <a:xfrm>
            <a:off x="724075" y="1955350"/>
            <a:ext cx="4284000" cy="11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1" name="Google Shape;751;p37"/>
          <p:cNvSpPr txBox="1"/>
          <p:nvPr/>
        </p:nvSpPr>
        <p:spPr>
          <a:xfrm>
            <a:off x="714375" y="3513875"/>
            <a:ext cx="43743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n" sz="10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lang="en" sz="10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lang="en" sz="10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2" name="Google Shape;752;p37"/>
          <p:cNvSpPr/>
          <p:nvPr/>
        </p:nvSpPr>
        <p:spPr>
          <a:xfrm rot="-918698" flipH="1">
            <a:off x="7686322" y="-266532"/>
            <a:ext cx="1467191" cy="1152047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3" name="Google Shape;753;p37"/>
          <p:cNvGrpSpPr/>
          <p:nvPr/>
        </p:nvGrpSpPr>
        <p:grpSpPr>
          <a:xfrm rot="-3254761">
            <a:off x="6104644" y="4099106"/>
            <a:ext cx="820001" cy="1171554"/>
            <a:chOff x="429300" y="4096370"/>
            <a:chExt cx="412866" cy="589872"/>
          </a:xfrm>
        </p:grpSpPr>
        <p:sp>
          <p:nvSpPr>
            <p:cNvPr id="754" name="Google Shape;754;p37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7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7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7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7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7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" name="Google Shape;760;p37"/>
          <p:cNvGrpSpPr/>
          <p:nvPr/>
        </p:nvGrpSpPr>
        <p:grpSpPr>
          <a:xfrm>
            <a:off x="45948" y="4541477"/>
            <a:ext cx="682997" cy="573889"/>
            <a:chOff x="566725" y="4222438"/>
            <a:chExt cx="585510" cy="526987"/>
          </a:xfrm>
        </p:grpSpPr>
        <p:sp>
          <p:nvSpPr>
            <p:cNvPr id="761" name="Google Shape;761;p37"/>
            <p:cNvSpPr/>
            <p:nvPr/>
          </p:nvSpPr>
          <p:spPr>
            <a:xfrm>
              <a:off x="587434" y="4222438"/>
              <a:ext cx="492196" cy="524113"/>
            </a:xfrm>
            <a:custGeom>
              <a:avLst/>
              <a:gdLst/>
              <a:ahLst/>
              <a:cxnLst/>
              <a:rect l="l" t="t" r="r" b="b"/>
              <a:pathLst>
                <a:path w="10101" h="10756" extrusionOk="0">
                  <a:moveTo>
                    <a:pt x="5334" y="5591"/>
                  </a:moveTo>
                  <a:lnTo>
                    <a:pt x="5334" y="5591"/>
                  </a:lnTo>
                  <a:cubicBezTo>
                    <a:pt x="5573" y="6172"/>
                    <a:pt x="5812" y="6770"/>
                    <a:pt x="6069" y="7334"/>
                  </a:cubicBezTo>
                  <a:lnTo>
                    <a:pt x="5983" y="7334"/>
                  </a:lnTo>
                  <a:cubicBezTo>
                    <a:pt x="5744" y="6753"/>
                    <a:pt x="5539" y="6189"/>
                    <a:pt x="5334" y="5591"/>
                  </a:cubicBezTo>
                  <a:close/>
                  <a:moveTo>
                    <a:pt x="4326" y="6514"/>
                  </a:moveTo>
                  <a:cubicBezTo>
                    <a:pt x="4463" y="6753"/>
                    <a:pt x="4599" y="7009"/>
                    <a:pt x="4719" y="7248"/>
                  </a:cubicBezTo>
                  <a:cubicBezTo>
                    <a:pt x="4702" y="7283"/>
                    <a:pt x="4702" y="7334"/>
                    <a:pt x="4702" y="7385"/>
                  </a:cubicBezTo>
                  <a:cubicBezTo>
                    <a:pt x="4599" y="7265"/>
                    <a:pt x="4497" y="7146"/>
                    <a:pt x="4394" y="7026"/>
                  </a:cubicBezTo>
                  <a:cubicBezTo>
                    <a:pt x="4377" y="6992"/>
                    <a:pt x="4360" y="6975"/>
                    <a:pt x="4326" y="6941"/>
                  </a:cubicBezTo>
                  <a:lnTo>
                    <a:pt x="4326" y="6514"/>
                  </a:lnTo>
                  <a:close/>
                  <a:moveTo>
                    <a:pt x="1722" y="0"/>
                  </a:moveTo>
                  <a:cubicBezTo>
                    <a:pt x="1415" y="0"/>
                    <a:pt x="1109" y="253"/>
                    <a:pt x="1233" y="602"/>
                  </a:cubicBezTo>
                  <a:cubicBezTo>
                    <a:pt x="1848" y="2345"/>
                    <a:pt x="3061" y="4139"/>
                    <a:pt x="3352" y="6018"/>
                  </a:cubicBezTo>
                  <a:cubicBezTo>
                    <a:pt x="2993" y="5523"/>
                    <a:pt x="2617" y="5044"/>
                    <a:pt x="2207" y="4600"/>
                  </a:cubicBezTo>
                  <a:cubicBezTo>
                    <a:pt x="2115" y="4514"/>
                    <a:pt x="2005" y="4475"/>
                    <a:pt x="1896" y="4475"/>
                  </a:cubicBezTo>
                  <a:cubicBezTo>
                    <a:pt x="1662" y="4475"/>
                    <a:pt x="1438" y="4656"/>
                    <a:pt x="1438" y="4925"/>
                  </a:cubicBezTo>
                  <a:cubicBezTo>
                    <a:pt x="1438" y="5283"/>
                    <a:pt x="1404" y="5625"/>
                    <a:pt x="1387" y="5984"/>
                  </a:cubicBezTo>
                  <a:cubicBezTo>
                    <a:pt x="1182" y="5745"/>
                    <a:pt x="977" y="5523"/>
                    <a:pt x="789" y="5266"/>
                  </a:cubicBezTo>
                  <a:cubicBezTo>
                    <a:pt x="704" y="5151"/>
                    <a:pt x="573" y="5098"/>
                    <a:pt x="446" y="5098"/>
                  </a:cubicBezTo>
                  <a:cubicBezTo>
                    <a:pt x="217" y="5098"/>
                    <a:pt x="0" y="5271"/>
                    <a:pt x="88" y="5557"/>
                  </a:cubicBezTo>
                  <a:cubicBezTo>
                    <a:pt x="123" y="5659"/>
                    <a:pt x="345" y="6719"/>
                    <a:pt x="516" y="6975"/>
                  </a:cubicBezTo>
                  <a:cubicBezTo>
                    <a:pt x="481" y="7077"/>
                    <a:pt x="464" y="7180"/>
                    <a:pt x="481" y="7283"/>
                  </a:cubicBezTo>
                  <a:cubicBezTo>
                    <a:pt x="481" y="7443"/>
                    <a:pt x="607" y="7567"/>
                    <a:pt x="761" y="7567"/>
                  </a:cubicBezTo>
                  <a:cubicBezTo>
                    <a:pt x="787" y="7567"/>
                    <a:pt x="813" y="7563"/>
                    <a:pt x="840" y="7556"/>
                  </a:cubicBezTo>
                  <a:lnTo>
                    <a:pt x="874" y="7539"/>
                  </a:lnTo>
                  <a:cubicBezTo>
                    <a:pt x="977" y="7522"/>
                    <a:pt x="1062" y="7436"/>
                    <a:pt x="1097" y="7334"/>
                  </a:cubicBezTo>
                  <a:cubicBezTo>
                    <a:pt x="1131" y="7197"/>
                    <a:pt x="1148" y="7060"/>
                    <a:pt x="1148" y="6924"/>
                  </a:cubicBezTo>
                  <a:cubicBezTo>
                    <a:pt x="1284" y="7095"/>
                    <a:pt x="1404" y="7265"/>
                    <a:pt x="1524" y="7436"/>
                  </a:cubicBezTo>
                  <a:cubicBezTo>
                    <a:pt x="1617" y="7571"/>
                    <a:pt x="1749" y="7629"/>
                    <a:pt x="1879" y="7629"/>
                  </a:cubicBezTo>
                  <a:cubicBezTo>
                    <a:pt x="2127" y="7629"/>
                    <a:pt x="2366" y="7415"/>
                    <a:pt x="2310" y="7112"/>
                  </a:cubicBezTo>
                  <a:cubicBezTo>
                    <a:pt x="2241" y="6753"/>
                    <a:pt x="2241" y="6394"/>
                    <a:pt x="2258" y="6035"/>
                  </a:cubicBezTo>
                  <a:lnTo>
                    <a:pt x="2258" y="6035"/>
                  </a:lnTo>
                  <a:cubicBezTo>
                    <a:pt x="2515" y="6343"/>
                    <a:pt x="2754" y="6667"/>
                    <a:pt x="2993" y="6992"/>
                  </a:cubicBezTo>
                  <a:cubicBezTo>
                    <a:pt x="2771" y="7129"/>
                    <a:pt x="2686" y="7385"/>
                    <a:pt x="2771" y="7624"/>
                  </a:cubicBezTo>
                  <a:cubicBezTo>
                    <a:pt x="3181" y="8496"/>
                    <a:pt x="3540" y="9384"/>
                    <a:pt x="3847" y="10307"/>
                  </a:cubicBezTo>
                  <a:cubicBezTo>
                    <a:pt x="3879" y="10393"/>
                    <a:pt x="3968" y="10436"/>
                    <a:pt x="4051" y="10436"/>
                  </a:cubicBezTo>
                  <a:cubicBezTo>
                    <a:pt x="4150" y="10436"/>
                    <a:pt x="4242" y="10376"/>
                    <a:pt x="4223" y="10256"/>
                  </a:cubicBezTo>
                  <a:cubicBezTo>
                    <a:pt x="4206" y="10136"/>
                    <a:pt x="4189" y="10033"/>
                    <a:pt x="4172" y="9914"/>
                  </a:cubicBezTo>
                  <a:lnTo>
                    <a:pt x="4172" y="9914"/>
                  </a:lnTo>
                  <a:cubicBezTo>
                    <a:pt x="4275" y="10119"/>
                    <a:pt x="4394" y="10307"/>
                    <a:pt x="4480" y="10512"/>
                  </a:cubicBezTo>
                  <a:cubicBezTo>
                    <a:pt x="4565" y="10683"/>
                    <a:pt x="4722" y="10755"/>
                    <a:pt x="4885" y="10755"/>
                  </a:cubicBezTo>
                  <a:cubicBezTo>
                    <a:pt x="5208" y="10755"/>
                    <a:pt x="5556" y="10471"/>
                    <a:pt x="5419" y="10119"/>
                  </a:cubicBezTo>
                  <a:cubicBezTo>
                    <a:pt x="5419" y="10102"/>
                    <a:pt x="5402" y="10085"/>
                    <a:pt x="5402" y="10068"/>
                  </a:cubicBezTo>
                  <a:lnTo>
                    <a:pt x="5402" y="10068"/>
                  </a:lnTo>
                  <a:cubicBezTo>
                    <a:pt x="5465" y="10088"/>
                    <a:pt x="5529" y="10097"/>
                    <a:pt x="5590" y="10097"/>
                  </a:cubicBezTo>
                  <a:cubicBezTo>
                    <a:pt x="5895" y="10097"/>
                    <a:pt x="6160" y="9865"/>
                    <a:pt x="6188" y="9538"/>
                  </a:cubicBezTo>
                  <a:cubicBezTo>
                    <a:pt x="6188" y="9418"/>
                    <a:pt x="6188" y="9282"/>
                    <a:pt x="6171" y="9162"/>
                  </a:cubicBezTo>
                  <a:cubicBezTo>
                    <a:pt x="6393" y="9094"/>
                    <a:pt x="6547" y="8889"/>
                    <a:pt x="6547" y="8649"/>
                  </a:cubicBezTo>
                  <a:cubicBezTo>
                    <a:pt x="6564" y="8410"/>
                    <a:pt x="6547" y="8154"/>
                    <a:pt x="6496" y="7915"/>
                  </a:cubicBezTo>
                  <a:lnTo>
                    <a:pt x="6496" y="7915"/>
                  </a:lnTo>
                  <a:cubicBezTo>
                    <a:pt x="6546" y="7927"/>
                    <a:pt x="6595" y="7933"/>
                    <a:pt x="6643" y="7933"/>
                  </a:cubicBezTo>
                  <a:cubicBezTo>
                    <a:pt x="6991" y="7933"/>
                    <a:pt x="7273" y="7626"/>
                    <a:pt x="7213" y="7265"/>
                  </a:cubicBezTo>
                  <a:cubicBezTo>
                    <a:pt x="7162" y="6992"/>
                    <a:pt x="7094" y="6719"/>
                    <a:pt x="7008" y="6445"/>
                  </a:cubicBezTo>
                  <a:lnTo>
                    <a:pt x="7008" y="6445"/>
                  </a:lnTo>
                  <a:cubicBezTo>
                    <a:pt x="7196" y="6821"/>
                    <a:pt x="7418" y="7163"/>
                    <a:pt x="7658" y="7505"/>
                  </a:cubicBezTo>
                  <a:cubicBezTo>
                    <a:pt x="7764" y="7675"/>
                    <a:pt x="7935" y="7754"/>
                    <a:pt x="8105" y="7754"/>
                  </a:cubicBezTo>
                  <a:cubicBezTo>
                    <a:pt x="8344" y="7754"/>
                    <a:pt x="8582" y="7597"/>
                    <a:pt x="8632" y="7317"/>
                  </a:cubicBezTo>
                  <a:cubicBezTo>
                    <a:pt x="8722" y="7399"/>
                    <a:pt x="8833" y="7435"/>
                    <a:pt x="8945" y="7435"/>
                  </a:cubicBezTo>
                  <a:cubicBezTo>
                    <a:pt x="9277" y="7435"/>
                    <a:pt x="9627" y="7119"/>
                    <a:pt x="9537" y="6736"/>
                  </a:cubicBezTo>
                  <a:cubicBezTo>
                    <a:pt x="9503" y="6548"/>
                    <a:pt x="9452" y="6360"/>
                    <a:pt x="9418" y="6172"/>
                  </a:cubicBezTo>
                  <a:cubicBezTo>
                    <a:pt x="9503" y="6069"/>
                    <a:pt x="9554" y="5950"/>
                    <a:pt x="9537" y="5813"/>
                  </a:cubicBezTo>
                  <a:lnTo>
                    <a:pt x="9537" y="5659"/>
                  </a:lnTo>
                  <a:cubicBezTo>
                    <a:pt x="9845" y="5642"/>
                    <a:pt x="10101" y="5266"/>
                    <a:pt x="10050" y="4959"/>
                  </a:cubicBezTo>
                  <a:cubicBezTo>
                    <a:pt x="9998" y="4702"/>
                    <a:pt x="9896" y="4497"/>
                    <a:pt x="9845" y="4258"/>
                  </a:cubicBezTo>
                  <a:cubicBezTo>
                    <a:pt x="9779" y="3995"/>
                    <a:pt x="9589" y="3882"/>
                    <a:pt x="9394" y="3882"/>
                  </a:cubicBezTo>
                  <a:cubicBezTo>
                    <a:pt x="9235" y="3882"/>
                    <a:pt x="9073" y="3957"/>
                    <a:pt x="8973" y="4087"/>
                  </a:cubicBezTo>
                  <a:cubicBezTo>
                    <a:pt x="8683" y="3250"/>
                    <a:pt x="8409" y="2413"/>
                    <a:pt x="8119" y="1576"/>
                  </a:cubicBezTo>
                  <a:cubicBezTo>
                    <a:pt x="8025" y="1326"/>
                    <a:pt x="7787" y="1184"/>
                    <a:pt x="7549" y="1184"/>
                  </a:cubicBezTo>
                  <a:cubicBezTo>
                    <a:pt x="7395" y="1184"/>
                    <a:pt x="7242" y="1243"/>
                    <a:pt x="7128" y="1371"/>
                  </a:cubicBezTo>
                  <a:cubicBezTo>
                    <a:pt x="7025" y="1217"/>
                    <a:pt x="6906" y="1063"/>
                    <a:pt x="6803" y="909"/>
                  </a:cubicBezTo>
                  <a:cubicBezTo>
                    <a:pt x="6686" y="727"/>
                    <a:pt x="6513" y="648"/>
                    <a:pt x="6343" y="648"/>
                  </a:cubicBezTo>
                  <a:cubicBezTo>
                    <a:pt x="6020" y="648"/>
                    <a:pt x="5706" y="933"/>
                    <a:pt x="5795" y="1336"/>
                  </a:cubicBezTo>
                  <a:cubicBezTo>
                    <a:pt x="5829" y="1524"/>
                    <a:pt x="5864" y="1712"/>
                    <a:pt x="5915" y="1883"/>
                  </a:cubicBezTo>
                  <a:cubicBezTo>
                    <a:pt x="5847" y="1798"/>
                    <a:pt x="5795" y="1712"/>
                    <a:pt x="5727" y="1627"/>
                  </a:cubicBezTo>
                  <a:cubicBezTo>
                    <a:pt x="5613" y="1471"/>
                    <a:pt x="5411" y="1388"/>
                    <a:pt x="5217" y="1388"/>
                  </a:cubicBezTo>
                  <a:cubicBezTo>
                    <a:pt x="4945" y="1388"/>
                    <a:pt x="4689" y="1551"/>
                    <a:pt x="4719" y="1900"/>
                  </a:cubicBezTo>
                  <a:cubicBezTo>
                    <a:pt x="4719" y="1969"/>
                    <a:pt x="4736" y="2037"/>
                    <a:pt x="4753" y="2088"/>
                  </a:cubicBezTo>
                  <a:cubicBezTo>
                    <a:pt x="4445" y="1627"/>
                    <a:pt x="4087" y="1200"/>
                    <a:pt x="3677" y="807"/>
                  </a:cubicBezTo>
                  <a:cubicBezTo>
                    <a:pt x="3577" y="717"/>
                    <a:pt x="3453" y="677"/>
                    <a:pt x="3328" y="677"/>
                  </a:cubicBezTo>
                  <a:cubicBezTo>
                    <a:pt x="3004" y="677"/>
                    <a:pt x="2682" y="949"/>
                    <a:pt x="2805" y="1319"/>
                  </a:cubicBezTo>
                  <a:lnTo>
                    <a:pt x="2856" y="1490"/>
                  </a:lnTo>
                  <a:cubicBezTo>
                    <a:pt x="2617" y="1063"/>
                    <a:pt x="2378" y="636"/>
                    <a:pt x="2139" y="226"/>
                  </a:cubicBezTo>
                  <a:cubicBezTo>
                    <a:pt x="2040" y="68"/>
                    <a:pt x="1881" y="0"/>
                    <a:pt x="1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7"/>
            <p:cNvSpPr/>
            <p:nvPr/>
          </p:nvSpPr>
          <p:spPr>
            <a:xfrm>
              <a:off x="771572" y="4406818"/>
              <a:ext cx="144916" cy="150276"/>
            </a:xfrm>
            <a:custGeom>
              <a:avLst/>
              <a:gdLst/>
              <a:ahLst/>
              <a:cxnLst/>
              <a:rect l="l" t="t" r="r" b="b"/>
              <a:pathLst>
                <a:path w="2974" h="3084" extrusionOk="0">
                  <a:moveTo>
                    <a:pt x="1350" y="406"/>
                  </a:moveTo>
                  <a:lnTo>
                    <a:pt x="1350" y="406"/>
                  </a:lnTo>
                  <a:cubicBezTo>
                    <a:pt x="1709" y="440"/>
                    <a:pt x="2016" y="628"/>
                    <a:pt x="2204" y="901"/>
                  </a:cubicBezTo>
                  <a:cubicBezTo>
                    <a:pt x="2580" y="1448"/>
                    <a:pt x="2324" y="2251"/>
                    <a:pt x="1794" y="2593"/>
                  </a:cubicBezTo>
                  <a:cubicBezTo>
                    <a:pt x="1630" y="2696"/>
                    <a:pt x="1474" y="2741"/>
                    <a:pt x="1330" y="2741"/>
                  </a:cubicBezTo>
                  <a:cubicBezTo>
                    <a:pt x="827" y="2741"/>
                    <a:pt x="467" y="2194"/>
                    <a:pt x="427" y="1636"/>
                  </a:cubicBezTo>
                  <a:lnTo>
                    <a:pt x="427" y="1636"/>
                  </a:lnTo>
                  <a:cubicBezTo>
                    <a:pt x="444" y="1653"/>
                    <a:pt x="461" y="1687"/>
                    <a:pt x="479" y="1722"/>
                  </a:cubicBezTo>
                  <a:cubicBezTo>
                    <a:pt x="508" y="1769"/>
                    <a:pt x="553" y="1790"/>
                    <a:pt x="597" y="1790"/>
                  </a:cubicBezTo>
                  <a:cubicBezTo>
                    <a:pt x="678" y="1790"/>
                    <a:pt x="757" y="1719"/>
                    <a:pt x="735" y="1619"/>
                  </a:cubicBezTo>
                  <a:cubicBezTo>
                    <a:pt x="649" y="1329"/>
                    <a:pt x="649" y="1038"/>
                    <a:pt x="752" y="765"/>
                  </a:cubicBezTo>
                  <a:cubicBezTo>
                    <a:pt x="906" y="611"/>
                    <a:pt x="1094" y="508"/>
                    <a:pt x="1299" y="474"/>
                  </a:cubicBezTo>
                  <a:cubicBezTo>
                    <a:pt x="1350" y="474"/>
                    <a:pt x="1367" y="440"/>
                    <a:pt x="1350" y="406"/>
                  </a:cubicBezTo>
                  <a:close/>
                  <a:moveTo>
                    <a:pt x="1429" y="1"/>
                  </a:moveTo>
                  <a:cubicBezTo>
                    <a:pt x="951" y="1"/>
                    <a:pt x="481" y="302"/>
                    <a:pt x="325" y="816"/>
                  </a:cubicBezTo>
                  <a:cubicBezTo>
                    <a:pt x="86" y="1175"/>
                    <a:pt x="0" y="1619"/>
                    <a:pt x="103" y="2029"/>
                  </a:cubicBezTo>
                  <a:cubicBezTo>
                    <a:pt x="229" y="2684"/>
                    <a:pt x="795" y="3083"/>
                    <a:pt x="1381" y="3083"/>
                  </a:cubicBezTo>
                  <a:cubicBezTo>
                    <a:pt x="1667" y="3083"/>
                    <a:pt x="1958" y="2988"/>
                    <a:pt x="2204" y="2781"/>
                  </a:cubicBezTo>
                  <a:cubicBezTo>
                    <a:pt x="2956" y="2132"/>
                    <a:pt x="2973" y="884"/>
                    <a:pt x="2153" y="269"/>
                  </a:cubicBezTo>
                  <a:cubicBezTo>
                    <a:pt x="1940" y="86"/>
                    <a:pt x="1683" y="1"/>
                    <a:pt x="1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7"/>
            <p:cNvSpPr/>
            <p:nvPr/>
          </p:nvSpPr>
          <p:spPr>
            <a:xfrm>
              <a:off x="566725" y="4245826"/>
              <a:ext cx="585510" cy="503599"/>
            </a:xfrm>
            <a:custGeom>
              <a:avLst/>
              <a:gdLst/>
              <a:ahLst/>
              <a:cxnLst/>
              <a:rect l="l" t="t" r="r" b="b"/>
              <a:pathLst>
                <a:path w="12016" h="10335" extrusionOk="0">
                  <a:moveTo>
                    <a:pt x="3302" y="337"/>
                  </a:moveTo>
                  <a:cubicBezTo>
                    <a:pt x="4092" y="337"/>
                    <a:pt x="4826" y="1145"/>
                    <a:pt x="5195" y="1847"/>
                  </a:cubicBezTo>
                  <a:cubicBezTo>
                    <a:pt x="5238" y="1907"/>
                    <a:pt x="5306" y="1937"/>
                    <a:pt x="5374" y="1937"/>
                  </a:cubicBezTo>
                  <a:cubicBezTo>
                    <a:pt x="5443" y="1937"/>
                    <a:pt x="5511" y="1907"/>
                    <a:pt x="5554" y="1847"/>
                  </a:cubicBezTo>
                  <a:cubicBezTo>
                    <a:pt x="5957" y="898"/>
                    <a:pt x="6654" y="520"/>
                    <a:pt x="7325" y="520"/>
                  </a:cubicBezTo>
                  <a:cubicBezTo>
                    <a:pt x="8648" y="520"/>
                    <a:pt x="9870" y="1986"/>
                    <a:pt x="8544" y="3437"/>
                  </a:cubicBezTo>
                  <a:cubicBezTo>
                    <a:pt x="8405" y="3576"/>
                    <a:pt x="8518" y="3785"/>
                    <a:pt x="8693" y="3785"/>
                  </a:cubicBezTo>
                  <a:cubicBezTo>
                    <a:pt x="8711" y="3785"/>
                    <a:pt x="8730" y="3783"/>
                    <a:pt x="8749" y="3778"/>
                  </a:cubicBezTo>
                  <a:cubicBezTo>
                    <a:pt x="8910" y="3749"/>
                    <a:pt x="9060" y="3735"/>
                    <a:pt x="9199" y="3735"/>
                  </a:cubicBezTo>
                  <a:cubicBezTo>
                    <a:pt x="10352" y="3735"/>
                    <a:pt x="10718" y="4704"/>
                    <a:pt x="10321" y="5863"/>
                  </a:cubicBezTo>
                  <a:cubicBezTo>
                    <a:pt x="10011" y="6838"/>
                    <a:pt x="9113" y="7490"/>
                    <a:pt x="8108" y="7490"/>
                  </a:cubicBezTo>
                  <a:cubicBezTo>
                    <a:pt x="8004" y="7490"/>
                    <a:pt x="7898" y="7483"/>
                    <a:pt x="7792" y="7469"/>
                  </a:cubicBezTo>
                  <a:cubicBezTo>
                    <a:pt x="7809" y="7281"/>
                    <a:pt x="7809" y="7093"/>
                    <a:pt x="7792" y="6888"/>
                  </a:cubicBezTo>
                  <a:cubicBezTo>
                    <a:pt x="7792" y="6809"/>
                    <a:pt x="7720" y="6766"/>
                    <a:pt x="7652" y="6766"/>
                  </a:cubicBezTo>
                  <a:cubicBezTo>
                    <a:pt x="7588" y="6766"/>
                    <a:pt x="7528" y="6805"/>
                    <a:pt x="7536" y="6888"/>
                  </a:cubicBezTo>
                  <a:cubicBezTo>
                    <a:pt x="7536" y="7076"/>
                    <a:pt x="7519" y="7247"/>
                    <a:pt x="7519" y="7418"/>
                  </a:cubicBezTo>
                  <a:lnTo>
                    <a:pt x="7365" y="7401"/>
                  </a:lnTo>
                  <a:cubicBezTo>
                    <a:pt x="7346" y="7394"/>
                    <a:pt x="7327" y="7391"/>
                    <a:pt x="7309" y="7391"/>
                  </a:cubicBezTo>
                  <a:cubicBezTo>
                    <a:pt x="7134" y="7391"/>
                    <a:pt x="7027" y="7665"/>
                    <a:pt x="7228" y="7742"/>
                  </a:cubicBezTo>
                  <a:cubicBezTo>
                    <a:pt x="7297" y="7776"/>
                    <a:pt x="7382" y="7811"/>
                    <a:pt x="7450" y="7845"/>
                  </a:cubicBezTo>
                  <a:cubicBezTo>
                    <a:pt x="7267" y="8944"/>
                    <a:pt x="6675" y="9921"/>
                    <a:pt x="5477" y="9921"/>
                  </a:cubicBezTo>
                  <a:cubicBezTo>
                    <a:pt x="5335" y="9921"/>
                    <a:pt x="5184" y="9907"/>
                    <a:pt x="5024" y="9878"/>
                  </a:cubicBezTo>
                  <a:cubicBezTo>
                    <a:pt x="3589" y="9605"/>
                    <a:pt x="3059" y="8186"/>
                    <a:pt x="3828" y="6990"/>
                  </a:cubicBezTo>
                  <a:cubicBezTo>
                    <a:pt x="3925" y="6866"/>
                    <a:pt x="3797" y="6685"/>
                    <a:pt x="3664" y="6685"/>
                  </a:cubicBezTo>
                  <a:cubicBezTo>
                    <a:pt x="3632" y="6685"/>
                    <a:pt x="3601" y="6694"/>
                    <a:pt x="3572" y="6717"/>
                  </a:cubicBezTo>
                  <a:cubicBezTo>
                    <a:pt x="3145" y="7042"/>
                    <a:pt x="2649" y="7213"/>
                    <a:pt x="2120" y="7247"/>
                  </a:cubicBezTo>
                  <a:cubicBezTo>
                    <a:pt x="2079" y="7250"/>
                    <a:pt x="2039" y="7252"/>
                    <a:pt x="1999" y="7252"/>
                  </a:cubicBezTo>
                  <a:cubicBezTo>
                    <a:pt x="1029" y="7252"/>
                    <a:pt x="67" y="6284"/>
                    <a:pt x="838" y="5316"/>
                  </a:cubicBezTo>
                  <a:cubicBezTo>
                    <a:pt x="1334" y="4684"/>
                    <a:pt x="2171" y="4530"/>
                    <a:pt x="2735" y="4035"/>
                  </a:cubicBezTo>
                  <a:cubicBezTo>
                    <a:pt x="2803" y="3966"/>
                    <a:pt x="2803" y="3847"/>
                    <a:pt x="2718" y="3795"/>
                  </a:cubicBezTo>
                  <a:cubicBezTo>
                    <a:pt x="2786" y="3727"/>
                    <a:pt x="2769" y="3624"/>
                    <a:pt x="2700" y="3573"/>
                  </a:cubicBezTo>
                  <a:cubicBezTo>
                    <a:pt x="1709" y="2838"/>
                    <a:pt x="1453" y="1660"/>
                    <a:pt x="2376" y="754"/>
                  </a:cubicBezTo>
                  <a:cubicBezTo>
                    <a:pt x="2681" y="458"/>
                    <a:pt x="2996" y="337"/>
                    <a:pt x="3302" y="337"/>
                  </a:cubicBezTo>
                  <a:close/>
                  <a:moveTo>
                    <a:pt x="3369" y="1"/>
                  </a:moveTo>
                  <a:cubicBezTo>
                    <a:pt x="2966" y="1"/>
                    <a:pt x="2543" y="150"/>
                    <a:pt x="2120" y="498"/>
                  </a:cubicBezTo>
                  <a:cubicBezTo>
                    <a:pt x="924" y="1472"/>
                    <a:pt x="1436" y="3044"/>
                    <a:pt x="2547" y="3795"/>
                  </a:cubicBezTo>
                  <a:cubicBezTo>
                    <a:pt x="1436" y="4137"/>
                    <a:pt x="1" y="5043"/>
                    <a:pt x="172" y="6341"/>
                  </a:cubicBezTo>
                  <a:cubicBezTo>
                    <a:pt x="306" y="7278"/>
                    <a:pt x="1087" y="7625"/>
                    <a:pt x="1922" y="7625"/>
                  </a:cubicBezTo>
                  <a:cubicBezTo>
                    <a:pt x="2367" y="7625"/>
                    <a:pt x="2827" y="7527"/>
                    <a:pt x="3213" y="7366"/>
                  </a:cubicBezTo>
                  <a:lnTo>
                    <a:pt x="3213" y="7366"/>
                  </a:lnTo>
                  <a:cubicBezTo>
                    <a:pt x="2752" y="8648"/>
                    <a:pt x="3486" y="9895"/>
                    <a:pt x="4922" y="10254"/>
                  </a:cubicBezTo>
                  <a:cubicBezTo>
                    <a:pt x="5145" y="10309"/>
                    <a:pt x="5353" y="10335"/>
                    <a:pt x="5548" y="10335"/>
                  </a:cubicBezTo>
                  <a:cubicBezTo>
                    <a:pt x="6862" y="10335"/>
                    <a:pt x="7548" y="9163"/>
                    <a:pt x="7741" y="7913"/>
                  </a:cubicBezTo>
                  <a:cubicBezTo>
                    <a:pt x="7903" y="7947"/>
                    <a:pt x="8061" y="7963"/>
                    <a:pt x="8214" y="7963"/>
                  </a:cubicBezTo>
                  <a:cubicBezTo>
                    <a:pt x="10816" y="7963"/>
                    <a:pt x="12015" y="3333"/>
                    <a:pt x="9201" y="3333"/>
                  </a:cubicBezTo>
                  <a:cubicBezTo>
                    <a:pt x="9181" y="3333"/>
                    <a:pt x="9162" y="3334"/>
                    <a:pt x="9142" y="3334"/>
                  </a:cubicBezTo>
                  <a:cubicBezTo>
                    <a:pt x="10232" y="1688"/>
                    <a:pt x="8789" y="120"/>
                    <a:pt x="7284" y="120"/>
                  </a:cubicBezTo>
                  <a:cubicBezTo>
                    <a:pt x="6571" y="120"/>
                    <a:pt x="5844" y="472"/>
                    <a:pt x="5366" y="1335"/>
                  </a:cubicBezTo>
                  <a:cubicBezTo>
                    <a:pt x="4869" y="567"/>
                    <a:pt x="4156" y="1"/>
                    <a:pt x="3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6" name="Google Shape;776;p39"/>
          <p:cNvGrpSpPr/>
          <p:nvPr/>
        </p:nvGrpSpPr>
        <p:grpSpPr>
          <a:xfrm rot="-1439012">
            <a:off x="-1261323" y="3906940"/>
            <a:ext cx="2767933" cy="2852970"/>
            <a:chOff x="1154976" y="632775"/>
            <a:chExt cx="2502430" cy="3877954"/>
          </a:xfrm>
        </p:grpSpPr>
        <p:sp>
          <p:nvSpPr>
            <p:cNvPr id="777" name="Google Shape;777;p39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39"/>
          <p:cNvGrpSpPr/>
          <p:nvPr/>
        </p:nvGrpSpPr>
        <p:grpSpPr>
          <a:xfrm rot="-3584801">
            <a:off x="7780240" y="-52718"/>
            <a:ext cx="820039" cy="1171609"/>
            <a:chOff x="429300" y="4096370"/>
            <a:chExt cx="412866" cy="589872"/>
          </a:xfrm>
        </p:grpSpPr>
        <p:sp>
          <p:nvSpPr>
            <p:cNvPr id="780" name="Google Shape;780;p39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9"/>
          <p:cNvGrpSpPr/>
          <p:nvPr/>
        </p:nvGrpSpPr>
        <p:grpSpPr>
          <a:xfrm>
            <a:off x="8184179" y="4337241"/>
            <a:ext cx="859911" cy="696911"/>
            <a:chOff x="71542" y="94405"/>
            <a:chExt cx="708096" cy="573872"/>
          </a:xfrm>
        </p:grpSpPr>
        <p:sp>
          <p:nvSpPr>
            <p:cNvPr id="787" name="Google Shape;787;p39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8" name="Google Shape;788;p39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789" name="Google Shape;789;p39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9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0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0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0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0"/>
          <p:cNvSpPr/>
          <p:nvPr/>
        </p:nvSpPr>
        <p:spPr>
          <a:xfrm rot="1636678">
            <a:off x="8438129" y="4684126"/>
            <a:ext cx="511736" cy="357502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3">
  <p:cSld name="BLANK_1_1_1">
    <p:bg>
      <p:bgPr>
        <a:solidFill>
          <a:schemeClr val="accent3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0" name="Google Shape;800;p41"/>
          <p:cNvGrpSpPr/>
          <p:nvPr/>
        </p:nvGrpSpPr>
        <p:grpSpPr>
          <a:xfrm rot="2962997">
            <a:off x="3110121" y="3205874"/>
            <a:ext cx="2217990" cy="2815021"/>
            <a:chOff x="1154976" y="632775"/>
            <a:chExt cx="2502430" cy="3877954"/>
          </a:xfrm>
        </p:grpSpPr>
        <p:sp>
          <p:nvSpPr>
            <p:cNvPr id="801" name="Google Shape;801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41"/>
          <p:cNvSpPr/>
          <p:nvPr/>
        </p:nvSpPr>
        <p:spPr>
          <a:xfrm>
            <a:off x="603300" y="1036925"/>
            <a:ext cx="7937408" cy="3442526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 rot="-7040502">
            <a:off x="-571568" y="100053"/>
            <a:ext cx="2373845" cy="128348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41"/>
          <p:cNvGrpSpPr/>
          <p:nvPr/>
        </p:nvGrpSpPr>
        <p:grpSpPr>
          <a:xfrm rot="1413176">
            <a:off x="190324" y="183533"/>
            <a:ext cx="850046" cy="1116502"/>
            <a:chOff x="181724" y="3902898"/>
            <a:chExt cx="850038" cy="1116492"/>
          </a:xfrm>
        </p:grpSpPr>
        <p:grpSp>
          <p:nvGrpSpPr>
            <p:cNvPr id="806" name="Google Shape;806;p41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07" name="Google Shape;807;p41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1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1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1" name="Google Shape;811;p41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41"/>
          <p:cNvGrpSpPr/>
          <p:nvPr/>
        </p:nvGrpSpPr>
        <p:grpSpPr>
          <a:xfrm>
            <a:off x="8193350" y="216813"/>
            <a:ext cx="1290421" cy="820102"/>
            <a:chOff x="7685850" y="32550"/>
            <a:chExt cx="1290421" cy="820102"/>
          </a:xfrm>
        </p:grpSpPr>
        <p:sp>
          <p:nvSpPr>
            <p:cNvPr id="813" name="Google Shape;813;p41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0" name="Google Shape;830;p41"/>
          <p:cNvSpPr/>
          <p:nvPr/>
        </p:nvSpPr>
        <p:spPr>
          <a:xfrm rot="10800000">
            <a:off x="8296350" y="4361522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1" name="Google Shape;831;p41"/>
          <p:cNvGrpSpPr/>
          <p:nvPr/>
        </p:nvGrpSpPr>
        <p:grpSpPr>
          <a:xfrm rot="2962997">
            <a:off x="6077571" y="-1803126"/>
            <a:ext cx="2217990" cy="2815021"/>
            <a:chOff x="1154976" y="632775"/>
            <a:chExt cx="2502430" cy="3877954"/>
          </a:xfrm>
        </p:grpSpPr>
        <p:sp>
          <p:nvSpPr>
            <p:cNvPr id="832" name="Google Shape;832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41"/>
          <p:cNvSpPr/>
          <p:nvPr/>
        </p:nvSpPr>
        <p:spPr>
          <a:xfrm rot="-1227209">
            <a:off x="2644605" y="102336"/>
            <a:ext cx="652111" cy="509772"/>
          </a:xfrm>
          <a:custGeom>
            <a:avLst/>
            <a:gdLst/>
            <a:ahLst/>
            <a:cxnLst/>
            <a:rect l="l" t="t" r="r" b="b"/>
            <a:pathLst>
              <a:path w="14097" h="11020" extrusionOk="0">
                <a:moveTo>
                  <a:pt x="2488" y="425"/>
                </a:moveTo>
                <a:cubicBezTo>
                  <a:pt x="3103" y="425"/>
                  <a:pt x="3764" y="811"/>
                  <a:pt x="4255" y="1099"/>
                </a:cubicBezTo>
                <a:cubicBezTo>
                  <a:pt x="5502" y="1902"/>
                  <a:pt x="6613" y="2910"/>
                  <a:pt x="7501" y="4089"/>
                </a:cubicBezTo>
                <a:cubicBezTo>
                  <a:pt x="7541" y="4159"/>
                  <a:pt x="7610" y="4194"/>
                  <a:pt x="7681" y="4194"/>
                </a:cubicBezTo>
                <a:cubicBezTo>
                  <a:pt x="7731" y="4194"/>
                  <a:pt x="7783" y="4176"/>
                  <a:pt x="7826" y="4140"/>
                </a:cubicBezTo>
                <a:cubicBezTo>
                  <a:pt x="8618" y="3415"/>
                  <a:pt x="9600" y="2967"/>
                  <a:pt x="10605" y="2967"/>
                </a:cubicBezTo>
                <a:cubicBezTo>
                  <a:pt x="11138" y="2967"/>
                  <a:pt x="11678" y="3093"/>
                  <a:pt x="12200" y="3372"/>
                </a:cubicBezTo>
                <a:cubicBezTo>
                  <a:pt x="13789" y="4209"/>
                  <a:pt x="13635" y="5986"/>
                  <a:pt x="12781" y="7284"/>
                </a:cubicBezTo>
                <a:cubicBezTo>
                  <a:pt x="11294" y="9540"/>
                  <a:pt x="7621" y="10206"/>
                  <a:pt x="5126" y="10599"/>
                </a:cubicBezTo>
                <a:cubicBezTo>
                  <a:pt x="3845" y="9933"/>
                  <a:pt x="2939" y="8429"/>
                  <a:pt x="2273" y="7250"/>
                </a:cubicBezTo>
                <a:cubicBezTo>
                  <a:pt x="1487" y="5866"/>
                  <a:pt x="752" y="4158"/>
                  <a:pt x="820" y="2534"/>
                </a:cubicBezTo>
                <a:cubicBezTo>
                  <a:pt x="855" y="1680"/>
                  <a:pt x="1265" y="689"/>
                  <a:pt x="2153" y="467"/>
                </a:cubicBezTo>
                <a:cubicBezTo>
                  <a:pt x="2262" y="438"/>
                  <a:pt x="2374" y="425"/>
                  <a:pt x="2488" y="425"/>
                </a:cubicBezTo>
                <a:close/>
                <a:moveTo>
                  <a:pt x="2342" y="1"/>
                </a:moveTo>
                <a:cubicBezTo>
                  <a:pt x="1645" y="1"/>
                  <a:pt x="1054" y="369"/>
                  <a:pt x="701" y="1321"/>
                </a:cubicBezTo>
                <a:cubicBezTo>
                  <a:pt x="0" y="3235"/>
                  <a:pt x="803" y="5234"/>
                  <a:pt x="1658" y="6943"/>
                </a:cubicBezTo>
                <a:cubicBezTo>
                  <a:pt x="2358" y="8327"/>
                  <a:pt x="3452" y="10086"/>
                  <a:pt x="4938" y="10787"/>
                </a:cubicBezTo>
                <a:cubicBezTo>
                  <a:pt x="4938" y="10914"/>
                  <a:pt x="5041" y="11011"/>
                  <a:pt x="5165" y="11011"/>
                </a:cubicBezTo>
                <a:cubicBezTo>
                  <a:pt x="5175" y="11011"/>
                  <a:pt x="5184" y="11010"/>
                  <a:pt x="5194" y="11009"/>
                </a:cubicBezTo>
                <a:lnTo>
                  <a:pt x="5382" y="10975"/>
                </a:lnTo>
                <a:lnTo>
                  <a:pt x="5519" y="11009"/>
                </a:lnTo>
                <a:cubicBezTo>
                  <a:pt x="5530" y="11017"/>
                  <a:pt x="5542" y="11020"/>
                  <a:pt x="5554" y="11020"/>
                </a:cubicBezTo>
                <a:cubicBezTo>
                  <a:pt x="5597" y="11020"/>
                  <a:pt x="5639" y="10977"/>
                  <a:pt x="5639" y="10924"/>
                </a:cubicBezTo>
                <a:cubicBezTo>
                  <a:pt x="8714" y="10428"/>
                  <a:pt x="13140" y="9352"/>
                  <a:pt x="13823" y="5883"/>
                </a:cubicBezTo>
                <a:cubicBezTo>
                  <a:pt x="14096" y="4516"/>
                  <a:pt x="13191" y="3337"/>
                  <a:pt x="11995" y="2825"/>
                </a:cubicBezTo>
                <a:cubicBezTo>
                  <a:pt x="11549" y="2630"/>
                  <a:pt x="11092" y="2543"/>
                  <a:pt x="10637" y="2543"/>
                </a:cubicBezTo>
                <a:cubicBezTo>
                  <a:pt x="9575" y="2543"/>
                  <a:pt x="8532" y="3019"/>
                  <a:pt x="7706" y="3713"/>
                </a:cubicBezTo>
                <a:cubicBezTo>
                  <a:pt x="6741" y="2538"/>
                  <a:pt x="4172" y="1"/>
                  <a:pt x="23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075" y="537875"/>
            <a:ext cx="7695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075" y="1152475"/>
            <a:ext cx="7695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61" r:id="rId4"/>
    <p:sldLayoutId id="2147483678" r:id="rId5"/>
    <p:sldLayoutId id="2147483683" r:id="rId6"/>
    <p:sldLayoutId id="2147483685" r:id="rId7"/>
    <p:sldLayoutId id="2147483686" r:id="rId8"/>
    <p:sldLayoutId id="214748368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Google Shape;1036;p51"/>
          <p:cNvGrpSpPr/>
          <p:nvPr/>
        </p:nvGrpSpPr>
        <p:grpSpPr>
          <a:xfrm rot="-5979521" flipH="1">
            <a:off x="3503607" y="2943303"/>
            <a:ext cx="1329014" cy="3085241"/>
            <a:chOff x="-751900" y="2850775"/>
            <a:chExt cx="516875" cy="1199900"/>
          </a:xfrm>
        </p:grpSpPr>
        <p:sp>
          <p:nvSpPr>
            <p:cNvPr id="1037" name="Google Shape;1037;p51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8" name="Google Shape;1038;p51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039" name="Google Shape;1039;p51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51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51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51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51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51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51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51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51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51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51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51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51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51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51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51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51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51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51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51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51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51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51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2" name="Google Shape;1062;p51"/>
          <p:cNvGrpSpPr/>
          <p:nvPr/>
        </p:nvGrpSpPr>
        <p:grpSpPr>
          <a:xfrm rot="1224392">
            <a:off x="6091581" y="1114845"/>
            <a:ext cx="2811681" cy="1407910"/>
            <a:chOff x="7110451" y="4123771"/>
            <a:chExt cx="2429676" cy="1216626"/>
          </a:xfrm>
        </p:grpSpPr>
        <p:sp>
          <p:nvSpPr>
            <p:cNvPr id="1063" name="Google Shape;1063;p51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1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5" name="Google Shape;1065;p51"/>
          <p:cNvSpPr/>
          <p:nvPr/>
        </p:nvSpPr>
        <p:spPr>
          <a:xfrm flipH="1">
            <a:off x="1284440" y="1080830"/>
            <a:ext cx="6734287" cy="3578014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51"/>
          <p:cNvSpPr txBox="1">
            <a:spLocks noGrp="1"/>
          </p:cNvSpPr>
          <p:nvPr>
            <p:ph type="title"/>
          </p:nvPr>
        </p:nvSpPr>
        <p:spPr>
          <a:xfrm>
            <a:off x="1611335" y="2099438"/>
            <a:ext cx="6176277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Chào mừng các con đến với lớp học trực tuyến</a:t>
            </a:r>
            <a:br>
              <a:rPr lang="en-US" sz="4800"/>
            </a:br>
            <a:r>
              <a:rPr lang="en-US" sz="4800">
                <a:solidFill>
                  <a:srgbClr val="FF0000"/>
                </a:solidFill>
              </a:rPr>
              <a:t>Môn: Đạo đức – Lớp 3</a:t>
            </a:r>
            <a:endParaRPr sz="4800" dirty="0">
              <a:solidFill>
                <a:srgbClr val="FF0000"/>
              </a:solidFill>
            </a:endParaRPr>
          </a:p>
        </p:txBody>
      </p:sp>
      <p:grpSp>
        <p:nvGrpSpPr>
          <p:cNvPr id="1068" name="Google Shape;1068;p51"/>
          <p:cNvGrpSpPr/>
          <p:nvPr/>
        </p:nvGrpSpPr>
        <p:grpSpPr>
          <a:xfrm rot="2696158">
            <a:off x="-69976" y="-1002552"/>
            <a:ext cx="2533197" cy="3214870"/>
            <a:chOff x="1154976" y="632775"/>
            <a:chExt cx="2502430" cy="3877954"/>
          </a:xfrm>
        </p:grpSpPr>
        <p:sp>
          <p:nvSpPr>
            <p:cNvPr id="1069" name="Google Shape;1069;p5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1" name="Google Shape;1071;p51"/>
          <p:cNvSpPr/>
          <p:nvPr/>
        </p:nvSpPr>
        <p:spPr>
          <a:xfrm>
            <a:off x="1024851" y="3418859"/>
            <a:ext cx="899633" cy="989908"/>
          </a:xfrm>
          <a:custGeom>
            <a:avLst/>
            <a:gdLst/>
            <a:ahLst/>
            <a:cxnLst/>
            <a:rect l="l" t="t" r="r" b="b"/>
            <a:pathLst>
              <a:path w="12030" h="13841" extrusionOk="0">
                <a:moveTo>
                  <a:pt x="11928" y="11423"/>
                </a:moveTo>
                <a:lnTo>
                  <a:pt x="12006" y="11521"/>
                </a:lnTo>
                <a:lnTo>
                  <a:pt x="12006" y="11521"/>
                </a:lnTo>
                <a:cubicBezTo>
                  <a:pt x="11993" y="11491"/>
                  <a:pt x="11965" y="11458"/>
                  <a:pt x="11928" y="11423"/>
                </a:cubicBezTo>
                <a:close/>
                <a:moveTo>
                  <a:pt x="12006" y="11521"/>
                </a:moveTo>
                <a:cubicBezTo>
                  <a:pt x="12010" y="11532"/>
                  <a:pt x="12012" y="11542"/>
                  <a:pt x="12012" y="11551"/>
                </a:cubicBezTo>
                <a:cubicBezTo>
                  <a:pt x="12012" y="11551"/>
                  <a:pt x="12012" y="11568"/>
                  <a:pt x="12012" y="11568"/>
                </a:cubicBezTo>
                <a:cubicBezTo>
                  <a:pt x="12012" y="11568"/>
                  <a:pt x="12030" y="11551"/>
                  <a:pt x="12030" y="11551"/>
                </a:cubicBezTo>
                <a:lnTo>
                  <a:pt x="12006" y="11521"/>
                </a:lnTo>
                <a:close/>
                <a:moveTo>
                  <a:pt x="2905" y="1"/>
                </a:moveTo>
                <a:cubicBezTo>
                  <a:pt x="2871" y="1"/>
                  <a:pt x="2871" y="18"/>
                  <a:pt x="2940" y="120"/>
                </a:cubicBezTo>
                <a:cubicBezTo>
                  <a:pt x="2974" y="172"/>
                  <a:pt x="3008" y="240"/>
                  <a:pt x="3025" y="308"/>
                </a:cubicBezTo>
                <a:cubicBezTo>
                  <a:pt x="3059" y="360"/>
                  <a:pt x="3042" y="377"/>
                  <a:pt x="3025" y="377"/>
                </a:cubicBezTo>
                <a:lnTo>
                  <a:pt x="2974" y="325"/>
                </a:lnTo>
                <a:cubicBezTo>
                  <a:pt x="2923" y="257"/>
                  <a:pt x="2854" y="206"/>
                  <a:pt x="2786" y="172"/>
                </a:cubicBezTo>
                <a:cubicBezTo>
                  <a:pt x="2780" y="170"/>
                  <a:pt x="2776" y="169"/>
                  <a:pt x="2772" y="169"/>
                </a:cubicBezTo>
                <a:cubicBezTo>
                  <a:pt x="2738" y="169"/>
                  <a:pt x="2755" y="230"/>
                  <a:pt x="2786" y="291"/>
                </a:cubicBezTo>
                <a:cubicBezTo>
                  <a:pt x="2820" y="360"/>
                  <a:pt x="2871" y="479"/>
                  <a:pt x="2923" y="565"/>
                </a:cubicBezTo>
                <a:cubicBezTo>
                  <a:pt x="2923" y="565"/>
                  <a:pt x="2923" y="565"/>
                  <a:pt x="2923" y="582"/>
                </a:cubicBezTo>
                <a:cubicBezTo>
                  <a:pt x="2854" y="616"/>
                  <a:pt x="2837" y="718"/>
                  <a:pt x="2888" y="855"/>
                </a:cubicBezTo>
                <a:cubicBezTo>
                  <a:pt x="2820" y="872"/>
                  <a:pt x="2752" y="906"/>
                  <a:pt x="2718" y="958"/>
                </a:cubicBezTo>
                <a:cubicBezTo>
                  <a:pt x="2700" y="975"/>
                  <a:pt x="2700" y="975"/>
                  <a:pt x="2700" y="992"/>
                </a:cubicBezTo>
                <a:cubicBezTo>
                  <a:pt x="2666" y="941"/>
                  <a:pt x="2632" y="889"/>
                  <a:pt x="2615" y="838"/>
                </a:cubicBezTo>
                <a:cubicBezTo>
                  <a:pt x="2581" y="753"/>
                  <a:pt x="2615" y="736"/>
                  <a:pt x="2598" y="684"/>
                </a:cubicBezTo>
                <a:cubicBezTo>
                  <a:pt x="2478" y="565"/>
                  <a:pt x="2427" y="599"/>
                  <a:pt x="2342" y="548"/>
                </a:cubicBezTo>
                <a:lnTo>
                  <a:pt x="2342" y="548"/>
                </a:lnTo>
                <a:cubicBezTo>
                  <a:pt x="2342" y="548"/>
                  <a:pt x="2342" y="582"/>
                  <a:pt x="2359" y="599"/>
                </a:cubicBezTo>
                <a:cubicBezTo>
                  <a:pt x="2376" y="650"/>
                  <a:pt x="2410" y="701"/>
                  <a:pt x="2427" y="736"/>
                </a:cubicBezTo>
                <a:cubicBezTo>
                  <a:pt x="2427" y="787"/>
                  <a:pt x="2495" y="872"/>
                  <a:pt x="2512" y="923"/>
                </a:cubicBezTo>
                <a:cubicBezTo>
                  <a:pt x="2530" y="975"/>
                  <a:pt x="2547" y="1009"/>
                  <a:pt x="2547" y="1009"/>
                </a:cubicBezTo>
                <a:cubicBezTo>
                  <a:pt x="2538" y="1009"/>
                  <a:pt x="2525" y="1026"/>
                  <a:pt x="2498" y="1026"/>
                </a:cubicBezTo>
                <a:cubicBezTo>
                  <a:pt x="2470" y="1026"/>
                  <a:pt x="2427" y="1009"/>
                  <a:pt x="2359" y="941"/>
                </a:cubicBezTo>
                <a:cubicBezTo>
                  <a:pt x="2342" y="932"/>
                  <a:pt x="2333" y="928"/>
                  <a:pt x="2329" y="928"/>
                </a:cubicBezTo>
                <a:cubicBezTo>
                  <a:pt x="2325" y="928"/>
                  <a:pt x="2325" y="932"/>
                  <a:pt x="2325" y="941"/>
                </a:cubicBezTo>
                <a:cubicBezTo>
                  <a:pt x="2359" y="992"/>
                  <a:pt x="2376" y="1026"/>
                  <a:pt x="2393" y="1077"/>
                </a:cubicBezTo>
                <a:cubicBezTo>
                  <a:pt x="2376" y="1129"/>
                  <a:pt x="2427" y="1197"/>
                  <a:pt x="2512" y="1299"/>
                </a:cubicBezTo>
                <a:cubicBezTo>
                  <a:pt x="2530" y="1316"/>
                  <a:pt x="2547" y="1351"/>
                  <a:pt x="2564" y="1368"/>
                </a:cubicBezTo>
                <a:lnTo>
                  <a:pt x="2530" y="1419"/>
                </a:lnTo>
                <a:cubicBezTo>
                  <a:pt x="2495" y="1385"/>
                  <a:pt x="2461" y="1334"/>
                  <a:pt x="2427" y="1299"/>
                </a:cubicBezTo>
                <a:cubicBezTo>
                  <a:pt x="2342" y="1163"/>
                  <a:pt x="2342" y="1163"/>
                  <a:pt x="2273" y="1146"/>
                </a:cubicBezTo>
                <a:lnTo>
                  <a:pt x="2102" y="1077"/>
                </a:lnTo>
                <a:cubicBezTo>
                  <a:pt x="2100" y="1076"/>
                  <a:pt x="2098" y="1075"/>
                  <a:pt x="2096" y="1075"/>
                </a:cubicBezTo>
                <a:cubicBezTo>
                  <a:pt x="2071" y="1075"/>
                  <a:pt x="2089" y="1168"/>
                  <a:pt x="2137" y="1231"/>
                </a:cubicBezTo>
                <a:cubicBezTo>
                  <a:pt x="2154" y="1265"/>
                  <a:pt x="2171" y="1299"/>
                  <a:pt x="2188" y="1316"/>
                </a:cubicBezTo>
                <a:cubicBezTo>
                  <a:pt x="2273" y="1402"/>
                  <a:pt x="2342" y="1470"/>
                  <a:pt x="2410" y="1556"/>
                </a:cubicBezTo>
                <a:lnTo>
                  <a:pt x="2137" y="1863"/>
                </a:lnTo>
                <a:lnTo>
                  <a:pt x="2102" y="1829"/>
                </a:lnTo>
                <a:cubicBezTo>
                  <a:pt x="2054" y="1793"/>
                  <a:pt x="2014" y="1757"/>
                  <a:pt x="1989" y="1757"/>
                </a:cubicBezTo>
                <a:cubicBezTo>
                  <a:pt x="1979" y="1757"/>
                  <a:pt x="1971" y="1763"/>
                  <a:pt x="1966" y="1778"/>
                </a:cubicBezTo>
                <a:cubicBezTo>
                  <a:pt x="1966" y="1803"/>
                  <a:pt x="1961" y="1816"/>
                  <a:pt x="1949" y="1816"/>
                </a:cubicBezTo>
                <a:cubicBezTo>
                  <a:pt x="1936" y="1816"/>
                  <a:pt x="1914" y="1803"/>
                  <a:pt x="1880" y="1778"/>
                </a:cubicBezTo>
                <a:cubicBezTo>
                  <a:pt x="1842" y="1755"/>
                  <a:pt x="1821" y="1745"/>
                  <a:pt x="1809" y="1745"/>
                </a:cubicBezTo>
                <a:cubicBezTo>
                  <a:pt x="1795" y="1745"/>
                  <a:pt x="1795" y="1759"/>
                  <a:pt x="1795" y="1778"/>
                </a:cubicBezTo>
                <a:cubicBezTo>
                  <a:pt x="1778" y="1812"/>
                  <a:pt x="1744" y="1812"/>
                  <a:pt x="1795" y="1914"/>
                </a:cubicBezTo>
                <a:cubicBezTo>
                  <a:pt x="1762" y="1904"/>
                  <a:pt x="1732" y="1898"/>
                  <a:pt x="1706" y="1898"/>
                </a:cubicBezTo>
                <a:cubicBezTo>
                  <a:pt x="1610" y="1898"/>
                  <a:pt x="1563" y="1972"/>
                  <a:pt x="1590" y="2120"/>
                </a:cubicBezTo>
                <a:cubicBezTo>
                  <a:pt x="1521" y="2154"/>
                  <a:pt x="1487" y="2239"/>
                  <a:pt x="1556" y="2410"/>
                </a:cubicBezTo>
                <a:cubicBezTo>
                  <a:pt x="1573" y="2444"/>
                  <a:pt x="1590" y="2478"/>
                  <a:pt x="1590" y="2495"/>
                </a:cubicBezTo>
                <a:lnTo>
                  <a:pt x="1573" y="2513"/>
                </a:lnTo>
                <a:cubicBezTo>
                  <a:pt x="1556" y="2513"/>
                  <a:pt x="1539" y="2530"/>
                  <a:pt x="1521" y="2530"/>
                </a:cubicBezTo>
                <a:cubicBezTo>
                  <a:pt x="1487" y="2547"/>
                  <a:pt x="1436" y="2581"/>
                  <a:pt x="1419" y="2615"/>
                </a:cubicBezTo>
                <a:cubicBezTo>
                  <a:pt x="1369" y="2590"/>
                  <a:pt x="1319" y="2574"/>
                  <a:pt x="1262" y="2574"/>
                </a:cubicBezTo>
                <a:cubicBezTo>
                  <a:pt x="1241" y="2574"/>
                  <a:pt x="1220" y="2576"/>
                  <a:pt x="1197" y="2581"/>
                </a:cubicBezTo>
                <a:cubicBezTo>
                  <a:pt x="1111" y="2615"/>
                  <a:pt x="1094" y="2718"/>
                  <a:pt x="1094" y="2837"/>
                </a:cubicBezTo>
                <a:lnTo>
                  <a:pt x="1060" y="2837"/>
                </a:lnTo>
                <a:cubicBezTo>
                  <a:pt x="1026" y="2820"/>
                  <a:pt x="992" y="2803"/>
                  <a:pt x="958" y="2803"/>
                </a:cubicBezTo>
                <a:cubicBezTo>
                  <a:pt x="923" y="2803"/>
                  <a:pt x="889" y="2820"/>
                  <a:pt x="872" y="2837"/>
                </a:cubicBezTo>
                <a:lnTo>
                  <a:pt x="838" y="2820"/>
                </a:lnTo>
                <a:cubicBezTo>
                  <a:pt x="787" y="2769"/>
                  <a:pt x="736" y="2735"/>
                  <a:pt x="684" y="2718"/>
                </a:cubicBezTo>
                <a:cubicBezTo>
                  <a:pt x="684" y="2683"/>
                  <a:pt x="650" y="2615"/>
                  <a:pt x="582" y="2530"/>
                </a:cubicBezTo>
                <a:cubicBezTo>
                  <a:pt x="513" y="2444"/>
                  <a:pt x="513" y="2427"/>
                  <a:pt x="548" y="2427"/>
                </a:cubicBezTo>
                <a:cubicBezTo>
                  <a:pt x="582" y="2427"/>
                  <a:pt x="582" y="2427"/>
                  <a:pt x="530" y="2342"/>
                </a:cubicBezTo>
                <a:cubicBezTo>
                  <a:pt x="513" y="2325"/>
                  <a:pt x="479" y="2290"/>
                  <a:pt x="462" y="2273"/>
                </a:cubicBezTo>
                <a:cubicBezTo>
                  <a:pt x="445" y="2273"/>
                  <a:pt x="445" y="2290"/>
                  <a:pt x="445" y="2307"/>
                </a:cubicBezTo>
                <a:cubicBezTo>
                  <a:pt x="445" y="2325"/>
                  <a:pt x="462" y="2376"/>
                  <a:pt x="462" y="2376"/>
                </a:cubicBezTo>
                <a:cubicBezTo>
                  <a:pt x="428" y="2393"/>
                  <a:pt x="377" y="2410"/>
                  <a:pt x="343" y="2410"/>
                </a:cubicBezTo>
                <a:cubicBezTo>
                  <a:pt x="325" y="2410"/>
                  <a:pt x="274" y="2359"/>
                  <a:pt x="223" y="2325"/>
                </a:cubicBezTo>
                <a:lnTo>
                  <a:pt x="189" y="2273"/>
                </a:lnTo>
                <a:lnTo>
                  <a:pt x="155" y="2222"/>
                </a:lnTo>
                <a:lnTo>
                  <a:pt x="137" y="2222"/>
                </a:lnTo>
                <a:cubicBezTo>
                  <a:pt x="137" y="2222"/>
                  <a:pt x="137" y="2239"/>
                  <a:pt x="137" y="2239"/>
                </a:cubicBezTo>
                <a:cubicBezTo>
                  <a:pt x="120" y="2273"/>
                  <a:pt x="103" y="2307"/>
                  <a:pt x="86" y="2325"/>
                </a:cubicBezTo>
                <a:cubicBezTo>
                  <a:pt x="69" y="2325"/>
                  <a:pt x="52" y="2342"/>
                  <a:pt x="18" y="2342"/>
                </a:cubicBezTo>
                <a:cubicBezTo>
                  <a:pt x="1" y="2342"/>
                  <a:pt x="1" y="2376"/>
                  <a:pt x="18" y="2427"/>
                </a:cubicBezTo>
                <a:lnTo>
                  <a:pt x="9057" y="13841"/>
                </a:lnTo>
                <a:cubicBezTo>
                  <a:pt x="9057" y="13841"/>
                  <a:pt x="9074" y="13841"/>
                  <a:pt x="9091" y="13824"/>
                </a:cubicBezTo>
                <a:cubicBezTo>
                  <a:pt x="9074" y="13824"/>
                  <a:pt x="9074" y="13807"/>
                  <a:pt x="9057" y="13789"/>
                </a:cubicBezTo>
                <a:cubicBezTo>
                  <a:pt x="9039" y="13721"/>
                  <a:pt x="8988" y="13636"/>
                  <a:pt x="9005" y="13619"/>
                </a:cubicBezTo>
                <a:cubicBezTo>
                  <a:pt x="9022" y="13567"/>
                  <a:pt x="8954" y="13482"/>
                  <a:pt x="8971" y="13431"/>
                </a:cubicBezTo>
                <a:cubicBezTo>
                  <a:pt x="8976" y="13421"/>
                  <a:pt x="8981" y="13416"/>
                  <a:pt x="8986" y="13416"/>
                </a:cubicBezTo>
                <a:cubicBezTo>
                  <a:pt x="8998" y="13416"/>
                  <a:pt x="9010" y="13441"/>
                  <a:pt x="9022" y="13465"/>
                </a:cubicBezTo>
                <a:lnTo>
                  <a:pt x="9108" y="13516"/>
                </a:lnTo>
                <a:cubicBezTo>
                  <a:pt x="9142" y="13533"/>
                  <a:pt x="9176" y="13567"/>
                  <a:pt x="9210" y="13601"/>
                </a:cubicBezTo>
                <a:cubicBezTo>
                  <a:pt x="9244" y="13574"/>
                  <a:pt x="9287" y="13563"/>
                  <a:pt x="9335" y="13563"/>
                </a:cubicBezTo>
                <a:cubicBezTo>
                  <a:pt x="9408" y="13563"/>
                  <a:pt x="9494" y="13588"/>
                  <a:pt x="9586" y="13619"/>
                </a:cubicBezTo>
                <a:cubicBezTo>
                  <a:pt x="9655" y="13567"/>
                  <a:pt x="9723" y="13516"/>
                  <a:pt x="9774" y="13465"/>
                </a:cubicBezTo>
                <a:cubicBezTo>
                  <a:pt x="9757" y="13431"/>
                  <a:pt x="9723" y="13396"/>
                  <a:pt x="9672" y="13345"/>
                </a:cubicBezTo>
                <a:lnTo>
                  <a:pt x="9586" y="13243"/>
                </a:lnTo>
                <a:cubicBezTo>
                  <a:pt x="9586" y="13226"/>
                  <a:pt x="9552" y="13191"/>
                  <a:pt x="9518" y="13174"/>
                </a:cubicBezTo>
                <a:cubicBezTo>
                  <a:pt x="9457" y="13082"/>
                  <a:pt x="9436" y="13018"/>
                  <a:pt x="9482" y="13018"/>
                </a:cubicBezTo>
                <a:cubicBezTo>
                  <a:pt x="9488" y="13018"/>
                  <a:pt x="9494" y="13019"/>
                  <a:pt x="9501" y="13021"/>
                </a:cubicBezTo>
                <a:cubicBezTo>
                  <a:pt x="9569" y="13021"/>
                  <a:pt x="9637" y="13021"/>
                  <a:pt x="9723" y="13003"/>
                </a:cubicBezTo>
                <a:cubicBezTo>
                  <a:pt x="9740" y="13003"/>
                  <a:pt x="9757" y="12986"/>
                  <a:pt x="9757" y="12952"/>
                </a:cubicBezTo>
                <a:cubicBezTo>
                  <a:pt x="9757" y="12918"/>
                  <a:pt x="9770" y="12905"/>
                  <a:pt x="9795" y="12905"/>
                </a:cubicBezTo>
                <a:cubicBezTo>
                  <a:pt x="9821" y="12905"/>
                  <a:pt x="9860" y="12918"/>
                  <a:pt x="9911" y="12935"/>
                </a:cubicBezTo>
                <a:cubicBezTo>
                  <a:pt x="9954" y="12957"/>
                  <a:pt x="9988" y="12966"/>
                  <a:pt x="10013" y="12966"/>
                </a:cubicBezTo>
                <a:cubicBezTo>
                  <a:pt x="10047" y="12966"/>
                  <a:pt x="10065" y="12948"/>
                  <a:pt x="10065" y="12918"/>
                </a:cubicBezTo>
                <a:cubicBezTo>
                  <a:pt x="10082" y="12901"/>
                  <a:pt x="10082" y="12884"/>
                  <a:pt x="10065" y="12867"/>
                </a:cubicBezTo>
                <a:cubicBezTo>
                  <a:pt x="10065" y="12798"/>
                  <a:pt x="10099" y="12764"/>
                  <a:pt x="10167" y="12764"/>
                </a:cubicBezTo>
                <a:cubicBezTo>
                  <a:pt x="10201" y="12764"/>
                  <a:pt x="10201" y="12747"/>
                  <a:pt x="10218" y="12730"/>
                </a:cubicBezTo>
                <a:lnTo>
                  <a:pt x="10321" y="12781"/>
                </a:lnTo>
                <a:cubicBezTo>
                  <a:pt x="10321" y="12781"/>
                  <a:pt x="10304" y="12798"/>
                  <a:pt x="10321" y="12816"/>
                </a:cubicBezTo>
                <a:cubicBezTo>
                  <a:pt x="10321" y="12833"/>
                  <a:pt x="10338" y="12850"/>
                  <a:pt x="10355" y="12867"/>
                </a:cubicBezTo>
                <a:cubicBezTo>
                  <a:pt x="10372" y="12884"/>
                  <a:pt x="10389" y="12901"/>
                  <a:pt x="10423" y="12918"/>
                </a:cubicBezTo>
                <a:lnTo>
                  <a:pt x="10475" y="12918"/>
                </a:lnTo>
                <a:lnTo>
                  <a:pt x="10440" y="12833"/>
                </a:lnTo>
                <a:cubicBezTo>
                  <a:pt x="10492" y="12833"/>
                  <a:pt x="10440" y="12747"/>
                  <a:pt x="10406" y="12696"/>
                </a:cubicBezTo>
                <a:cubicBezTo>
                  <a:pt x="10372" y="12645"/>
                  <a:pt x="10406" y="12610"/>
                  <a:pt x="10287" y="12525"/>
                </a:cubicBezTo>
                <a:lnTo>
                  <a:pt x="10201" y="12474"/>
                </a:lnTo>
                <a:cubicBezTo>
                  <a:pt x="10184" y="12440"/>
                  <a:pt x="10201" y="12440"/>
                  <a:pt x="10235" y="12423"/>
                </a:cubicBezTo>
                <a:cubicBezTo>
                  <a:pt x="10338" y="12525"/>
                  <a:pt x="10475" y="12593"/>
                  <a:pt x="10611" y="12628"/>
                </a:cubicBezTo>
                <a:cubicBezTo>
                  <a:pt x="10628" y="12645"/>
                  <a:pt x="10646" y="12662"/>
                  <a:pt x="10663" y="12679"/>
                </a:cubicBezTo>
                <a:cubicBezTo>
                  <a:pt x="10663" y="12593"/>
                  <a:pt x="10731" y="12508"/>
                  <a:pt x="10833" y="12491"/>
                </a:cubicBezTo>
                <a:cubicBezTo>
                  <a:pt x="10816" y="12354"/>
                  <a:pt x="10868" y="12235"/>
                  <a:pt x="11004" y="12235"/>
                </a:cubicBezTo>
                <a:lnTo>
                  <a:pt x="11073" y="12235"/>
                </a:lnTo>
                <a:cubicBezTo>
                  <a:pt x="11124" y="12217"/>
                  <a:pt x="11158" y="12217"/>
                  <a:pt x="11209" y="12200"/>
                </a:cubicBezTo>
                <a:cubicBezTo>
                  <a:pt x="11192" y="12166"/>
                  <a:pt x="11158" y="12132"/>
                  <a:pt x="11124" y="12098"/>
                </a:cubicBezTo>
                <a:cubicBezTo>
                  <a:pt x="11107" y="12081"/>
                  <a:pt x="11090" y="12064"/>
                  <a:pt x="11073" y="12047"/>
                </a:cubicBezTo>
                <a:cubicBezTo>
                  <a:pt x="11107" y="11978"/>
                  <a:pt x="11141" y="11910"/>
                  <a:pt x="11124" y="11842"/>
                </a:cubicBezTo>
                <a:cubicBezTo>
                  <a:pt x="11124" y="11825"/>
                  <a:pt x="11124" y="11790"/>
                  <a:pt x="11124" y="11773"/>
                </a:cubicBezTo>
                <a:cubicBezTo>
                  <a:pt x="11192" y="11773"/>
                  <a:pt x="11244" y="11790"/>
                  <a:pt x="11312" y="11825"/>
                </a:cubicBezTo>
                <a:lnTo>
                  <a:pt x="11363" y="11825"/>
                </a:lnTo>
                <a:cubicBezTo>
                  <a:pt x="11395" y="11835"/>
                  <a:pt x="11440" y="11859"/>
                  <a:pt x="11462" y="11859"/>
                </a:cubicBezTo>
                <a:cubicBezTo>
                  <a:pt x="11474" y="11859"/>
                  <a:pt x="11479" y="11850"/>
                  <a:pt x="11466" y="11825"/>
                </a:cubicBezTo>
                <a:cubicBezTo>
                  <a:pt x="11449" y="11790"/>
                  <a:pt x="11449" y="11756"/>
                  <a:pt x="11431" y="11722"/>
                </a:cubicBezTo>
                <a:lnTo>
                  <a:pt x="11483" y="11722"/>
                </a:lnTo>
                <a:cubicBezTo>
                  <a:pt x="11551" y="11756"/>
                  <a:pt x="11585" y="11773"/>
                  <a:pt x="11619" y="11773"/>
                </a:cubicBezTo>
                <a:cubicBezTo>
                  <a:pt x="11654" y="11739"/>
                  <a:pt x="11705" y="11705"/>
                  <a:pt x="11756" y="11705"/>
                </a:cubicBezTo>
                <a:cubicBezTo>
                  <a:pt x="11790" y="11705"/>
                  <a:pt x="11773" y="11637"/>
                  <a:pt x="11722" y="11585"/>
                </a:cubicBezTo>
                <a:cubicBezTo>
                  <a:pt x="11706" y="11554"/>
                  <a:pt x="11705" y="11544"/>
                  <a:pt x="11713" y="11544"/>
                </a:cubicBezTo>
                <a:cubicBezTo>
                  <a:pt x="11722" y="11544"/>
                  <a:pt x="11745" y="11559"/>
                  <a:pt x="11773" y="11568"/>
                </a:cubicBezTo>
                <a:cubicBezTo>
                  <a:pt x="11807" y="11588"/>
                  <a:pt x="11830" y="11595"/>
                  <a:pt x="11845" y="11595"/>
                </a:cubicBezTo>
                <a:cubicBezTo>
                  <a:pt x="11869" y="11595"/>
                  <a:pt x="11876" y="11579"/>
                  <a:pt x="11876" y="11568"/>
                </a:cubicBezTo>
                <a:cubicBezTo>
                  <a:pt x="11876" y="11500"/>
                  <a:pt x="11859" y="11432"/>
                  <a:pt x="11859" y="11363"/>
                </a:cubicBezTo>
                <a:lnTo>
                  <a:pt x="11859" y="11363"/>
                </a:lnTo>
                <a:cubicBezTo>
                  <a:pt x="11884" y="11383"/>
                  <a:pt x="11908" y="11403"/>
                  <a:pt x="11928" y="11423"/>
                </a:cubicBezTo>
                <a:lnTo>
                  <a:pt x="11928" y="11423"/>
                </a:lnTo>
                <a:lnTo>
                  <a:pt x="29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7" name="Google Shape;1017;p50"/>
          <p:cNvGrpSpPr/>
          <p:nvPr/>
        </p:nvGrpSpPr>
        <p:grpSpPr>
          <a:xfrm rot="-348827">
            <a:off x="-284955" y="6234"/>
            <a:ext cx="2429782" cy="1216680"/>
            <a:chOff x="7110451" y="4123771"/>
            <a:chExt cx="2429676" cy="1216626"/>
          </a:xfrm>
        </p:grpSpPr>
        <p:sp>
          <p:nvSpPr>
            <p:cNvPr id="1018" name="Google Shape;1018;p50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50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20" name="Google Shape;1020;p50"/>
          <p:cNvSpPr/>
          <p:nvPr/>
        </p:nvSpPr>
        <p:spPr>
          <a:xfrm rot="-5400000">
            <a:off x="1801361" y="976339"/>
            <a:ext cx="2428906" cy="4725348"/>
          </a:xfrm>
          <a:custGeom>
            <a:avLst/>
            <a:gdLst/>
            <a:ahLst/>
            <a:cxnLst/>
            <a:rect l="l" t="t" r="r" b="b"/>
            <a:pathLst>
              <a:path w="19445" h="18488" extrusionOk="0">
                <a:moveTo>
                  <a:pt x="274" y="3315"/>
                </a:moveTo>
                <a:cubicBezTo>
                  <a:pt x="376" y="3162"/>
                  <a:pt x="496" y="3247"/>
                  <a:pt x="581" y="3144"/>
                </a:cubicBezTo>
                <a:cubicBezTo>
                  <a:pt x="650" y="3179"/>
                  <a:pt x="701" y="3213"/>
                  <a:pt x="752" y="3247"/>
                </a:cubicBezTo>
                <a:cubicBezTo>
                  <a:pt x="821" y="3281"/>
                  <a:pt x="821" y="3247"/>
                  <a:pt x="855" y="3179"/>
                </a:cubicBezTo>
                <a:cubicBezTo>
                  <a:pt x="889" y="3076"/>
                  <a:pt x="940" y="2974"/>
                  <a:pt x="1008" y="2888"/>
                </a:cubicBezTo>
                <a:lnTo>
                  <a:pt x="1128" y="2922"/>
                </a:lnTo>
                <a:lnTo>
                  <a:pt x="1214" y="3025"/>
                </a:lnTo>
                <a:cubicBezTo>
                  <a:pt x="1162" y="3196"/>
                  <a:pt x="1179" y="3247"/>
                  <a:pt x="1248" y="3264"/>
                </a:cubicBezTo>
                <a:cubicBezTo>
                  <a:pt x="1316" y="3281"/>
                  <a:pt x="1419" y="3298"/>
                  <a:pt x="1504" y="3315"/>
                </a:cubicBezTo>
                <a:cubicBezTo>
                  <a:pt x="1504" y="3332"/>
                  <a:pt x="1521" y="3350"/>
                  <a:pt x="1521" y="3350"/>
                </a:cubicBezTo>
                <a:cubicBezTo>
                  <a:pt x="1521" y="3555"/>
                  <a:pt x="1589" y="3742"/>
                  <a:pt x="1709" y="3913"/>
                </a:cubicBezTo>
                <a:cubicBezTo>
                  <a:pt x="1743" y="4033"/>
                  <a:pt x="1777" y="4135"/>
                  <a:pt x="1880" y="4135"/>
                </a:cubicBezTo>
                <a:cubicBezTo>
                  <a:pt x="1948" y="4153"/>
                  <a:pt x="1999" y="4187"/>
                  <a:pt x="2051" y="4221"/>
                </a:cubicBezTo>
                <a:cubicBezTo>
                  <a:pt x="2085" y="4272"/>
                  <a:pt x="2102" y="4323"/>
                  <a:pt x="2153" y="4323"/>
                </a:cubicBezTo>
                <a:cubicBezTo>
                  <a:pt x="2051" y="4597"/>
                  <a:pt x="1999" y="4887"/>
                  <a:pt x="1999" y="5195"/>
                </a:cubicBezTo>
                <a:lnTo>
                  <a:pt x="1999" y="5195"/>
                </a:lnTo>
                <a:cubicBezTo>
                  <a:pt x="1982" y="5195"/>
                  <a:pt x="1948" y="5280"/>
                  <a:pt x="1931" y="5349"/>
                </a:cubicBezTo>
                <a:cubicBezTo>
                  <a:pt x="1931" y="5434"/>
                  <a:pt x="1948" y="5502"/>
                  <a:pt x="1982" y="5588"/>
                </a:cubicBezTo>
                <a:lnTo>
                  <a:pt x="1982" y="5690"/>
                </a:lnTo>
                <a:cubicBezTo>
                  <a:pt x="1982" y="5707"/>
                  <a:pt x="1982" y="5724"/>
                  <a:pt x="1965" y="5742"/>
                </a:cubicBezTo>
                <a:cubicBezTo>
                  <a:pt x="1914" y="5827"/>
                  <a:pt x="1846" y="5912"/>
                  <a:pt x="1777" y="5998"/>
                </a:cubicBezTo>
                <a:cubicBezTo>
                  <a:pt x="1743" y="6066"/>
                  <a:pt x="1692" y="6066"/>
                  <a:pt x="1658" y="6049"/>
                </a:cubicBezTo>
                <a:cubicBezTo>
                  <a:pt x="1607" y="6015"/>
                  <a:pt x="1624" y="5998"/>
                  <a:pt x="1607" y="5998"/>
                </a:cubicBezTo>
                <a:cubicBezTo>
                  <a:pt x="1555" y="5947"/>
                  <a:pt x="1504" y="5947"/>
                  <a:pt x="1436" y="6015"/>
                </a:cubicBezTo>
                <a:cubicBezTo>
                  <a:pt x="1419" y="6049"/>
                  <a:pt x="1384" y="6083"/>
                  <a:pt x="1350" y="6117"/>
                </a:cubicBezTo>
                <a:cubicBezTo>
                  <a:pt x="1265" y="6186"/>
                  <a:pt x="1231" y="6271"/>
                  <a:pt x="1248" y="6357"/>
                </a:cubicBezTo>
                <a:cubicBezTo>
                  <a:pt x="1248" y="6391"/>
                  <a:pt x="1214" y="6442"/>
                  <a:pt x="1214" y="6476"/>
                </a:cubicBezTo>
                <a:cubicBezTo>
                  <a:pt x="1196" y="6510"/>
                  <a:pt x="1196" y="6545"/>
                  <a:pt x="1214" y="6579"/>
                </a:cubicBezTo>
                <a:cubicBezTo>
                  <a:pt x="1231" y="6698"/>
                  <a:pt x="1384" y="6750"/>
                  <a:pt x="1470" y="6647"/>
                </a:cubicBezTo>
                <a:lnTo>
                  <a:pt x="1504" y="6613"/>
                </a:lnTo>
                <a:cubicBezTo>
                  <a:pt x="1572" y="6528"/>
                  <a:pt x="1709" y="6493"/>
                  <a:pt x="1794" y="6562"/>
                </a:cubicBezTo>
                <a:cubicBezTo>
                  <a:pt x="1863" y="6596"/>
                  <a:pt x="1812" y="6733"/>
                  <a:pt x="1829" y="6818"/>
                </a:cubicBezTo>
                <a:cubicBezTo>
                  <a:pt x="1829" y="6903"/>
                  <a:pt x="1863" y="6972"/>
                  <a:pt x="1914" y="7040"/>
                </a:cubicBezTo>
                <a:cubicBezTo>
                  <a:pt x="1965" y="7091"/>
                  <a:pt x="2017" y="7126"/>
                  <a:pt x="2068" y="7177"/>
                </a:cubicBezTo>
                <a:cubicBezTo>
                  <a:pt x="2136" y="7279"/>
                  <a:pt x="2136" y="7382"/>
                  <a:pt x="2102" y="7484"/>
                </a:cubicBezTo>
                <a:cubicBezTo>
                  <a:pt x="2102" y="7519"/>
                  <a:pt x="2068" y="7570"/>
                  <a:pt x="2051" y="7604"/>
                </a:cubicBezTo>
                <a:cubicBezTo>
                  <a:pt x="2034" y="7724"/>
                  <a:pt x="2034" y="7775"/>
                  <a:pt x="2102" y="7826"/>
                </a:cubicBezTo>
                <a:cubicBezTo>
                  <a:pt x="2136" y="7843"/>
                  <a:pt x="2153" y="7860"/>
                  <a:pt x="2187" y="7894"/>
                </a:cubicBezTo>
                <a:cubicBezTo>
                  <a:pt x="2239" y="7946"/>
                  <a:pt x="2290" y="7912"/>
                  <a:pt x="2341" y="7843"/>
                </a:cubicBezTo>
                <a:cubicBezTo>
                  <a:pt x="2392" y="7775"/>
                  <a:pt x="2410" y="7758"/>
                  <a:pt x="2444" y="7724"/>
                </a:cubicBezTo>
                <a:cubicBezTo>
                  <a:pt x="2529" y="7860"/>
                  <a:pt x="2615" y="7980"/>
                  <a:pt x="2700" y="8117"/>
                </a:cubicBezTo>
                <a:cubicBezTo>
                  <a:pt x="2717" y="8151"/>
                  <a:pt x="2717" y="8185"/>
                  <a:pt x="2717" y="8219"/>
                </a:cubicBezTo>
                <a:cubicBezTo>
                  <a:pt x="2700" y="8373"/>
                  <a:pt x="2683" y="8527"/>
                  <a:pt x="2649" y="8697"/>
                </a:cubicBezTo>
                <a:cubicBezTo>
                  <a:pt x="2632" y="8715"/>
                  <a:pt x="2615" y="8732"/>
                  <a:pt x="2580" y="8749"/>
                </a:cubicBezTo>
                <a:cubicBezTo>
                  <a:pt x="2495" y="8800"/>
                  <a:pt x="2427" y="8800"/>
                  <a:pt x="2410" y="8629"/>
                </a:cubicBezTo>
                <a:cubicBezTo>
                  <a:pt x="2410" y="8578"/>
                  <a:pt x="2392" y="8578"/>
                  <a:pt x="2375" y="8629"/>
                </a:cubicBezTo>
                <a:cubicBezTo>
                  <a:pt x="2324" y="8732"/>
                  <a:pt x="2222" y="8834"/>
                  <a:pt x="2273" y="8988"/>
                </a:cubicBezTo>
                <a:cubicBezTo>
                  <a:pt x="2273" y="9039"/>
                  <a:pt x="2273" y="9108"/>
                  <a:pt x="2222" y="9159"/>
                </a:cubicBezTo>
                <a:cubicBezTo>
                  <a:pt x="2170" y="9261"/>
                  <a:pt x="2222" y="9278"/>
                  <a:pt x="2239" y="9313"/>
                </a:cubicBezTo>
                <a:cubicBezTo>
                  <a:pt x="2256" y="9364"/>
                  <a:pt x="2222" y="9432"/>
                  <a:pt x="2205" y="9466"/>
                </a:cubicBezTo>
                <a:cubicBezTo>
                  <a:pt x="2170" y="9501"/>
                  <a:pt x="2136" y="9501"/>
                  <a:pt x="2102" y="9518"/>
                </a:cubicBezTo>
                <a:cubicBezTo>
                  <a:pt x="2068" y="9518"/>
                  <a:pt x="2034" y="9535"/>
                  <a:pt x="1999" y="9552"/>
                </a:cubicBezTo>
                <a:cubicBezTo>
                  <a:pt x="1982" y="9552"/>
                  <a:pt x="1982" y="9569"/>
                  <a:pt x="1965" y="9586"/>
                </a:cubicBezTo>
                <a:cubicBezTo>
                  <a:pt x="1965" y="9620"/>
                  <a:pt x="1948" y="9654"/>
                  <a:pt x="1948" y="9688"/>
                </a:cubicBezTo>
                <a:cubicBezTo>
                  <a:pt x="1999" y="9791"/>
                  <a:pt x="2068" y="9911"/>
                  <a:pt x="2153" y="9928"/>
                </a:cubicBezTo>
                <a:cubicBezTo>
                  <a:pt x="2239" y="9945"/>
                  <a:pt x="2222" y="10013"/>
                  <a:pt x="2222" y="10116"/>
                </a:cubicBezTo>
                <a:cubicBezTo>
                  <a:pt x="2222" y="10133"/>
                  <a:pt x="2222" y="10150"/>
                  <a:pt x="2239" y="10167"/>
                </a:cubicBezTo>
                <a:cubicBezTo>
                  <a:pt x="2239" y="10269"/>
                  <a:pt x="2239" y="10372"/>
                  <a:pt x="2239" y="10492"/>
                </a:cubicBezTo>
                <a:cubicBezTo>
                  <a:pt x="2170" y="10679"/>
                  <a:pt x="2136" y="10885"/>
                  <a:pt x="2136" y="11107"/>
                </a:cubicBezTo>
                <a:cubicBezTo>
                  <a:pt x="2136" y="11226"/>
                  <a:pt x="2170" y="11363"/>
                  <a:pt x="2205" y="11500"/>
                </a:cubicBezTo>
                <a:cubicBezTo>
                  <a:pt x="2187" y="11500"/>
                  <a:pt x="2187" y="11500"/>
                  <a:pt x="2170" y="11517"/>
                </a:cubicBezTo>
                <a:cubicBezTo>
                  <a:pt x="2136" y="11568"/>
                  <a:pt x="2119" y="11653"/>
                  <a:pt x="2136" y="11722"/>
                </a:cubicBezTo>
                <a:cubicBezTo>
                  <a:pt x="2222" y="11910"/>
                  <a:pt x="2341" y="12012"/>
                  <a:pt x="2427" y="12200"/>
                </a:cubicBezTo>
                <a:cubicBezTo>
                  <a:pt x="2461" y="12217"/>
                  <a:pt x="2478" y="12251"/>
                  <a:pt x="2512" y="12269"/>
                </a:cubicBezTo>
                <a:cubicBezTo>
                  <a:pt x="2512" y="12269"/>
                  <a:pt x="2529" y="12251"/>
                  <a:pt x="2546" y="12251"/>
                </a:cubicBezTo>
                <a:cubicBezTo>
                  <a:pt x="2649" y="12337"/>
                  <a:pt x="2734" y="12456"/>
                  <a:pt x="2803" y="12576"/>
                </a:cubicBezTo>
                <a:cubicBezTo>
                  <a:pt x="2871" y="12713"/>
                  <a:pt x="2973" y="12815"/>
                  <a:pt x="3093" y="12901"/>
                </a:cubicBezTo>
                <a:cubicBezTo>
                  <a:pt x="3110" y="12901"/>
                  <a:pt x="3110" y="12901"/>
                  <a:pt x="3127" y="12901"/>
                </a:cubicBezTo>
                <a:lnTo>
                  <a:pt x="3247" y="13687"/>
                </a:lnTo>
                <a:lnTo>
                  <a:pt x="3230" y="13687"/>
                </a:lnTo>
                <a:lnTo>
                  <a:pt x="3059" y="13772"/>
                </a:lnTo>
                <a:cubicBezTo>
                  <a:pt x="3042" y="13789"/>
                  <a:pt x="3042" y="13806"/>
                  <a:pt x="3025" y="13823"/>
                </a:cubicBezTo>
                <a:cubicBezTo>
                  <a:pt x="3025" y="13858"/>
                  <a:pt x="3025" y="13892"/>
                  <a:pt x="3042" y="13909"/>
                </a:cubicBezTo>
                <a:cubicBezTo>
                  <a:pt x="3093" y="13960"/>
                  <a:pt x="3144" y="13994"/>
                  <a:pt x="3213" y="14028"/>
                </a:cubicBezTo>
                <a:cubicBezTo>
                  <a:pt x="3281" y="14028"/>
                  <a:pt x="3298" y="14097"/>
                  <a:pt x="3281" y="14199"/>
                </a:cubicBezTo>
                <a:lnTo>
                  <a:pt x="3281" y="14268"/>
                </a:lnTo>
                <a:cubicBezTo>
                  <a:pt x="3418" y="14251"/>
                  <a:pt x="3401" y="14507"/>
                  <a:pt x="3503" y="14558"/>
                </a:cubicBezTo>
                <a:cubicBezTo>
                  <a:pt x="3571" y="14575"/>
                  <a:pt x="3606" y="14626"/>
                  <a:pt x="3640" y="14695"/>
                </a:cubicBezTo>
                <a:cubicBezTo>
                  <a:pt x="3674" y="14831"/>
                  <a:pt x="3759" y="14831"/>
                  <a:pt x="3828" y="14917"/>
                </a:cubicBezTo>
                <a:lnTo>
                  <a:pt x="3947" y="15036"/>
                </a:lnTo>
                <a:lnTo>
                  <a:pt x="3947" y="15105"/>
                </a:lnTo>
                <a:cubicBezTo>
                  <a:pt x="3947" y="15173"/>
                  <a:pt x="3947" y="15276"/>
                  <a:pt x="3896" y="15310"/>
                </a:cubicBezTo>
                <a:cubicBezTo>
                  <a:pt x="3862" y="15344"/>
                  <a:pt x="3794" y="15344"/>
                  <a:pt x="3776" y="15293"/>
                </a:cubicBezTo>
                <a:cubicBezTo>
                  <a:pt x="3725" y="15207"/>
                  <a:pt x="3674" y="15122"/>
                  <a:pt x="3589" y="15173"/>
                </a:cubicBezTo>
                <a:cubicBezTo>
                  <a:pt x="3554" y="15105"/>
                  <a:pt x="3503" y="15036"/>
                  <a:pt x="3452" y="14968"/>
                </a:cubicBezTo>
                <a:cubicBezTo>
                  <a:pt x="3452" y="14951"/>
                  <a:pt x="3401" y="14985"/>
                  <a:pt x="3401" y="15002"/>
                </a:cubicBezTo>
                <a:cubicBezTo>
                  <a:pt x="3366" y="15071"/>
                  <a:pt x="3366" y="15002"/>
                  <a:pt x="3383" y="15054"/>
                </a:cubicBezTo>
                <a:cubicBezTo>
                  <a:pt x="3401" y="15173"/>
                  <a:pt x="3435" y="15276"/>
                  <a:pt x="3452" y="15395"/>
                </a:cubicBezTo>
                <a:cubicBezTo>
                  <a:pt x="3469" y="15447"/>
                  <a:pt x="3503" y="15498"/>
                  <a:pt x="3554" y="15498"/>
                </a:cubicBezTo>
                <a:cubicBezTo>
                  <a:pt x="3606" y="15498"/>
                  <a:pt x="3640" y="15515"/>
                  <a:pt x="3657" y="15583"/>
                </a:cubicBezTo>
                <a:cubicBezTo>
                  <a:pt x="3691" y="15703"/>
                  <a:pt x="3725" y="15822"/>
                  <a:pt x="3845" y="15771"/>
                </a:cubicBezTo>
                <a:cubicBezTo>
                  <a:pt x="3896" y="15857"/>
                  <a:pt x="3913" y="15976"/>
                  <a:pt x="3999" y="15993"/>
                </a:cubicBezTo>
                <a:cubicBezTo>
                  <a:pt x="4033" y="16010"/>
                  <a:pt x="4016" y="16079"/>
                  <a:pt x="3999" y="16147"/>
                </a:cubicBezTo>
                <a:cubicBezTo>
                  <a:pt x="3999" y="16198"/>
                  <a:pt x="3964" y="16215"/>
                  <a:pt x="3913" y="16215"/>
                </a:cubicBezTo>
                <a:cubicBezTo>
                  <a:pt x="3845" y="16215"/>
                  <a:pt x="3794" y="16318"/>
                  <a:pt x="3794" y="16438"/>
                </a:cubicBezTo>
                <a:cubicBezTo>
                  <a:pt x="3811" y="16489"/>
                  <a:pt x="3828" y="16540"/>
                  <a:pt x="3828" y="16591"/>
                </a:cubicBezTo>
                <a:cubicBezTo>
                  <a:pt x="3811" y="16711"/>
                  <a:pt x="3862" y="16813"/>
                  <a:pt x="3930" y="16882"/>
                </a:cubicBezTo>
                <a:cubicBezTo>
                  <a:pt x="3999" y="16933"/>
                  <a:pt x="4067" y="16984"/>
                  <a:pt x="4118" y="17036"/>
                </a:cubicBezTo>
                <a:cubicBezTo>
                  <a:pt x="4152" y="17053"/>
                  <a:pt x="4204" y="17070"/>
                  <a:pt x="4204" y="17104"/>
                </a:cubicBezTo>
                <a:cubicBezTo>
                  <a:pt x="4187" y="17326"/>
                  <a:pt x="4306" y="17343"/>
                  <a:pt x="4357" y="17446"/>
                </a:cubicBezTo>
                <a:cubicBezTo>
                  <a:pt x="4426" y="17599"/>
                  <a:pt x="4477" y="17565"/>
                  <a:pt x="4597" y="17343"/>
                </a:cubicBezTo>
                <a:cubicBezTo>
                  <a:pt x="4631" y="17394"/>
                  <a:pt x="4682" y="17411"/>
                  <a:pt x="4733" y="17429"/>
                </a:cubicBezTo>
                <a:cubicBezTo>
                  <a:pt x="4802" y="17463"/>
                  <a:pt x="4802" y="17531"/>
                  <a:pt x="4750" y="17651"/>
                </a:cubicBezTo>
                <a:lnTo>
                  <a:pt x="4750" y="17651"/>
                </a:lnTo>
                <a:cubicBezTo>
                  <a:pt x="4802" y="17668"/>
                  <a:pt x="4853" y="17668"/>
                  <a:pt x="4904" y="17685"/>
                </a:cubicBezTo>
                <a:lnTo>
                  <a:pt x="4938" y="17685"/>
                </a:lnTo>
                <a:lnTo>
                  <a:pt x="4990" y="17634"/>
                </a:lnTo>
                <a:cubicBezTo>
                  <a:pt x="5075" y="17582"/>
                  <a:pt x="5160" y="17531"/>
                  <a:pt x="5263" y="17497"/>
                </a:cubicBezTo>
                <a:lnTo>
                  <a:pt x="5263" y="17497"/>
                </a:lnTo>
                <a:lnTo>
                  <a:pt x="5314" y="17480"/>
                </a:lnTo>
                <a:cubicBezTo>
                  <a:pt x="5314" y="17463"/>
                  <a:pt x="5314" y="17446"/>
                  <a:pt x="5314" y="17429"/>
                </a:cubicBezTo>
                <a:cubicBezTo>
                  <a:pt x="5314" y="17343"/>
                  <a:pt x="5365" y="17309"/>
                  <a:pt x="5417" y="17258"/>
                </a:cubicBezTo>
                <a:cubicBezTo>
                  <a:pt x="5468" y="17224"/>
                  <a:pt x="5485" y="17258"/>
                  <a:pt x="5519" y="17275"/>
                </a:cubicBezTo>
                <a:lnTo>
                  <a:pt x="5639" y="17326"/>
                </a:lnTo>
                <a:cubicBezTo>
                  <a:pt x="5673" y="17343"/>
                  <a:pt x="5707" y="17292"/>
                  <a:pt x="5707" y="17241"/>
                </a:cubicBezTo>
                <a:cubicBezTo>
                  <a:pt x="5707" y="17189"/>
                  <a:pt x="5690" y="17104"/>
                  <a:pt x="5690" y="17036"/>
                </a:cubicBezTo>
                <a:lnTo>
                  <a:pt x="6151" y="17070"/>
                </a:lnTo>
                <a:cubicBezTo>
                  <a:pt x="6169" y="17121"/>
                  <a:pt x="6186" y="17172"/>
                  <a:pt x="6186" y="17224"/>
                </a:cubicBezTo>
                <a:cubicBezTo>
                  <a:pt x="6186" y="17275"/>
                  <a:pt x="6169" y="17343"/>
                  <a:pt x="6151" y="17394"/>
                </a:cubicBezTo>
                <a:cubicBezTo>
                  <a:pt x="6151" y="17429"/>
                  <a:pt x="6203" y="17531"/>
                  <a:pt x="6220" y="17514"/>
                </a:cubicBezTo>
                <a:cubicBezTo>
                  <a:pt x="6322" y="17497"/>
                  <a:pt x="6442" y="17514"/>
                  <a:pt x="6527" y="17582"/>
                </a:cubicBezTo>
                <a:cubicBezTo>
                  <a:pt x="6613" y="17548"/>
                  <a:pt x="6715" y="17548"/>
                  <a:pt x="6818" y="17565"/>
                </a:cubicBezTo>
                <a:cubicBezTo>
                  <a:pt x="6886" y="17565"/>
                  <a:pt x="6972" y="17565"/>
                  <a:pt x="7040" y="17582"/>
                </a:cubicBezTo>
                <a:cubicBezTo>
                  <a:pt x="7108" y="17617"/>
                  <a:pt x="7194" y="17617"/>
                  <a:pt x="7262" y="17548"/>
                </a:cubicBezTo>
                <a:cubicBezTo>
                  <a:pt x="7347" y="17480"/>
                  <a:pt x="7433" y="17514"/>
                  <a:pt x="7518" y="17668"/>
                </a:cubicBezTo>
                <a:cubicBezTo>
                  <a:pt x="7535" y="17565"/>
                  <a:pt x="7518" y="17480"/>
                  <a:pt x="7501" y="17377"/>
                </a:cubicBezTo>
                <a:cubicBezTo>
                  <a:pt x="7467" y="17309"/>
                  <a:pt x="7484" y="17224"/>
                  <a:pt x="7553" y="17189"/>
                </a:cubicBezTo>
                <a:lnTo>
                  <a:pt x="8168" y="17241"/>
                </a:lnTo>
                <a:cubicBezTo>
                  <a:pt x="8253" y="17411"/>
                  <a:pt x="8253" y="17411"/>
                  <a:pt x="8356" y="17429"/>
                </a:cubicBezTo>
                <a:cubicBezTo>
                  <a:pt x="8390" y="17429"/>
                  <a:pt x="8407" y="17429"/>
                  <a:pt x="8424" y="17429"/>
                </a:cubicBezTo>
                <a:cubicBezTo>
                  <a:pt x="8475" y="17446"/>
                  <a:pt x="8509" y="17497"/>
                  <a:pt x="8526" y="17548"/>
                </a:cubicBezTo>
                <a:cubicBezTo>
                  <a:pt x="8544" y="17582"/>
                  <a:pt x="8526" y="17634"/>
                  <a:pt x="8509" y="17685"/>
                </a:cubicBezTo>
                <a:cubicBezTo>
                  <a:pt x="8509" y="17685"/>
                  <a:pt x="8492" y="17702"/>
                  <a:pt x="8475" y="17702"/>
                </a:cubicBezTo>
                <a:cubicBezTo>
                  <a:pt x="8441" y="17719"/>
                  <a:pt x="8407" y="17719"/>
                  <a:pt x="8373" y="17719"/>
                </a:cubicBezTo>
                <a:lnTo>
                  <a:pt x="8373" y="17719"/>
                </a:lnTo>
                <a:cubicBezTo>
                  <a:pt x="8424" y="17839"/>
                  <a:pt x="8492" y="17958"/>
                  <a:pt x="8544" y="18061"/>
                </a:cubicBezTo>
                <a:cubicBezTo>
                  <a:pt x="8578" y="18095"/>
                  <a:pt x="8612" y="18061"/>
                  <a:pt x="8646" y="18061"/>
                </a:cubicBezTo>
                <a:cubicBezTo>
                  <a:pt x="8749" y="18044"/>
                  <a:pt x="8868" y="17992"/>
                  <a:pt x="8971" y="17924"/>
                </a:cubicBezTo>
                <a:cubicBezTo>
                  <a:pt x="9005" y="17907"/>
                  <a:pt x="9022" y="17856"/>
                  <a:pt x="9039" y="17822"/>
                </a:cubicBezTo>
                <a:cubicBezTo>
                  <a:pt x="9261" y="17924"/>
                  <a:pt x="9535" y="17890"/>
                  <a:pt x="9740" y="17770"/>
                </a:cubicBezTo>
                <a:cubicBezTo>
                  <a:pt x="9774" y="17770"/>
                  <a:pt x="9808" y="17770"/>
                  <a:pt x="9825" y="17770"/>
                </a:cubicBezTo>
                <a:cubicBezTo>
                  <a:pt x="9876" y="17736"/>
                  <a:pt x="9910" y="17804"/>
                  <a:pt x="9927" y="17839"/>
                </a:cubicBezTo>
                <a:cubicBezTo>
                  <a:pt x="9962" y="17924"/>
                  <a:pt x="10030" y="17975"/>
                  <a:pt x="10098" y="17992"/>
                </a:cubicBezTo>
                <a:cubicBezTo>
                  <a:pt x="10184" y="17992"/>
                  <a:pt x="10252" y="17975"/>
                  <a:pt x="10303" y="17924"/>
                </a:cubicBezTo>
                <a:cubicBezTo>
                  <a:pt x="10406" y="17804"/>
                  <a:pt x="10577" y="17804"/>
                  <a:pt x="10696" y="17890"/>
                </a:cubicBezTo>
                <a:cubicBezTo>
                  <a:pt x="10713" y="17890"/>
                  <a:pt x="10748" y="17907"/>
                  <a:pt x="10765" y="17924"/>
                </a:cubicBezTo>
                <a:cubicBezTo>
                  <a:pt x="10884" y="17958"/>
                  <a:pt x="10987" y="17958"/>
                  <a:pt x="11021" y="17822"/>
                </a:cubicBezTo>
                <a:cubicBezTo>
                  <a:pt x="11021" y="17822"/>
                  <a:pt x="11038" y="17804"/>
                  <a:pt x="11055" y="17787"/>
                </a:cubicBezTo>
                <a:cubicBezTo>
                  <a:pt x="11038" y="17770"/>
                  <a:pt x="11038" y="17736"/>
                  <a:pt x="11038" y="17702"/>
                </a:cubicBezTo>
                <a:cubicBezTo>
                  <a:pt x="11038" y="17651"/>
                  <a:pt x="11055" y="17582"/>
                  <a:pt x="11072" y="17531"/>
                </a:cubicBezTo>
                <a:cubicBezTo>
                  <a:pt x="11226" y="17531"/>
                  <a:pt x="11294" y="17429"/>
                  <a:pt x="11414" y="17377"/>
                </a:cubicBezTo>
                <a:cubicBezTo>
                  <a:pt x="11499" y="17429"/>
                  <a:pt x="11568" y="17463"/>
                  <a:pt x="11499" y="17309"/>
                </a:cubicBezTo>
                <a:cubicBezTo>
                  <a:pt x="11499" y="17292"/>
                  <a:pt x="11499" y="17258"/>
                  <a:pt x="11517" y="17241"/>
                </a:cubicBezTo>
                <a:cubicBezTo>
                  <a:pt x="11551" y="17224"/>
                  <a:pt x="11602" y="17206"/>
                  <a:pt x="11653" y="17206"/>
                </a:cubicBezTo>
                <a:cubicBezTo>
                  <a:pt x="11653" y="17206"/>
                  <a:pt x="11670" y="17224"/>
                  <a:pt x="11687" y="17224"/>
                </a:cubicBezTo>
                <a:cubicBezTo>
                  <a:pt x="11807" y="17343"/>
                  <a:pt x="11927" y="17446"/>
                  <a:pt x="12029" y="17582"/>
                </a:cubicBezTo>
                <a:cubicBezTo>
                  <a:pt x="12029" y="17599"/>
                  <a:pt x="12046" y="17617"/>
                  <a:pt x="12046" y="17634"/>
                </a:cubicBezTo>
                <a:cubicBezTo>
                  <a:pt x="12046" y="17634"/>
                  <a:pt x="12012" y="17685"/>
                  <a:pt x="12012" y="17702"/>
                </a:cubicBezTo>
                <a:cubicBezTo>
                  <a:pt x="12012" y="17770"/>
                  <a:pt x="12012" y="17856"/>
                  <a:pt x="12012" y="17924"/>
                </a:cubicBezTo>
                <a:cubicBezTo>
                  <a:pt x="12115" y="17924"/>
                  <a:pt x="12234" y="17941"/>
                  <a:pt x="12302" y="17856"/>
                </a:cubicBezTo>
                <a:cubicBezTo>
                  <a:pt x="12302" y="17839"/>
                  <a:pt x="12354" y="17856"/>
                  <a:pt x="12371" y="17873"/>
                </a:cubicBezTo>
                <a:cubicBezTo>
                  <a:pt x="12388" y="17890"/>
                  <a:pt x="12405" y="17890"/>
                  <a:pt x="12422" y="17907"/>
                </a:cubicBezTo>
                <a:cubicBezTo>
                  <a:pt x="12730" y="18232"/>
                  <a:pt x="12730" y="18232"/>
                  <a:pt x="12883" y="18078"/>
                </a:cubicBezTo>
                <a:cubicBezTo>
                  <a:pt x="12935" y="18044"/>
                  <a:pt x="13003" y="18078"/>
                  <a:pt x="13088" y="18129"/>
                </a:cubicBezTo>
                <a:cubicBezTo>
                  <a:pt x="13140" y="18180"/>
                  <a:pt x="13191" y="18215"/>
                  <a:pt x="13242" y="18266"/>
                </a:cubicBezTo>
                <a:cubicBezTo>
                  <a:pt x="13259" y="18249"/>
                  <a:pt x="13259" y="18215"/>
                  <a:pt x="13276" y="18180"/>
                </a:cubicBezTo>
                <a:cubicBezTo>
                  <a:pt x="13293" y="18180"/>
                  <a:pt x="13293" y="18215"/>
                  <a:pt x="13311" y="18215"/>
                </a:cubicBezTo>
                <a:cubicBezTo>
                  <a:pt x="13584" y="18215"/>
                  <a:pt x="13840" y="18232"/>
                  <a:pt x="14114" y="18300"/>
                </a:cubicBezTo>
                <a:cubicBezTo>
                  <a:pt x="14148" y="18317"/>
                  <a:pt x="14199" y="18300"/>
                  <a:pt x="14250" y="18283"/>
                </a:cubicBezTo>
                <a:cubicBezTo>
                  <a:pt x="14387" y="18249"/>
                  <a:pt x="14524" y="18283"/>
                  <a:pt x="14626" y="18385"/>
                </a:cubicBezTo>
                <a:cubicBezTo>
                  <a:pt x="14643" y="18385"/>
                  <a:pt x="14643" y="18402"/>
                  <a:pt x="14660" y="18402"/>
                </a:cubicBezTo>
                <a:cubicBezTo>
                  <a:pt x="14729" y="18437"/>
                  <a:pt x="14780" y="18420"/>
                  <a:pt x="14780" y="18317"/>
                </a:cubicBezTo>
                <a:cubicBezTo>
                  <a:pt x="14797" y="18249"/>
                  <a:pt x="14814" y="18180"/>
                  <a:pt x="14865" y="18129"/>
                </a:cubicBezTo>
                <a:cubicBezTo>
                  <a:pt x="14900" y="18095"/>
                  <a:pt x="14968" y="18095"/>
                  <a:pt x="15019" y="18112"/>
                </a:cubicBezTo>
                <a:cubicBezTo>
                  <a:pt x="15019" y="18129"/>
                  <a:pt x="15019" y="18146"/>
                  <a:pt x="15019" y="18163"/>
                </a:cubicBezTo>
                <a:cubicBezTo>
                  <a:pt x="15036" y="18266"/>
                  <a:pt x="15105" y="18368"/>
                  <a:pt x="15190" y="18420"/>
                </a:cubicBezTo>
                <a:cubicBezTo>
                  <a:pt x="15275" y="18488"/>
                  <a:pt x="15344" y="18420"/>
                  <a:pt x="15378" y="18368"/>
                </a:cubicBezTo>
                <a:cubicBezTo>
                  <a:pt x="15429" y="18283"/>
                  <a:pt x="15463" y="18197"/>
                  <a:pt x="15498" y="18112"/>
                </a:cubicBezTo>
                <a:lnTo>
                  <a:pt x="15498" y="18095"/>
                </a:lnTo>
                <a:cubicBezTo>
                  <a:pt x="15686" y="18129"/>
                  <a:pt x="15874" y="18095"/>
                  <a:pt x="16010" y="17975"/>
                </a:cubicBezTo>
                <a:cubicBezTo>
                  <a:pt x="16079" y="17992"/>
                  <a:pt x="16130" y="18009"/>
                  <a:pt x="16181" y="18027"/>
                </a:cubicBezTo>
                <a:cubicBezTo>
                  <a:pt x="16318" y="18095"/>
                  <a:pt x="16472" y="18129"/>
                  <a:pt x="16642" y="18129"/>
                </a:cubicBezTo>
                <a:cubicBezTo>
                  <a:pt x="16625" y="18146"/>
                  <a:pt x="16625" y="18163"/>
                  <a:pt x="16625" y="18180"/>
                </a:cubicBezTo>
                <a:cubicBezTo>
                  <a:pt x="16813" y="18146"/>
                  <a:pt x="17018" y="18146"/>
                  <a:pt x="17223" y="18180"/>
                </a:cubicBezTo>
                <a:cubicBezTo>
                  <a:pt x="17309" y="18112"/>
                  <a:pt x="17428" y="18061"/>
                  <a:pt x="17548" y="18027"/>
                </a:cubicBezTo>
                <a:cubicBezTo>
                  <a:pt x="17633" y="18044"/>
                  <a:pt x="17719" y="18027"/>
                  <a:pt x="17821" y="17992"/>
                </a:cubicBezTo>
                <a:cubicBezTo>
                  <a:pt x="17890" y="18009"/>
                  <a:pt x="17941" y="18009"/>
                  <a:pt x="18009" y="17992"/>
                </a:cubicBezTo>
                <a:cubicBezTo>
                  <a:pt x="18180" y="18009"/>
                  <a:pt x="18351" y="18044"/>
                  <a:pt x="18505" y="18129"/>
                </a:cubicBezTo>
                <a:lnTo>
                  <a:pt x="19222" y="18180"/>
                </a:lnTo>
                <a:cubicBezTo>
                  <a:pt x="19222" y="18197"/>
                  <a:pt x="19239" y="18215"/>
                  <a:pt x="19257" y="18232"/>
                </a:cubicBezTo>
                <a:cubicBezTo>
                  <a:pt x="19308" y="18317"/>
                  <a:pt x="19359" y="18402"/>
                  <a:pt x="19445" y="18385"/>
                </a:cubicBezTo>
                <a:lnTo>
                  <a:pt x="19445" y="1"/>
                </a:lnTo>
                <a:lnTo>
                  <a:pt x="0" y="1"/>
                </a:lnTo>
                <a:lnTo>
                  <a:pt x="0" y="3247"/>
                </a:lnTo>
                <a:cubicBezTo>
                  <a:pt x="69" y="3264"/>
                  <a:pt x="154" y="3264"/>
                  <a:pt x="205" y="3332"/>
                </a:cubicBezTo>
                <a:cubicBezTo>
                  <a:pt x="223" y="3350"/>
                  <a:pt x="274" y="3332"/>
                  <a:pt x="274" y="331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1" name="Google Shape;1021;p50"/>
          <p:cNvSpPr/>
          <p:nvPr/>
        </p:nvSpPr>
        <p:spPr>
          <a:xfrm flipH="1">
            <a:off x="582211" y="844135"/>
            <a:ext cx="4725339" cy="1068249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2" name="Google Shape;1022;p50"/>
          <p:cNvSpPr txBox="1">
            <a:spLocks noGrp="1"/>
          </p:cNvSpPr>
          <p:nvPr>
            <p:ph type="body" idx="1"/>
          </p:nvPr>
        </p:nvSpPr>
        <p:spPr>
          <a:xfrm>
            <a:off x="705965" y="2273237"/>
            <a:ext cx="4397118" cy="12629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2400" indent="0">
              <a:buNone/>
            </a:pPr>
            <a:r>
              <a:rPr lang="nl-NL" sz="2400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Vệ</a:t>
            </a:r>
            <a:r>
              <a:rPr lang="nl-NL" sz="24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sinh</a:t>
            </a:r>
            <a:r>
              <a:rPr lang="nl-NL" sz="24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cá </a:t>
            </a:r>
            <a:r>
              <a:rPr lang="nl-NL" sz="2400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nhân</a:t>
            </a:r>
            <a:r>
              <a:rPr lang="nl-NL" sz="24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, </a:t>
            </a:r>
            <a:r>
              <a:rPr lang="nl-NL" sz="2400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học</a:t>
            </a:r>
            <a:r>
              <a:rPr lang="nl-NL" sz="24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bài</a:t>
            </a:r>
            <a:r>
              <a:rPr lang="nl-NL" sz="24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, </a:t>
            </a:r>
            <a:r>
              <a:rPr lang="nl-NL" sz="2400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ăn</a:t>
            </a:r>
            <a:r>
              <a:rPr lang="nl-NL" sz="24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uống</a:t>
            </a:r>
            <a:r>
              <a:rPr lang="nl-NL" sz="24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, </a:t>
            </a:r>
            <a:r>
              <a:rPr lang="nl-NL" sz="2400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tập</a:t>
            </a:r>
            <a:r>
              <a:rPr lang="nl-NL" sz="24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thể</a:t>
            </a:r>
            <a:r>
              <a:rPr lang="nl-NL" sz="24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dục</a:t>
            </a:r>
            <a:r>
              <a:rPr lang="nl-NL" sz="24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,…</a:t>
            </a:r>
            <a:endParaRPr lang="en-VN" sz="2400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23" name="Google Shape;1023;p50"/>
          <p:cNvSpPr txBox="1">
            <a:spLocks noGrp="1"/>
          </p:cNvSpPr>
          <p:nvPr>
            <p:ph type="title"/>
          </p:nvPr>
        </p:nvSpPr>
        <p:spPr>
          <a:xfrm>
            <a:off x="764213" y="1368235"/>
            <a:ext cx="4614275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400" dirty="0" err="1">
                <a:solidFill>
                  <a:schemeClr val="accent5">
                    <a:lumMod val="75000"/>
                  </a:schemeClr>
                </a:solidFill>
              </a:rPr>
              <a:t>Câu</a:t>
            </a:r>
            <a:r>
              <a:rPr lang="en" sz="2400" dirty="0">
                <a:solidFill>
                  <a:schemeClr val="accent5">
                    <a:lumMod val="75000"/>
                  </a:schemeClr>
                </a:solidFill>
              </a:rPr>
              <a:t> 5:</a:t>
            </a:r>
            <a:r>
              <a:rPr lang="en-US" sz="2400" dirty="0">
                <a:solidFill>
                  <a:srgbClr val="5322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dirty="0" err="1"/>
              <a:t>Trong</a:t>
            </a:r>
            <a:r>
              <a:rPr lang="nl-NL" sz="2400" dirty="0"/>
              <a:t> </a:t>
            </a:r>
            <a:r>
              <a:rPr lang="nl-NL" sz="2400" dirty="0" err="1"/>
              <a:t>cuộc</a:t>
            </a:r>
            <a:r>
              <a:rPr lang="nl-NL" sz="2400" dirty="0"/>
              <a:t> </a:t>
            </a:r>
            <a:r>
              <a:rPr lang="nl-NL" sz="2400" dirty="0" err="1"/>
              <a:t>sống</a:t>
            </a:r>
            <a:r>
              <a:rPr lang="nl-NL" sz="2400" dirty="0"/>
              <a:t> </a:t>
            </a:r>
            <a:r>
              <a:rPr lang="nl-NL" sz="2400" dirty="0" err="1"/>
              <a:t>hàng</a:t>
            </a:r>
            <a:r>
              <a:rPr lang="nl-NL" sz="2400" dirty="0"/>
              <a:t> </a:t>
            </a:r>
            <a:r>
              <a:rPr lang="nl-NL" sz="2400" dirty="0" err="1"/>
              <a:t>ngày</a:t>
            </a:r>
            <a:r>
              <a:rPr lang="nl-NL" sz="2400" dirty="0"/>
              <a:t> </a:t>
            </a:r>
            <a:r>
              <a:rPr lang="nl-NL" sz="2400" dirty="0" err="1"/>
              <a:t>em</a:t>
            </a:r>
            <a:r>
              <a:rPr lang="nl-NL" sz="2400" dirty="0"/>
              <a:t> </a:t>
            </a:r>
            <a:r>
              <a:rPr lang="nl-NL" sz="2400" dirty="0" err="1"/>
              <a:t>đã</a:t>
            </a:r>
            <a:r>
              <a:rPr lang="nl-NL" sz="2400" dirty="0"/>
              <a:t> </a:t>
            </a:r>
            <a:r>
              <a:rPr lang="nl-NL" sz="2400" dirty="0" err="1"/>
              <a:t>tự</a:t>
            </a:r>
            <a:r>
              <a:rPr lang="nl-NL" sz="2400" dirty="0"/>
              <a:t> </a:t>
            </a:r>
            <a:r>
              <a:rPr lang="nl-NL" sz="2400" dirty="0" err="1"/>
              <a:t>làm</a:t>
            </a:r>
            <a:r>
              <a:rPr lang="nl-NL" sz="2400" dirty="0"/>
              <a:t> </a:t>
            </a:r>
            <a:r>
              <a:rPr lang="nl-NL" sz="2400" dirty="0" err="1"/>
              <a:t>những</a:t>
            </a:r>
            <a:r>
              <a:rPr lang="nl-NL" sz="2400" dirty="0"/>
              <a:t> </a:t>
            </a:r>
            <a:r>
              <a:rPr lang="nl-NL" sz="2400" dirty="0" err="1"/>
              <a:t>công</a:t>
            </a:r>
            <a:r>
              <a:rPr lang="nl-NL" sz="2400" dirty="0"/>
              <a:t> </a:t>
            </a:r>
            <a:r>
              <a:rPr lang="nl-NL" sz="2400" dirty="0" err="1"/>
              <a:t>việc</a:t>
            </a:r>
            <a:r>
              <a:rPr lang="nl-NL" sz="2400" dirty="0"/>
              <a:t> </a:t>
            </a:r>
            <a:r>
              <a:rPr lang="nl-NL" sz="2400" dirty="0" err="1"/>
              <a:t>gì</a:t>
            </a:r>
            <a:r>
              <a:rPr lang="nl-NL" sz="2400" dirty="0"/>
              <a:t> </a:t>
            </a:r>
            <a:r>
              <a:rPr lang="nl-NL" sz="2400" dirty="0" err="1"/>
              <a:t>cho</a:t>
            </a:r>
            <a:r>
              <a:rPr lang="nl-NL" sz="2400" dirty="0"/>
              <a:t> </a:t>
            </a:r>
            <a:r>
              <a:rPr lang="nl-NL" sz="2400" dirty="0" err="1"/>
              <a:t>bản</a:t>
            </a:r>
            <a:r>
              <a:rPr lang="nl-NL" sz="2400" dirty="0"/>
              <a:t> </a:t>
            </a:r>
            <a:r>
              <a:rPr lang="nl-NL" sz="2400" dirty="0" err="1"/>
              <a:t>thân</a:t>
            </a:r>
            <a:r>
              <a:rPr lang="nl-NL" sz="2400" dirty="0"/>
              <a:t> </a:t>
            </a:r>
            <a:r>
              <a:rPr lang="nl-NL" sz="2400" dirty="0" err="1"/>
              <a:t>mình</a:t>
            </a:r>
            <a:r>
              <a:rPr lang="nl-NL" sz="2400" dirty="0"/>
              <a:t> ?</a:t>
            </a:r>
            <a:br>
              <a:rPr lang="en-US" sz="2400" dirty="0">
                <a:solidFill>
                  <a:srgbClr val="5322B4"/>
                </a:solidFill>
                <a:latin typeface="Patrick Hand" panose="020B0604020202020204" charset="0"/>
                <a:cs typeface="Times New Roman" pitchFamily="18" charset="0"/>
              </a:rPr>
            </a:br>
            <a:endParaRPr sz="2400" dirty="0">
              <a:solidFill>
                <a:srgbClr val="00B050"/>
              </a:solidFill>
              <a:latin typeface="Patrick Hand" panose="020B0604020202020204" charset="0"/>
            </a:endParaRPr>
          </a:p>
        </p:txBody>
      </p:sp>
      <p:sp>
        <p:nvSpPr>
          <p:cNvPr id="1024" name="Google Shape;1024;p50"/>
          <p:cNvSpPr/>
          <p:nvPr/>
        </p:nvSpPr>
        <p:spPr>
          <a:xfrm>
            <a:off x="5665448" y="822575"/>
            <a:ext cx="2548615" cy="3498339"/>
          </a:xfrm>
          <a:custGeom>
            <a:avLst/>
            <a:gdLst/>
            <a:ahLst/>
            <a:cxnLst/>
            <a:rect l="l" t="t" r="r" b="b"/>
            <a:pathLst>
              <a:path w="40991" h="56266" extrusionOk="0">
                <a:moveTo>
                  <a:pt x="40922" y="0"/>
                </a:moveTo>
                <a:lnTo>
                  <a:pt x="1" y="52"/>
                </a:lnTo>
                <a:lnTo>
                  <a:pt x="69" y="56265"/>
                </a:lnTo>
                <a:lnTo>
                  <a:pt x="40990" y="56214"/>
                </a:lnTo>
                <a:lnTo>
                  <a:pt x="4092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5" name="Google Shape;1025;p50"/>
          <p:cNvSpPr/>
          <p:nvPr/>
        </p:nvSpPr>
        <p:spPr>
          <a:xfrm>
            <a:off x="5782274" y="984042"/>
            <a:ext cx="2314900" cy="3176396"/>
          </a:xfrm>
          <a:custGeom>
            <a:avLst/>
            <a:gdLst/>
            <a:ahLst/>
            <a:cxnLst/>
            <a:rect l="l" t="t" r="r" b="b"/>
            <a:pathLst>
              <a:path w="37232" h="51088" extrusionOk="0">
                <a:moveTo>
                  <a:pt x="37181" y="0"/>
                </a:moveTo>
                <a:lnTo>
                  <a:pt x="1" y="35"/>
                </a:lnTo>
                <a:lnTo>
                  <a:pt x="52" y="51088"/>
                </a:lnTo>
                <a:lnTo>
                  <a:pt x="37232" y="51037"/>
                </a:lnTo>
                <a:lnTo>
                  <a:pt x="3718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27" name="Google Shape;1027;p50"/>
          <p:cNvGrpSpPr/>
          <p:nvPr/>
        </p:nvGrpSpPr>
        <p:grpSpPr>
          <a:xfrm rot="166182">
            <a:off x="8252402" y="3664596"/>
            <a:ext cx="677478" cy="1602296"/>
            <a:chOff x="7964289" y="3664682"/>
            <a:chExt cx="630767" cy="1491820"/>
          </a:xfrm>
        </p:grpSpPr>
        <p:sp>
          <p:nvSpPr>
            <p:cNvPr id="1028" name="Google Shape;1028;p50"/>
            <p:cNvSpPr/>
            <p:nvPr/>
          </p:nvSpPr>
          <p:spPr>
            <a:xfrm rot="163703">
              <a:off x="7988544" y="3701642"/>
              <a:ext cx="568295" cy="1032620"/>
            </a:xfrm>
            <a:custGeom>
              <a:avLst/>
              <a:gdLst/>
              <a:ahLst/>
              <a:cxnLst/>
              <a:rect l="l" t="t" r="r" b="b"/>
              <a:pathLst>
                <a:path w="14370" h="26111" extrusionOk="0">
                  <a:moveTo>
                    <a:pt x="5226" y="6453"/>
                  </a:moveTo>
                  <a:lnTo>
                    <a:pt x="5226" y="6453"/>
                  </a:lnTo>
                  <a:cubicBezTo>
                    <a:pt x="6285" y="7461"/>
                    <a:pt x="7293" y="8520"/>
                    <a:pt x="8284" y="9597"/>
                  </a:cubicBezTo>
                  <a:cubicBezTo>
                    <a:pt x="7959" y="9682"/>
                    <a:pt x="7754" y="10007"/>
                    <a:pt x="7823" y="10348"/>
                  </a:cubicBezTo>
                  <a:cubicBezTo>
                    <a:pt x="7037" y="8999"/>
                    <a:pt x="6114" y="7734"/>
                    <a:pt x="5226" y="6453"/>
                  </a:cubicBezTo>
                  <a:close/>
                  <a:moveTo>
                    <a:pt x="3773" y="22736"/>
                  </a:moveTo>
                  <a:cubicBezTo>
                    <a:pt x="3961" y="23026"/>
                    <a:pt x="4149" y="23317"/>
                    <a:pt x="4337" y="23607"/>
                  </a:cubicBezTo>
                  <a:cubicBezTo>
                    <a:pt x="4098" y="23351"/>
                    <a:pt x="3927" y="23060"/>
                    <a:pt x="3773" y="22736"/>
                  </a:cubicBezTo>
                  <a:close/>
                  <a:moveTo>
                    <a:pt x="6985" y="1"/>
                  </a:moveTo>
                  <a:cubicBezTo>
                    <a:pt x="6548" y="1"/>
                    <a:pt x="6114" y="442"/>
                    <a:pt x="6439" y="883"/>
                  </a:cubicBezTo>
                  <a:cubicBezTo>
                    <a:pt x="6832" y="1395"/>
                    <a:pt x="7242" y="1908"/>
                    <a:pt x="7652" y="2420"/>
                  </a:cubicBezTo>
                  <a:cubicBezTo>
                    <a:pt x="7020" y="1822"/>
                    <a:pt x="6353" y="1276"/>
                    <a:pt x="5670" y="763"/>
                  </a:cubicBezTo>
                  <a:cubicBezTo>
                    <a:pt x="5561" y="685"/>
                    <a:pt x="5454" y="651"/>
                    <a:pt x="5354" y="651"/>
                  </a:cubicBezTo>
                  <a:cubicBezTo>
                    <a:pt x="4949" y="651"/>
                    <a:pt x="4655" y="1200"/>
                    <a:pt x="4833" y="1583"/>
                  </a:cubicBezTo>
                  <a:cubicBezTo>
                    <a:pt x="5123" y="2198"/>
                    <a:pt x="5448" y="2796"/>
                    <a:pt x="5824" y="3360"/>
                  </a:cubicBezTo>
                  <a:cubicBezTo>
                    <a:pt x="5362" y="3052"/>
                    <a:pt x="4901" y="2779"/>
                    <a:pt x="4422" y="2540"/>
                  </a:cubicBezTo>
                  <a:cubicBezTo>
                    <a:pt x="4337" y="2496"/>
                    <a:pt x="4245" y="2476"/>
                    <a:pt x="4153" y="2476"/>
                  </a:cubicBezTo>
                  <a:cubicBezTo>
                    <a:pt x="3708" y="2476"/>
                    <a:pt x="3260" y="2938"/>
                    <a:pt x="3585" y="3377"/>
                  </a:cubicBezTo>
                  <a:cubicBezTo>
                    <a:pt x="3688" y="3497"/>
                    <a:pt x="3773" y="3616"/>
                    <a:pt x="3876" y="3753"/>
                  </a:cubicBezTo>
                  <a:cubicBezTo>
                    <a:pt x="3585" y="3514"/>
                    <a:pt x="3295" y="3292"/>
                    <a:pt x="2987" y="3087"/>
                  </a:cubicBezTo>
                  <a:cubicBezTo>
                    <a:pt x="2887" y="3017"/>
                    <a:pt x="2786" y="2986"/>
                    <a:pt x="2690" y="2986"/>
                  </a:cubicBezTo>
                  <a:cubicBezTo>
                    <a:pt x="2292" y="2986"/>
                    <a:pt x="1978" y="3505"/>
                    <a:pt x="2184" y="3890"/>
                  </a:cubicBezTo>
                  <a:cubicBezTo>
                    <a:pt x="2509" y="4488"/>
                    <a:pt x="2851" y="5069"/>
                    <a:pt x="3226" y="5633"/>
                  </a:cubicBezTo>
                  <a:lnTo>
                    <a:pt x="2919" y="5325"/>
                  </a:lnTo>
                  <a:cubicBezTo>
                    <a:pt x="2808" y="5209"/>
                    <a:pt x="2668" y="5159"/>
                    <a:pt x="2529" y="5159"/>
                  </a:cubicBezTo>
                  <a:cubicBezTo>
                    <a:pt x="2175" y="5159"/>
                    <a:pt x="1822" y="5484"/>
                    <a:pt x="1945" y="5889"/>
                  </a:cubicBezTo>
                  <a:cubicBezTo>
                    <a:pt x="2167" y="6504"/>
                    <a:pt x="2423" y="7119"/>
                    <a:pt x="2731" y="7700"/>
                  </a:cubicBezTo>
                  <a:lnTo>
                    <a:pt x="2543" y="7478"/>
                  </a:lnTo>
                  <a:cubicBezTo>
                    <a:pt x="2441" y="7359"/>
                    <a:pt x="2314" y="7308"/>
                    <a:pt x="2187" y="7308"/>
                  </a:cubicBezTo>
                  <a:cubicBezTo>
                    <a:pt x="1804" y="7308"/>
                    <a:pt x="1415" y="7764"/>
                    <a:pt x="1672" y="8161"/>
                  </a:cubicBezTo>
                  <a:cubicBezTo>
                    <a:pt x="1996" y="8640"/>
                    <a:pt x="2321" y="9135"/>
                    <a:pt x="2628" y="9631"/>
                  </a:cubicBezTo>
                  <a:cubicBezTo>
                    <a:pt x="2600" y="9624"/>
                    <a:pt x="2571" y="9621"/>
                    <a:pt x="2542" y="9621"/>
                  </a:cubicBezTo>
                  <a:cubicBezTo>
                    <a:pt x="2198" y="9621"/>
                    <a:pt x="1890" y="10072"/>
                    <a:pt x="2048" y="10451"/>
                  </a:cubicBezTo>
                  <a:cubicBezTo>
                    <a:pt x="2663" y="11903"/>
                    <a:pt x="3500" y="13253"/>
                    <a:pt x="4217" y="14654"/>
                  </a:cubicBezTo>
                  <a:cubicBezTo>
                    <a:pt x="3192" y="13561"/>
                    <a:pt x="2218" y="12416"/>
                    <a:pt x="1108" y="11408"/>
                  </a:cubicBezTo>
                  <a:cubicBezTo>
                    <a:pt x="992" y="11283"/>
                    <a:pt x="855" y="11230"/>
                    <a:pt x="722" y="11230"/>
                  </a:cubicBezTo>
                  <a:cubicBezTo>
                    <a:pt x="346" y="11230"/>
                    <a:pt x="1" y="11653"/>
                    <a:pt x="253" y="12057"/>
                  </a:cubicBezTo>
                  <a:cubicBezTo>
                    <a:pt x="800" y="13133"/>
                    <a:pt x="1432" y="14159"/>
                    <a:pt x="2082" y="15184"/>
                  </a:cubicBezTo>
                  <a:cubicBezTo>
                    <a:pt x="2059" y="15181"/>
                    <a:pt x="2036" y="15180"/>
                    <a:pt x="2014" y="15180"/>
                  </a:cubicBezTo>
                  <a:cubicBezTo>
                    <a:pt x="1623" y="15180"/>
                    <a:pt x="1357" y="15597"/>
                    <a:pt x="1535" y="15953"/>
                  </a:cubicBezTo>
                  <a:cubicBezTo>
                    <a:pt x="2440" y="17764"/>
                    <a:pt x="3449" y="19489"/>
                    <a:pt x="4440" y="21249"/>
                  </a:cubicBezTo>
                  <a:cubicBezTo>
                    <a:pt x="3995" y="20737"/>
                    <a:pt x="3517" y="20258"/>
                    <a:pt x="3021" y="19814"/>
                  </a:cubicBezTo>
                  <a:cubicBezTo>
                    <a:pt x="2924" y="19730"/>
                    <a:pt x="2812" y="19693"/>
                    <a:pt x="2703" y="19693"/>
                  </a:cubicBezTo>
                  <a:cubicBezTo>
                    <a:pt x="2371" y="19693"/>
                    <a:pt x="2064" y="20031"/>
                    <a:pt x="2270" y="20378"/>
                  </a:cubicBezTo>
                  <a:cubicBezTo>
                    <a:pt x="2680" y="21044"/>
                    <a:pt x="3107" y="21711"/>
                    <a:pt x="3534" y="22360"/>
                  </a:cubicBezTo>
                  <a:cubicBezTo>
                    <a:pt x="3488" y="22337"/>
                    <a:pt x="3441" y="22327"/>
                    <a:pt x="3396" y="22327"/>
                  </a:cubicBezTo>
                  <a:cubicBezTo>
                    <a:pt x="3203" y="22327"/>
                    <a:pt x="3038" y="22512"/>
                    <a:pt x="3107" y="22719"/>
                  </a:cubicBezTo>
                  <a:cubicBezTo>
                    <a:pt x="3483" y="24000"/>
                    <a:pt x="4781" y="25282"/>
                    <a:pt x="5841" y="26033"/>
                  </a:cubicBezTo>
                  <a:cubicBezTo>
                    <a:pt x="5915" y="26087"/>
                    <a:pt x="5990" y="26111"/>
                    <a:pt x="6062" y="26111"/>
                  </a:cubicBezTo>
                  <a:cubicBezTo>
                    <a:pt x="6355" y="26111"/>
                    <a:pt x="6590" y="25724"/>
                    <a:pt x="6439" y="25435"/>
                  </a:cubicBezTo>
                  <a:cubicBezTo>
                    <a:pt x="6097" y="24820"/>
                    <a:pt x="5755" y="24222"/>
                    <a:pt x="5396" y="23624"/>
                  </a:cubicBezTo>
                  <a:lnTo>
                    <a:pt x="5396" y="23624"/>
                  </a:lnTo>
                  <a:cubicBezTo>
                    <a:pt x="5601" y="23846"/>
                    <a:pt x="5841" y="24034"/>
                    <a:pt x="6080" y="24222"/>
                  </a:cubicBezTo>
                  <a:cubicBezTo>
                    <a:pt x="6179" y="24317"/>
                    <a:pt x="6293" y="24357"/>
                    <a:pt x="6404" y="24357"/>
                  </a:cubicBezTo>
                  <a:cubicBezTo>
                    <a:pt x="6734" y="24357"/>
                    <a:pt x="7036" y="23999"/>
                    <a:pt x="6832" y="23641"/>
                  </a:cubicBezTo>
                  <a:cubicBezTo>
                    <a:pt x="6217" y="22377"/>
                    <a:pt x="5533" y="21147"/>
                    <a:pt x="4850" y="19917"/>
                  </a:cubicBezTo>
                  <a:lnTo>
                    <a:pt x="4850" y="19917"/>
                  </a:lnTo>
                  <a:cubicBezTo>
                    <a:pt x="5021" y="20122"/>
                    <a:pt x="5174" y="20310"/>
                    <a:pt x="5345" y="20515"/>
                  </a:cubicBezTo>
                  <a:cubicBezTo>
                    <a:pt x="5444" y="20626"/>
                    <a:pt x="5559" y="20673"/>
                    <a:pt x="5673" y="20673"/>
                  </a:cubicBezTo>
                  <a:cubicBezTo>
                    <a:pt x="6014" y="20673"/>
                    <a:pt x="6340" y="20254"/>
                    <a:pt x="6148" y="19882"/>
                  </a:cubicBezTo>
                  <a:cubicBezTo>
                    <a:pt x="5345" y="18328"/>
                    <a:pt x="4388" y="16841"/>
                    <a:pt x="3449" y="15372"/>
                  </a:cubicBezTo>
                  <a:lnTo>
                    <a:pt x="3449" y="15372"/>
                  </a:lnTo>
                  <a:cubicBezTo>
                    <a:pt x="4047" y="15987"/>
                    <a:pt x="4679" y="16585"/>
                    <a:pt x="5328" y="17132"/>
                  </a:cubicBezTo>
                  <a:cubicBezTo>
                    <a:pt x="5436" y="17225"/>
                    <a:pt x="5570" y="17268"/>
                    <a:pt x="5702" y="17268"/>
                  </a:cubicBezTo>
                  <a:cubicBezTo>
                    <a:pt x="6027" y="17268"/>
                    <a:pt x="6338" y="17008"/>
                    <a:pt x="6217" y="16619"/>
                  </a:cubicBezTo>
                  <a:cubicBezTo>
                    <a:pt x="6012" y="15987"/>
                    <a:pt x="5755" y="15372"/>
                    <a:pt x="5465" y="14757"/>
                  </a:cubicBezTo>
                  <a:lnTo>
                    <a:pt x="5465" y="14757"/>
                  </a:lnTo>
                  <a:cubicBezTo>
                    <a:pt x="5533" y="14842"/>
                    <a:pt x="5601" y="14927"/>
                    <a:pt x="5687" y="15013"/>
                  </a:cubicBezTo>
                  <a:cubicBezTo>
                    <a:pt x="5797" y="15145"/>
                    <a:pt x="5923" y="15200"/>
                    <a:pt x="6045" y="15200"/>
                  </a:cubicBezTo>
                  <a:cubicBezTo>
                    <a:pt x="6397" y="15200"/>
                    <a:pt x="6719" y="14744"/>
                    <a:pt x="6541" y="14364"/>
                  </a:cubicBezTo>
                  <a:cubicBezTo>
                    <a:pt x="6234" y="13714"/>
                    <a:pt x="5926" y="13099"/>
                    <a:pt x="5601" y="12467"/>
                  </a:cubicBezTo>
                  <a:lnTo>
                    <a:pt x="5601" y="12467"/>
                  </a:lnTo>
                  <a:lnTo>
                    <a:pt x="5670" y="12535"/>
                  </a:lnTo>
                  <a:cubicBezTo>
                    <a:pt x="5790" y="12630"/>
                    <a:pt x="5925" y="12672"/>
                    <a:pt x="6054" y="12672"/>
                  </a:cubicBezTo>
                  <a:cubicBezTo>
                    <a:pt x="6437" y="12672"/>
                    <a:pt x="6771" y="12304"/>
                    <a:pt x="6541" y="11869"/>
                  </a:cubicBezTo>
                  <a:cubicBezTo>
                    <a:pt x="6165" y="11117"/>
                    <a:pt x="5704" y="10417"/>
                    <a:pt x="5260" y="9699"/>
                  </a:cubicBezTo>
                  <a:lnTo>
                    <a:pt x="5260" y="9699"/>
                  </a:lnTo>
                  <a:cubicBezTo>
                    <a:pt x="5875" y="10400"/>
                    <a:pt x="6541" y="11049"/>
                    <a:pt x="7259" y="11664"/>
                  </a:cubicBezTo>
                  <a:cubicBezTo>
                    <a:pt x="7376" y="11771"/>
                    <a:pt x="7514" y="11819"/>
                    <a:pt x="7648" y="11819"/>
                  </a:cubicBezTo>
                  <a:cubicBezTo>
                    <a:pt x="7962" y="11819"/>
                    <a:pt x="8257" y="11557"/>
                    <a:pt x="8233" y="11186"/>
                  </a:cubicBezTo>
                  <a:lnTo>
                    <a:pt x="8233" y="11186"/>
                  </a:lnTo>
                  <a:cubicBezTo>
                    <a:pt x="8523" y="11715"/>
                    <a:pt x="8831" y="12211"/>
                    <a:pt x="9138" y="12723"/>
                  </a:cubicBezTo>
                  <a:cubicBezTo>
                    <a:pt x="9019" y="12621"/>
                    <a:pt x="8916" y="12501"/>
                    <a:pt x="8814" y="12416"/>
                  </a:cubicBezTo>
                  <a:cubicBezTo>
                    <a:pt x="8686" y="12296"/>
                    <a:pt x="8539" y="12245"/>
                    <a:pt x="8397" y="12245"/>
                  </a:cubicBezTo>
                  <a:cubicBezTo>
                    <a:pt x="7971" y="12245"/>
                    <a:pt x="7583" y="12706"/>
                    <a:pt x="7840" y="13168"/>
                  </a:cubicBezTo>
                  <a:cubicBezTo>
                    <a:pt x="7976" y="13424"/>
                    <a:pt x="8113" y="13680"/>
                    <a:pt x="8267" y="13936"/>
                  </a:cubicBezTo>
                  <a:cubicBezTo>
                    <a:pt x="7942" y="14073"/>
                    <a:pt x="7823" y="14466"/>
                    <a:pt x="8011" y="14774"/>
                  </a:cubicBezTo>
                  <a:cubicBezTo>
                    <a:pt x="8472" y="15543"/>
                    <a:pt x="8916" y="16328"/>
                    <a:pt x="9360" y="17114"/>
                  </a:cubicBezTo>
                  <a:lnTo>
                    <a:pt x="8814" y="16499"/>
                  </a:lnTo>
                  <a:cubicBezTo>
                    <a:pt x="8692" y="16360"/>
                    <a:pt x="8548" y="16302"/>
                    <a:pt x="8407" y="16302"/>
                  </a:cubicBezTo>
                  <a:cubicBezTo>
                    <a:pt x="7992" y="16302"/>
                    <a:pt x="7598" y="16805"/>
                    <a:pt x="7840" y="17251"/>
                  </a:cubicBezTo>
                  <a:lnTo>
                    <a:pt x="8506" y="18447"/>
                  </a:lnTo>
                  <a:cubicBezTo>
                    <a:pt x="8284" y="18635"/>
                    <a:pt x="8216" y="18960"/>
                    <a:pt x="8369" y="19216"/>
                  </a:cubicBezTo>
                  <a:cubicBezTo>
                    <a:pt x="8643" y="19729"/>
                    <a:pt x="8933" y="20241"/>
                    <a:pt x="9224" y="20737"/>
                  </a:cubicBezTo>
                  <a:cubicBezTo>
                    <a:pt x="9192" y="20730"/>
                    <a:pt x="9160" y="20727"/>
                    <a:pt x="9128" y="20727"/>
                  </a:cubicBezTo>
                  <a:cubicBezTo>
                    <a:pt x="8683" y="20727"/>
                    <a:pt x="8277" y="21368"/>
                    <a:pt x="8660" y="21830"/>
                  </a:cubicBezTo>
                  <a:cubicBezTo>
                    <a:pt x="9258" y="22582"/>
                    <a:pt x="9822" y="23368"/>
                    <a:pt x="10351" y="24188"/>
                  </a:cubicBezTo>
                  <a:cubicBezTo>
                    <a:pt x="10484" y="24400"/>
                    <a:pt x="10671" y="24489"/>
                    <a:pt x="10855" y="24489"/>
                  </a:cubicBezTo>
                  <a:cubicBezTo>
                    <a:pt x="11264" y="24489"/>
                    <a:pt x="11658" y="24051"/>
                    <a:pt x="11411" y="23556"/>
                  </a:cubicBezTo>
                  <a:cubicBezTo>
                    <a:pt x="11411" y="23539"/>
                    <a:pt x="11394" y="23522"/>
                    <a:pt x="11377" y="23505"/>
                  </a:cubicBezTo>
                  <a:cubicBezTo>
                    <a:pt x="11496" y="23436"/>
                    <a:pt x="11599" y="23351"/>
                    <a:pt x="11667" y="23231"/>
                  </a:cubicBezTo>
                  <a:cubicBezTo>
                    <a:pt x="11694" y="23235"/>
                    <a:pt x="11721" y="23237"/>
                    <a:pt x="11749" y="23237"/>
                  </a:cubicBezTo>
                  <a:cubicBezTo>
                    <a:pt x="12171" y="23237"/>
                    <a:pt x="12604" y="22759"/>
                    <a:pt x="12299" y="22326"/>
                  </a:cubicBezTo>
                  <a:cubicBezTo>
                    <a:pt x="12128" y="22069"/>
                    <a:pt x="11958" y="21830"/>
                    <a:pt x="11804" y="21574"/>
                  </a:cubicBezTo>
                  <a:lnTo>
                    <a:pt x="11804" y="21574"/>
                  </a:lnTo>
                  <a:cubicBezTo>
                    <a:pt x="11861" y="21588"/>
                    <a:pt x="11920" y="21594"/>
                    <a:pt x="11978" y="21594"/>
                  </a:cubicBezTo>
                  <a:cubicBezTo>
                    <a:pt x="12355" y="21594"/>
                    <a:pt x="12716" y="21315"/>
                    <a:pt x="12538" y="20856"/>
                  </a:cubicBezTo>
                  <a:cubicBezTo>
                    <a:pt x="12436" y="20583"/>
                    <a:pt x="12333" y="20310"/>
                    <a:pt x="12197" y="20036"/>
                  </a:cubicBezTo>
                  <a:cubicBezTo>
                    <a:pt x="12573" y="19951"/>
                    <a:pt x="12880" y="19507"/>
                    <a:pt x="12641" y="19114"/>
                  </a:cubicBezTo>
                  <a:cubicBezTo>
                    <a:pt x="12316" y="18550"/>
                    <a:pt x="11992" y="17986"/>
                    <a:pt x="11650" y="17405"/>
                  </a:cubicBezTo>
                  <a:lnTo>
                    <a:pt x="11650" y="17405"/>
                  </a:lnTo>
                  <a:cubicBezTo>
                    <a:pt x="11838" y="17627"/>
                    <a:pt x="12043" y="17849"/>
                    <a:pt x="12231" y="18071"/>
                  </a:cubicBezTo>
                  <a:cubicBezTo>
                    <a:pt x="12358" y="18216"/>
                    <a:pt x="12500" y="18276"/>
                    <a:pt x="12636" y="18276"/>
                  </a:cubicBezTo>
                  <a:cubicBezTo>
                    <a:pt x="13030" y="18276"/>
                    <a:pt x="13378" y="17769"/>
                    <a:pt x="13188" y="17337"/>
                  </a:cubicBezTo>
                  <a:cubicBezTo>
                    <a:pt x="12966" y="16875"/>
                    <a:pt x="12761" y="16414"/>
                    <a:pt x="12504" y="15970"/>
                  </a:cubicBezTo>
                  <a:lnTo>
                    <a:pt x="12504" y="15970"/>
                  </a:lnTo>
                  <a:cubicBezTo>
                    <a:pt x="12726" y="16192"/>
                    <a:pt x="12931" y="16397"/>
                    <a:pt x="13171" y="16602"/>
                  </a:cubicBezTo>
                  <a:cubicBezTo>
                    <a:pt x="13273" y="16692"/>
                    <a:pt x="13397" y="16731"/>
                    <a:pt x="13520" y="16731"/>
                  </a:cubicBezTo>
                  <a:cubicBezTo>
                    <a:pt x="13909" y="16731"/>
                    <a:pt x="14293" y="16342"/>
                    <a:pt x="14008" y="15953"/>
                  </a:cubicBezTo>
                  <a:cubicBezTo>
                    <a:pt x="13376" y="15115"/>
                    <a:pt x="12726" y="14278"/>
                    <a:pt x="12077" y="13458"/>
                  </a:cubicBezTo>
                  <a:lnTo>
                    <a:pt x="12077" y="13458"/>
                  </a:lnTo>
                  <a:cubicBezTo>
                    <a:pt x="12419" y="13766"/>
                    <a:pt x="12761" y="14056"/>
                    <a:pt x="13102" y="14346"/>
                  </a:cubicBezTo>
                  <a:cubicBezTo>
                    <a:pt x="13229" y="14447"/>
                    <a:pt x="13363" y="14490"/>
                    <a:pt x="13491" y="14490"/>
                  </a:cubicBezTo>
                  <a:cubicBezTo>
                    <a:pt x="13953" y="14490"/>
                    <a:pt x="14335" y="13933"/>
                    <a:pt x="13974" y="13492"/>
                  </a:cubicBezTo>
                  <a:cubicBezTo>
                    <a:pt x="12077" y="11373"/>
                    <a:pt x="10163" y="9289"/>
                    <a:pt x="8301" y="7153"/>
                  </a:cubicBezTo>
                  <a:lnTo>
                    <a:pt x="8301" y="7153"/>
                  </a:lnTo>
                  <a:cubicBezTo>
                    <a:pt x="9651" y="8571"/>
                    <a:pt x="10915" y="10092"/>
                    <a:pt x="12402" y="11322"/>
                  </a:cubicBezTo>
                  <a:cubicBezTo>
                    <a:pt x="12522" y="11422"/>
                    <a:pt x="12665" y="11465"/>
                    <a:pt x="12808" y="11465"/>
                  </a:cubicBezTo>
                  <a:cubicBezTo>
                    <a:pt x="13251" y="11465"/>
                    <a:pt x="13682" y="11045"/>
                    <a:pt x="13359" y="10605"/>
                  </a:cubicBezTo>
                  <a:cubicBezTo>
                    <a:pt x="11821" y="8520"/>
                    <a:pt x="9941" y="6692"/>
                    <a:pt x="8301" y="4693"/>
                  </a:cubicBezTo>
                  <a:lnTo>
                    <a:pt x="8301" y="4693"/>
                  </a:lnTo>
                  <a:cubicBezTo>
                    <a:pt x="9873" y="6299"/>
                    <a:pt x="11342" y="7990"/>
                    <a:pt x="13119" y="9374"/>
                  </a:cubicBezTo>
                  <a:cubicBezTo>
                    <a:pt x="13240" y="9470"/>
                    <a:pt x="13382" y="9512"/>
                    <a:pt x="13521" y="9512"/>
                  </a:cubicBezTo>
                  <a:cubicBezTo>
                    <a:pt x="13956" y="9512"/>
                    <a:pt x="14369" y="9105"/>
                    <a:pt x="14059" y="8640"/>
                  </a:cubicBezTo>
                  <a:cubicBezTo>
                    <a:pt x="13376" y="7580"/>
                    <a:pt x="12607" y="6572"/>
                    <a:pt x="11821" y="5598"/>
                  </a:cubicBezTo>
                  <a:lnTo>
                    <a:pt x="11821" y="5598"/>
                  </a:lnTo>
                  <a:lnTo>
                    <a:pt x="11872" y="5633"/>
                  </a:lnTo>
                  <a:cubicBezTo>
                    <a:pt x="12007" y="5741"/>
                    <a:pt x="12157" y="5789"/>
                    <a:pt x="12299" y="5789"/>
                  </a:cubicBezTo>
                  <a:cubicBezTo>
                    <a:pt x="12715" y="5789"/>
                    <a:pt x="13071" y="5381"/>
                    <a:pt x="12829" y="4898"/>
                  </a:cubicBezTo>
                  <a:cubicBezTo>
                    <a:pt x="12060" y="3445"/>
                    <a:pt x="11120" y="2096"/>
                    <a:pt x="10334" y="626"/>
                  </a:cubicBezTo>
                  <a:cubicBezTo>
                    <a:pt x="10225" y="425"/>
                    <a:pt x="10033" y="340"/>
                    <a:pt x="9837" y="340"/>
                  </a:cubicBezTo>
                  <a:cubicBezTo>
                    <a:pt x="9448" y="340"/>
                    <a:pt x="9042" y="673"/>
                    <a:pt x="9224" y="1105"/>
                  </a:cubicBezTo>
                  <a:cubicBezTo>
                    <a:pt x="9377" y="1481"/>
                    <a:pt x="9480" y="1839"/>
                    <a:pt x="9651" y="2164"/>
                  </a:cubicBezTo>
                  <a:cubicBezTo>
                    <a:pt x="8899" y="1498"/>
                    <a:pt x="8147" y="814"/>
                    <a:pt x="7378" y="148"/>
                  </a:cubicBezTo>
                  <a:cubicBezTo>
                    <a:pt x="7263" y="45"/>
                    <a:pt x="7124" y="1"/>
                    <a:pt x="6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50"/>
            <p:cNvSpPr/>
            <p:nvPr/>
          </p:nvSpPr>
          <p:spPr>
            <a:xfrm rot="163703">
              <a:off x="8195376" y="4188081"/>
              <a:ext cx="235583" cy="934108"/>
            </a:xfrm>
            <a:custGeom>
              <a:avLst/>
              <a:gdLst/>
              <a:ahLst/>
              <a:cxnLst/>
              <a:rect l="l" t="t" r="r" b="b"/>
              <a:pathLst>
                <a:path w="5957" h="23620" extrusionOk="0">
                  <a:moveTo>
                    <a:pt x="1516" y="1"/>
                  </a:moveTo>
                  <a:cubicBezTo>
                    <a:pt x="1210" y="1"/>
                    <a:pt x="1019" y="271"/>
                    <a:pt x="991" y="553"/>
                  </a:cubicBezTo>
                  <a:lnTo>
                    <a:pt x="855" y="553"/>
                  </a:lnTo>
                  <a:cubicBezTo>
                    <a:pt x="479" y="553"/>
                    <a:pt x="188" y="929"/>
                    <a:pt x="291" y="1304"/>
                  </a:cubicBezTo>
                  <a:cubicBezTo>
                    <a:pt x="376" y="1783"/>
                    <a:pt x="444" y="2261"/>
                    <a:pt x="479" y="2740"/>
                  </a:cubicBezTo>
                  <a:cubicBezTo>
                    <a:pt x="137" y="2876"/>
                    <a:pt x="0" y="3269"/>
                    <a:pt x="171" y="3594"/>
                  </a:cubicBezTo>
                  <a:cubicBezTo>
                    <a:pt x="462" y="4158"/>
                    <a:pt x="820" y="4705"/>
                    <a:pt x="1213" y="5217"/>
                  </a:cubicBezTo>
                  <a:cubicBezTo>
                    <a:pt x="872" y="5337"/>
                    <a:pt x="718" y="5747"/>
                    <a:pt x="889" y="6071"/>
                  </a:cubicBezTo>
                  <a:cubicBezTo>
                    <a:pt x="1128" y="6464"/>
                    <a:pt x="1384" y="6840"/>
                    <a:pt x="1623" y="7233"/>
                  </a:cubicBezTo>
                  <a:cubicBezTo>
                    <a:pt x="1550" y="7198"/>
                    <a:pt x="1475" y="7182"/>
                    <a:pt x="1400" y="7182"/>
                  </a:cubicBezTo>
                  <a:cubicBezTo>
                    <a:pt x="1005" y="7182"/>
                    <a:pt x="647" y="7631"/>
                    <a:pt x="906" y="8019"/>
                  </a:cubicBezTo>
                  <a:cubicBezTo>
                    <a:pt x="1282" y="8600"/>
                    <a:pt x="1658" y="9181"/>
                    <a:pt x="2016" y="9779"/>
                  </a:cubicBezTo>
                  <a:cubicBezTo>
                    <a:pt x="1897" y="9711"/>
                    <a:pt x="1777" y="9643"/>
                    <a:pt x="1675" y="9574"/>
                  </a:cubicBezTo>
                  <a:cubicBezTo>
                    <a:pt x="1584" y="9516"/>
                    <a:pt x="1490" y="9490"/>
                    <a:pt x="1399" y="9490"/>
                  </a:cubicBezTo>
                  <a:cubicBezTo>
                    <a:pt x="1064" y="9490"/>
                    <a:pt x="774" y="9843"/>
                    <a:pt x="855" y="10206"/>
                  </a:cubicBezTo>
                  <a:cubicBezTo>
                    <a:pt x="940" y="10565"/>
                    <a:pt x="1042" y="10941"/>
                    <a:pt x="1179" y="11300"/>
                  </a:cubicBezTo>
                  <a:cubicBezTo>
                    <a:pt x="1133" y="11290"/>
                    <a:pt x="1086" y="11285"/>
                    <a:pt x="1039" y="11285"/>
                  </a:cubicBezTo>
                  <a:cubicBezTo>
                    <a:pt x="687" y="11285"/>
                    <a:pt x="345" y="11561"/>
                    <a:pt x="496" y="11983"/>
                  </a:cubicBezTo>
                  <a:cubicBezTo>
                    <a:pt x="786" y="12769"/>
                    <a:pt x="1145" y="13538"/>
                    <a:pt x="1589" y="14273"/>
                  </a:cubicBezTo>
                  <a:cubicBezTo>
                    <a:pt x="1577" y="14272"/>
                    <a:pt x="1565" y="14271"/>
                    <a:pt x="1553" y="14271"/>
                  </a:cubicBezTo>
                  <a:cubicBezTo>
                    <a:pt x="1179" y="14271"/>
                    <a:pt x="911" y="14780"/>
                    <a:pt x="1077" y="15144"/>
                  </a:cubicBezTo>
                  <a:cubicBezTo>
                    <a:pt x="1333" y="15691"/>
                    <a:pt x="1640" y="16238"/>
                    <a:pt x="1931" y="16767"/>
                  </a:cubicBezTo>
                  <a:cubicBezTo>
                    <a:pt x="1818" y="16659"/>
                    <a:pt x="1697" y="16613"/>
                    <a:pt x="1581" y="16613"/>
                  </a:cubicBezTo>
                  <a:cubicBezTo>
                    <a:pt x="1188" y="16613"/>
                    <a:pt x="862" y="17144"/>
                    <a:pt x="1179" y="17553"/>
                  </a:cubicBezTo>
                  <a:cubicBezTo>
                    <a:pt x="2136" y="18732"/>
                    <a:pt x="3247" y="19809"/>
                    <a:pt x="4101" y="21073"/>
                  </a:cubicBezTo>
                  <a:cubicBezTo>
                    <a:pt x="3230" y="20492"/>
                    <a:pt x="2495" y="19604"/>
                    <a:pt x="1743" y="18955"/>
                  </a:cubicBezTo>
                  <a:cubicBezTo>
                    <a:pt x="1639" y="18855"/>
                    <a:pt x="1521" y="18812"/>
                    <a:pt x="1407" y="18812"/>
                  </a:cubicBezTo>
                  <a:cubicBezTo>
                    <a:pt x="1071" y="18812"/>
                    <a:pt x="770" y="19182"/>
                    <a:pt x="974" y="19553"/>
                  </a:cubicBezTo>
                  <a:cubicBezTo>
                    <a:pt x="1470" y="20509"/>
                    <a:pt x="2051" y="21415"/>
                    <a:pt x="2597" y="22355"/>
                  </a:cubicBezTo>
                  <a:cubicBezTo>
                    <a:pt x="2290" y="22218"/>
                    <a:pt x="1982" y="22064"/>
                    <a:pt x="1675" y="21910"/>
                  </a:cubicBezTo>
                  <a:cubicBezTo>
                    <a:pt x="1521" y="21722"/>
                    <a:pt x="1282" y="21603"/>
                    <a:pt x="1042" y="21586"/>
                  </a:cubicBezTo>
                  <a:cubicBezTo>
                    <a:pt x="1030" y="21585"/>
                    <a:pt x="1019" y="21584"/>
                    <a:pt x="1007" y="21584"/>
                  </a:cubicBezTo>
                  <a:cubicBezTo>
                    <a:pt x="697" y="21584"/>
                    <a:pt x="658" y="22018"/>
                    <a:pt x="889" y="22167"/>
                  </a:cubicBezTo>
                  <a:cubicBezTo>
                    <a:pt x="1640" y="22713"/>
                    <a:pt x="2495" y="23106"/>
                    <a:pt x="3315" y="23568"/>
                  </a:cubicBezTo>
                  <a:cubicBezTo>
                    <a:pt x="3376" y="23604"/>
                    <a:pt x="3445" y="23620"/>
                    <a:pt x="3514" y="23620"/>
                  </a:cubicBezTo>
                  <a:cubicBezTo>
                    <a:pt x="3773" y="23620"/>
                    <a:pt x="4038" y="23390"/>
                    <a:pt x="3930" y="23106"/>
                  </a:cubicBezTo>
                  <a:cubicBezTo>
                    <a:pt x="3742" y="22645"/>
                    <a:pt x="3520" y="22184"/>
                    <a:pt x="3281" y="21757"/>
                  </a:cubicBezTo>
                  <a:lnTo>
                    <a:pt x="3281" y="21757"/>
                  </a:lnTo>
                  <a:cubicBezTo>
                    <a:pt x="3828" y="22201"/>
                    <a:pt x="4460" y="22508"/>
                    <a:pt x="5160" y="22645"/>
                  </a:cubicBezTo>
                  <a:cubicBezTo>
                    <a:pt x="5207" y="22658"/>
                    <a:pt x="5254" y="22664"/>
                    <a:pt x="5299" y="22664"/>
                  </a:cubicBezTo>
                  <a:cubicBezTo>
                    <a:pt x="5678" y="22664"/>
                    <a:pt x="5957" y="22243"/>
                    <a:pt x="5758" y="21876"/>
                  </a:cubicBezTo>
                  <a:cubicBezTo>
                    <a:pt x="5399" y="21090"/>
                    <a:pt x="4955" y="20338"/>
                    <a:pt x="4408" y="19672"/>
                  </a:cubicBezTo>
                  <a:cubicBezTo>
                    <a:pt x="4460" y="19570"/>
                    <a:pt x="4460" y="19433"/>
                    <a:pt x="4408" y="19313"/>
                  </a:cubicBezTo>
                  <a:cubicBezTo>
                    <a:pt x="4067" y="18408"/>
                    <a:pt x="3657" y="17536"/>
                    <a:pt x="3161" y="16699"/>
                  </a:cubicBezTo>
                  <a:lnTo>
                    <a:pt x="3161" y="16699"/>
                  </a:lnTo>
                  <a:lnTo>
                    <a:pt x="3230" y="16750"/>
                  </a:lnTo>
                  <a:cubicBezTo>
                    <a:pt x="3319" y="16817"/>
                    <a:pt x="3415" y="16846"/>
                    <a:pt x="3507" y="16846"/>
                  </a:cubicBezTo>
                  <a:cubicBezTo>
                    <a:pt x="3890" y="16846"/>
                    <a:pt x="4232" y="16353"/>
                    <a:pt x="3998" y="15982"/>
                  </a:cubicBezTo>
                  <a:cubicBezTo>
                    <a:pt x="3349" y="14939"/>
                    <a:pt x="2631" y="13931"/>
                    <a:pt x="2085" y="12821"/>
                  </a:cubicBezTo>
                  <a:lnTo>
                    <a:pt x="2085" y="12821"/>
                  </a:lnTo>
                  <a:lnTo>
                    <a:pt x="2307" y="12906"/>
                  </a:lnTo>
                  <a:cubicBezTo>
                    <a:pt x="2364" y="12923"/>
                    <a:pt x="2419" y="12931"/>
                    <a:pt x="2471" y="12931"/>
                  </a:cubicBezTo>
                  <a:cubicBezTo>
                    <a:pt x="2933" y="12931"/>
                    <a:pt x="3176" y="12302"/>
                    <a:pt x="2854" y="11949"/>
                  </a:cubicBezTo>
                  <a:cubicBezTo>
                    <a:pt x="2649" y="11727"/>
                    <a:pt x="2478" y="11471"/>
                    <a:pt x="2358" y="11180"/>
                  </a:cubicBezTo>
                  <a:lnTo>
                    <a:pt x="2358" y="11180"/>
                  </a:lnTo>
                  <a:cubicBezTo>
                    <a:pt x="2597" y="11317"/>
                    <a:pt x="2837" y="11437"/>
                    <a:pt x="3076" y="11590"/>
                  </a:cubicBezTo>
                  <a:cubicBezTo>
                    <a:pt x="3176" y="11654"/>
                    <a:pt x="3273" y="11681"/>
                    <a:pt x="3363" y="11681"/>
                  </a:cubicBezTo>
                  <a:cubicBezTo>
                    <a:pt x="3737" y="11681"/>
                    <a:pt x="3993" y="11210"/>
                    <a:pt x="3828" y="10839"/>
                  </a:cubicBezTo>
                  <a:cubicBezTo>
                    <a:pt x="3571" y="10241"/>
                    <a:pt x="3281" y="9677"/>
                    <a:pt x="2956" y="9147"/>
                  </a:cubicBezTo>
                  <a:lnTo>
                    <a:pt x="2956" y="9147"/>
                  </a:lnTo>
                  <a:cubicBezTo>
                    <a:pt x="3026" y="9174"/>
                    <a:pt x="3096" y="9186"/>
                    <a:pt x="3163" y="9186"/>
                  </a:cubicBezTo>
                  <a:cubicBezTo>
                    <a:pt x="3568" y="9186"/>
                    <a:pt x="3877" y="8740"/>
                    <a:pt x="3657" y="8344"/>
                  </a:cubicBezTo>
                  <a:cubicBezTo>
                    <a:pt x="3332" y="7780"/>
                    <a:pt x="2973" y="7216"/>
                    <a:pt x="2631" y="6670"/>
                  </a:cubicBezTo>
                  <a:cubicBezTo>
                    <a:pt x="2973" y="6550"/>
                    <a:pt x="3127" y="6157"/>
                    <a:pt x="2956" y="5832"/>
                  </a:cubicBezTo>
                  <a:cubicBezTo>
                    <a:pt x="2614" y="5063"/>
                    <a:pt x="2051" y="4431"/>
                    <a:pt x="1606" y="3731"/>
                  </a:cubicBezTo>
                  <a:cubicBezTo>
                    <a:pt x="1777" y="3594"/>
                    <a:pt x="1863" y="3355"/>
                    <a:pt x="1777" y="3133"/>
                  </a:cubicBezTo>
                  <a:cubicBezTo>
                    <a:pt x="1658" y="2688"/>
                    <a:pt x="1572" y="2210"/>
                    <a:pt x="1555" y="1749"/>
                  </a:cubicBezTo>
                  <a:lnTo>
                    <a:pt x="1572" y="1749"/>
                  </a:lnTo>
                  <a:cubicBezTo>
                    <a:pt x="1794" y="1749"/>
                    <a:pt x="1982" y="1629"/>
                    <a:pt x="2085" y="1458"/>
                  </a:cubicBezTo>
                  <a:cubicBezTo>
                    <a:pt x="2341" y="877"/>
                    <a:pt x="2444" y="279"/>
                    <a:pt x="1726" y="40"/>
                  </a:cubicBezTo>
                  <a:cubicBezTo>
                    <a:pt x="1651" y="13"/>
                    <a:pt x="1581" y="1"/>
                    <a:pt x="1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50"/>
            <p:cNvSpPr/>
            <p:nvPr/>
          </p:nvSpPr>
          <p:spPr>
            <a:xfrm rot="163703">
              <a:off x="8022501" y="3676653"/>
              <a:ext cx="537923" cy="1467878"/>
            </a:xfrm>
            <a:custGeom>
              <a:avLst/>
              <a:gdLst/>
              <a:ahLst/>
              <a:cxnLst/>
              <a:rect l="l" t="t" r="r" b="b"/>
              <a:pathLst>
                <a:path w="13602" h="37117" extrusionOk="0">
                  <a:moveTo>
                    <a:pt x="5855" y="527"/>
                  </a:moveTo>
                  <a:cubicBezTo>
                    <a:pt x="6908" y="527"/>
                    <a:pt x="7985" y="954"/>
                    <a:pt x="8834" y="1679"/>
                  </a:cubicBezTo>
                  <a:cubicBezTo>
                    <a:pt x="10645" y="3200"/>
                    <a:pt x="11431" y="5763"/>
                    <a:pt x="11961" y="7967"/>
                  </a:cubicBezTo>
                  <a:cubicBezTo>
                    <a:pt x="12952" y="12085"/>
                    <a:pt x="13157" y="16510"/>
                    <a:pt x="12252" y="20645"/>
                  </a:cubicBezTo>
                  <a:cubicBezTo>
                    <a:pt x="11841" y="22507"/>
                    <a:pt x="10970" y="25839"/>
                    <a:pt x="8663" y="26061"/>
                  </a:cubicBezTo>
                  <a:cubicBezTo>
                    <a:pt x="8595" y="25737"/>
                    <a:pt x="8544" y="25412"/>
                    <a:pt x="8493" y="25104"/>
                  </a:cubicBezTo>
                  <a:cubicBezTo>
                    <a:pt x="8014" y="22439"/>
                    <a:pt x="7450" y="19808"/>
                    <a:pt x="7143" y="17108"/>
                  </a:cubicBezTo>
                  <a:cubicBezTo>
                    <a:pt x="6852" y="14699"/>
                    <a:pt x="6613" y="12273"/>
                    <a:pt x="6066" y="9915"/>
                  </a:cubicBezTo>
                  <a:cubicBezTo>
                    <a:pt x="6036" y="9799"/>
                    <a:pt x="5942" y="9746"/>
                    <a:pt x="5849" y="9746"/>
                  </a:cubicBezTo>
                  <a:cubicBezTo>
                    <a:pt x="5736" y="9746"/>
                    <a:pt x="5622" y="9825"/>
                    <a:pt x="5622" y="9966"/>
                  </a:cubicBezTo>
                  <a:cubicBezTo>
                    <a:pt x="5622" y="15160"/>
                    <a:pt x="5947" y="20354"/>
                    <a:pt x="5793" y="25549"/>
                  </a:cubicBezTo>
                  <a:cubicBezTo>
                    <a:pt x="5793" y="25720"/>
                    <a:pt x="5776" y="25907"/>
                    <a:pt x="5759" y="26095"/>
                  </a:cubicBezTo>
                  <a:cubicBezTo>
                    <a:pt x="5092" y="26027"/>
                    <a:pt x="4426" y="25839"/>
                    <a:pt x="3811" y="25549"/>
                  </a:cubicBezTo>
                  <a:cubicBezTo>
                    <a:pt x="2188" y="24763"/>
                    <a:pt x="1453" y="22883"/>
                    <a:pt x="1060" y="21243"/>
                  </a:cubicBezTo>
                  <a:cubicBezTo>
                    <a:pt x="479" y="18783"/>
                    <a:pt x="599" y="16100"/>
                    <a:pt x="582" y="13571"/>
                  </a:cubicBezTo>
                  <a:cubicBezTo>
                    <a:pt x="530" y="9812"/>
                    <a:pt x="582" y="4738"/>
                    <a:pt x="3179" y="1748"/>
                  </a:cubicBezTo>
                  <a:cubicBezTo>
                    <a:pt x="3912" y="898"/>
                    <a:pt x="4873" y="527"/>
                    <a:pt x="5855" y="527"/>
                  </a:cubicBezTo>
                  <a:close/>
                  <a:moveTo>
                    <a:pt x="6100" y="12546"/>
                  </a:moveTo>
                  <a:lnTo>
                    <a:pt x="6100" y="12546"/>
                  </a:lnTo>
                  <a:cubicBezTo>
                    <a:pt x="6374" y="14221"/>
                    <a:pt x="6528" y="15912"/>
                    <a:pt x="6750" y="17587"/>
                  </a:cubicBezTo>
                  <a:cubicBezTo>
                    <a:pt x="7023" y="19996"/>
                    <a:pt x="7536" y="22354"/>
                    <a:pt x="7963" y="24746"/>
                  </a:cubicBezTo>
                  <a:lnTo>
                    <a:pt x="8219" y="26130"/>
                  </a:lnTo>
                  <a:cubicBezTo>
                    <a:pt x="8202" y="26130"/>
                    <a:pt x="8202" y="26147"/>
                    <a:pt x="8185" y="26147"/>
                  </a:cubicBezTo>
                  <a:cubicBezTo>
                    <a:pt x="7893" y="26162"/>
                    <a:pt x="7598" y="26171"/>
                    <a:pt x="7302" y="26171"/>
                  </a:cubicBezTo>
                  <a:cubicBezTo>
                    <a:pt x="6940" y="26171"/>
                    <a:pt x="6577" y="26158"/>
                    <a:pt x="6220" y="26130"/>
                  </a:cubicBezTo>
                  <a:lnTo>
                    <a:pt x="6203" y="26130"/>
                  </a:lnTo>
                  <a:cubicBezTo>
                    <a:pt x="6203" y="25942"/>
                    <a:pt x="6220" y="25737"/>
                    <a:pt x="6220" y="25549"/>
                  </a:cubicBezTo>
                  <a:cubicBezTo>
                    <a:pt x="6374" y="21209"/>
                    <a:pt x="6169" y="16869"/>
                    <a:pt x="6100" y="12546"/>
                  </a:cubicBezTo>
                  <a:close/>
                  <a:moveTo>
                    <a:pt x="5891" y="1"/>
                  </a:moveTo>
                  <a:cubicBezTo>
                    <a:pt x="5165" y="1"/>
                    <a:pt x="4408" y="218"/>
                    <a:pt x="3640" y="722"/>
                  </a:cubicBezTo>
                  <a:cubicBezTo>
                    <a:pt x="616" y="2704"/>
                    <a:pt x="325" y="7813"/>
                    <a:pt x="172" y="11025"/>
                  </a:cubicBezTo>
                  <a:cubicBezTo>
                    <a:pt x="1" y="14203"/>
                    <a:pt x="1" y="17552"/>
                    <a:pt x="479" y="20696"/>
                  </a:cubicBezTo>
                  <a:cubicBezTo>
                    <a:pt x="770" y="22490"/>
                    <a:pt x="1453" y="24199"/>
                    <a:pt x="2837" y="25429"/>
                  </a:cubicBezTo>
                  <a:cubicBezTo>
                    <a:pt x="3657" y="26164"/>
                    <a:pt x="4682" y="26454"/>
                    <a:pt x="5742" y="26540"/>
                  </a:cubicBezTo>
                  <a:cubicBezTo>
                    <a:pt x="5656" y="28675"/>
                    <a:pt x="5468" y="30760"/>
                    <a:pt x="5178" y="32879"/>
                  </a:cubicBezTo>
                  <a:cubicBezTo>
                    <a:pt x="5024" y="33801"/>
                    <a:pt x="4973" y="34741"/>
                    <a:pt x="5058" y="35664"/>
                  </a:cubicBezTo>
                  <a:cubicBezTo>
                    <a:pt x="5092" y="36057"/>
                    <a:pt x="4922" y="36672"/>
                    <a:pt x="5075" y="37048"/>
                  </a:cubicBezTo>
                  <a:cubicBezTo>
                    <a:pt x="5092" y="37082"/>
                    <a:pt x="5144" y="37116"/>
                    <a:pt x="5178" y="37116"/>
                  </a:cubicBezTo>
                  <a:cubicBezTo>
                    <a:pt x="5314" y="37099"/>
                    <a:pt x="5434" y="37048"/>
                    <a:pt x="5537" y="36979"/>
                  </a:cubicBezTo>
                  <a:cubicBezTo>
                    <a:pt x="5588" y="36945"/>
                    <a:pt x="5571" y="36860"/>
                    <a:pt x="5502" y="36860"/>
                  </a:cubicBezTo>
                  <a:cubicBezTo>
                    <a:pt x="5501" y="36860"/>
                    <a:pt x="5499" y="36860"/>
                    <a:pt x="5497" y="36860"/>
                  </a:cubicBezTo>
                  <a:cubicBezTo>
                    <a:pt x="5300" y="36860"/>
                    <a:pt x="5434" y="35935"/>
                    <a:pt x="5400" y="35664"/>
                  </a:cubicBezTo>
                  <a:cubicBezTo>
                    <a:pt x="5263" y="34519"/>
                    <a:pt x="5502" y="33306"/>
                    <a:pt x="5673" y="32178"/>
                  </a:cubicBezTo>
                  <a:cubicBezTo>
                    <a:pt x="5964" y="30316"/>
                    <a:pt x="6135" y="28453"/>
                    <a:pt x="6186" y="26557"/>
                  </a:cubicBezTo>
                  <a:cubicBezTo>
                    <a:pt x="6377" y="26566"/>
                    <a:pt x="6569" y="26571"/>
                    <a:pt x="6762" y="26571"/>
                  </a:cubicBezTo>
                  <a:cubicBezTo>
                    <a:pt x="7259" y="26571"/>
                    <a:pt x="7761" y="26542"/>
                    <a:pt x="8253" y="26506"/>
                  </a:cubicBezTo>
                  <a:lnTo>
                    <a:pt x="8270" y="26506"/>
                  </a:lnTo>
                  <a:cubicBezTo>
                    <a:pt x="8817" y="29581"/>
                    <a:pt x="9313" y="32639"/>
                    <a:pt x="9381" y="35783"/>
                  </a:cubicBezTo>
                  <a:cubicBezTo>
                    <a:pt x="9381" y="35929"/>
                    <a:pt x="9501" y="36001"/>
                    <a:pt x="9618" y="36001"/>
                  </a:cubicBezTo>
                  <a:cubicBezTo>
                    <a:pt x="9736" y="36001"/>
                    <a:pt x="9851" y="35929"/>
                    <a:pt x="9842" y="35783"/>
                  </a:cubicBezTo>
                  <a:cubicBezTo>
                    <a:pt x="9774" y="32639"/>
                    <a:pt x="9278" y="29581"/>
                    <a:pt x="8732" y="26506"/>
                  </a:cubicBezTo>
                  <a:cubicBezTo>
                    <a:pt x="8851" y="26506"/>
                    <a:pt x="8954" y="26488"/>
                    <a:pt x="9056" y="26471"/>
                  </a:cubicBezTo>
                  <a:lnTo>
                    <a:pt x="9278" y="26471"/>
                  </a:lnTo>
                  <a:cubicBezTo>
                    <a:pt x="9330" y="26471"/>
                    <a:pt x="9381" y="26437"/>
                    <a:pt x="9415" y="26369"/>
                  </a:cubicBezTo>
                  <a:cubicBezTo>
                    <a:pt x="12303" y="25378"/>
                    <a:pt x="12952" y="19996"/>
                    <a:pt x="13208" y="17569"/>
                  </a:cubicBezTo>
                  <a:cubicBezTo>
                    <a:pt x="13601" y="13332"/>
                    <a:pt x="13037" y="9078"/>
                    <a:pt x="11568" y="5096"/>
                  </a:cubicBezTo>
                  <a:cubicBezTo>
                    <a:pt x="10649" y="2725"/>
                    <a:pt x="8462" y="1"/>
                    <a:pt x="5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31" name="Google Shape;1031;p50"/>
          <p:cNvSpPr/>
          <p:nvPr/>
        </p:nvSpPr>
        <p:spPr>
          <a:xfrm>
            <a:off x="355621" y="4058691"/>
            <a:ext cx="754131" cy="867658"/>
          </a:xfrm>
          <a:custGeom>
            <a:avLst/>
            <a:gdLst/>
            <a:ahLst/>
            <a:cxnLst/>
            <a:rect l="l" t="t" r="r" b="b"/>
            <a:pathLst>
              <a:path w="12030" h="13841" extrusionOk="0">
                <a:moveTo>
                  <a:pt x="11928" y="11423"/>
                </a:moveTo>
                <a:lnTo>
                  <a:pt x="12006" y="11521"/>
                </a:lnTo>
                <a:lnTo>
                  <a:pt x="12006" y="11521"/>
                </a:lnTo>
                <a:cubicBezTo>
                  <a:pt x="11993" y="11491"/>
                  <a:pt x="11965" y="11458"/>
                  <a:pt x="11928" y="11423"/>
                </a:cubicBezTo>
                <a:close/>
                <a:moveTo>
                  <a:pt x="12006" y="11521"/>
                </a:moveTo>
                <a:cubicBezTo>
                  <a:pt x="12010" y="11532"/>
                  <a:pt x="12012" y="11542"/>
                  <a:pt x="12012" y="11551"/>
                </a:cubicBezTo>
                <a:cubicBezTo>
                  <a:pt x="12012" y="11551"/>
                  <a:pt x="12012" y="11568"/>
                  <a:pt x="12012" y="11568"/>
                </a:cubicBezTo>
                <a:cubicBezTo>
                  <a:pt x="12012" y="11568"/>
                  <a:pt x="12030" y="11551"/>
                  <a:pt x="12030" y="11551"/>
                </a:cubicBezTo>
                <a:lnTo>
                  <a:pt x="12006" y="11521"/>
                </a:lnTo>
                <a:close/>
                <a:moveTo>
                  <a:pt x="2905" y="1"/>
                </a:moveTo>
                <a:cubicBezTo>
                  <a:pt x="2871" y="1"/>
                  <a:pt x="2871" y="18"/>
                  <a:pt x="2940" y="120"/>
                </a:cubicBezTo>
                <a:cubicBezTo>
                  <a:pt x="2974" y="172"/>
                  <a:pt x="3008" y="240"/>
                  <a:pt x="3025" y="308"/>
                </a:cubicBezTo>
                <a:cubicBezTo>
                  <a:pt x="3059" y="360"/>
                  <a:pt x="3042" y="377"/>
                  <a:pt x="3025" y="377"/>
                </a:cubicBezTo>
                <a:lnTo>
                  <a:pt x="2974" y="325"/>
                </a:lnTo>
                <a:cubicBezTo>
                  <a:pt x="2923" y="257"/>
                  <a:pt x="2854" y="206"/>
                  <a:pt x="2786" y="172"/>
                </a:cubicBezTo>
                <a:cubicBezTo>
                  <a:pt x="2780" y="170"/>
                  <a:pt x="2776" y="169"/>
                  <a:pt x="2772" y="169"/>
                </a:cubicBezTo>
                <a:cubicBezTo>
                  <a:pt x="2738" y="169"/>
                  <a:pt x="2755" y="230"/>
                  <a:pt x="2786" y="291"/>
                </a:cubicBezTo>
                <a:cubicBezTo>
                  <a:pt x="2820" y="360"/>
                  <a:pt x="2871" y="479"/>
                  <a:pt x="2923" y="565"/>
                </a:cubicBezTo>
                <a:cubicBezTo>
                  <a:pt x="2923" y="565"/>
                  <a:pt x="2923" y="565"/>
                  <a:pt x="2923" y="582"/>
                </a:cubicBezTo>
                <a:cubicBezTo>
                  <a:pt x="2854" y="616"/>
                  <a:pt x="2837" y="718"/>
                  <a:pt x="2888" y="855"/>
                </a:cubicBezTo>
                <a:cubicBezTo>
                  <a:pt x="2820" y="872"/>
                  <a:pt x="2752" y="906"/>
                  <a:pt x="2718" y="958"/>
                </a:cubicBezTo>
                <a:cubicBezTo>
                  <a:pt x="2700" y="975"/>
                  <a:pt x="2700" y="975"/>
                  <a:pt x="2700" y="992"/>
                </a:cubicBezTo>
                <a:cubicBezTo>
                  <a:pt x="2666" y="941"/>
                  <a:pt x="2632" y="889"/>
                  <a:pt x="2615" y="838"/>
                </a:cubicBezTo>
                <a:cubicBezTo>
                  <a:pt x="2581" y="753"/>
                  <a:pt x="2615" y="736"/>
                  <a:pt x="2598" y="684"/>
                </a:cubicBezTo>
                <a:cubicBezTo>
                  <a:pt x="2478" y="565"/>
                  <a:pt x="2427" y="599"/>
                  <a:pt x="2342" y="548"/>
                </a:cubicBezTo>
                <a:lnTo>
                  <a:pt x="2342" y="548"/>
                </a:lnTo>
                <a:cubicBezTo>
                  <a:pt x="2342" y="548"/>
                  <a:pt x="2342" y="582"/>
                  <a:pt x="2359" y="599"/>
                </a:cubicBezTo>
                <a:cubicBezTo>
                  <a:pt x="2376" y="650"/>
                  <a:pt x="2410" y="701"/>
                  <a:pt x="2427" y="736"/>
                </a:cubicBezTo>
                <a:cubicBezTo>
                  <a:pt x="2427" y="787"/>
                  <a:pt x="2495" y="872"/>
                  <a:pt x="2512" y="923"/>
                </a:cubicBezTo>
                <a:cubicBezTo>
                  <a:pt x="2530" y="975"/>
                  <a:pt x="2547" y="1009"/>
                  <a:pt x="2547" y="1009"/>
                </a:cubicBezTo>
                <a:cubicBezTo>
                  <a:pt x="2538" y="1009"/>
                  <a:pt x="2525" y="1026"/>
                  <a:pt x="2498" y="1026"/>
                </a:cubicBezTo>
                <a:cubicBezTo>
                  <a:pt x="2470" y="1026"/>
                  <a:pt x="2427" y="1009"/>
                  <a:pt x="2359" y="941"/>
                </a:cubicBezTo>
                <a:cubicBezTo>
                  <a:pt x="2342" y="932"/>
                  <a:pt x="2333" y="928"/>
                  <a:pt x="2329" y="928"/>
                </a:cubicBezTo>
                <a:cubicBezTo>
                  <a:pt x="2325" y="928"/>
                  <a:pt x="2325" y="932"/>
                  <a:pt x="2325" y="941"/>
                </a:cubicBezTo>
                <a:cubicBezTo>
                  <a:pt x="2359" y="992"/>
                  <a:pt x="2376" y="1026"/>
                  <a:pt x="2393" y="1077"/>
                </a:cubicBezTo>
                <a:cubicBezTo>
                  <a:pt x="2376" y="1129"/>
                  <a:pt x="2427" y="1197"/>
                  <a:pt x="2512" y="1299"/>
                </a:cubicBezTo>
                <a:cubicBezTo>
                  <a:pt x="2530" y="1316"/>
                  <a:pt x="2547" y="1351"/>
                  <a:pt x="2564" y="1368"/>
                </a:cubicBezTo>
                <a:lnTo>
                  <a:pt x="2530" y="1419"/>
                </a:lnTo>
                <a:cubicBezTo>
                  <a:pt x="2495" y="1385"/>
                  <a:pt x="2461" y="1334"/>
                  <a:pt x="2427" y="1299"/>
                </a:cubicBezTo>
                <a:cubicBezTo>
                  <a:pt x="2342" y="1163"/>
                  <a:pt x="2342" y="1163"/>
                  <a:pt x="2273" y="1146"/>
                </a:cubicBezTo>
                <a:lnTo>
                  <a:pt x="2102" y="1077"/>
                </a:lnTo>
                <a:cubicBezTo>
                  <a:pt x="2100" y="1076"/>
                  <a:pt x="2098" y="1075"/>
                  <a:pt x="2096" y="1075"/>
                </a:cubicBezTo>
                <a:cubicBezTo>
                  <a:pt x="2071" y="1075"/>
                  <a:pt x="2089" y="1168"/>
                  <a:pt x="2137" y="1231"/>
                </a:cubicBezTo>
                <a:cubicBezTo>
                  <a:pt x="2154" y="1265"/>
                  <a:pt x="2171" y="1299"/>
                  <a:pt x="2188" y="1316"/>
                </a:cubicBezTo>
                <a:cubicBezTo>
                  <a:pt x="2273" y="1402"/>
                  <a:pt x="2342" y="1470"/>
                  <a:pt x="2410" y="1556"/>
                </a:cubicBezTo>
                <a:lnTo>
                  <a:pt x="2137" y="1863"/>
                </a:lnTo>
                <a:lnTo>
                  <a:pt x="2102" y="1829"/>
                </a:lnTo>
                <a:cubicBezTo>
                  <a:pt x="2054" y="1793"/>
                  <a:pt x="2014" y="1757"/>
                  <a:pt x="1989" y="1757"/>
                </a:cubicBezTo>
                <a:cubicBezTo>
                  <a:pt x="1979" y="1757"/>
                  <a:pt x="1971" y="1763"/>
                  <a:pt x="1966" y="1778"/>
                </a:cubicBezTo>
                <a:cubicBezTo>
                  <a:pt x="1966" y="1803"/>
                  <a:pt x="1961" y="1816"/>
                  <a:pt x="1949" y="1816"/>
                </a:cubicBezTo>
                <a:cubicBezTo>
                  <a:pt x="1936" y="1816"/>
                  <a:pt x="1914" y="1803"/>
                  <a:pt x="1880" y="1778"/>
                </a:cubicBezTo>
                <a:cubicBezTo>
                  <a:pt x="1842" y="1755"/>
                  <a:pt x="1821" y="1745"/>
                  <a:pt x="1809" y="1745"/>
                </a:cubicBezTo>
                <a:cubicBezTo>
                  <a:pt x="1795" y="1745"/>
                  <a:pt x="1795" y="1759"/>
                  <a:pt x="1795" y="1778"/>
                </a:cubicBezTo>
                <a:cubicBezTo>
                  <a:pt x="1778" y="1812"/>
                  <a:pt x="1744" y="1812"/>
                  <a:pt x="1795" y="1914"/>
                </a:cubicBezTo>
                <a:cubicBezTo>
                  <a:pt x="1762" y="1904"/>
                  <a:pt x="1732" y="1898"/>
                  <a:pt x="1706" y="1898"/>
                </a:cubicBezTo>
                <a:cubicBezTo>
                  <a:pt x="1610" y="1898"/>
                  <a:pt x="1563" y="1972"/>
                  <a:pt x="1590" y="2120"/>
                </a:cubicBezTo>
                <a:cubicBezTo>
                  <a:pt x="1521" y="2154"/>
                  <a:pt x="1487" y="2239"/>
                  <a:pt x="1556" y="2410"/>
                </a:cubicBezTo>
                <a:cubicBezTo>
                  <a:pt x="1573" y="2444"/>
                  <a:pt x="1590" y="2478"/>
                  <a:pt x="1590" y="2495"/>
                </a:cubicBezTo>
                <a:lnTo>
                  <a:pt x="1573" y="2513"/>
                </a:lnTo>
                <a:cubicBezTo>
                  <a:pt x="1556" y="2513"/>
                  <a:pt x="1539" y="2530"/>
                  <a:pt x="1521" y="2530"/>
                </a:cubicBezTo>
                <a:cubicBezTo>
                  <a:pt x="1487" y="2547"/>
                  <a:pt x="1436" y="2581"/>
                  <a:pt x="1419" y="2615"/>
                </a:cubicBezTo>
                <a:cubicBezTo>
                  <a:pt x="1369" y="2590"/>
                  <a:pt x="1319" y="2574"/>
                  <a:pt x="1262" y="2574"/>
                </a:cubicBezTo>
                <a:cubicBezTo>
                  <a:pt x="1241" y="2574"/>
                  <a:pt x="1220" y="2576"/>
                  <a:pt x="1197" y="2581"/>
                </a:cubicBezTo>
                <a:cubicBezTo>
                  <a:pt x="1111" y="2615"/>
                  <a:pt x="1094" y="2718"/>
                  <a:pt x="1094" y="2837"/>
                </a:cubicBezTo>
                <a:lnTo>
                  <a:pt x="1060" y="2837"/>
                </a:lnTo>
                <a:cubicBezTo>
                  <a:pt x="1026" y="2820"/>
                  <a:pt x="992" y="2803"/>
                  <a:pt x="958" y="2803"/>
                </a:cubicBezTo>
                <a:cubicBezTo>
                  <a:pt x="923" y="2803"/>
                  <a:pt x="889" y="2820"/>
                  <a:pt x="872" y="2837"/>
                </a:cubicBezTo>
                <a:lnTo>
                  <a:pt x="838" y="2820"/>
                </a:lnTo>
                <a:cubicBezTo>
                  <a:pt x="787" y="2769"/>
                  <a:pt x="736" y="2735"/>
                  <a:pt x="684" y="2718"/>
                </a:cubicBezTo>
                <a:cubicBezTo>
                  <a:pt x="684" y="2683"/>
                  <a:pt x="650" y="2615"/>
                  <a:pt x="582" y="2530"/>
                </a:cubicBezTo>
                <a:cubicBezTo>
                  <a:pt x="513" y="2444"/>
                  <a:pt x="513" y="2427"/>
                  <a:pt x="548" y="2427"/>
                </a:cubicBezTo>
                <a:cubicBezTo>
                  <a:pt x="582" y="2427"/>
                  <a:pt x="582" y="2427"/>
                  <a:pt x="530" y="2342"/>
                </a:cubicBezTo>
                <a:cubicBezTo>
                  <a:pt x="513" y="2325"/>
                  <a:pt x="479" y="2290"/>
                  <a:pt x="462" y="2273"/>
                </a:cubicBezTo>
                <a:cubicBezTo>
                  <a:pt x="445" y="2273"/>
                  <a:pt x="445" y="2290"/>
                  <a:pt x="445" y="2307"/>
                </a:cubicBezTo>
                <a:cubicBezTo>
                  <a:pt x="445" y="2325"/>
                  <a:pt x="462" y="2376"/>
                  <a:pt x="462" y="2376"/>
                </a:cubicBezTo>
                <a:cubicBezTo>
                  <a:pt x="428" y="2393"/>
                  <a:pt x="377" y="2410"/>
                  <a:pt x="343" y="2410"/>
                </a:cubicBezTo>
                <a:cubicBezTo>
                  <a:pt x="325" y="2410"/>
                  <a:pt x="274" y="2359"/>
                  <a:pt x="223" y="2325"/>
                </a:cubicBezTo>
                <a:lnTo>
                  <a:pt x="189" y="2273"/>
                </a:lnTo>
                <a:lnTo>
                  <a:pt x="155" y="2222"/>
                </a:lnTo>
                <a:lnTo>
                  <a:pt x="137" y="2222"/>
                </a:lnTo>
                <a:cubicBezTo>
                  <a:pt x="137" y="2222"/>
                  <a:pt x="137" y="2239"/>
                  <a:pt x="137" y="2239"/>
                </a:cubicBezTo>
                <a:cubicBezTo>
                  <a:pt x="120" y="2273"/>
                  <a:pt x="103" y="2307"/>
                  <a:pt x="86" y="2325"/>
                </a:cubicBezTo>
                <a:cubicBezTo>
                  <a:pt x="69" y="2325"/>
                  <a:pt x="52" y="2342"/>
                  <a:pt x="18" y="2342"/>
                </a:cubicBezTo>
                <a:cubicBezTo>
                  <a:pt x="1" y="2342"/>
                  <a:pt x="1" y="2376"/>
                  <a:pt x="18" y="2427"/>
                </a:cubicBezTo>
                <a:lnTo>
                  <a:pt x="9057" y="13841"/>
                </a:lnTo>
                <a:cubicBezTo>
                  <a:pt x="9057" y="13841"/>
                  <a:pt x="9074" y="13841"/>
                  <a:pt x="9091" y="13824"/>
                </a:cubicBezTo>
                <a:cubicBezTo>
                  <a:pt x="9074" y="13824"/>
                  <a:pt x="9074" y="13807"/>
                  <a:pt x="9057" y="13789"/>
                </a:cubicBezTo>
                <a:cubicBezTo>
                  <a:pt x="9039" y="13721"/>
                  <a:pt x="8988" y="13636"/>
                  <a:pt x="9005" y="13619"/>
                </a:cubicBezTo>
                <a:cubicBezTo>
                  <a:pt x="9022" y="13567"/>
                  <a:pt x="8954" y="13482"/>
                  <a:pt x="8971" y="13431"/>
                </a:cubicBezTo>
                <a:cubicBezTo>
                  <a:pt x="8976" y="13421"/>
                  <a:pt x="8981" y="13416"/>
                  <a:pt x="8986" y="13416"/>
                </a:cubicBezTo>
                <a:cubicBezTo>
                  <a:pt x="8998" y="13416"/>
                  <a:pt x="9010" y="13441"/>
                  <a:pt x="9022" y="13465"/>
                </a:cubicBezTo>
                <a:lnTo>
                  <a:pt x="9108" y="13516"/>
                </a:lnTo>
                <a:cubicBezTo>
                  <a:pt x="9142" y="13533"/>
                  <a:pt x="9176" y="13567"/>
                  <a:pt x="9210" y="13601"/>
                </a:cubicBezTo>
                <a:cubicBezTo>
                  <a:pt x="9244" y="13574"/>
                  <a:pt x="9287" y="13563"/>
                  <a:pt x="9335" y="13563"/>
                </a:cubicBezTo>
                <a:cubicBezTo>
                  <a:pt x="9408" y="13563"/>
                  <a:pt x="9494" y="13588"/>
                  <a:pt x="9586" y="13619"/>
                </a:cubicBezTo>
                <a:cubicBezTo>
                  <a:pt x="9655" y="13567"/>
                  <a:pt x="9723" y="13516"/>
                  <a:pt x="9774" y="13465"/>
                </a:cubicBezTo>
                <a:cubicBezTo>
                  <a:pt x="9757" y="13431"/>
                  <a:pt x="9723" y="13396"/>
                  <a:pt x="9672" y="13345"/>
                </a:cubicBezTo>
                <a:lnTo>
                  <a:pt x="9586" y="13243"/>
                </a:lnTo>
                <a:cubicBezTo>
                  <a:pt x="9586" y="13226"/>
                  <a:pt x="9552" y="13191"/>
                  <a:pt x="9518" y="13174"/>
                </a:cubicBezTo>
                <a:cubicBezTo>
                  <a:pt x="9457" y="13082"/>
                  <a:pt x="9436" y="13018"/>
                  <a:pt x="9482" y="13018"/>
                </a:cubicBezTo>
                <a:cubicBezTo>
                  <a:pt x="9488" y="13018"/>
                  <a:pt x="9494" y="13019"/>
                  <a:pt x="9501" y="13021"/>
                </a:cubicBezTo>
                <a:cubicBezTo>
                  <a:pt x="9569" y="13021"/>
                  <a:pt x="9637" y="13021"/>
                  <a:pt x="9723" y="13003"/>
                </a:cubicBezTo>
                <a:cubicBezTo>
                  <a:pt x="9740" y="13003"/>
                  <a:pt x="9757" y="12986"/>
                  <a:pt x="9757" y="12952"/>
                </a:cubicBezTo>
                <a:cubicBezTo>
                  <a:pt x="9757" y="12918"/>
                  <a:pt x="9770" y="12905"/>
                  <a:pt x="9795" y="12905"/>
                </a:cubicBezTo>
                <a:cubicBezTo>
                  <a:pt x="9821" y="12905"/>
                  <a:pt x="9860" y="12918"/>
                  <a:pt x="9911" y="12935"/>
                </a:cubicBezTo>
                <a:cubicBezTo>
                  <a:pt x="9954" y="12957"/>
                  <a:pt x="9988" y="12966"/>
                  <a:pt x="10013" y="12966"/>
                </a:cubicBezTo>
                <a:cubicBezTo>
                  <a:pt x="10047" y="12966"/>
                  <a:pt x="10065" y="12948"/>
                  <a:pt x="10065" y="12918"/>
                </a:cubicBezTo>
                <a:cubicBezTo>
                  <a:pt x="10082" y="12901"/>
                  <a:pt x="10082" y="12884"/>
                  <a:pt x="10065" y="12867"/>
                </a:cubicBezTo>
                <a:cubicBezTo>
                  <a:pt x="10065" y="12798"/>
                  <a:pt x="10099" y="12764"/>
                  <a:pt x="10167" y="12764"/>
                </a:cubicBezTo>
                <a:cubicBezTo>
                  <a:pt x="10201" y="12764"/>
                  <a:pt x="10201" y="12747"/>
                  <a:pt x="10218" y="12730"/>
                </a:cubicBezTo>
                <a:lnTo>
                  <a:pt x="10321" y="12781"/>
                </a:lnTo>
                <a:cubicBezTo>
                  <a:pt x="10321" y="12781"/>
                  <a:pt x="10304" y="12798"/>
                  <a:pt x="10321" y="12816"/>
                </a:cubicBezTo>
                <a:cubicBezTo>
                  <a:pt x="10321" y="12833"/>
                  <a:pt x="10338" y="12850"/>
                  <a:pt x="10355" y="12867"/>
                </a:cubicBezTo>
                <a:cubicBezTo>
                  <a:pt x="10372" y="12884"/>
                  <a:pt x="10389" y="12901"/>
                  <a:pt x="10423" y="12918"/>
                </a:cubicBezTo>
                <a:lnTo>
                  <a:pt x="10475" y="12918"/>
                </a:lnTo>
                <a:lnTo>
                  <a:pt x="10440" y="12833"/>
                </a:lnTo>
                <a:cubicBezTo>
                  <a:pt x="10492" y="12833"/>
                  <a:pt x="10440" y="12747"/>
                  <a:pt x="10406" y="12696"/>
                </a:cubicBezTo>
                <a:cubicBezTo>
                  <a:pt x="10372" y="12645"/>
                  <a:pt x="10406" y="12610"/>
                  <a:pt x="10287" y="12525"/>
                </a:cubicBezTo>
                <a:lnTo>
                  <a:pt x="10201" y="12474"/>
                </a:lnTo>
                <a:cubicBezTo>
                  <a:pt x="10184" y="12440"/>
                  <a:pt x="10201" y="12440"/>
                  <a:pt x="10235" y="12423"/>
                </a:cubicBezTo>
                <a:cubicBezTo>
                  <a:pt x="10338" y="12525"/>
                  <a:pt x="10475" y="12593"/>
                  <a:pt x="10611" y="12628"/>
                </a:cubicBezTo>
                <a:cubicBezTo>
                  <a:pt x="10628" y="12645"/>
                  <a:pt x="10646" y="12662"/>
                  <a:pt x="10663" y="12679"/>
                </a:cubicBezTo>
                <a:cubicBezTo>
                  <a:pt x="10663" y="12593"/>
                  <a:pt x="10731" y="12508"/>
                  <a:pt x="10833" y="12491"/>
                </a:cubicBezTo>
                <a:cubicBezTo>
                  <a:pt x="10816" y="12354"/>
                  <a:pt x="10868" y="12235"/>
                  <a:pt x="11004" y="12235"/>
                </a:cubicBezTo>
                <a:lnTo>
                  <a:pt x="11073" y="12235"/>
                </a:lnTo>
                <a:cubicBezTo>
                  <a:pt x="11124" y="12217"/>
                  <a:pt x="11158" y="12217"/>
                  <a:pt x="11209" y="12200"/>
                </a:cubicBezTo>
                <a:cubicBezTo>
                  <a:pt x="11192" y="12166"/>
                  <a:pt x="11158" y="12132"/>
                  <a:pt x="11124" y="12098"/>
                </a:cubicBezTo>
                <a:cubicBezTo>
                  <a:pt x="11107" y="12081"/>
                  <a:pt x="11090" y="12064"/>
                  <a:pt x="11073" y="12047"/>
                </a:cubicBezTo>
                <a:cubicBezTo>
                  <a:pt x="11107" y="11978"/>
                  <a:pt x="11141" y="11910"/>
                  <a:pt x="11124" y="11842"/>
                </a:cubicBezTo>
                <a:cubicBezTo>
                  <a:pt x="11124" y="11825"/>
                  <a:pt x="11124" y="11790"/>
                  <a:pt x="11124" y="11773"/>
                </a:cubicBezTo>
                <a:cubicBezTo>
                  <a:pt x="11192" y="11773"/>
                  <a:pt x="11244" y="11790"/>
                  <a:pt x="11312" y="11825"/>
                </a:cubicBezTo>
                <a:lnTo>
                  <a:pt x="11363" y="11825"/>
                </a:lnTo>
                <a:cubicBezTo>
                  <a:pt x="11395" y="11835"/>
                  <a:pt x="11440" y="11859"/>
                  <a:pt x="11462" y="11859"/>
                </a:cubicBezTo>
                <a:cubicBezTo>
                  <a:pt x="11474" y="11859"/>
                  <a:pt x="11479" y="11850"/>
                  <a:pt x="11466" y="11825"/>
                </a:cubicBezTo>
                <a:cubicBezTo>
                  <a:pt x="11449" y="11790"/>
                  <a:pt x="11449" y="11756"/>
                  <a:pt x="11431" y="11722"/>
                </a:cubicBezTo>
                <a:lnTo>
                  <a:pt x="11483" y="11722"/>
                </a:lnTo>
                <a:cubicBezTo>
                  <a:pt x="11551" y="11756"/>
                  <a:pt x="11585" y="11773"/>
                  <a:pt x="11619" y="11773"/>
                </a:cubicBezTo>
                <a:cubicBezTo>
                  <a:pt x="11654" y="11739"/>
                  <a:pt x="11705" y="11705"/>
                  <a:pt x="11756" y="11705"/>
                </a:cubicBezTo>
                <a:cubicBezTo>
                  <a:pt x="11790" y="11705"/>
                  <a:pt x="11773" y="11637"/>
                  <a:pt x="11722" y="11585"/>
                </a:cubicBezTo>
                <a:cubicBezTo>
                  <a:pt x="11706" y="11554"/>
                  <a:pt x="11705" y="11544"/>
                  <a:pt x="11713" y="11544"/>
                </a:cubicBezTo>
                <a:cubicBezTo>
                  <a:pt x="11722" y="11544"/>
                  <a:pt x="11745" y="11559"/>
                  <a:pt x="11773" y="11568"/>
                </a:cubicBezTo>
                <a:cubicBezTo>
                  <a:pt x="11807" y="11588"/>
                  <a:pt x="11830" y="11595"/>
                  <a:pt x="11845" y="11595"/>
                </a:cubicBezTo>
                <a:cubicBezTo>
                  <a:pt x="11869" y="11595"/>
                  <a:pt x="11876" y="11579"/>
                  <a:pt x="11876" y="11568"/>
                </a:cubicBezTo>
                <a:cubicBezTo>
                  <a:pt x="11876" y="11500"/>
                  <a:pt x="11859" y="11432"/>
                  <a:pt x="11859" y="11363"/>
                </a:cubicBezTo>
                <a:lnTo>
                  <a:pt x="11859" y="11363"/>
                </a:lnTo>
                <a:cubicBezTo>
                  <a:pt x="11884" y="11383"/>
                  <a:pt x="11908" y="11403"/>
                  <a:pt x="11928" y="11423"/>
                </a:cubicBezTo>
                <a:lnTo>
                  <a:pt x="11928" y="11423"/>
                </a:lnTo>
                <a:lnTo>
                  <a:pt x="290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098" name="Picture 2" descr="Children Brother And Sister Stand In Full Length Royalty Free Cliparts,  Vectors, And Stock Illustration. Image 78908607.">
            <a:extLst>
              <a:ext uri="{FF2B5EF4-FFF2-40B4-BE49-F238E27FC236}">
                <a16:creationId xmlns:a16="http://schemas.microsoft.com/office/drawing/2014/main" id="{F148FF25-594B-49A9-BFB5-C2A357E94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3" b="98769" l="4060" r="95670">
                        <a14:foregroundMark x1="29093" y1="25538" x2="29093" y2="25538"/>
                        <a14:foregroundMark x1="21245" y1="30769" x2="21245" y2="30769"/>
                        <a14:foregroundMark x1="4060" y1="30308" x2="4060" y2="30308"/>
                        <a14:foregroundMark x1="24628" y1="35154" x2="24628" y2="35154"/>
                        <a14:foregroundMark x1="28687" y1="41000" x2="28687" y2="41000"/>
                        <a14:foregroundMark x1="24628" y1="50615" x2="24628" y2="50615"/>
                        <a14:foregroundMark x1="61434" y1="51000" x2="61434" y2="51000"/>
                        <a14:foregroundMark x1="54398" y1="8385" x2="54398" y2="8385"/>
                        <a14:foregroundMark x1="24222" y1="24692" x2="24222" y2="24692"/>
                        <a14:foregroundMark x1="28281" y1="32231" x2="28281" y2="32231"/>
                        <a14:foregroundMark x1="70907" y1="51462" x2="70907" y2="51462"/>
                        <a14:foregroundMark x1="33018" y1="33077" x2="33018" y2="33077"/>
                        <a14:foregroundMark x1="79838" y1="11923" x2="79838" y2="11923"/>
                        <a14:foregroundMark x1="30447" y1="79077" x2="30447" y2="79077"/>
                        <a14:foregroundMark x1="30447" y1="79231" x2="30447" y2="79231"/>
                        <a14:foregroundMark x1="19486" y1="79077" x2="19486" y2="79077"/>
                        <a14:foregroundMark x1="19486" y1="79077" x2="19486" y2="79077"/>
                        <a14:foregroundMark x1="19486" y1="79077" x2="19486" y2="79077"/>
                        <a14:foregroundMark x1="10284" y1="65462" x2="10284" y2="65462"/>
                        <a14:foregroundMark x1="7307" y1="65692" x2="7307" y2="65692"/>
                        <a14:foregroundMark x1="4330" y1="71538" x2="4330" y2="71538"/>
                        <a14:foregroundMark x1="45602" y1="70077" x2="45602" y2="70077"/>
                        <a14:foregroundMark x1="68336" y1="7769" x2="68336" y2="7769"/>
                        <a14:foregroundMark x1="74966" y1="7077" x2="74966" y2="7077"/>
                        <a14:foregroundMark x1="90798" y1="47462" x2="90798" y2="47462"/>
                        <a14:foregroundMark x1="95940" y1="61923" x2="95940" y2="61923"/>
                        <a14:foregroundMark x1="30447" y1="93462" x2="30447" y2="93462"/>
                        <a14:foregroundMark x1="19080" y1="93462" x2="19080" y2="93462"/>
                        <a14:foregroundMark x1="32747" y1="91615" x2="32747" y2="91615"/>
                        <a14:foregroundMark x1="32747" y1="91846" x2="32747" y2="91846"/>
                        <a14:foregroundMark x1="30447" y1="93308" x2="30447" y2="93308"/>
                        <a14:foregroundMark x1="30447" y1="93308" x2="30447" y2="93308"/>
                        <a14:foregroundMark x1="30447" y1="93077" x2="30447" y2="93077"/>
                        <a14:foregroundMark x1="30853" y1="93308" x2="30853" y2="93308"/>
                        <a14:foregroundMark x1="30853" y1="93308" x2="30853" y2="93308"/>
                        <a14:foregroundMark x1="31258" y1="93308" x2="31258" y2="93308"/>
                        <a14:foregroundMark x1="32341" y1="93077" x2="32341" y2="93077"/>
                        <a14:foregroundMark x1="17997" y1="91615" x2="17997" y2="91615"/>
                        <a14:foregroundMark x1="19892" y1="92231" x2="19892" y2="92231"/>
                        <a14:foregroundMark x1="17997" y1="97077" x2="17997" y2="97077"/>
                        <a14:foregroundMark x1="20568" y1="98077" x2="20568" y2="98077"/>
                        <a14:foregroundMark x1="31935" y1="97462" x2="31935" y2="97462"/>
                        <a14:foregroundMark x1="75778" y1="98923" x2="75778" y2="98923"/>
                        <a14:foregroundMark x1="65494" y1="61077" x2="65494" y2="61077"/>
                        <a14:foregroundMark x1="64005" y1="9385" x2="64005" y2="9385"/>
                        <a14:foregroundMark x1="20974" y1="23615" x2="20974" y2="23615"/>
                        <a14:foregroundMark x1="9878" y1="24462" x2="9878" y2="24462"/>
                        <a14:foregroundMark x1="4736" y1="28231" x2="4736" y2="28231"/>
                        <a14:foregroundMark x1="5548" y1="34538" x2="5548" y2="34538"/>
                        <a14:foregroundMark x1="5819" y1="32000" x2="5819" y2="32000"/>
                        <a14:foregroundMark x1="17321" y1="22615" x2="17321" y2="22615"/>
                        <a14:foregroundMark x1="36401" y1="22385" x2="36401" y2="22385"/>
                        <a14:foregroundMark x1="41949" y1="28231" x2="41949" y2="28231"/>
                        <a14:foregroundMark x1="51150" y1="29462" x2="51150" y2="29462"/>
                        <a14:foregroundMark x1="50338" y1="25692" x2="50338" y2="25692"/>
                        <a14:foregroundMark x1="49662" y1="19231" x2="49662" y2="19231"/>
                        <a14:foregroundMark x1="53721" y1="11538" x2="53721" y2="11538"/>
                        <a14:foregroundMark x1="69553" y1="7077" x2="69553" y2="7077"/>
                        <a14:foregroundMark x1="79026" y1="9846" x2="79026" y2="9846"/>
                        <a14:foregroundMark x1="86739" y1="10462" x2="86739" y2="10462"/>
                        <a14:foregroundMark x1="89310" y1="13154" x2="89310" y2="13154"/>
                        <a14:foregroundMark x1="83897" y1="19692" x2="83897" y2="19692"/>
                        <a14:foregroundMark x1="82679" y1="19462" x2="82679" y2="19462"/>
                        <a14:foregroundMark x1="62111" y1="20077" x2="62111" y2="20077"/>
                        <a14:foregroundMark x1="90122" y1="30154" x2="90122" y2="30154"/>
                        <a14:foregroundMark x1="92287" y1="24462" x2="92287" y2="24462"/>
                        <a14:foregroundMark x1="90528" y1="31769" x2="90528" y2="31769"/>
                        <a14:foregroundMark x1="91881" y1="28615" x2="91881" y2="28615"/>
                        <a14:foregroundMark x1="91881" y1="23462" x2="91881" y2="23462"/>
                        <a14:foregroundMark x1="89716" y1="18615" x2="89716" y2="18615"/>
                        <a14:foregroundMark x1="86468" y1="11692" x2="86468" y2="11692"/>
                        <a14:foregroundMark x1="76861" y1="8154" x2="76861" y2="8154"/>
                        <a14:foregroundMark x1="66171" y1="8538" x2="66171" y2="8538"/>
                        <a14:foregroundMark x1="53992" y1="12769" x2="53992" y2="12769"/>
                        <a14:foregroundMark x1="69147" y1="42846" x2="69147" y2="42846"/>
                        <a14:foregroundMark x1="67659" y1="43692" x2="67659" y2="43692"/>
                        <a14:foregroundMark x1="19892" y1="95154" x2="19892" y2="95154"/>
                        <a14:foregroundMark x1="30176" y1="25077" x2="30176" y2="25077"/>
                        <a14:foregroundMark x1="12043" y1="23615" x2="12043" y2="23615"/>
                        <a14:foregroundMark x1="7307" y1="21538" x2="7307" y2="21538"/>
                        <a14:foregroundMark x1="8119" y1="22769" x2="8119" y2="22769"/>
                        <a14:foregroundMark x1="11367" y1="24462" x2="11367" y2="24462"/>
                        <a14:foregroundMark x1="16509" y1="22385" x2="16509" y2="22385"/>
                        <a14:foregroundMark x1="19486" y1="22385" x2="19486" y2="22385"/>
                        <a14:foregroundMark x1="28281" y1="23231" x2="28281" y2="23231"/>
                        <a14:foregroundMark x1="34506" y1="24077" x2="35318" y2="24692"/>
                        <a14:foregroundMark x1="36401" y1="24923" x2="29364" y2="23000"/>
                        <a14:foregroundMark x1="25710" y1="20462" x2="26116" y2="20077"/>
                        <a14:foregroundMark x1="23139" y1="18385" x2="7848" y2="24154"/>
                        <a14:foregroundMark x1="7848" y1="24154" x2="24899" y2="28154"/>
                        <a14:foregroundMark x1="24899" y1="28154" x2="24222" y2="19000"/>
                        <a14:foregroundMark x1="79838" y1="35385" x2="52233" y2="35000"/>
                        <a14:foregroundMark x1="52233" y1="35000" x2="61028" y2="43231"/>
                        <a14:foregroundMark x1="61028" y1="43231" x2="76861" y2="35000"/>
                        <a14:foregroundMark x1="76861" y1="35000" x2="73478" y2="30538"/>
                        <a14:foregroundMark x1="71719" y1="5615" x2="52909" y2="12000"/>
                        <a14:foregroundMark x1="52909" y1="12000" x2="87009" y2="21385"/>
                        <a14:foregroundMark x1="87009" y1="21385" x2="92558" y2="10923"/>
                        <a14:foregroundMark x1="92558" y1="10923" x2="73748" y2="6615"/>
                        <a14:foregroundMark x1="73748" y1="6615" x2="67659" y2="6308"/>
                        <a14:foregroundMark x1="11367" y1="32000" x2="11367" y2="31769"/>
                        <a14:foregroundMark x1="14750" y1="33077" x2="14750" y2="33077"/>
                        <a14:foregroundMark x1="80108" y1="2923" x2="79432" y2="3538"/>
                        <a14:foregroundMark x1="65359" y1="98308" x2="65359" y2="98308"/>
                        <a14:backgroundMark x1="31664" y1="10077" x2="31664" y2="10077"/>
                        <a14:backgroundMark x1="25034" y1="10692" x2="25034" y2="10692"/>
                        <a14:backgroundMark x1="20162" y1="8385" x2="20162" y2="8385"/>
                        <a14:backgroundMark x1="42625" y1="78462" x2="42625" y2="78462"/>
                        <a14:backgroundMark x1="56563" y1="76308" x2="56563" y2="76308"/>
                        <a14:backgroundMark x1="61705" y1="39769" x2="61705" y2="39769"/>
                        <a14:backgroundMark x1="75372" y1="24462" x2="75372" y2="24462"/>
                        <a14:backgroundMark x1="34912" y1="28846" x2="34912" y2="28846"/>
                        <a14:backgroundMark x1="76184" y1="42846" x2="76184" y2="42846"/>
                        <a14:backgroundMark x1="62111" y1="56231" x2="62111" y2="56231"/>
                        <a14:backgroundMark x1="27605" y1="62923" x2="27605" y2="62923"/>
                        <a14:backgroundMark x1="28281" y1="49538" x2="28281" y2="49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889" y="1070922"/>
            <a:ext cx="1711669" cy="301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860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7" name="Google Shape;1017;p50"/>
          <p:cNvGrpSpPr/>
          <p:nvPr/>
        </p:nvGrpSpPr>
        <p:grpSpPr>
          <a:xfrm rot="-348827">
            <a:off x="-284955" y="6234"/>
            <a:ext cx="2429782" cy="1216680"/>
            <a:chOff x="7110451" y="4123771"/>
            <a:chExt cx="2429676" cy="1216626"/>
          </a:xfrm>
        </p:grpSpPr>
        <p:sp>
          <p:nvSpPr>
            <p:cNvPr id="1018" name="Google Shape;1018;p50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50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20" name="Google Shape;1020;p50"/>
          <p:cNvSpPr/>
          <p:nvPr/>
        </p:nvSpPr>
        <p:spPr>
          <a:xfrm rot="-5400000">
            <a:off x="1801361" y="976339"/>
            <a:ext cx="2428906" cy="4725348"/>
          </a:xfrm>
          <a:custGeom>
            <a:avLst/>
            <a:gdLst/>
            <a:ahLst/>
            <a:cxnLst/>
            <a:rect l="l" t="t" r="r" b="b"/>
            <a:pathLst>
              <a:path w="19445" h="18488" extrusionOk="0">
                <a:moveTo>
                  <a:pt x="274" y="3315"/>
                </a:moveTo>
                <a:cubicBezTo>
                  <a:pt x="376" y="3162"/>
                  <a:pt x="496" y="3247"/>
                  <a:pt x="581" y="3144"/>
                </a:cubicBezTo>
                <a:cubicBezTo>
                  <a:pt x="650" y="3179"/>
                  <a:pt x="701" y="3213"/>
                  <a:pt x="752" y="3247"/>
                </a:cubicBezTo>
                <a:cubicBezTo>
                  <a:pt x="821" y="3281"/>
                  <a:pt x="821" y="3247"/>
                  <a:pt x="855" y="3179"/>
                </a:cubicBezTo>
                <a:cubicBezTo>
                  <a:pt x="889" y="3076"/>
                  <a:pt x="940" y="2974"/>
                  <a:pt x="1008" y="2888"/>
                </a:cubicBezTo>
                <a:lnTo>
                  <a:pt x="1128" y="2922"/>
                </a:lnTo>
                <a:lnTo>
                  <a:pt x="1214" y="3025"/>
                </a:lnTo>
                <a:cubicBezTo>
                  <a:pt x="1162" y="3196"/>
                  <a:pt x="1179" y="3247"/>
                  <a:pt x="1248" y="3264"/>
                </a:cubicBezTo>
                <a:cubicBezTo>
                  <a:pt x="1316" y="3281"/>
                  <a:pt x="1419" y="3298"/>
                  <a:pt x="1504" y="3315"/>
                </a:cubicBezTo>
                <a:cubicBezTo>
                  <a:pt x="1504" y="3332"/>
                  <a:pt x="1521" y="3350"/>
                  <a:pt x="1521" y="3350"/>
                </a:cubicBezTo>
                <a:cubicBezTo>
                  <a:pt x="1521" y="3555"/>
                  <a:pt x="1589" y="3742"/>
                  <a:pt x="1709" y="3913"/>
                </a:cubicBezTo>
                <a:cubicBezTo>
                  <a:pt x="1743" y="4033"/>
                  <a:pt x="1777" y="4135"/>
                  <a:pt x="1880" y="4135"/>
                </a:cubicBezTo>
                <a:cubicBezTo>
                  <a:pt x="1948" y="4153"/>
                  <a:pt x="1999" y="4187"/>
                  <a:pt x="2051" y="4221"/>
                </a:cubicBezTo>
                <a:cubicBezTo>
                  <a:pt x="2085" y="4272"/>
                  <a:pt x="2102" y="4323"/>
                  <a:pt x="2153" y="4323"/>
                </a:cubicBezTo>
                <a:cubicBezTo>
                  <a:pt x="2051" y="4597"/>
                  <a:pt x="1999" y="4887"/>
                  <a:pt x="1999" y="5195"/>
                </a:cubicBezTo>
                <a:lnTo>
                  <a:pt x="1999" y="5195"/>
                </a:lnTo>
                <a:cubicBezTo>
                  <a:pt x="1982" y="5195"/>
                  <a:pt x="1948" y="5280"/>
                  <a:pt x="1931" y="5349"/>
                </a:cubicBezTo>
                <a:cubicBezTo>
                  <a:pt x="1931" y="5434"/>
                  <a:pt x="1948" y="5502"/>
                  <a:pt x="1982" y="5588"/>
                </a:cubicBezTo>
                <a:lnTo>
                  <a:pt x="1982" y="5690"/>
                </a:lnTo>
                <a:cubicBezTo>
                  <a:pt x="1982" y="5707"/>
                  <a:pt x="1982" y="5724"/>
                  <a:pt x="1965" y="5742"/>
                </a:cubicBezTo>
                <a:cubicBezTo>
                  <a:pt x="1914" y="5827"/>
                  <a:pt x="1846" y="5912"/>
                  <a:pt x="1777" y="5998"/>
                </a:cubicBezTo>
                <a:cubicBezTo>
                  <a:pt x="1743" y="6066"/>
                  <a:pt x="1692" y="6066"/>
                  <a:pt x="1658" y="6049"/>
                </a:cubicBezTo>
                <a:cubicBezTo>
                  <a:pt x="1607" y="6015"/>
                  <a:pt x="1624" y="5998"/>
                  <a:pt x="1607" y="5998"/>
                </a:cubicBezTo>
                <a:cubicBezTo>
                  <a:pt x="1555" y="5947"/>
                  <a:pt x="1504" y="5947"/>
                  <a:pt x="1436" y="6015"/>
                </a:cubicBezTo>
                <a:cubicBezTo>
                  <a:pt x="1419" y="6049"/>
                  <a:pt x="1384" y="6083"/>
                  <a:pt x="1350" y="6117"/>
                </a:cubicBezTo>
                <a:cubicBezTo>
                  <a:pt x="1265" y="6186"/>
                  <a:pt x="1231" y="6271"/>
                  <a:pt x="1248" y="6357"/>
                </a:cubicBezTo>
                <a:cubicBezTo>
                  <a:pt x="1248" y="6391"/>
                  <a:pt x="1214" y="6442"/>
                  <a:pt x="1214" y="6476"/>
                </a:cubicBezTo>
                <a:cubicBezTo>
                  <a:pt x="1196" y="6510"/>
                  <a:pt x="1196" y="6545"/>
                  <a:pt x="1214" y="6579"/>
                </a:cubicBezTo>
                <a:cubicBezTo>
                  <a:pt x="1231" y="6698"/>
                  <a:pt x="1384" y="6750"/>
                  <a:pt x="1470" y="6647"/>
                </a:cubicBezTo>
                <a:lnTo>
                  <a:pt x="1504" y="6613"/>
                </a:lnTo>
                <a:cubicBezTo>
                  <a:pt x="1572" y="6528"/>
                  <a:pt x="1709" y="6493"/>
                  <a:pt x="1794" y="6562"/>
                </a:cubicBezTo>
                <a:cubicBezTo>
                  <a:pt x="1863" y="6596"/>
                  <a:pt x="1812" y="6733"/>
                  <a:pt x="1829" y="6818"/>
                </a:cubicBezTo>
                <a:cubicBezTo>
                  <a:pt x="1829" y="6903"/>
                  <a:pt x="1863" y="6972"/>
                  <a:pt x="1914" y="7040"/>
                </a:cubicBezTo>
                <a:cubicBezTo>
                  <a:pt x="1965" y="7091"/>
                  <a:pt x="2017" y="7126"/>
                  <a:pt x="2068" y="7177"/>
                </a:cubicBezTo>
                <a:cubicBezTo>
                  <a:pt x="2136" y="7279"/>
                  <a:pt x="2136" y="7382"/>
                  <a:pt x="2102" y="7484"/>
                </a:cubicBezTo>
                <a:cubicBezTo>
                  <a:pt x="2102" y="7519"/>
                  <a:pt x="2068" y="7570"/>
                  <a:pt x="2051" y="7604"/>
                </a:cubicBezTo>
                <a:cubicBezTo>
                  <a:pt x="2034" y="7724"/>
                  <a:pt x="2034" y="7775"/>
                  <a:pt x="2102" y="7826"/>
                </a:cubicBezTo>
                <a:cubicBezTo>
                  <a:pt x="2136" y="7843"/>
                  <a:pt x="2153" y="7860"/>
                  <a:pt x="2187" y="7894"/>
                </a:cubicBezTo>
                <a:cubicBezTo>
                  <a:pt x="2239" y="7946"/>
                  <a:pt x="2290" y="7912"/>
                  <a:pt x="2341" y="7843"/>
                </a:cubicBezTo>
                <a:cubicBezTo>
                  <a:pt x="2392" y="7775"/>
                  <a:pt x="2410" y="7758"/>
                  <a:pt x="2444" y="7724"/>
                </a:cubicBezTo>
                <a:cubicBezTo>
                  <a:pt x="2529" y="7860"/>
                  <a:pt x="2615" y="7980"/>
                  <a:pt x="2700" y="8117"/>
                </a:cubicBezTo>
                <a:cubicBezTo>
                  <a:pt x="2717" y="8151"/>
                  <a:pt x="2717" y="8185"/>
                  <a:pt x="2717" y="8219"/>
                </a:cubicBezTo>
                <a:cubicBezTo>
                  <a:pt x="2700" y="8373"/>
                  <a:pt x="2683" y="8527"/>
                  <a:pt x="2649" y="8697"/>
                </a:cubicBezTo>
                <a:cubicBezTo>
                  <a:pt x="2632" y="8715"/>
                  <a:pt x="2615" y="8732"/>
                  <a:pt x="2580" y="8749"/>
                </a:cubicBezTo>
                <a:cubicBezTo>
                  <a:pt x="2495" y="8800"/>
                  <a:pt x="2427" y="8800"/>
                  <a:pt x="2410" y="8629"/>
                </a:cubicBezTo>
                <a:cubicBezTo>
                  <a:pt x="2410" y="8578"/>
                  <a:pt x="2392" y="8578"/>
                  <a:pt x="2375" y="8629"/>
                </a:cubicBezTo>
                <a:cubicBezTo>
                  <a:pt x="2324" y="8732"/>
                  <a:pt x="2222" y="8834"/>
                  <a:pt x="2273" y="8988"/>
                </a:cubicBezTo>
                <a:cubicBezTo>
                  <a:pt x="2273" y="9039"/>
                  <a:pt x="2273" y="9108"/>
                  <a:pt x="2222" y="9159"/>
                </a:cubicBezTo>
                <a:cubicBezTo>
                  <a:pt x="2170" y="9261"/>
                  <a:pt x="2222" y="9278"/>
                  <a:pt x="2239" y="9313"/>
                </a:cubicBezTo>
                <a:cubicBezTo>
                  <a:pt x="2256" y="9364"/>
                  <a:pt x="2222" y="9432"/>
                  <a:pt x="2205" y="9466"/>
                </a:cubicBezTo>
                <a:cubicBezTo>
                  <a:pt x="2170" y="9501"/>
                  <a:pt x="2136" y="9501"/>
                  <a:pt x="2102" y="9518"/>
                </a:cubicBezTo>
                <a:cubicBezTo>
                  <a:pt x="2068" y="9518"/>
                  <a:pt x="2034" y="9535"/>
                  <a:pt x="1999" y="9552"/>
                </a:cubicBezTo>
                <a:cubicBezTo>
                  <a:pt x="1982" y="9552"/>
                  <a:pt x="1982" y="9569"/>
                  <a:pt x="1965" y="9586"/>
                </a:cubicBezTo>
                <a:cubicBezTo>
                  <a:pt x="1965" y="9620"/>
                  <a:pt x="1948" y="9654"/>
                  <a:pt x="1948" y="9688"/>
                </a:cubicBezTo>
                <a:cubicBezTo>
                  <a:pt x="1999" y="9791"/>
                  <a:pt x="2068" y="9911"/>
                  <a:pt x="2153" y="9928"/>
                </a:cubicBezTo>
                <a:cubicBezTo>
                  <a:pt x="2239" y="9945"/>
                  <a:pt x="2222" y="10013"/>
                  <a:pt x="2222" y="10116"/>
                </a:cubicBezTo>
                <a:cubicBezTo>
                  <a:pt x="2222" y="10133"/>
                  <a:pt x="2222" y="10150"/>
                  <a:pt x="2239" y="10167"/>
                </a:cubicBezTo>
                <a:cubicBezTo>
                  <a:pt x="2239" y="10269"/>
                  <a:pt x="2239" y="10372"/>
                  <a:pt x="2239" y="10492"/>
                </a:cubicBezTo>
                <a:cubicBezTo>
                  <a:pt x="2170" y="10679"/>
                  <a:pt x="2136" y="10885"/>
                  <a:pt x="2136" y="11107"/>
                </a:cubicBezTo>
                <a:cubicBezTo>
                  <a:pt x="2136" y="11226"/>
                  <a:pt x="2170" y="11363"/>
                  <a:pt x="2205" y="11500"/>
                </a:cubicBezTo>
                <a:cubicBezTo>
                  <a:pt x="2187" y="11500"/>
                  <a:pt x="2187" y="11500"/>
                  <a:pt x="2170" y="11517"/>
                </a:cubicBezTo>
                <a:cubicBezTo>
                  <a:pt x="2136" y="11568"/>
                  <a:pt x="2119" y="11653"/>
                  <a:pt x="2136" y="11722"/>
                </a:cubicBezTo>
                <a:cubicBezTo>
                  <a:pt x="2222" y="11910"/>
                  <a:pt x="2341" y="12012"/>
                  <a:pt x="2427" y="12200"/>
                </a:cubicBezTo>
                <a:cubicBezTo>
                  <a:pt x="2461" y="12217"/>
                  <a:pt x="2478" y="12251"/>
                  <a:pt x="2512" y="12269"/>
                </a:cubicBezTo>
                <a:cubicBezTo>
                  <a:pt x="2512" y="12269"/>
                  <a:pt x="2529" y="12251"/>
                  <a:pt x="2546" y="12251"/>
                </a:cubicBezTo>
                <a:cubicBezTo>
                  <a:pt x="2649" y="12337"/>
                  <a:pt x="2734" y="12456"/>
                  <a:pt x="2803" y="12576"/>
                </a:cubicBezTo>
                <a:cubicBezTo>
                  <a:pt x="2871" y="12713"/>
                  <a:pt x="2973" y="12815"/>
                  <a:pt x="3093" y="12901"/>
                </a:cubicBezTo>
                <a:cubicBezTo>
                  <a:pt x="3110" y="12901"/>
                  <a:pt x="3110" y="12901"/>
                  <a:pt x="3127" y="12901"/>
                </a:cubicBezTo>
                <a:lnTo>
                  <a:pt x="3247" y="13687"/>
                </a:lnTo>
                <a:lnTo>
                  <a:pt x="3230" y="13687"/>
                </a:lnTo>
                <a:lnTo>
                  <a:pt x="3059" y="13772"/>
                </a:lnTo>
                <a:cubicBezTo>
                  <a:pt x="3042" y="13789"/>
                  <a:pt x="3042" y="13806"/>
                  <a:pt x="3025" y="13823"/>
                </a:cubicBezTo>
                <a:cubicBezTo>
                  <a:pt x="3025" y="13858"/>
                  <a:pt x="3025" y="13892"/>
                  <a:pt x="3042" y="13909"/>
                </a:cubicBezTo>
                <a:cubicBezTo>
                  <a:pt x="3093" y="13960"/>
                  <a:pt x="3144" y="13994"/>
                  <a:pt x="3213" y="14028"/>
                </a:cubicBezTo>
                <a:cubicBezTo>
                  <a:pt x="3281" y="14028"/>
                  <a:pt x="3298" y="14097"/>
                  <a:pt x="3281" y="14199"/>
                </a:cubicBezTo>
                <a:lnTo>
                  <a:pt x="3281" y="14268"/>
                </a:lnTo>
                <a:cubicBezTo>
                  <a:pt x="3418" y="14251"/>
                  <a:pt x="3401" y="14507"/>
                  <a:pt x="3503" y="14558"/>
                </a:cubicBezTo>
                <a:cubicBezTo>
                  <a:pt x="3571" y="14575"/>
                  <a:pt x="3606" y="14626"/>
                  <a:pt x="3640" y="14695"/>
                </a:cubicBezTo>
                <a:cubicBezTo>
                  <a:pt x="3674" y="14831"/>
                  <a:pt x="3759" y="14831"/>
                  <a:pt x="3828" y="14917"/>
                </a:cubicBezTo>
                <a:lnTo>
                  <a:pt x="3947" y="15036"/>
                </a:lnTo>
                <a:lnTo>
                  <a:pt x="3947" y="15105"/>
                </a:lnTo>
                <a:cubicBezTo>
                  <a:pt x="3947" y="15173"/>
                  <a:pt x="3947" y="15276"/>
                  <a:pt x="3896" y="15310"/>
                </a:cubicBezTo>
                <a:cubicBezTo>
                  <a:pt x="3862" y="15344"/>
                  <a:pt x="3794" y="15344"/>
                  <a:pt x="3776" y="15293"/>
                </a:cubicBezTo>
                <a:cubicBezTo>
                  <a:pt x="3725" y="15207"/>
                  <a:pt x="3674" y="15122"/>
                  <a:pt x="3589" y="15173"/>
                </a:cubicBezTo>
                <a:cubicBezTo>
                  <a:pt x="3554" y="15105"/>
                  <a:pt x="3503" y="15036"/>
                  <a:pt x="3452" y="14968"/>
                </a:cubicBezTo>
                <a:cubicBezTo>
                  <a:pt x="3452" y="14951"/>
                  <a:pt x="3401" y="14985"/>
                  <a:pt x="3401" y="15002"/>
                </a:cubicBezTo>
                <a:cubicBezTo>
                  <a:pt x="3366" y="15071"/>
                  <a:pt x="3366" y="15002"/>
                  <a:pt x="3383" y="15054"/>
                </a:cubicBezTo>
                <a:cubicBezTo>
                  <a:pt x="3401" y="15173"/>
                  <a:pt x="3435" y="15276"/>
                  <a:pt x="3452" y="15395"/>
                </a:cubicBezTo>
                <a:cubicBezTo>
                  <a:pt x="3469" y="15447"/>
                  <a:pt x="3503" y="15498"/>
                  <a:pt x="3554" y="15498"/>
                </a:cubicBezTo>
                <a:cubicBezTo>
                  <a:pt x="3606" y="15498"/>
                  <a:pt x="3640" y="15515"/>
                  <a:pt x="3657" y="15583"/>
                </a:cubicBezTo>
                <a:cubicBezTo>
                  <a:pt x="3691" y="15703"/>
                  <a:pt x="3725" y="15822"/>
                  <a:pt x="3845" y="15771"/>
                </a:cubicBezTo>
                <a:cubicBezTo>
                  <a:pt x="3896" y="15857"/>
                  <a:pt x="3913" y="15976"/>
                  <a:pt x="3999" y="15993"/>
                </a:cubicBezTo>
                <a:cubicBezTo>
                  <a:pt x="4033" y="16010"/>
                  <a:pt x="4016" y="16079"/>
                  <a:pt x="3999" y="16147"/>
                </a:cubicBezTo>
                <a:cubicBezTo>
                  <a:pt x="3999" y="16198"/>
                  <a:pt x="3964" y="16215"/>
                  <a:pt x="3913" y="16215"/>
                </a:cubicBezTo>
                <a:cubicBezTo>
                  <a:pt x="3845" y="16215"/>
                  <a:pt x="3794" y="16318"/>
                  <a:pt x="3794" y="16438"/>
                </a:cubicBezTo>
                <a:cubicBezTo>
                  <a:pt x="3811" y="16489"/>
                  <a:pt x="3828" y="16540"/>
                  <a:pt x="3828" y="16591"/>
                </a:cubicBezTo>
                <a:cubicBezTo>
                  <a:pt x="3811" y="16711"/>
                  <a:pt x="3862" y="16813"/>
                  <a:pt x="3930" y="16882"/>
                </a:cubicBezTo>
                <a:cubicBezTo>
                  <a:pt x="3999" y="16933"/>
                  <a:pt x="4067" y="16984"/>
                  <a:pt x="4118" y="17036"/>
                </a:cubicBezTo>
                <a:cubicBezTo>
                  <a:pt x="4152" y="17053"/>
                  <a:pt x="4204" y="17070"/>
                  <a:pt x="4204" y="17104"/>
                </a:cubicBezTo>
                <a:cubicBezTo>
                  <a:pt x="4187" y="17326"/>
                  <a:pt x="4306" y="17343"/>
                  <a:pt x="4357" y="17446"/>
                </a:cubicBezTo>
                <a:cubicBezTo>
                  <a:pt x="4426" y="17599"/>
                  <a:pt x="4477" y="17565"/>
                  <a:pt x="4597" y="17343"/>
                </a:cubicBezTo>
                <a:cubicBezTo>
                  <a:pt x="4631" y="17394"/>
                  <a:pt x="4682" y="17411"/>
                  <a:pt x="4733" y="17429"/>
                </a:cubicBezTo>
                <a:cubicBezTo>
                  <a:pt x="4802" y="17463"/>
                  <a:pt x="4802" y="17531"/>
                  <a:pt x="4750" y="17651"/>
                </a:cubicBezTo>
                <a:lnTo>
                  <a:pt x="4750" y="17651"/>
                </a:lnTo>
                <a:cubicBezTo>
                  <a:pt x="4802" y="17668"/>
                  <a:pt x="4853" y="17668"/>
                  <a:pt x="4904" y="17685"/>
                </a:cubicBezTo>
                <a:lnTo>
                  <a:pt x="4938" y="17685"/>
                </a:lnTo>
                <a:lnTo>
                  <a:pt x="4990" y="17634"/>
                </a:lnTo>
                <a:cubicBezTo>
                  <a:pt x="5075" y="17582"/>
                  <a:pt x="5160" y="17531"/>
                  <a:pt x="5263" y="17497"/>
                </a:cubicBezTo>
                <a:lnTo>
                  <a:pt x="5263" y="17497"/>
                </a:lnTo>
                <a:lnTo>
                  <a:pt x="5314" y="17480"/>
                </a:lnTo>
                <a:cubicBezTo>
                  <a:pt x="5314" y="17463"/>
                  <a:pt x="5314" y="17446"/>
                  <a:pt x="5314" y="17429"/>
                </a:cubicBezTo>
                <a:cubicBezTo>
                  <a:pt x="5314" y="17343"/>
                  <a:pt x="5365" y="17309"/>
                  <a:pt x="5417" y="17258"/>
                </a:cubicBezTo>
                <a:cubicBezTo>
                  <a:pt x="5468" y="17224"/>
                  <a:pt x="5485" y="17258"/>
                  <a:pt x="5519" y="17275"/>
                </a:cubicBezTo>
                <a:lnTo>
                  <a:pt x="5639" y="17326"/>
                </a:lnTo>
                <a:cubicBezTo>
                  <a:pt x="5673" y="17343"/>
                  <a:pt x="5707" y="17292"/>
                  <a:pt x="5707" y="17241"/>
                </a:cubicBezTo>
                <a:cubicBezTo>
                  <a:pt x="5707" y="17189"/>
                  <a:pt x="5690" y="17104"/>
                  <a:pt x="5690" y="17036"/>
                </a:cubicBezTo>
                <a:lnTo>
                  <a:pt x="6151" y="17070"/>
                </a:lnTo>
                <a:cubicBezTo>
                  <a:pt x="6169" y="17121"/>
                  <a:pt x="6186" y="17172"/>
                  <a:pt x="6186" y="17224"/>
                </a:cubicBezTo>
                <a:cubicBezTo>
                  <a:pt x="6186" y="17275"/>
                  <a:pt x="6169" y="17343"/>
                  <a:pt x="6151" y="17394"/>
                </a:cubicBezTo>
                <a:cubicBezTo>
                  <a:pt x="6151" y="17429"/>
                  <a:pt x="6203" y="17531"/>
                  <a:pt x="6220" y="17514"/>
                </a:cubicBezTo>
                <a:cubicBezTo>
                  <a:pt x="6322" y="17497"/>
                  <a:pt x="6442" y="17514"/>
                  <a:pt x="6527" y="17582"/>
                </a:cubicBezTo>
                <a:cubicBezTo>
                  <a:pt x="6613" y="17548"/>
                  <a:pt x="6715" y="17548"/>
                  <a:pt x="6818" y="17565"/>
                </a:cubicBezTo>
                <a:cubicBezTo>
                  <a:pt x="6886" y="17565"/>
                  <a:pt x="6972" y="17565"/>
                  <a:pt x="7040" y="17582"/>
                </a:cubicBezTo>
                <a:cubicBezTo>
                  <a:pt x="7108" y="17617"/>
                  <a:pt x="7194" y="17617"/>
                  <a:pt x="7262" y="17548"/>
                </a:cubicBezTo>
                <a:cubicBezTo>
                  <a:pt x="7347" y="17480"/>
                  <a:pt x="7433" y="17514"/>
                  <a:pt x="7518" y="17668"/>
                </a:cubicBezTo>
                <a:cubicBezTo>
                  <a:pt x="7535" y="17565"/>
                  <a:pt x="7518" y="17480"/>
                  <a:pt x="7501" y="17377"/>
                </a:cubicBezTo>
                <a:cubicBezTo>
                  <a:pt x="7467" y="17309"/>
                  <a:pt x="7484" y="17224"/>
                  <a:pt x="7553" y="17189"/>
                </a:cubicBezTo>
                <a:lnTo>
                  <a:pt x="8168" y="17241"/>
                </a:lnTo>
                <a:cubicBezTo>
                  <a:pt x="8253" y="17411"/>
                  <a:pt x="8253" y="17411"/>
                  <a:pt x="8356" y="17429"/>
                </a:cubicBezTo>
                <a:cubicBezTo>
                  <a:pt x="8390" y="17429"/>
                  <a:pt x="8407" y="17429"/>
                  <a:pt x="8424" y="17429"/>
                </a:cubicBezTo>
                <a:cubicBezTo>
                  <a:pt x="8475" y="17446"/>
                  <a:pt x="8509" y="17497"/>
                  <a:pt x="8526" y="17548"/>
                </a:cubicBezTo>
                <a:cubicBezTo>
                  <a:pt x="8544" y="17582"/>
                  <a:pt x="8526" y="17634"/>
                  <a:pt x="8509" y="17685"/>
                </a:cubicBezTo>
                <a:cubicBezTo>
                  <a:pt x="8509" y="17685"/>
                  <a:pt x="8492" y="17702"/>
                  <a:pt x="8475" y="17702"/>
                </a:cubicBezTo>
                <a:cubicBezTo>
                  <a:pt x="8441" y="17719"/>
                  <a:pt x="8407" y="17719"/>
                  <a:pt x="8373" y="17719"/>
                </a:cubicBezTo>
                <a:lnTo>
                  <a:pt x="8373" y="17719"/>
                </a:lnTo>
                <a:cubicBezTo>
                  <a:pt x="8424" y="17839"/>
                  <a:pt x="8492" y="17958"/>
                  <a:pt x="8544" y="18061"/>
                </a:cubicBezTo>
                <a:cubicBezTo>
                  <a:pt x="8578" y="18095"/>
                  <a:pt x="8612" y="18061"/>
                  <a:pt x="8646" y="18061"/>
                </a:cubicBezTo>
                <a:cubicBezTo>
                  <a:pt x="8749" y="18044"/>
                  <a:pt x="8868" y="17992"/>
                  <a:pt x="8971" y="17924"/>
                </a:cubicBezTo>
                <a:cubicBezTo>
                  <a:pt x="9005" y="17907"/>
                  <a:pt x="9022" y="17856"/>
                  <a:pt x="9039" y="17822"/>
                </a:cubicBezTo>
                <a:cubicBezTo>
                  <a:pt x="9261" y="17924"/>
                  <a:pt x="9535" y="17890"/>
                  <a:pt x="9740" y="17770"/>
                </a:cubicBezTo>
                <a:cubicBezTo>
                  <a:pt x="9774" y="17770"/>
                  <a:pt x="9808" y="17770"/>
                  <a:pt x="9825" y="17770"/>
                </a:cubicBezTo>
                <a:cubicBezTo>
                  <a:pt x="9876" y="17736"/>
                  <a:pt x="9910" y="17804"/>
                  <a:pt x="9927" y="17839"/>
                </a:cubicBezTo>
                <a:cubicBezTo>
                  <a:pt x="9962" y="17924"/>
                  <a:pt x="10030" y="17975"/>
                  <a:pt x="10098" y="17992"/>
                </a:cubicBezTo>
                <a:cubicBezTo>
                  <a:pt x="10184" y="17992"/>
                  <a:pt x="10252" y="17975"/>
                  <a:pt x="10303" y="17924"/>
                </a:cubicBezTo>
                <a:cubicBezTo>
                  <a:pt x="10406" y="17804"/>
                  <a:pt x="10577" y="17804"/>
                  <a:pt x="10696" y="17890"/>
                </a:cubicBezTo>
                <a:cubicBezTo>
                  <a:pt x="10713" y="17890"/>
                  <a:pt x="10748" y="17907"/>
                  <a:pt x="10765" y="17924"/>
                </a:cubicBezTo>
                <a:cubicBezTo>
                  <a:pt x="10884" y="17958"/>
                  <a:pt x="10987" y="17958"/>
                  <a:pt x="11021" y="17822"/>
                </a:cubicBezTo>
                <a:cubicBezTo>
                  <a:pt x="11021" y="17822"/>
                  <a:pt x="11038" y="17804"/>
                  <a:pt x="11055" y="17787"/>
                </a:cubicBezTo>
                <a:cubicBezTo>
                  <a:pt x="11038" y="17770"/>
                  <a:pt x="11038" y="17736"/>
                  <a:pt x="11038" y="17702"/>
                </a:cubicBezTo>
                <a:cubicBezTo>
                  <a:pt x="11038" y="17651"/>
                  <a:pt x="11055" y="17582"/>
                  <a:pt x="11072" y="17531"/>
                </a:cubicBezTo>
                <a:cubicBezTo>
                  <a:pt x="11226" y="17531"/>
                  <a:pt x="11294" y="17429"/>
                  <a:pt x="11414" y="17377"/>
                </a:cubicBezTo>
                <a:cubicBezTo>
                  <a:pt x="11499" y="17429"/>
                  <a:pt x="11568" y="17463"/>
                  <a:pt x="11499" y="17309"/>
                </a:cubicBezTo>
                <a:cubicBezTo>
                  <a:pt x="11499" y="17292"/>
                  <a:pt x="11499" y="17258"/>
                  <a:pt x="11517" y="17241"/>
                </a:cubicBezTo>
                <a:cubicBezTo>
                  <a:pt x="11551" y="17224"/>
                  <a:pt x="11602" y="17206"/>
                  <a:pt x="11653" y="17206"/>
                </a:cubicBezTo>
                <a:cubicBezTo>
                  <a:pt x="11653" y="17206"/>
                  <a:pt x="11670" y="17224"/>
                  <a:pt x="11687" y="17224"/>
                </a:cubicBezTo>
                <a:cubicBezTo>
                  <a:pt x="11807" y="17343"/>
                  <a:pt x="11927" y="17446"/>
                  <a:pt x="12029" y="17582"/>
                </a:cubicBezTo>
                <a:cubicBezTo>
                  <a:pt x="12029" y="17599"/>
                  <a:pt x="12046" y="17617"/>
                  <a:pt x="12046" y="17634"/>
                </a:cubicBezTo>
                <a:cubicBezTo>
                  <a:pt x="12046" y="17634"/>
                  <a:pt x="12012" y="17685"/>
                  <a:pt x="12012" y="17702"/>
                </a:cubicBezTo>
                <a:cubicBezTo>
                  <a:pt x="12012" y="17770"/>
                  <a:pt x="12012" y="17856"/>
                  <a:pt x="12012" y="17924"/>
                </a:cubicBezTo>
                <a:cubicBezTo>
                  <a:pt x="12115" y="17924"/>
                  <a:pt x="12234" y="17941"/>
                  <a:pt x="12302" y="17856"/>
                </a:cubicBezTo>
                <a:cubicBezTo>
                  <a:pt x="12302" y="17839"/>
                  <a:pt x="12354" y="17856"/>
                  <a:pt x="12371" y="17873"/>
                </a:cubicBezTo>
                <a:cubicBezTo>
                  <a:pt x="12388" y="17890"/>
                  <a:pt x="12405" y="17890"/>
                  <a:pt x="12422" y="17907"/>
                </a:cubicBezTo>
                <a:cubicBezTo>
                  <a:pt x="12730" y="18232"/>
                  <a:pt x="12730" y="18232"/>
                  <a:pt x="12883" y="18078"/>
                </a:cubicBezTo>
                <a:cubicBezTo>
                  <a:pt x="12935" y="18044"/>
                  <a:pt x="13003" y="18078"/>
                  <a:pt x="13088" y="18129"/>
                </a:cubicBezTo>
                <a:cubicBezTo>
                  <a:pt x="13140" y="18180"/>
                  <a:pt x="13191" y="18215"/>
                  <a:pt x="13242" y="18266"/>
                </a:cubicBezTo>
                <a:cubicBezTo>
                  <a:pt x="13259" y="18249"/>
                  <a:pt x="13259" y="18215"/>
                  <a:pt x="13276" y="18180"/>
                </a:cubicBezTo>
                <a:cubicBezTo>
                  <a:pt x="13293" y="18180"/>
                  <a:pt x="13293" y="18215"/>
                  <a:pt x="13311" y="18215"/>
                </a:cubicBezTo>
                <a:cubicBezTo>
                  <a:pt x="13584" y="18215"/>
                  <a:pt x="13840" y="18232"/>
                  <a:pt x="14114" y="18300"/>
                </a:cubicBezTo>
                <a:cubicBezTo>
                  <a:pt x="14148" y="18317"/>
                  <a:pt x="14199" y="18300"/>
                  <a:pt x="14250" y="18283"/>
                </a:cubicBezTo>
                <a:cubicBezTo>
                  <a:pt x="14387" y="18249"/>
                  <a:pt x="14524" y="18283"/>
                  <a:pt x="14626" y="18385"/>
                </a:cubicBezTo>
                <a:cubicBezTo>
                  <a:pt x="14643" y="18385"/>
                  <a:pt x="14643" y="18402"/>
                  <a:pt x="14660" y="18402"/>
                </a:cubicBezTo>
                <a:cubicBezTo>
                  <a:pt x="14729" y="18437"/>
                  <a:pt x="14780" y="18420"/>
                  <a:pt x="14780" y="18317"/>
                </a:cubicBezTo>
                <a:cubicBezTo>
                  <a:pt x="14797" y="18249"/>
                  <a:pt x="14814" y="18180"/>
                  <a:pt x="14865" y="18129"/>
                </a:cubicBezTo>
                <a:cubicBezTo>
                  <a:pt x="14900" y="18095"/>
                  <a:pt x="14968" y="18095"/>
                  <a:pt x="15019" y="18112"/>
                </a:cubicBezTo>
                <a:cubicBezTo>
                  <a:pt x="15019" y="18129"/>
                  <a:pt x="15019" y="18146"/>
                  <a:pt x="15019" y="18163"/>
                </a:cubicBezTo>
                <a:cubicBezTo>
                  <a:pt x="15036" y="18266"/>
                  <a:pt x="15105" y="18368"/>
                  <a:pt x="15190" y="18420"/>
                </a:cubicBezTo>
                <a:cubicBezTo>
                  <a:pt x="15275" y="18488"/>
                  <a:pt x="15344" y="18420"/>
                  <a:pt x="15378" y="18368"/>
                </a:cubicBezTo>
                <a:cubicBezTo>
                  <a:pt x="15429" y="18283"/>
                  <a:pt x="15463" y="18197"/>
                  <a:pt x="15498" y="18112"/>
                </a:cubicBezTo>
                <a:lnTo>
                  <a:pt x="15498" y="18095"/>
                </a:lnTo>
                <a:cubicBezTo>
                  <a:pt x="15686" y="18129"/>
                  <a:pt x="15874" y="18095"/>
                  <a:pt x="16010" y="17975"/>
                </a:cubicBezTo>
                <a:cubicBezTo>
                  <a:pt x="16079" y="17992"/>
                  <a:pt x="16130" y="18009"/>
                  <a:pt x="16181" y="18027"/>
                </a:cubicBezTo>
                <a:cubicBezTo>
                  <a:pt x="16318" y="18095"/>
                  <a:pt x="16472" y="18129"/>
                  <a:pt x="16642" y="18129"/>
                </a:cubicBezTo>
                <a:cubicBezTo>
                  <a:pt x="16625" y="18146"/>
                  <a:pt x="16625" y="18163"/>
                  <a:pt x="16625" y="18180"/>
                </a:cubicBezTo>
                <a:cubicBezTo>
                  <a:pt x="16813" y="18146"/>
                  <a:pt x="17018" y="18146"/>
                  <a:pt x="17223" y="18180"/>
                </a:cubicBezTo>
                <a:cubicBezTo>
                  <a:pt x="17309" y="18112"/>
                  <a:pt x="17428" y="18061"/>
                  <a:pt x="17548" y="18027"/>
                </a:cubicBezTo>
                <a:cubicBezTo>
                  <a:pt x="17633" y="18044"/>
                  <a:pt x="17719" y="18027"/>
                  <a:pt x="17821" y="17992"/>
                </a:cubicBezTo>
                <a:cubicBezTo>
                  <a:pt x="17890" y="18009"/>
                  <a:pt x="17941" y="18009"/>
                  <a:pt x="18009" y="17992"/>
                </a:cubicBezTo>
                <a:cubicBezTo>
                  <a:pt x="18180" y="18009"/>
                  <a:pt x="18351" y="18044"/>
                  <a:pt x="18505" y="18129"/>
                </a:cubicBezTo>
                <a:lnTo>
                  <a:pt x="19222" y="18180"/>
                </a:lnTo>
                <a:cubicBezTo>
                  <a:pt x="19222" y="18197"/>
                  <a:pt x="19239" y="18215"/>
                  <a:pt x="19257" y="18232"/>
                </a:cubicBezTo>
                <a:cubicBezTo>
                  <a:pt x="19308" y="18317"/>
                  <a:pt x="19359" y="18402"/>
                  <a:pt x="19445" y="18385"/>
                </a:cubicBezTo>
                <a:lnTo>
                  <a:pt x="19445" y="1"/>
                </a:lnTo>
                <a:lnTo>
                  <a:pt x="0" y="1"/>
                </a:lnTo>
                <a:lnTo>
                  <a:pt x="0" y="3247"/>
                </a:lnTo>
                <a:cubicBezTo>
                  <a:pt x="69" y="3264"/>
                  <a:pt x="154" y="3264"/>
                  <a:pt x="205" y="3332"/>
                </a:cubicBezTo>
                <a:cubicBezTo>
                  <a:pt x="223" y="3350"/>
                  <a:pt x="274" y="3332"/>
                  <a:pt x="274" y="331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1" name="Google Shape;1021;p50"/>
          <p:cNvSpPr/>
          <p:nvPr/>
        </p:nvSpPr>
        <p:spPr>
          <a:xfrm flipH="1">
            <a:off x="582211" y="844135"/>
            <a:ext cx="4725339" cy="1068249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2" name="Google Shape;1022;p50"/>
          <p:cNvSpPr txBox="1">
            <a:spLocks noGrp="1"/>
          </p:cNvSpPr>
          <p:nvPr>
            <p:ph type="body" idx="1"/>
          </p:nvPr>
        </p:nvSpPr>
        <p:spPr>
          <a:xfrm>
            <a:off x="846078" y="2497443"/>
            <a:ext cx="4397118" cy="12629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eaLnBrk="0" hangingPunct="0">
              <a:buNone/>
              <a:defRPr/>
            </a:pPr>
            <a:r>
              <a:rPr lang="en-US" sz="3200">
                <a:solidFill>
                  <a:schemeClr val="bg2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Thủy là một cô bé tốt bụng, biết thương yêu, dỗ dành em nhỏ, biết quan tâm, giúp đỡ hàng xóm, láng giềng</a:t>
            </a:r>
            <a:r>
              <a:rPr lang="en-US" sz="3200">
                <a:solidFill>
                  <a:schemeClr val="bg2">
                    <a:lumMod val="75000"/>
                  </a:schemeClr>
                </a:solidFill>
                <a:latin typeface="Patrick Hand" panose="020B0604020202020204" charset="0"/>
              </a:rPr>
              <a:t>.</a:t>
            </a:r>
            <a:endParaRPr lang="vi-VN" sz="3200" dirty="0">
              <a:solidFill>
                <a:schemeClr val="bg2">
                  <a:lumMod val="75000"/>
                </a:schemeClr>
              </a:solidFill>
              <a:latin typeface="Patrick Hand" panose="020B0604020202020204" charset="0"/>
              <a:cs typeface="Times New Roman" pitchFamily="18" charset="0"/>
            </a:endParaRPr>
          </a:p>
        </p:txBody>
      </p:sp>
      <p:sp>
        <p:nvSpPr>
          <p:cNvPr id="1023" name="Google Shape;1023;p50"/>
          <p:cNvSpPr txBox="1">
            <a:spLocks noGrp="1"/>
          </p:cNvSpPr>
          <p:nvPr>
            <p:ph type="title"/>
          </p:nvPr>
        </p:nvSpPr>
        <p:spPr>
          <a:xfrm>
            <a:off x="764213" y="1368235"/>
            <a:ext cx="4614275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5322B4"/>
                </a:solidFill>
                <a:latin typeface="Patrick Hand" panose="020B0604020202020204" charset="0"/>
                <a:cs typeface="Times New Roman" pitchFamily="18" charset="0"/>
              </a:rPr>
              <a:t>Qua </a:t>
            </a:r>
            <a:r>
              <a:rPr lang="en-US" sz="3200" dirty="0" err="1">
                <a:solidFill>
                  <a:srgbClr val="5322B4"/>
                </a:solidFill>
                <a:latin typeface="Patrick Hand" panose="020B0604020202020204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5322B4"/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5322B4"/>
                </a:solidFill>
                <a:latin typeface="Patrick Hand" panose="020B0604020202020204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5322B4"/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5322B4"/>
                </a:solidFill>
                <a:latin typeface="Patrick Hand" panose="020B0604020202020204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5322B4"/>
                </a:solidFill>
                <a:latin typeface="Patrick Hand" panose="020B060402020202020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5322B4"/>
                </a:solidFill>
                <a:latin typeface="Patrick Hand" panose="020B0604020202020204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5322B4"/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5322B4"/>
                </a:solidFill>
                <a:latin typeface="Patrick Hand" panose="020B0604020202020204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5322B4"/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5322B4"/>
                </a:solidFill>
                <a:latin typeface="Patrick Hand" panose="020B0604020202020204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5322B4"/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5322B4"/>
                </a:solidFill>
                <a:latin typeface="Patrick Hand" panose="020B0604020202020204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5322B4"/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5322B4"/>
                </a:solidFill>
                <a:latin typeface="Patrick Hand" panose="020B0604020202020204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5322B4"/>
                </a:solidFill>
                <a:latin typeface="Patrick Hand" panose="020B0604020202020204" charset="0"/>
                <a:cs typeface="Times New Roman" pitchFamily="18" charset="0"/>
              </a:rPr>
              <a:t>?</a:t>
            </a:r>
            <a:br>
              <a:rPr lang="en-US" sz="3200" dirty="0">
                <a:solidFill>
                  <a:srgbClr val="5322B4"/>
                </a:solidFill>
                <a:latin typeface="Patrick Hand" panose="020B0604020202020204" charset="0"/>
                <a:cs typeface="Times New Roman" pitchFamily="18" charset="0"/>
              </a:rPr>
            </a:br>
            <a:endParaRPr dirty="0">
              <a:solidFill>
                <a:srgbClr val="00B050"/>
              </a:solidFill>
              <a:latin typeface="Patrick Hand" panose="020B0604020202020204" charset="0"/>
            </a:endParaRPr>
          </a:p>
        </p:txBody>
      </p:sp>
      <p:sp>
        <p:nvSpPr>
          <p:cNvPr id="1024" name="Google Shape;1024;p50"/>
          <p:cNvSpPr/>
          <p:nvPr/>
        </p:nvSpPr>
        <p:spPr>
          <a:xfrm>
            <a:off x="5665448" y="822575"/>
            <a:ext cx="2548615" cy="3498339"/>
          </a:xfrm>
          <a:custGeom>
            <a:avLst/>
            <a:gdLst/>
            <a:ahLst/>
            <a:cxnLst/>
            <a:rect l="l" t="t" r="r" b="b"/>
            <a:pathLst>
              <a:path w="40991" h="56266" extrusionOk="0">
                <a:moveTo>
                  <a:pt x="40922" y="0"/>
                </a:moveTo>
                <a:lnTo>
                  <a:pt x="1" y="52"/>
                </a:lnTo>
                <a:lnTo>
                  <a:pt x="69" y="56265"/>
                </a:lnTo>
                <a:lnTo>
                  <a:pt x="40990" y="56214"/>
                </a:lnTo>
                <a:lnTo>
                  <a:pt x="4092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5" name="Google Shape;1025;p50"/>
          <p:cNvSpPr/>
          <p:nvPr/>
        </p:nvSpPr>
        <p:spPr>
          <a:xfrm>
            <a:off x="5782274" y="984042"/>
            <a:ext cx="2314900" cy="3176396"/>
          </a:xfrm>
          <a:custGeom>
            <a:avLst/>
            <a:gdLst/>
            <a:ahLst/>
            <a:cxnLst/>
            <a:rect l="l" t="t" r="r" b="b"/>
            <a:pathLst>
              <a:path w="37232" h="51088" extrusionOk="0">
                <a:moveTo>
                  <a:pt x="37181" y="0"/>
                </a:moveTo>
                <a:lnTo>
                  <a:pt x="1" y="35"/>
                </a:lnTo>
                <a:lnTo>
                  <a:pt x="52" y="51088"/>
                </a:lnTo>
                <a:lnTo>
                  <a:pt x="37232" y="51037"/>
                </a:lnTo>
                <a:lnTo>
                  <a:pt x="3718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27" name="Google Shape;1027;p50"/>
          <p:cNvGrpSpPr/>
          <p:nvPr/>
        </p:nvGrpSpPr>
        <p:grpSpPr>
          <a:xfrm rot="166182">
            <a:off x="8252402" y="3664596"/>
            <a:ext cx="677478" cy="1602296"/>
            <a:chOff x="7964289" y="3664682"/>
            <a:chExt cx="630767" cy="1491820"/>
          </a:xfrm>
        </p:grpSpPr>
        <p:sp>
          <p:nvSpPr>
            <p:cNvPr id="1028" name="Google Shape;1028;p50"/>
            <p:cNvSpPr/>
            <p:nvPr/>
          </p:nvSpPr>
          <p:spPr>
            <a:xfrm rot="163703">
              <a:off x="7988544" y="3701642"/>
              <a:ext cx="568295" cy="1032620"/>
            </a:xfrm>
            <a:custGeom>
              <a:avLst/>
              <a:gdLst/>
              <a:ahLst/>
              <a:cxnLst/>
              <a:rect l="l" t="t" r="r" b="b"/>
              <a:pathLst>
                <a:path w="14370" h="26111" extrusionOk="0">
                  <a:moveTo>
                    <a:pt x="5226" y="6453"/>
                  </a:moveTo>
                  <a:lnTo>
                    <a:pt x="5226" y="6453"/>
                  </a:lnTo>
                  <a:cubicBezTo>
                    <a:pt x="6285" y="7461"/>
                    <a:pt x="7293" y="8520"/>
                    <a:pt x="8284" y="9597"/>
                  </a:cubicBezTo>
                  <a:cubicBezTo>
                    <a:pt x="7959" y="9682"/>
                    <a:pt x="7754" y="10007"/>
                    <a:pt x="7823" y="10348"/>
                  </a:cubicBezTo>
                  <a:cubicBezTo>
                    <a:pt x="7037" y="8999"/>
                    <a:pt x="6114" y="7734"/>
                    <a:pt x="5226" y="6453"/>
                  </a:cubicBezTo>
                  <a:close/>
                  <a:moveTo>
                    <a:pt x="3773" y="22736"/>
                  </a:moveTo>
                  <a:cubicBezTo>
                    <a:pt x="3961" y="23026"/>
                    <a:pt x="4149" y="23317"/>
                    <a:pt x="4337" y="23607"/>
                  </a:cubicBezTo>
                  <a:cubicBezTo>
                    <a:pt x="4098" y="23351"/>
                    <a:pt x="3927" y="23060"/>
                    <a:pt x="3773" y="22736"/>
                  </a:cubicBezTo>
                  <a:close/>
                  <a:moveTo>
                    <a:pt x="6985" y="1"/>
                  </a:moveTo>
                  <a:cubicBezTo>
                    <a:pt x="6548" y="1"/>
                    <a:pt x="6114" y="442"/>
                    <a:pt x="6439" y="883"/>
                  </a:cubicBezTo>
                  <a:cubicBezTo>
                    <a:pt x="6832" y="1395"/>
                    <a:pt x="7242" y="1908"/>
                    <a:pt x="7652" y="2420"/>
                  </a:cubicBezTo>
                  <a:cubicBezTo>
                    <a:pt x="7020" y="1822"/>
                    <a:pt x="6353" y="1276"/>
                    <a:pt x="5670" y="763"/>
                  </a:cubicBezTo>
                  <a:cubicBezTo>
                    <a:pt x="5561" y="685"/>
                    <a:pt x="5454" y="651"/>
                    <a:pt x="5354" y="651"/>
                  </a:cubicBezTo>
                  <a:cubicBezTo>
                    <a:pt x="4949" y="651"/>
                    <a:pt x="4655" y="1200"/>
                    <a:pt x="4833" y="1583"/>
                  </a:cubicBezTo>
                  <a:cubicBezTo>
                    <a:pt x="5123" y="2198"/>
                    <a:pt x="5448" y="2796"/>
                    <a:pt x="5824" y="3360"/>
                  </a:cubicBezTo>
                  <a:cubicBezTo>
                    <a:pt x="5362" y="3052"/>
                    <a:pt x="4901" y="2779"/>
                    <a:pt x="4422" y="2540"/>
                  </a:cubicBezTo>
                  <a:cubicBezTo>
                    <a:pt x="4337" y="2496"/>
                    <a:pt x="4245" y="2476"/>
                    <a:pt x="4153" y="2476"/>
                  </a:cubicBezTo>
                  <a:cubicBezTo>
                    <a:pt x="3708" y="2476"/>
                    <a:pt x="3260" y="2938"/>
                    <a:pt x="3585" y="3377"/>
                  </a:cubicBezTo>
                  <a:cubicBezTo>
                    <a:pt x="3688" y="3497"/>
                    <a:pt x="3773" y="3616"/>
                    <a:pt x="3876" y="3753"/>
                  </a:cubicBezTo>
                  <a:cubicBezTo>
                    <a:pt x="3585" y="3514"/>
                    <a:pt x="3295" y="3292"/>
                    <a:pt x="2987" y="3087"/>
                  </a:cubicBezTo>
                  <a:cubicBezTo>
                    <a:pt x="2887" y="3017"/>
                    <a:pt x="2786" y="2986"/>
                    <a:pt x="2690" y="2986"/>
                  </a:cubicBezTo>
                  <a:cubicBezTo>
                    <a:pt x="2292" y="2986"/>
                    <a:pt x="1978" y="3505"/>
                    <a:pt x="2184" y="3890"/>
                  </a:cubicBezTo>
                  <a:cubicBezTo>
                    <a:pt x="2509" y="4488"/>
                    <a:pt x="2851" y="5069"/>
                    <a:pt x="3226" y="5633"/>
                  </a:cubicBezTo>
                  <a:lnTo>
                    <a:pt x="2919" y="5325"/>
                  </a:lnTo>
                  <a:cubicBezTo>
                    <a:pt x="2808" y="5209"/>
                    <a:pt x="2668" y="5159"/>
                    <a:pt x="2529" y="5159"/>
                  </a:cubicBezTo>
                  <a:cubicBezTo>
                    <a:pt x="2175" y="5159"/>
                    <a:pt x="1822" y="5484"/>
                    <a:pt x="1945" y="5889"/>
                  </a:cubicBezTo>
                  <a:cubicBezTo>
                    <a:pt x="2167" y="6504"/>
                    <a:pt x="2423" y="7119"/>
                    <a:pt x="2731" y="7700"/>
                  </a:cubicBezTo>
                  <a:lnTo>
                    <a:pt x="2543" y="7478"/>
                  </a:lnTo>
                  <a:cubicBezTo>
                    <a:pt x="2441" y="7359"/>
                    <a:pt x="2314" y="7308"/>
                    <a:pt x="2187" y="7308"/>
                  </a:cubicBezTo>
                  <a:cubicBezTo>
                    <a:pt x="1804" y="7308"/>
                    <a:pt x="1415" y="7764"/>
                    <a:pt x="1672" y="8161"/>
                  </a:cubicBezTo>
                  <a:cubicBezTo>
                    <a:pt x="1996" y="8640"/>
                    <a:pt x="2321" y="9135"/>
                    <a:pt x="2628" y="9631"/>
                  </a:cubicBezTo>
                  <a:cubicBezTo>
                    <a:pt x="2600" y="9624"/>
                    <a:pt x="2571" y="9621"/>
                    <a:pt x="2542" y="9621"/>
                  </a:cubicBezTo>
                  <a:cubicBezTo>
                    <a:pt x="2198" y="9621"/>
                    <a:pt x="1890" y="10072"/>
                    <a:pt x="2048" y="10451"/>
                  </a:cubicBezTo>
                  <a:cubicBezTo>
                    <a:pt x="2663" y="11903"/>
                    <a:pt x="3500" y="13253"/>
                    <a:pt x="4217" y="14654"/>
                  </a:cubicBezTo>
                  <a:cubicBezTo>
                    <a:pt x="3192" y="13561"/>
                    <a:pt x="2218" y="12416"/>
                    <a:pt x="1108" y="11408"/>
                  </a:cubicBezTo>
                  <a:cubicBezTo>
                    <a:pt x="992" y="11283"/>
                    <a:pt x="855" y="11230"/>
                    <a:pt x="722" y="11230"/>
                  </a:cubicBezTo>
                  <a:cubicBezTo>
                    <a:pt x="346" y="11230"/>
                    <a:pt x="1" y="11653"/>
                    <a:pt x="253" y="12057"/>
                  </a:cubicBezTo>
                  <a:cubicBezTo>
                    <a:pt x="800" y="13133"/>
                    <a:pt x="1432" y="14159"/>
                    <a:pt x="2082" y="15184"/>
                  </a:cubicBezTo>
                  <a:cubicBezTo>
                    <a:pt x="2059" y="15181"/>
                    <a:pt x="2036" y="15180"/>
                    <a:pt x="2014" y="15180"/>
                  </a:cubicBezTo>
                  <a:cubicBezTo>
                    <a:pt x="1623" y="15180"/>
                    <a:pt x="1357" y="15597"/>
                    <a:pt x="1535" y="15953"/>
                  </a:cubicBezTo>
                  <a:cubicBezTo>
                    <a:pt x="2440" y="17764"/>
                    <a:pt x="3449" y="19489"/>
                    <a:pt x="4440" y="21249"/>
                  </a:cubicBezTo>
                  <a:cubicBezTo>
                    <a:pt x="3995" y="20737"/>
                    <a:pt x="3517" y="20258"/>
                    <a:pt x="3021" y="19814"/>
                  </a:cubicBezTo>
                  <a:cubicBezTo>
                    <a:pt x="2924" y="19730"/>
                    <a:pt x="2812" y="19693"/>
                    <a:pt x="2703" y="19693"/>
                  </a:cubicBezTo>
                  <a:cubicBezTo>
                    <a:pt x="2371" y="19693"/>
                    <a:pt x="2064" y="20031"/>
                    <a:pt x="2270" y="20378"/>
                  </a:cubicBezTo>
                  <a:cubicBezTo>
                    <a:pt x="2680" y="21044"/>
                    <a:pt x="3107" y="21711"/>
                    <a:pt x="3534" y="22360"/>
                  </a:cubicBezTo>
                  <a:cubicBezTo>
                    <a:pt x="3488" y="22337"/>
                    <a:pt x="3441" y="22327"/>
                    <a:pt x="3396" y="22327"/>
                  </a:cubicBezTo>
                  <a:cubicBezTo>
                    <a:pt x="3203" y="22327"/>
                    <a:pt x="3038" y="22512"/>
                    <a:pt x="3107" y="22719"/>
                  </a:cubicBezTo>
                  <a:cubicBezTo>
                    <a:pt x="3483" y="24000"/>
                    <a:pt x="4781" y="25282"/>
                    <a:pt x="5841" y="26033"/>
                  </a:cubicBezTo>
                  <a:cubicBezTo>
                    <a:pt x="5915" y="26087"/>
                    <a:pt x="5990" y="26111"/>
                    <a:pt x="6062" y="26111"/>
                  </a:cubicBezTo>
                  <a:cubicBezTo>
                    <a:pt x="6355" y="26111"/>
                    <a:pt x="6590" y="25724"/>
                    <a:pt x="6439" y="25435"/>
                  </a:cubicBezTo>
                  <a:cubicBezTo>
                    <a:pt x="6097" y="24820"/>
                    <a:pt x="5755" y="24222"/>
                    <a:pt x="5396" y="23624"/>
                  </a:cubicBezTo>
                  <a:lnTo>
                    <a:pt x="5396" y="23624"/>
                  </a:lnTo>
                  <a:cubicBezTo>
                    <a:pt x="5601" y="23846"/>
                    <a:pt x="5841" y="24034"/>
                    <a:pt x="6080" y="24222"/>
                  </a:cubicBezTo>
                  <a:cubicBezTo>
                    <a:pt x="6179" y="24317"/>
                    <a:pt x="6293" y="24357"/>
                    <a:pt x="6404" y="24357"/>
                  </a:cubicBezTo>
                  <a:cubicBezTo>
                    <a:pt x="6734" y="24357"/>
                    <a:pt x="7036" y="23999"/>
                    <a:pt x="6832" y="23641"/>
                  </a:cubicBezTo>
                  <a:cubicBezTo>
                    <a:pt x="6217" y="22377"/>
                    <a:pt x="5533" y="21147"/>
                    <a:pt x="4850" y="19917"/>
                  </a:cubicBezTo>
                  <a:lnTo>
                    <a:pt x="4850" y="19917"/>
                  </a:lnTo>
                  <a:cubicBezTo>
                    <a:pt x="5021" y="20122"/>
                    <a:pt x="5174" y="20310"/>
                    <a:pt x="5345" y="20515"/>
                  </a:cubicBezTo>
                  <a:cubicBezTo>
                    <a:pt x="5444" y="20626"/>
                    <a:pt x="5559" y="20673"/>
                    <a:pt x="5673" y="20673"/>
                  </a:cubicBezTo>
                  <a:cubicBezTo>
                    <a:pt x="6014" y="20673"/>
                    <a:pt x="6340" y="20254"/>
                    <a:pt x="6148" y="19882"/>
                  </a:cubicBezTo>
                  <a:cubicBezTo>
                    <a:pt x="5345" y="18328"/>
                    <a:pt x="4388" y="16841"/>
                    <a:pt x="3449" y="15372"/>
                  </a:cubicBezTo>
                  <a:lnTo>
                    <a:pt x="3449" y="15372"/>
                  </a:lnTo>
                  <a:cubicBezTo>
                    <a:pt x="4047" y="15987"/>
                    <a:pt x="4679" y="16585"/>
                    <a:pt x="5328" y="17132"/>
                  </a:cubicBezTo>
                  <a:cubicBezTo>
                    <a:pt x="5436" y="17225"/>
                    <a:pt x="5570" y="17268"/>
                    <a:pt x="5702" y="17268"/>
                  </a:cubicBezTo>
                  <a:cubicBezTo>
                    <a:pt x="6027" y="17268"/>
                    <a:pt x="6338" y="17008"/>
                    <a:pt x="6217" y="16619"/>
                  </a:cubicBezTo>
                  <a:cubicBezTo>
                    <a:pt x="6012" y="15987"/>
                    <a:pt x="5755" y="15372"/>
                    <a:pt x="5465" y="14757"/>
                  </a:cubicBezTo>
                  <a:lnTo>
                    <a:pt x="5465" y="14757"/>
                  </a:lnTo>
                  <a:cubicBezTo>
                    <a:pt x="5533" y="14842"/>
                    <a:pt x="5601" y="14927"/>
                    <a:pt x="5687" y="15013"/>
                  </a:cubicBezTo>
                  <a:cubicBezTo>
                    <a:pt x="5797" y="15145"/>
                    <a:pt x="5923" y="15200"/>
                    <a:pt x="6045" y="15200"/>
                  </a:cubicBezTo>
                  <a:cubicBezTo>
                    <a:pt x="6397" y="15200"/>
                    <a:pt x="6719" y="14744"/>
                    <a:pt x="6541" y="14364"/>
                  </a:cubicBezTo>
                  <a:cubicBezTo>
                    <a:pt x="6234" y="13714"/>
                    <a:pt x="5926" y="13099"/>
                    <a:pt x="5601" y="12467"/>
                  </a:cubicBezTo>
                  <a:lnTo>
                    <a:pt x="5601" y="12467"/>
                  </a:lnTo>
                  <a:lnTo>
                    <a:pt x="5670" y="12535"/>
                  </a:lnTo>
                  <a:cubicBezTo>
                    <a:pt x="5790" y="12630"/>
                    <a:pt x="5925" y="12672"/>
                    <a:pt x="6054" y="12672"/>
                  </a:cubicBezTo>
                  <a:cubicBezTo>
                    <a:pt x="6437" y="12672"/>
                    <a:pt x="6771" y="12304"/>
                    <a:pt x="6541" y="11869"/>
                  </a:cubicBezTo>
                  <a:cubicBezTo>
                    <a:pt x="6165" y="11117"/>
                    <a:pt x="5704" y="10417"/>
                    <a:pt x="5260" y="9699"/>
                  </a:cubicBezTo>
                  <a:lnTo>
                    <a:pt x="5260" y="9699"/>
                  </a:lnTo>
                  <a:cubicBezTo>
                    <a:pt x="5875" y="10400"/>
                    <a:pt x="6541" y="11049"/>
                    <a:pt x="7259" y="11664"/>
                  </a:cubicBezTo>
                  <a:cubicBezTo>
                    <a:pt x="7376" y="11771"/>
                    <a:pt x="7514" y="11819"/>
                    <a:pt x="7648" y="11819"/>
                  </a:cubicBezTo>
                  <a:cubicBezTo>
                    <a:pt x="7962" y="11819"/>
                    <a:pt x="8257" y="11557"/>
                    <a:pt x="8233" y="11186"/>
                  </a:cubicBezTo>
                  <a:lnTo>
                    <a:pt x="8233" y="11186"/>
                  </a:lnTo>
                  <a:cubicBezTo>
                    <a:pt x="8523" y="11715"/>
                    <a:pt x="8831" y="12211"/>
                    <a:pt x="9138" y="12723"/>
                  </a:cubicBezTo>
                  <a:cubicBezTo>
                    <a:pt x="9019" y="12621"/>
                    <a:pt x="8916" y="12501"/>
                    <a:pt x="8814" y="12416"/>
                  </a:cubicBezTo>
                  <a:cubicBezTo>
                    <a:pt x="8686" y="12296"/>
                    <a:pt x="8539" y="12245"/>
                    <a:pt x="8397" y="12245"/>
                  </a:cubicBezTo>
                  <a:cubicBezTo>
                    <a:pt x="7971" y="12245"/>
                    <a:pt x="7583" y="12706"/>
                    <a:pt x="7840" y="13168"/>
                  </a:cubicBezTo>
                  <a:cubicBezTo>
                    <a:pt x="7976" y="13424"/>
                    <a:pt x="8113" y="13680"/>
                    <a:pt x="8267" y="13936"/>
                  </a:cubicBezTo>
                  <a:cubicBezTo>
                    <a:pt x="7942" y="14073"/>
                    <a:pt x="7823" y="14466"/>
                    <a:pt x="8011" y="14774"/>
                  </a:cubicBezTo>
                  <a:cubicBezTo>
                    <a:pt x="8472" y="15543"/>
                    <a:pt x="8916" y="16328"/>
                    <a:pt x="9360" y="17114"/>
                  </a:cubicBezTo>
                  <a:lnTo>
                    <a:pt x="8814" y="16499"/>
                  </a:lnTo>
                  <a:cubicBezTo>
                    <a:pt x="8692" y="16360"/>
                    <a:pt x="8548" y="16302"/>
                    <a:pt x="8407" y="16302"/>
                  </a:cubicBezTo>
                  <a:cubicBezTo>
                    <a:pt x="7992" y="16302"/>
                    <a:pt x="7598" y="16805"/>
                    <a:pt x="7840" y="17251"/>
                  </a:cubicBezTo>
                  <a:lnTo>
                    <a:pt x="8506" y="18447"/>
                  </a:lnTo>
                  <a:cubicBezTo>
                    <a:pt x="8284" y="18635"/>
                    <a:pt x="8216" y="18960"/>
                    <a:pt x="8369" y="19216"/>
                  </a:cubicBezTo>
                  <a:cubicBezTo>
                    <a:pt x="8643" y="19729"/>
                    <a:pt x="8933" y="20241"/>
                    <a:pt x="9224" y="20737"/>
                  </a:cubicBezTo>
                  <a:cubicBezTo>
                    <a:pt x="9192" y="20730"/>
                    <a:pt x="9160" y="20727"/>
                    <a:pt x="9128" y="20727"/>
                  </a:cubicBezTo>
                  <a:cubicBezTo>
                    <a:pt x="8683" y="20727"/>
                    <a:pt x="8277" y="21368"/>
                    <a:pt x="8660" y="21830"/>
                  </a:cubicBezTo>
                  <a:cubicBezTo>
                    <a:pt x="9258" y="22582"/>
                    <a:pt x="9822" y="23368"/>
                    <a:pt x="10351" y="24188"/>
                  </a:cubicBezTo>
                  <a:cubicBezTo>
                    <a:pt x="10484" y="24400"/>
                    <a:pt x="10671" y="24489"/>
                    <a:pt x="10855" y="24489"/>
                  </a:cubicBezTo>
                  <a:cubicBezTo>
                    <a:pt x="11264" y="24489"/>
                    <a:pt x="11658" y="24051"/>
                    <a:pt x="11411" y="23556"/>
                  </a:cubicBezTo>
                  <a:cubicBezTo>
                    <a:pt x="11411" y="23539"/>
                    <a:pt x="11394" y="23522"/>
                    <a:pt x="11377" y="23505"/>
                  </a:cubicBezTo>
                  <a:cubicBezTo>
                    <a:pt x="11496" y="23436"/>
                    <a:pt x="11599" y="23351"/>
                    <a:pt x="11667" y="23231"/>
                  </a:cubicBezTo>
                  <a:cubicBezTo>
                    <a:pt x="11694" y="23235"/>
                    <a:pt x="11721" y="23237"/>
                    <a:pt x="11749" y="23237"/>
                  </a:cubicBezTo>
                  <a:cubicBezTo>
                    <a:pt x="12171" y="23237"/>
                    <a:pt x="12604" y="22759"/>
                    <a:pt x="12299" y="22326"/>
                  </a:cubicBezTo>
                  <a:cubicBezTo>
                    <a:pt x="12128" y="22069"/>
                    <a:pt x="11958" y="21830"/>
                    <a:pt x="11804" y="21574"/>
                  </a:cubicBezTo>
                  <a:lnTo>
                    <a:pt x="11804" y="21574"/>
                  </a:lnTo>
                  <a:cubicBezTo>
                    <a:pt x="11861" y="21588"/>
                    <a:pt x="11920" y="21594"/>
                    <a:pt x="11978" y="21594"/>
                  </a:cubicBezTo>
                  <a:cubicBezTo>
                    <a:pt x="12355" y="21594"/>
                    <a:pt x="12716" y="21315"/>
                    <a:pt x="12538" y="20856"/>
                  </a:cubicBezTo>
                  <a:cubicBezTo>
                    <a:pt x="12436" y="20583"/>
                    <a:pt x="12333" y="20310"/>
                    <a:pt x="12197" y="20036"/>
                  </a:cubicBezTo>
                  <a:cubicBezTo>
                    <a:pt x="12573" y="19951"/>
                    <a:pt x="12880" y="19507"/>
                    <a:pt x="12641" y="19114"/>
                  </a:cubicBezTo>
                  <a:cubicBezTo>
                    <a:pt x="12316" y="18550"/>
                    <a:pt x="11992" y="17986"/>
                    <a:pt x="11650" y="17405"/>
                  </a:cubicBezTo>
                  <a:lnTo>
                    <a:pt x="11650" y="17405"/>
                  </a:lnTo>
                  <a:cubicBezTo>
                    <a:pt x="11838" y="17627"/>
                    <a:pt x="12043" y="17849"/>
                    <a:pt x="12231" y="18071"/>
                  </a:cubicBezTo>
                  <a:cubicBezTo>
                    <a:pt x="12358" y="18216"/>
                    <a:pt x="12500" y="18276"/>
                    <a:pt x="12636" y="18276"/>
                  </a:cubicBezTo>
                  <a:cubicBezTo>
                    <a:pt x="13030" y="18276"/>
                    <a:pt x="13378" y="17769"/>
                    <a:pt x="13188" y="17337"/>
                  </a:cubicBezTo>
                  <a:cubicBezTo>
                    <a:pt x="12966" y="16875"/>
                    <a:pt x="12761" y="16414"/>
                    <a:pt x="12504" y="15970"/>
                  </a:cubicBezTo>
                  <a:lnTo>
                    <a:pt x="12504" y="15970"/>
                  </a:lnTo>
                  <a:cubicBezTo>
                    <a:pt x="12726" y="16192"/>
                    <a:pt x="12931" y="16397"/>
                    <a:pt x="13171" y="16602"/>
                  </a:cubicBezTo>
                  <a:cubicBezTo>
                    <a:pt x="13273" y="16692"/>
                    <a:pt x="13397" y="16731"/>
                    <a:pt x="13520" y="16731"/>
                  </a:cubicBezTo>
                  <a:cubicBezTo>
                    <a:pt x="13909" y="16731"/>
                    <a:pt x="14293" y="16342"/>
                    <a:pt x="14008" y="15953"/>
                  </a:cubicBezTo>
                  <a:cubicBezTo>
                    <a:pt x="13376" y="15115"/>
                    <a:pt x="12726" y="14278"/>
                    <a:pt x="12077" y="13458"/>
                  </a:cubicBezTo>
                  <a:lnTo>
                    <a:pt x="12077" y="13458"/>
                  </a:lnTo>
                  <a:cubicBezTo>
                    <a:pt x="12419" y="13766"/>
                    <a:pt x="12761" y="14056"/>
                    <a:pt x="13102" y="14346"/>
                  </a:cubicBezTo>
                  <a:cubicBezTo>
                    <a:pt x="13229" y="14447"/>
                    <a:pt x="13363" y="14490"/>
                    <a:pt x="13491" y="14490"/>
                  </a:cubicBezTo>
                  <a:cubicBezTo>
                    <a:pt x="13953" y="14490"/>
                    <a:pt x="14335" y="13933"/>
                    <a:pt x="13974" y="13492"/>
                  </a:cubicBezTo>
                  <a:cubicBezTo>
                    <a:pt x="12077" y="11373"/>
                    <a:pt x="10163" y="9289"/>
                    <a:pt x="8301" y="7153"/>
                  </a:cubicBezTo>
                  <a:lnTo>
                    <a:pt x="8301" y="7153"/>
                  </a:lnTo>
                  <a:cubicBezTo>
                    <a:pt x="9651" y="8571"/>
                    <a:pt x="10915" y="10092"/>
                    <a:pt x="12402" y="11322"/>
                  </a:cubicBezTo>
                  <a:cubicBezTo>
                    <a:pt x="12522" y="11422"/>
                    <a:pt x="12665" y="11465"/>
                    <a:pt x="12808" y="11465"/>
                  </a:cubicBezTo>
                  <a:cubicBezTo>
                    <a:pt x="13251" y="11465"/>
                    <a:pt x="13682" y="11045"/>
                    <a:pt x="13359" y="10605"/>
                  </a:cubicBezTo>
                  <a:cubicBezTo>
                    <a:pt x="11821" y="8520"/>
                    <a:pt x="9941" y="6692"/>
                    <a:pt x="8301" y="4693"/>
                  </a:cubicBezTo>
                  <a:lnTo>
                    <a:pt x="8301" y="4693"/>
                  </a:lnTo>
                  <a:cubicBezTo>
                    <a:pt x="9873" y="6299"/>
                    <a:pt x="11342" y="7990"/>
                    <a:pt x="13119" y="9374"/>
                  </a:cubicBezTo>
                  <a:cubicBezTo>
                    <a:pt x="13240" y="9470"/>
                    <a:pt x="13382" y="9512"/>
                    <a:pt x="13521" y="9512"/>
                  </a:cubicBezTo>
                  <a:cubicBezTo>
                    <a:pt x="13956" y="9512"/>
                    <a:pt x="14369" y="9105"/>
                    <a:pt x="14059" y="8640"/>
                  </a:cubicBezTo>
                  <a:cubicBezTo>
                    <a:pt x="13376" y="7580"/>
                    <a:pt x="12607" y="6572"/>
                    <a:pt x="11821" y="5598"/>
                  </a:cubicBezTo>
                  <a:lnTo>
                    <a:pt x="11821" y="5598"/>
                  </a:lnTo>
                  <a:lnTo>
                    <a:pt x="11872" y="5633"/>
                  </a:lnTo>
                  <a:cubicBezTo>
                    <a:pt x="12007" y="5741"/>
                    <a:pt x="12157" y="5789"/>
                    <a:pt x="12299" y="5789"/>
                  </a:cubicBezTo>
                  <a:cubicBezTo>
                    <a:pt x="12715" y="5789"/>
                    <a:pt x="13071" y="5381"/>
                    <a:pt x="12829" y="4898"/>
                  </a:cubicBezTo>
                  <a:cubicBezTo>
                    <a:pt x="12060" y="3445"/>
                    <a:pt x="11120" y="2096"/>
                    <a:pt x="10334" y="626"/>
                  </a:cubicBezTo>
                  <a:cubicBezTo>
                    <a:pt x="10225" y="425"/>
                    <a:pt x="10033" y="340"/>
                    <a:pt x="9837" y="340"/>
                  </a:cubicBezTo>
                  <a:cubicBezTo>
                    <a:pt x="9448" y="340"/>
                    <a:pt x="9042" y="673"/>
                    <a:pt x="9224" y="1105"/>
                  </a:cubicBezTo>
                  <a:cubicBezTo>
                    <a:pt x="9377" y="1481"/>
                    <a:pt x="9480" y="1839"/>
                    <a:pt x="9651" y="2164"/>
                  </a:cubicBezTo>
                  <a:cubicBezTo>
                    <a:pt x="8899" y="1498"/>
                    <a:pt x="8147" y="814"/>
                    <a:pt x="7378" y="148"/>
                  </a:cubicBezTo>
                  <a:cubicBezTo>
                    <a:pt x="7263" y="45"/>
                    <a:pt x="7124" y="1"/>
                    <a:pt x="6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50"/>
            <p:cNvSpPr/>
            <p:nvPr/>
          </p:nvSpPr>
          <p:spPr>
            <a:xfrm rot="163703">
              <a:off x="8195376" y="4188081"/>
              <a:ext cx="235583" cy="934108"/>
            </a:xfrm>
            <a:custGeom>
              <a:avLst/>
              <a:gdLst/>
              <a:ahLst/>
              <a:cxnLst/>
              <a:rect l="l" t="t" r="r" b="b"/>
              <a:pathLst>
                <a:path w="5957" h="23620" extrusionOk="0">
                  <a:moveTo>
                    <a:pt x="1516" y="1"/>
                  </a:moveTo>
                  <a:cubicBezTo>
                    <a:pt x="1210" y="1"/>
                    <a:pt x="1019" y="271"/>
                    <a:pt x="991" y="553"/>
                  </a:cubicBezTo>
                  <a:lnTo>
                    <a:pt x="855" y="553"/>
                  </a:lnTo>
                  <a:cubicBezTo>
                    <a:pt x="479" y="553"/>
                    <a:pt x="188" y="929"/>
                    <a:pt x="291" y="1304"/>
                  </a:cubicBezTo>
                  <a:cubicBezTo>
                    <a:pt x="376" y="1783"/>
                    <a:pt x="444" y="2261"/>
                    <a:pt x="479" y="2740"/>
                  </a:cubicBezTo>
                  <a:cubicBezTo>
                    <a:pt x="137" y="2876"/>
                    <a:pt x="0" y="3269"/>
                    <a:pt x="171" y="3594"/>
                  </a:cubicBezTo>
                  <a:cubicBezTo>
                    <a:pt x="462" y="4158"/>
                    <a:pt x="820" y="4705"/>
                    <a:pt x="1213" y="5217"/>
                  </a:cubicBezTo>
                  <a:cubicBezTo>
                    <a:pt x="872" y="5337"/>
                    <a:pt x="718" y="5747"/>
                    <a:pt x="889" y="6071"/>
                  </a:cubicBezTo>
                  <a:cubicBezTo>
                    <a:pt x="1128" y="6464"/>
                    <a:pt x="1384" y="6840"/>
                    <a:pt x="1623" y="7233"/>
                  </a:cubicBezTo>
                  <a:cubicBezTo>
                    <a:pt x="1550" y="7198"/>
                    <a:pt x="1475" y="7182"/>
                    <a:pt x="1400" y="7182"/>
                  </a:cubicBezTo>
                  <a:cubicBezTo>
                    <a:pt x="1005" y="7182"/>
                    <a:pt x="647" y="7631"/>
                    <a:pt x="906" y="8019"/>
                  </a:cubicBezTo>
                  <a:cubicBezTo>
                    <a:pt x="1282" y="8600"/>
                    <a:pt x="1658" y="9181"/>
                    <a:pt x="2016" y="9779"/>
                  </a:cubicBezTo>
                  <a:cubicBezTo>
                    <a:pt x="1897" y="9711"/>
                    <a:pt x="1777" y="9643"/>
                    <a:pt x="1675" y="9574"/>
                  </a:cubicBezTo>
                  <a:cubicBezTo>
                    <a:pt x="1584" y="9516"/>
                    <a:pt x="1490" y="9490"/>
                    <a:pt x="1399" y="9490"/>
                  </a:cubicBezTo>
                  <a:cubicBezTo>
                    <a:pt x="1064" y="9490"/>
                    <a:pt x="774" y="9843"/>
                    <a:pt x="855" y="10206"/>
                  </a:cubicBezTo>
                  <a:cubicBezTo>
                    <a:pt x="940" y="10565"/>
                    <a:pt x="1042" y="10941"/>
                    <a:pt x="1179" y="11300"/>
                  </a:cubicBezTo>
                  <a:cubicBezTo>
                    <a:pt x="1133" y="11290"/>
                    <a:pt x="1086" y="11285"/>
                    <a:pt x="1039" y="11285"/>
                  </a:cubicBezTo>
                  <a:cubicBezTo>
                    <a:pt x="687" y="11285"/>
                    <a:pt x="345" y="11561"/>
                    <a:pt x="496" y="11983"/>
                  </a:cubicBezTo>
                  <a:cubicBezTo>
                    <a:pt x="786" y="12769"/>
                    <a:pt x="1145" y="13538"/>
                    <a:pt x="1589" y="14273"/>
                  </a:cubicBezTo>
                  <a:cubicBezTo>
                    <a:pt x="1577" y="14272"/>
                    <a:pt x="1565" y="14271"/>
                    <a:pt x="1553" y="14271"/>
                  </a:cubicBezTo>
                  <a:cubicBezTo>
                    <a:pt x="1179" y="14271"/>
                    <a:pt x="911" y="14780"/>
                    <a:pt x="1077" y="15144"/>
                  </a:cubicBezTo>
                  <a:cubicBezTo>
                    <a:pt x="1333" y="15691"/>
                    <a:pt x="1640" y="16238"/>
                    <a:pt x="1931" y="16767"/>
                  </a:cubicBezTo>
                  <a:cubicBezTo>
                    <a:pt x="1818" y="16659"/>
                    <a:pt x="1697" y="16613"/>
                    <a:pt x="1581" y="16613"/>
                  </a:cubicBezTo>
                  <a:cubicBezTo>
                    <a:pt x="1188" y="16613"/>
                    <a:pt x="862" y="17144"/>
                    <a:pt x="1179" y="17553"/>
                  </a:cubicBezTo>
                  <a:cubicBezTo>
                    <a:pt x="2136" y="18732"/>
                    <a:pt x="3247" y="19809"/>
                    <a:pt x="4101" y="21073"/>
                  </a:cubicBezTo>
                  <a:cubicBezTo>
                    <a:pt x="3230" y="20492"/>
                    <a:pt x="2495" y="19604"/>
                    <a:pt x="1743" y="18955"/>
                  </a:cubicBezTo>
                  <a:cubicBezTo>
                    <a:pt x="1639" y="18855"/>
                    <a:pt x="1521" y="18812"/>
                    <a:pt x="1407" y="18812"/>
                  </a:cubicBezTo>
                  <a:cubicBezTo>
                    <a:pt x="1071" y="18812"/>
                    <a:pt x="770" y="19182"/>
                    <a:pt x="974" y="19553"/>
                  </a:cubicBezTo>
                  <a:cubicBezTo>
                    <a:pt x="1470" y="20509"/>
                    <a:pt x="2051" y="21415"/>
                    <a:pt x="2597" y="22355"/>
                  </a:cubicBezTo>
                  <a:cubicBezTo>
                    <a:pt x="2290" y="22218"/>
                    <a:pt x="1982" y="22064"/>
                    <a:pt x="1675" y="21910"/>
                  </a:cubicBezTo>
                  <a:cubicBezTo>
                    <a:pt x="1521" y="21722"/>
                    <a:pt x="1282" y="21603"/>
                    <a:pt x="1042" y="21586"/>
                  </a:cubicBezTo>
                  <a:cubicBezTo>
                    <a:pt x="1030" y="21585"/>
                    <a:pt x="1019" y="21584"/>
                    <a:pt x="1007" y="21584"/>
                  </a:cubicBezTo>
                  <a:cubicBezTo>
                    <a:pt x="697" y="21584"/>
                    <a:pt x="658" y="22018"/>
                    <a:pt x="889" y="22167"/>
                  </a:cubicBezTo>
                  <a:cubicBezTo>
                    <a:pt x="1640" y="22713"/>
                    <a:pt x="2495" y="23106"/>
                    <a:pt x="3315" y="23568"/>
                  </a:cubicBezTo>
                  <a:cubicBezTo>
                    <a:pt x="3376" y="23604"/>
                    <a:pt x="3445" y="23620"/>
                    <a:pt x="3514" y="23620"/>
                  </a:cubicBezTo>
                  <a:cubicBezTo>
                    <a:pt x="3773" y="23620"/>
                    <a:pt x="4038" y="23390"/>
                    <a:pt x="3930" y="23106"/>
                  </a:cubicBezTo>
                  <a:cubicBezTo>
                    <a:pt x="3742" y="22645"/>
                    <a:pt x="3520" y="22184"/>
                    <a:pt x="3281" y="21757"/>
                  </a:cubicBezTo>
                  <a:lnTo>
                    <a:pt x="3281" y="21757"/>
                  </a:lnTo>
                  <a:cubicBezTo>
                    <a:pt x="3828" y="22201"/>
                    <a:pt x="4460" y="22508"/>
                    <a:pt x="5160" y="22645"/>
                  </a:cubicBezTo>
                  <a:cubicBezTo>
                    <a:pt x="5207" y="22658"/>
                    <a:pt x="5254" y="22664"/>
                    <a:pt x="5299" y="22664"/>
                  </a:cubicBezTo>
                  <a:cubicBezTo>
                    <a:pt x="5678" y="22664"/>
                    <a:pt x="5957" y="22243"/>
                    <a:pt x="5758" y="21876"/>
                  </a:cubicBezTo>
                  <a:cubicBezTo>
                    <a:pt x="5399" y="21090"/>
                    <a:pt x="4955" y="20338"/>
                    <a:pt x="4408" y="19672"/>
                  </a:cubicBezTo>
                  <a:cubicBezTo>
                    <a:pt x="4460" y="19570"/>
                    <a:pt x="4460" y="19433"/>
                    <a:pt x="4408" y="19313"/>
                  </a:cubicBezTo>
                  <a:cubicBezTo>
                    <a:pt x="4067" y="18408"/>
                    <a:pt x="3657" y="17536"/>
                    <a:pt x="3161" y="16699"/>
                  </a:cubicBezTo>
                  <a:lnTo>
                    <a:pt x="3161" y="16699"/>
                  </a:lnTo>
                  <a:lnTo>
                    <a:pt x="3230" y="16750"/>
                  </a:lnTo>
                  <a:cubicBezTo>
                    <a:pt x="3319" y="16817"/>
                    <a:pt x="3415" y="16846"/>
                    <a:pt x="3507" y="16846"/>
                  </a:cubicBezTo>
                  <a:cubicBezTo>
                    <a:pt x="3890" y="16846"/>
                    <a:pt x="4232" y="16353"/>
                    <a:pt x="3998" y="15982"/>
                  </a:cubicBezTo>
                  <a:cubicBezTo>
                    <a:pt x="3349" y="14939"/>
                    <a:pt x="2631" y="13931"/>
                    <a:pt x="2085" y="12821"/>
                  </a:cubicBezTo>
                  <a:lnTo>
                    <a:pt x="2085" y="12821"/>
                  </a:lnTo>
                  <a:lnTo>
                    <a:pt x="2307" y="12906"/>
                  </a:lnTo>
                  <a:cubicBezTo>
                    <a:pt x="2364" y="12923"/>
                    <a:pt x="2419" y="12931"/>
                    <a:pt x="2471" y="12931"/>
                  </a:cubicBezTo>
                  <a:cubicBezTo>
                    <a:pt x="2933" y="12931"/>
                    <a:pt x="3176" y="12302"/>
                    <a:pt x="2854" y="11949"/>
                  </a:cubicBezTo>
                  <a:cubicBezTo>
                    <a:pt x="2649" y="11727"/>
                    <a:pt x="2478" y="11471"/>
                    <a:pt x="2358" y="11180"/>
                  </a:cubicBezTo>
                  <a:lnTo>
                    <a:pt x="2358" y="11180"/>
                  </a:lnTo>
                  <a:cubicBezTo>
                    <a:pt x="2597" y="11317"/>
                    <a:pt x="2837" y="11437"/>
                    <a:pt x="3076" y="11590"/>
                  </a:cubicBezTo>
                  <a:cubicBezTo>
                    <a:pt x="3176" y="11654"/>
                    <a:pt x="3273" y="11681"/>
                    <a:pt x="3363" y="11681"/>
                  </a:cubicBezTo>
                  <a:cubicBezTo>
                    <a:pt x="3737" y="11681"/>
                    <a:pt x="3993" y="11210"/>
                    <a:pt x="3828" y="10839"/>
                  </a:cubicBezTo>
                  <a:cubicBezTo>
                    <a:pt x="3571" y="10241"/>
                    <a:pt x="3281" y="9677"/>
                    <a:pt x="2956" y="9147"/>
                  </a:cubicBezTo>
                  <a:lnTo>
                    <a:pt x="2956" y="9147"/>
                  </a:lnTo>
                  <a:cubicBezTo>
                    <a:pt x="3026" y="9174"/>
                    <a:pt x="3096" y="9186"/>
                    <a:pt x="3163" y="9186"/>
                  </a:cubicBezTo>
                  <a:cubicBezTo>
                    <a:pt x="3568" y="9186"/>
                    <a:pt x="3877" y="8740"/>
                    <a:pt x="3657" y="8344"/>
                  </a:cubicBezTo>
                  <a:cubicBezTo>
                    <a:pt x="3332" y="7780"/>
                    <a:pt x="2973" y="7216"/>
                    <a:pt x="2631" y="6670"/>
                  </a:cubicBezTo>
                  <a:cubicBezTo>
                    <a:pt x="2973" y="6550"/>
                    <a:pt x="3127" y="6157"/>
                    <a:pt x="2956" y="5832"/>
                  </a:cubicBezTo>
                  <a:cubicBezTo>
                    <a:pt x="2614" y="5063"/>
                    <a:pt x="2051" y="4431"/>
                    <a:pt x="1606" y="3731"/>
                  </a:cubicBezTo>
                  <a:cubicBezTo>
                    <a:pt x="1777" y="3594"/>
                    <a:pt x="1863" y="3355"/>
                    <a:pt x="1777" y="3133"/>
                  </a:cubicBezTo>
                  <a:cubicBezTo>
                    <a:pt x="1658" y="2688"/>
                    <a:pt x="1572" y="2210"/>
                    <a:pt x="1555" y="1749"/>
                  </a:cubicBezTo>
                  <a:lnTo>
                    <a:pt x="1572" y="1749"/>
                  </a:lnTo>
                  <a:cubicBezTo>
                    <a:pt x="1794" y="1749"/>
                    <a:pt x="1982" y="1629"/>
                    <a:pt x="2085" y="1458"/>
                  </a:cubicBezTo>
                  <a:cubicBezTo>
                    <a:pt x="2341" y="877"/>
                    <a:pt x="2444" y="279"/>
                    <a:pt x="1726" y="40"/>
                  </a:cubicBezTo>
                  <a:cubicBezTo>
                    <a:pt x="1651" y="13"/>
                    <a:pt x="1581" y="1"/>
                    <a:pt x="1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50"/>
            <p:cNvSpPr/>
            <p:nvPr/>
          </p:nvSpPr>
          <p:spPr>
            <a:xfrm rot="163703">
              <a:off x="8022501" y="3676653"/>
              <a:ext cx="537923" cy="1467878"/>
            </a:xfrm>
            <a:custGeom>
              <a:avLst/>
              <a:gdLst/>
              <a:ahLst/>
              <a:cxnLst/>
              <a:rect l="l" t="t" r="r" b="b"/>
              <a:pathLst>
                <a:path w="13602" h="37117" extrusionOk="0">
                  <a:moveTo>
                    <a:pt x="5855" y="527"/>
                  </a:moveTo>
                  <a:cubicBezTo>
                    <a:pt x="6908" y="527"/>
                    <a:pt x="7985" y="954"/>
                    <a:pt x="8834" y="1679"/>
                  </a:cubicBezTo>
                  <a:cubicBezTo>
                    <a:pt x="10645" y="3200"/>
                    <a:pt x="11431" y="5763"/>
                    <a:pt x="11961" y="7967"/>
                  </a:cubicBezTo>
                  <a:cubicBezTo>
                    <a:pt x="12952" y="12085"/>
                    <a:pt x="13157" y="16510"/>
                    <a:pt x="12252" y="20645"/>
                  </a:cubicBezTo>
                  <a:cubicBezTo>
                    <a:pt x="11841" y="22507"/>
                    <a:pt x="10970" y="25839"/>
                    <a:pt x="8663" y="26061"/>
                  </a:cubicBezTo>
                  <a:cubicBezTo>
                    <a:pt x="8595" y="25737"/>
                    <a:pt x="8544" y="25412"/>
                    <a:pt x="8493" y="25104"/>
                  </a:cubicBezTo>
                  <a:cubicBezTo>
                    <a:pt x="8014" y="22439"/>
                    <a:pt x="7450" y="19808"/>
                    <a:pt x="7143" y="17108"/>
                  </a:cubicBezTo>
                  <a:cubicBezTo>
                    <a:pt x="6852" y="14699"/>
                    <a:pt x="6613" y="12273"/>
                    <a:pt x="6066" y="9915"/>
                  </a:cubicBezTo>
                  <a:cubicBezTo>
                    <a:pt x="6036" y="9799"/>
                    <a:pt x="5942" y="9746"/>
                    <a:pt x="5849" y="9746"/>
                  </a:cubicBezTo>
                  <a:cubicBezTo>
                    <a:pt x="5736" y="9746"/>
                    <a:pt x="5622" y="9825"/>
                    <a:pt x="5622" y="9966"/>
                  </a:cubicBezTo>
                  <a:cubicBezTo>
                    <a:pt x="5622" y="15160"/>
                    <a:pt x="5947" y="20354"/>
                    <a:pt x="5793" y="25549"/>
                  </a:cubicBezTo>
                  <a:cubicBezTo>
                    <a:pt x="5793" y="25720"/>
                    <a:pt x="5776" y="25907"/>
                    <a:pt x="5759" y="26095"/>
                  </a:cubicBezTo>
                  <a:cubicBezTo>
                    <a:pt x="5092" y="26027"/>
                    <a:pt x="4426" y="25839"/>
                    <a:pt x="3811" y="25549"/>
                  </a:cubicBezTo>
                  <a:cubicBezTo>
                    <a:pt x="2188" y="24763"/>
                    <a:pt x="1453" y="22883"/>
                    <a:pt x="1060" y="21243"/>
                  </a:cubicBezTo>
                  <a:cubicBezTo>
                    <a:pt x="479" y="18783"/>
                    <a:pt x="599" y="16100"/>
                    <a:pt x="582" y="13571"/>
                  </a:cubicBezTo>
                  <a:cubicBezTo>
                    <a:pt x="530" y="9812"/>
                    <a:pt x="582" y="4738"/>
                    <a:pt x="3179" y="1748"/>
                  </a:cubicBezTo>
                  <a:cubicBezTo>
                    <a:pt x="3912" y="898"/>
                    <a:pt x="4873" y="527"/>
                    <a:pt x="5855" y="527"/>
                  </a:cubicBezTo>
                  <a:close/>
                  <a:moveTo>
                    <a:pt x="6100" y="12546"/>
                  </a:moveTo>
                  <a:lnTo>
                    <a:pt x="6100" y="12546"/>
                  </a:lnTo>
                  <a:cubicBezTo>
                    <a:pt x="6374" y="14221"/>
                    <a:pt x="6528" y="15912"/>
                    <a:pt x="6750" y="17587"/>
                  </a:cubicBezTo>
                  <a:cubicBezTo>
                    <a:pt x="7023" y="19996"/>
                    <a:pt x="7536" y="22354"/>
                    <a:pt x="7963" y="24746"/>
                  </a:cubicBezTo>
                  <a:lnTo>
                    <a:pt x="8219" y="26130"/>
                  </a:lnTo>
                  <a:cubicBezTo>
                    <a:pt x="8202" y="26130"/>
                    <a:pt x="8202" y="26147"/>
                    <a:pt x="8185" y="26147"/>
                  </a:cubicBezTo>
                  <a:cubicBezTo>
                    <a:pt x="7893" y="26162"/>
                    <a:pt x="7598" y="26171"/>
                    <a:pt x="7302" y="26171"/>
                  </a:cubicBezTo>
                  <a:cubicBezTo>
                    <a:pt x="6940" y="26171"/>
                    <a:pt x="6577" y="26158"/>
                    <a:pt x="6220" y="26130"/>
                  </a:cubicBezTo>
                  <a:lnTo>
                    <a:pt x="6203" y="26130"/>
                  </a:lnTo>
                  <a:cubicBezTo>
                    <a:pt x="6203" y="25942"/>
                    <a:pt x="6220" y="25737"/>
                    <a:pt x="6220" y="25549"/>
                  </a:cubicBezTo>
                  <a:cubicBezTo>
                    <a:pt x="6374" y="21209"/>
                    <a:pt x="6169" y="16869"/>
                    <a:pt x="6100" y="12546"/>
                  </a:cubicBezTo>
                  <a:close/>
                  <a:moveTo>
                    <a:pt x="5891" y="1"/>
                  </a:moveTo>
                  <a:cubicBezTo>
                    <a:pt x="5165" y="1"/>
                    <a:pt x="4408" y="218"/>
                    <a:pt x="3640" y="722"/>
                  </a:cubicBezTo>
                  <a:cubicBezTo>
                    <a:pt x="616" y="2704"/>
                    <a:pt x="325" y="7813"/>
                    <a:pt x="172" y="11025"/>
                  </a:cubicBezTo>
                  <a:cubicBezTo>
                    <a:pt x="1" y="14203"/>
                    <a:pt x="1" y="17552"/>
                    <a:pt x="479" y="20696"/>
                  </a:cubicBezTo>
                  <a:cubicBezTo>
                    <a:pt x="770" y="22490"/>
                    <a:pt x="1453" y="24199"/>
                    <a:pt x="2837" y="25429"/>
                  </a:cubicBezTo>
                  <a:cubicBezTo>
                    <a:pt x="3657" y="26164"/>
                    <a:pt x="4682" y="26454"/>
                    <a:pt x="5742" y="26540"/>
                  </a:cubicBezTo>
                  <a:cubicBezTo>
                    <a:pt x="5656" y="28675"/>
                    <a:pt x="5468" y="30760"/>
                    <a:pt x="5178" y="32879"/>
                  </a:cubicBezTo>
                  <a:cubicBezTo>
                    <a:pt x="5024" y="33801"/>
                    <a:pt x="4973" y="34741"/>
                    <a:pt x="5058" y="35664"/>
                  </a:cubicBezTo>
                  <a:cubicBezTo>
                    <a:pt x="5092" y="36057"/>
                    <a:pt x="4922" y="36672"/>
                    <a:pt x="5075" y="37048"/>
                  </a:cubicBezTo>
                  <a:cubicBezTo>
                    <a:pt x="5092" y="37082"/>
                    <a:pt x="5144" y="37116"/>
                    <a:pt x="5178" y="37116"/>
                  </a:cubicBezTo>
                  <a:cubicBezTo>
                    <a:pt x="5314" y="37099"/>
                    <a:pt x="5434" y="37048"/>
                    <a:pt x="5537" y="36979"/>
                  </a:cubicBezTo>
                  <a:cubicBezTo>
                    <a:pt x="5588" y="36945"/>
                    <a:pt x="5571" y="36860"/>
                    <a:pt x="5502" y="36860"/>
                  </a:cubicBezTo>
                  <a:cubicBezTo>
                    <a:pt x="5501" y="36860"/>
                    <a:pt x="5499" y="36860"/>
                    <a:pt x="5497" y="36860"/>
                  </a:cubicBezTo>
                  <a:cubicBezTo>
                    <a:pt x="5300" y="36860"/>
                    <a:pt x="5434" y="35935"/>
                    <a:pt x="5400" y="35664"/>
                  </a:cubicBezTo>
                  <a:cubicBezTo>
                    <a:pt x="5263" y="34519"/>
                    <a:pt x="5502" y="33306"/>
                    <a:pt x="5673" y="32178"/>
                  </a:cubicBezTo>
                  <a:cubicBezTo>
                    <a:pt x="5964" y="30316"/>
                    <a:pt x="6135" y="28453"/>
                    <a:pt x="6186" y="26557"/>
                  </a:cubicBezTo>
                  <a:cubicBezTo>
                    <a:pt x="6377" y="26566"/>
                    <a:pt x="6569" y="26571"/>
                    <a:pt x="6762" y="26571"/>
                  </a:cubicBezTo>
                  <a:cubicBezTo>
                    <a:pt x="7259" y="26571"/>
                    <a:pt x="7761" y="26542"/>
                    <a:pt x="8253" y="26506"/>
                  </a:cubicBezTo>
                  <a:lnTo>
                    <a:pt x="8270" y="26506"/>
                  </a:lnTo>
                  <a:cubicBezTo>
                    <a:pt x="8817" y="29581"/>
                    <a:pt x="9313" y="32639"/>
                    <a:pt x="9381" y="35783"/>
                  </a:cubicBezTo>
                  <a:cubicBezTo>
                    <a:pt x="9381" y="35929"/>
                    <a:pt x="9501" y="36001"/>
                    <a:pt x="9618" y="36001"/>
                  </a:cubicBezTo>
                  <a:cubicBezTo>
                    <a:pt x="9736" y="36001"/>
                    <a:pt x="9851" y="35929"/>
                    <a:pt x="9842" y="35783"/>
                  </a:cubicBezTo>
                  <a:cubicBezTo>
                    <a:pt x="9774" y="32639"/>
                    <a:pt x="9278" y="29581"/>
                    <a:pt x="8732" y="26506"/>
                  </a:cubicBezTo>
                  <a:cubicBezTo>
                    <a:pt x="8851" y="26506"/>
                    <a:pt x="8954" y="26488"/>
                    <a:pt x="9056" y="26471"/>
                  </a:cubicBezTo>
                  <a:lnTo>
                    <a:pt x="9278" y="26471"/>
                  </a:lnTo>
                  <a:cubicBezTo>
                    <a:pt x="9330" y="26471"/>
                    <a:pt x="9381" y="26437"/>
                    <a:pt x="9415" y="26369"/>
                  </a:cubicBezTo>
                  <a:cubicBezTo>
                    <a:pt x="12303" y="25378"/>
                    <a:pt x="12952" y="19996"/>
                    <a:pt x="13208" y="17569"/>
                  </a:cubicBezTo>
                  <a:cubicBezTo>
                    <a:pt x="13601" y="13332"/>
                    <a:pt x="13037" y="9078"/>
                    <a:pt x="11568" y="5096"/>
                  </a:cubicBezTo>
                  <a:cubicBezTo>
                    <a:pt x="10649" y="2725"/>
                    <a:pt x="8462" y="1"/>
                    <a:pt x="5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31" name="Google Shape;1031;p50"/>
          <p:cNvSpPr/>
          <p:nvPr/>
        </p:nvSpPr>
        <p:spPr>
          <a:xfrm>
            <a:off x="355621" y="4058691"/>
            <a:ext cx="754131" cy="867658"/>
          </a:xfrm>
          <a:custGeom>
            <a:avLst/>
            <a:gdLst/>
            <a:ahLst/>
            <a:cxnLst/>
            <a:rect l="l" t="t" r="r" b="b"/>
            <a:pathLst>
              <a:path w="12030" h="13841" extrusionOk="0">
                <a:moveTo>
                  <a:pt x="11928" y="11423"/>
                </a:moveTo>
                <a:lnTo>
                  <a:pt x="12006" y="11521"/>
                </a:lnTo>
                <a:lnTo>
                  <a:pt x="12006" y="11521"/>
                </a:lnTo>
                <a:cubicBezTo>
                  <a:pt x="11993" y="11491"/>
                  <a:pt x="11965" y="11458"/>
                  <a:pt x="11928" y="11423"/>
                </a:cubicBezTo>
                <a:close/>
                <a:moveTo>
                  <a:pt x="12006" y="11521"/>
                </a:moveTo>
                <a:cubicBezTo>
                  <a:pt x="12010" y="11532"/>
                  <a:pt x="12012" y="11542"/>
                  <a:pt x="12012" y="11551"/>
                </a:cubicBezTo>
                <a:cubicBezTo>
                  <a:pt x="12012" y="11551"/>
                  <a:pt x="12012" y="11568"/>
                  <a:pt x="12012" y="11568"/>
                </a:cubicBezTo>
                <a:cubicBezTo>
                  <a:pt x="12012" y="11568"/>
                  <a:pt x="12030" y="11551"/>
                  <a:pt x="12030" y="11551"/>
                </a:cubicBezTo>
                <a:lnTo>
                  <a:pt x="12006" y="11521"/>
                </a:lnTo>
                <a:close/>
                <a:moveTo>
                  <a:pt x="2905" y="1"/>
                </a:moveTo>
                <a:cubicBezTo>
                  <a:pt x="2871" y="1"/>
                  <a:pt x="2871" y="18"/>
                  <a:pt x="2940" y="120"/>
                </a:cubicBezTo>
                <a:cubicBezTo>
                  <a:pt x="2974" y="172"/>
                  <a:pt x="3008" y="240"/>
                  <a:pt x="3025" y="308"/>
                </a:cubicBezTo>
                <a:cubicBezTo>
                  <a:pt x="3059" y="360"/>
                  <a:pt x="3042" y="377"/>
                  <a:pt x="3025" y="377"/>
                </a:cubicBezTo>
                <a:lnTo>
                  <a:pt x="2974" y="325"/>
                </a:lnTo>
                <a:cubicBezTo>
                  <a:pt x="2923" y="257"/>
                  <a:pt x="2854" y="206"/>
                  <a:pt x="2786" y="172"/>
                </a:cubicBezTo>
                <a:cubicBezTo>
                  <a:pt x="2780" y="170"/>
                  <a:pt x="2776" y="169"/>
                  <a:pt x="2772" y="169"/>
                </a:cubicBezTo>
                <a:cubicBezTo>
                  <a:pt x="2738" y="169"/>
                  <a:pt x="2755" y="230"/>
                  <a:pt x="2786" y="291"/>
                </a:cubicBezTo>
                <a:cubicBezTo>
                  <a:pt x="2820" y="360"/>
                  <a:pt x="2871" y="479"/>
                  <a:pt x="2923" y="565"/>
                </a:cubicBezTo>
                <a:cubicBezTo>
                  <a:pt x="2923" y="565"/>
                  <a:pt x="2923" y="565"/>
                  <a:pt x="2923" y="582"/>
                </a:cubicBezTo>
                <a:cubicBezTo>
                  <a:pt x="2854" y="616"/>
                  <a:pt x="2837" y="718"/>
                  <a:pt x="2888" y="855"/>
                </a:cubicBezTo>
                <a:cubicBezTo>
                  <a:pt x="2820" y="872"/>
                  <a:pt x="2752" y="906"/>
                  <a:pt x="2718" y="958"/>
                </a:cubicBezTo>
                <a:cubicBezTo>
                  <a:pt x="2700" y="975"/>
                  <a:pt x="2700" y="975"/>
                  <a:pt x="2700" y="992"/>
                </a:cubicBezTo>
                <a:cubicBezTo>
                  <a:pt x="2666" y="941"/>
                  <a:pt x="2632" y="889"/>
                  <a:pt x="2615" y="838"/>
                </a:cubicBezTo>
                <a:cubicBezTo>
                  <a:pt x="2581" y="753"/>
                  <a:pt x="2615" y="736"/>
                  <a:pt x="2598" y="684"/>
                </a:cubicBezTo>
                <a:cubicBezTo>
                  <a:pt x="2478" y="565"/>
                  <a:pt x="2427" y="599"/>
                  <a:pt x="2342" y="548"/>
                </a:cubicBezTo>
                <a:lnTo>
                  <a:pt x="2342" y="548"/>
                </a:lnTo>
                <a:cubicBezTo>
                  <a:pt x="2342" y="548"/>
                  <a:pt x="2342" y="582"/>
                  <a:pt x="2359" y="599"/>
                </a:cubicBezTo>
                <a:cubicBezTo>
                  <a:pt x="2376" y="650"/>
                  <a:pt x="2410" y="701"/>
                  <a:pt x="2427" y="736"/>
                </a:cubicBezTo>
                <a:cubicBezTo>
                  <a:pt x="2427" y="787"/>
                  <a:pt x="2495" y="872"/>
                  <a:pt x="2512" y="923"/>
                </a:cubicBezTo>
                <a:cubicBezTo>
                  <a:pt x="2530" y="975"/>
                  <a:pt x="2547" y="1009"/>
                  <a:pt x="2547" y="1009"/>
                </a:cubicBezTo>
                <a:cubicBezTo>
                  <a:pt x="2538" y="1009"/>
                  <a:pt x="2525" y="1026"/>
                  <a:pt x="2498" y="1026"/>
                </a:cubicBezTo>
                <a:cubicBezTo>
                  <a:pt x="2470" y="1026"/>
                  <a:pt x="2427" y="1009"/>
                  <a:pt x="2359" y="941"/>
                </a:cubicBezTo>
                <a:cubicBezTo>
                  <a:pt x="2342" y="932"/>
                  <a:pt x="2333" y="928"/>
                  <a:pt x="2329" y="928"/>
                </a:cubicBezTo>
                <a:cubicBezTo>
                  <a:pt x="2325" y="928"/>
                  <a:pt x="2325" y="932"/>
                  <a:pt x="2325" y="941"/>
                </a:cubicBezTo>
                <a:cubicBezTo>
                  <a:pt x="2359" y="992"/>
                  <a:pt x="2376" y="1026"/>
                  <a:pt x="2393" y="1077"/>
                </a:cubicBezTo>
                <a:cubicBezTo>
                  <a:pt x="2376" y="1129"/>
                  <a:pt x="2427" y="1197"/>
                  <a:pt x="2512" y="1299"/>
                </a:cubicBezTo>
                <a:cubicBezTo>
                  <a:pt x="2530" y="1316"/>
                  <a:pt x="2547" y="1351"/>
                  <a:pt x="2564" y="1368"/>
                </a:cubicBezTo>
                <a:lnTo>
                  <a:pt x="2530" y="1419"/>
                </a:lnTo>
                <a:cubicBezTo>
                  <a:pt x="2495" y="1385"/>
                  <a:pt x="2461" y="1334"/>
                  <a:pt x="2427" y="1299"/>
                </a:cubicBezTo>
                <a:cubicBezTo>
                  <a:pt x="2342" y="1163"/>
                  <a:pt x="2342" y="1163"/>
                  <a:pt x="2273" y="1146"/>
                </a:cubicBezTo>
                <a:lnTo>
                  <a:pt x="2102" y="1077"/>
                </a:lnTo>
                <a:cubicBezTo>
                  <a:pt x="2100" y="1076"/>
                  <a:pt x="2098" y="1075"/>
                  <a:pt x="2096" y="1075"/>
                </a:cubicBezTo>
                <a:cubicBezTo>
                  <a:pt x="2071" y="1075"/>
                  <a:pt x="2089" y="1168"/>
                  <a:pt x="2137" y="1231"/>
                </a:cubicBezTo>
                <a:cubicBezTo>
                  <a:pt x="2154" y="1265"/>
                  <a:pt x="2171" y="1299"/>
                  <a:pt x="2188" y="1316"/>
                </a:cubicBezTo>
                <a:cubicBezTo>
                  <a:pt x="2273" y="1402"/>
                  <a:pt x="2342" y="1470"/>
                  <a:pt x="2410" y="1556"/>
                </a:cubicBezTo>
                <a:lnTo>
                  <a:pt x="2137" y="1863"/>
                </a:lnTo>
                <a:lnTo>
                  <a:pt x="2102" y="1829"/>
                </a:lnTo>
                <a:cubicBezTo>
                  <a:pt x="2054" y="1793"/>
                  <a:pt x="2014" y="1757"/>
                  <a:pt x="1989" y="1757"/>
                </a:cubicBezTo>
                <a:cubicBezTo>
                  <a:pt x="1979" y="1757"/>
                  <a:pt x="1971" y="1763"/>
                  <a:pt x="1966" y="1778"/>
                </a:cubicBezTo>
                <a:cubicBezTo>
                  <a:pt x="1966" y="1803"/>
                  <a:pt x="1961" y="1816"/>
                  <a:pt x="1949" y="1816"/>
                </a:cubicBezTo>
                <a:cubicBezTo>
                  <a:pt x="1936" y="1816"/>
                  <a:pt x="1914" y="1803"/>
                  <a:pt x="1880" y="1778"/>
                </a:cubicBezTo>
                <a:cubicBezTo>
                  <a:pt x="1842" y="1755"/>
                  <a:pt x="1821" y="1745"/>
                  <a:pt x="1809" y="1745"/>
                </a:cubicBezTo>
                <a:cubicBezTo>
                  <a:pt x="1795" y="1745"/>
                  <a:pt x="1795" y="1759"/>
                  <a:pt x="1795" y="1778"/>
                </a:cubicBezTo>
                <a:cubicBezTo>
                  <a:pt x="1778" y="1812"/>
                  <a:pt x="1744" y="1812"/>
                  <a:pt x="1795" y="1914"/>
                </a:cubicBezTo>
                <a:cubicBezTo>
                  <a:pt x="1762" y="1904"/>
                  <a:pt x="1732" y="1898"/>
                  <a:pt x="1706" y="1898"/>
                </a:cubicBezTo>
                <a:cubicBezTo>
                  <a:pt x="1610" y="1898"/>
                  <a:pt x="1563" y="1972"/>
                  <a:pt x="1590" y="2120"/>
                </a:cubicBezTo>
                <a:cubicBezTo>
                  <a:pt x="1521" y="2154"/>
                  <a:pt x="1487" y="2239"/>
                  <a:pt x="1556" y="2410"/>
                </a:cubicBezTo>
                <a:cubicBezTo>
                  <a:pt x="1573" y="2444"/>
                  <a:pt x="1590" y="2478"/>
                  <a:pt x="1590" y="2495"/>
                </a:cubicBezTo>
                <a:lnTo>
                  <a:pt x="1573" y="2513"/>
                </a:lnTo>
                <a:cubicBezTo>
                  <a:pt x="1556" y="2513"/>
                  <a:pt x="1539" y="2530"/>
                  <a:pt x="1521" y="2530"/>
                </a:cubicBezTo>
                <a:cubicBezTo>
                  <a:pt x="1487" y="2547"/>
                  <a:pt x="1436" y="2581"/>
                  <a:pt x="1419" y="2615"/>
                </a:cubicBezTo>
                <a:cubicBezTo>
                  <a:pt x="1369" y="2590"/>
                  <a:pt x="1319" y="2574"/>
                  <a:pt x="1262" y="2574"/>
                </a:cubicBezTo>
                <a:cubicBezTo>
                  <a:pt x="1241" y="2574"/>
                  <a:pt x="1220" y="2576"/>
                  <a:pt x="1197" y="2581"/>
                </a:cubicBezTo>
                <a:cubicBezTo>
                  <a:pt x="1111" y="2615"/>
                  <a:pt x="1094" y="2718"/>
                  <a:pt x="1094" y="2837"/>
                </a:cubicBezTo>
                <a:lnTo>
                  <a:pt x="1060" y="2837"/>
                </a:lnTo>
                <a:cubicBezTo>
                  <a:pt x="1026" y="2820"/>
                  <a:pt x="992" y="2803"/>
                  <a:pt x="958" y="2803"/>
                </a:cubicBezTo>
                <a:cubicBezTo>
                  <a:pt x="923" y="2803"/>
                  <a:pt x="889" y="2820"/>
                  <a:pt x="872" y="2837"/>
                </a:cubicBezTo>
                <a:lnTo>
                  <a:pt x="838" y="2820"/>
                </a:lnTo>
                <a:cubicBezTo>
                  <a:pt x="787" y="2769"/>
                  <a:pt x="736" y="2735"/>
                  <a:pt x="684" y="2718"/>
                </a:cubicBezTo>
                <a:cubicBezTo>
                  <a:pt x="684" y="2683"/>
                  <a:pt x="650" y="2615"/>
                  <a:pt x="582" y="2530"/>
                </a:cubicBezTo>
                <a:cubicBezTo>
                  <a:pt x="513" y="2444"/>
                  <a:pt x="513" y="2427"/>
                  <a:pt x="548" y="2427"/>
                </a:cubicBezTo>
                <a:cubicBezTo>
                  <a:pt x="582" y="2427"/>
                  <a:pt x="582" y="2427"/>
                  <a:pt x="530" y="2342"/>
                </a:cubicBezTo>
                <a:cubicBezTo>
                  <a:pt x="513" y="2325"/>
                  <a:pt x="479" y="2290"/>
                  <a:pt x="462" y="2273"/>
                </a:cubicBezTo>
                <a:cubicBezTo>
                  <a:pt x="445" y="2273"/>
                  <a:pt x="445" y="2290"/>
                  <a:pt x="445" y="2307"/>
                </a:cubicBezTo>
                <a:cubicBezTo>
                  <a:pt x="445" y="2325"/>
                  <a:pt x="462" y="2376"/>
                  <a:pt x="462" y="2376"/>
                </a:cubicBezTo>
                <a:cubicBezTo>
                  <a:pt x="428" y="2393"/>
                  <a:pt x="377" y="2410"/>
                  <a:pt x="343" y="2410"/>
                </a:cubicBezTo>
                <a:cubicBezTo>
                  <a:pt x="325" y="2410"/>
                  <a:pt x="274" y="2359"/>
                  <a:pt x="223" y="2325"/>
                </a:cubicBezTo>
                <a:lnTo>
                  <a:pt x="189" y="2273"/>
                </a:lnTo>
                <a:lnTo>
                  <a:pt x="155" y="2222"/>
                </a:lnTo>
                <a:lnTo>
                  <a:pt x="137" y="2222"/>
                </a:lnTo>
                <a:cubicBezTo>
                  <a:pt x="137" y="2222"/>
                  <a:pt x="137" y="2239"/>
                  <a:pt x="137" y="2239"/>
                </a:cubicBezTo>
                <a:cubicBezTo>
                  <a:pt x="120" y="2273"/>
                  <a:pt x="103" y="2307"/>
                  <a:pt x="86" y="2325"/>
                </a:cubicBezTo>
                <a:cubicBezTo>
                  <a:pt x="69" y="2325"/>
                  <a:pt x="52" y="2342"/>
                  <a:pt x="18" y="2342"/>
                </a:cubicBezTo>
                <a:cubicBezTo>
                  <a:pt x="1" y="2342"/>
                  <a:pt x="1" y="2376"/>
                  <a:pt x="18" y="2427"/>
                </a:cubicBezTo>
                <a:lnTo>
                  <a:pt x="9057" y="13841"/>
                </a:lnTo>
                <a:cubicBezTo>
                  <a:pt x="9057" y="13841"/>
                  <a:pt x="9074" y="13841"/>
                  <a:pt x="9091" y="13824"/>
                </a:cubicBezTo>
                <a:cubicBezTo>
                  <a:pt x="9074" y="13824"/>
                  <a:pt x="9074" y="13807"/>
                  <a:pt x="9057" y="13789"/>
                </a:cubicBezTo>
                <a:cubicBezTo>
                  <a:pt x="9039" y="13721"/>
                  <a:pt x="8988" y="13636"/>
                  <a:pt x="9005" y="13619"/>
                </a:cubicBezTo>
                <a:cubicBezTo>
                  <a:pt x="9022" y="13567"/>
                  <a:pt x="8954" y="13482"/>
                  <a:pt x="8971" y="13431"/>
                </a:cubicBezTo>
                <a:cubicBezTo>
                  <a:pt x="8976" y="13421"/>
                  <a:pt x="8981" y="13416"/>
                  <a:pt x="8986" y="13416"/>
                </a:cubicBezTo>
                <a:cubicBezTo>
                  <a:pt x="8998" y="13416"/>
                  <a:pt x="9010" y="13441"/>
                  <a:pt x="9022" y="13465"/>
                </a:cubicBezTo>
                <a:lnTo>
                  <a:pt x="9108" y="13516"/>
                </a:lnTo>
                <a:cubicBezTo>
                  <a:pt x="9142" y="13533"/>
                  <a:pt x="9176" y="13567"/>
                  <a:pt x="9210" y="13601"/>
                </a:cubicBezTo>
                <a:cubicBezTo>
                  <a:pt x="9244" y="13574"/>
                  <a:pt x="9287" y="13563"/>
                  <a:pt x="9335" y="13563"/>
                </a:cubicBezTo>
                <a:cubicBezTo>
                  <a:pt x="9408" y="13563"/>
                  <a:pt x="9494" y="13588"/>
                  <a:pt x="9586" y="13619"/>
                </a:cubicBezTo>
                <a:cubicBezTo>
                  <a:pt x="9655" y="13567"/>
                  <a:pt x="9723" y="13516"/>
                  <a:pt x="9774" y="13465"/>
                </a:cubicBezTo>
                <a:cubicBezTo>
                  <a:pt x="9757" y="13431"/>
                  <a:pt x="9723" y="13396"/>
                  <a:pt x="9672" y="13345"/>
                </a:cubicBezTo>
                <a:lnTo>
                  <a:pt x="9586" y="13243"/>
                </a:lnTo>
                <a:cubicBezTo>
                  <a:pt x="9586" y="13226"/>
                  <a:pt x="9552" y="13191"/>
                  <a:pt x="9518" y="13174"/>
                </a:cubicBezTo>
                <a:cubicBezTo>
                  <a:pt x="9457" y="13082"/>
                  <a:pt x="9436" y="13018"/>
                  <a:pt x="9482" y="13018"/>
                </a:cubicBezTo>
                <a:cubicBezTo>
                  <a:pt x="9488" y="13018"/>
                  <a:pt x="9494" y="13019"/>
                  <a:pt x="9501" y="13021"/>
                </a:cubicBezTo>
                <a:cubicBezTo>
                  <a:pt x="9569" y="13021"/>
                  <a:pt x="9637" y="13021"/>
                  <a:pt x="9723" y="13003"/>
                </a:cubicBezTo>
                <a:cubicBezTo>
                  <a:pt x="9740" y="13003"/>
                  <a:pt x="9757" y="12986"/>
                  <a:pt x="9757" y="12952"/>
                </a:cubicBezTo>
                <a:cubicBezTo>
                  <a:pt x="9757" y="12918"/>
                  <a:pt x="9770" y="12905"/>
                  <a:pt x="9795" y="12905"/>
                </a:cubicBezTo>
                <a:cubicBezTo>
                  <a:pt x="9821" y="12905"/>
                  <a:pt x="9860" y="12918"/>
                  <a:pt x="9911" y="12935"/>
                </a:cubicBezTo>
                <a:cubicBezTo>
                  <a:pt x="9954" y="12957"/>
                  <a:pt x="9988" y="12966"/>
                  <a:pt x="10013" y="12966"/>
                </a:cubicBezTo>
                <a:cubicBezTo>
                  <a:pt x="10047" y="12966"/>
                  <a:pt x="10065" y="12948"/>
                  <a:pt x="10065" y="12918"/>
                </a:cubicBezTo>
                <a:cubicBezTo>
                  <a:pt x="10082" y="12901"/>
                  <a:pt x="10082" y="12884"/>
                  <a:pt x="10065" y="12867"/>
                </a:cubicBezTo>
                <a:cubicBezTo>
                  <a:pt x="10065" y="12798"/>
                  <a:pt x="10099" y="12764"/>
                  <a:pt x="10167" y="12764"/>
                </a:cubicBezTo>
                <a:cubicBezTo>
                  <a:pt x="10201" y="12764"/>
                  <a:pt x="10201" y="12747"/>
                  <a:pt x="10218" y="12730"/>
                </a:cubicBezTo>
                <a:lnTo>
                  <a:pt x="10321" y="12781"/>
                </a:lnTo>
                <a:cubicBezTo>
                  <a:pt x="10321" y="12781"/>
                  <a:pt x="10304" y="12798"/>
                  <a:pt x="10321" y="12816"/>
                </a:cubicBezTo>
                <a:cubicBezTo>
                  <a:pt x="10321" y="12833"/>
                  <a:pt x="10338" y="12850"/>
                  <a:pt x="10355" y="12867"/>
                </a:cubicBezTo>
                <a:cubicBezTo>
                  <a:pt x="10372" y="12884"/>
                  <a:pt x="10389" y="12901"/>
                  <a:pt x="10423" y="12918"/>
                </a:cubicBezTo>
                <a:lnTo>
                  <a:pt x="10475" y="12918"/>
                </a:lnTo>
                <a:lnTo>
                  <a:pt x="10440" y="12833"/>
                </a:lnTo>
                <a:cubicBezTo>
                  <a:pt x="10492" y="12833"/>
                  <a:pt x="10440" y="12747"/>
                  <a:pt x="10406" y="12696"/>
                </a:cubicBezTo>
                <a:cubicBezTo>
                  <a:pt x="10372" y="12645"/>
                  <a:pt x="10406" y="12610"/>
                  <a:pt x="10287" y="12525"/>
                </a:cubicBezTo>
                <a:lnTo>
                  <a:pt x="10201" y="12474"/>
                </a:lnTo>
                <a:cubicBezTo>
                  <a:pt x="10184" y="12440"/>
                  <a:pt x="10201" y="12440"/>
                  <a:pt x="10235" y="12423"/>
                </a:cubicBezTo>
                <a:cubicBezTo>
                  <a:pt x="10338" y="12525"/>
                  <a:pt x="10475" y="12593"/>
                  <a:pt x="10611" y="12628"/>
                </a:cubicBezTo>
                <a:cubicBezTo>
                  <a:pt x="10628" y="12645"/>
                  <a:pt x="10646" y="12662"/>
                  <a:pt x="10663" y="12679"/>
                </a:cubicBezTo>
                <a:cubicBezTo>
                  <a:pt x="10663" y="12593"/>
                  <a:pt x="10731" y="12508"/>
                  <a:pt x="10833" y="12491"/>
                </a:cubicBezTo>
                <a:cubicBezTo>
                  <a:pt x="10816" y="12354"/>
                  <a:pt x="10868" y="12235"/>
                  <a:pt x="11004" y="12235"/>
                </a:cubicBezTo>
                <a:lnTo>
                  <a:pt x="11073" y="12235"/>
                </a:lnTo>
                <a:cubicBezTo>
                  <a:pt x="11124" y="12217"/>
                  <a:pt x="11158" y="12217"/>
                  <a:pt x="11209" y="12200"/>
                </a:cubicBezTo>
                <a:cubicBezTo>
                  <a:pt x="11192" y="12166"/>
                  <a:pt x="11158" y="12132"/>
                  <a:pt x="11124" y="12098"/>
                </a:cubicBezTo>
                <a:cubicBezTo>
                  <a:pt x="11107" y="12081"/>
                  <a:pt x="11090" y="12064"/>
                  <a:pt x="11073" y="12047"/>
                </a:cubicBezTo>
                <a:cubicBezTo>
                  <a:pt x="11107" y="11978"/>
                  <a:pt x="11141" y="11910"/>
                  <a:pt x="11124" y="11842"/>
                </a:cubicBezTo>
                <a:cubicBezTo>
                  <a:pt x="11124" y="11825"/>
                  <a:pt x="11124" y="11790"/>
                  <a:pt x="11124" y="11773"/>
                </a:cubicBezTo>
                <a:cubicBezTo>
                  <a:pt x="11192" y="11773"/>
                  <a:pt x="11244" y="11790"/>
                  <a:pt x="11312" y="11825"/>
                </a:cubicBezTo>
                <a:lnTo>
                  <a:pt x="11363" y="11825"/>
                </a:lnTo>
                <a:cubicBezTo>
                  <a:pt x="11395" y="11835"/>
                  <a:pt x="11440" y="11859"/>
                  <a:pt x="11462" y="11859"/>
                </a:cubicBezTo>
                <a:cubicBezTo>
                  <a:pt x="11474" y="11859"/>
                  <a:pt x="11479" y="11850"/>
                  <a:pt x="11466" y="11825"/>
                </a:cubicBezTo>
                <a:cubicBezTo>
                  <a:pt x="11449" y="11790"/>
                  <a:pt x="11449" y="11756"/>
                  <a:pt x="11431" y="11722"/>
                </a:cubicBezTo>
                <a:lnTo>
                  <a:pt x="11483" y="11722"/>
                </a:lnTo>
                <a:cubicBezTo>
                  <a:pt x="11551" y="11756"/>
                  <a:pt x="11585" y="11773"/>
                  <a:pt x="11619" y="11773"/>
                </a:cubicBezTo>
                <a:cubicBezTo>
                  <a:pt x="11654" y="11739"/>
                  <a:pt x="11705" y="11705"/>
                  <a:pt x="11756" y="11705"/>
                </a:cubicBezTo>
                <a:cubicBezTo>
                  <a:pt x="11790" y="11705"/>
                  <a:pt x="11773" y="11637"/>
                  <a:pt x="11722" y="11585"/>
                </a:cubicBezTo>
                <a:cubicBezTo>
                  <a:pt x="11706" y="11554"/>
                  <a:pt x="11705" y="11544"/>
                  <a:pt x="11713" y="11544"/>
                </a:cubicBezTo>
                <a:cubicBezTo>
                  <a:pt x="11722" y="11544"/>
                  <a:pt x="11745" y="11559"/>
                  <a:pt x="11773" y="11568"/>
                </a:cubicBezTo>
                <a:cubicBezTo>
                  <a:pt x="11807" y="11588"/>
                  <a:pt x="11830" y="11595"/>
                  <a:pt x="11845" y="11595"/>
                </a:cubicBezTo>
                <a:cubicBezTo>
                  <a:pt x="11869" y="11595"/>
                  <a:pt x="11876" y="11579"/>
                  <a:pt x="11876" y="11568"/>
                </a:cubicBezTo>
                <a:cubicBezTo>
                  <a:pt x="11876" y="11500"/>
                  <a:pt x="11859" y="11432"/>
                  <a:pt x="11859" y="11363"/>
                </a:cubicBezTo>
                <a:lnTo>
                  <a:pt x="11859" y="11363"/>
                </a:lnTo>
                <a:cubicBezTo>
                  <a:pt x="11884" y="11383"/>
                  <a:pt x="11908" y="11403"/>
                  <a:pt x="11928" y="11423"/>
                </a:cubicBezTo>
                <a:lnTo>
                  <a:pt x="11928" y="11423"/>
                </a:lnTo>
                <a:lnTo>
                  <a:pt x="290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098" name="Picture 2" descr="Children Brother And Sister Stand In Full Length Royalty Free Cliparts,  Vectors, And Stock Illustration. Image 78908607.">
            <a:extLst>
              <a:ext uri="{FF2B5EF4-FFF2-40B4-BE49-F238E27FC236}">
                <a16:creationId xmlns:a16="http://schemas.microsoft.com/office/drawing/2014/main" id="{F148FF25-594B-49A9-BFB5-C2A357E94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3" b="98769" l="4060" r="95670">
                        <a14:foregroundMark x1="29093" y1="25538" x2="29093" y2="25538"/>
                        <a14:foregroundMark x1="21245" y1="30769" x2="21245" y2="30769"/>
                        <a14:foregroundMark x1="4060" y1="30308" x2="4060" y2="30308"/>
                        <a14:foregroundMark x1="24628" y1="35154" x2="24628" y2="35154"/>
                        <a14:foregroundMark x1="28687" y1="41000" x2="28687" y2="41000"/>
                        <a14:foregroundMark x1="24628" y1="50615" x2="24628" y2="50615"/>
                        <a14:foregroundMark x1="61434" y1="51000" x2="61434" y2="51000"/>
                        <a14:foregroundMark x1="54398" y1="8385" x2="54398" y2="8385"/>
                        <a14:foregroundMark x1="24222" y1="24692" x2="24222" y2="24692"/>
                        <a14:foregroundMark x1="28281" y1="32231" x2="28281" y2="32231"/>
                        <a14:foregroundMark x1="70907" y1="51462" x2="70907" y2="51462"/>
                        <a14:foregroundMark x1="33018" y1="33077" x2="33018" y2="33077"/>
                        <a14:foregroundMark x1="79838" y1="11923" x2="79838" y2="11923"/>
                        <a14:foregroundMark x1="30447" y1="79077" x2="30447" y2="79077"/>
                        <a14:foregroundMark x1="30447" y1="79231" x2="30447" y2="79231"/>
                        <a14:foregroundMark x1="19486" y1="79077" x2="19486" y2="79077"/>
                        <a14:foregroundMark x1="19486" y1="79077" x2="19486" y2="79077"/>
                        <a14:foregroundMark x1="19486" y1="79077" x2="19486" y2="79077"/>
                        <a14:foregroundMark x1="10284" y1="65462" x2="10284" y2="65462"/>
                        <a14:foregroundMark x1="7307" y1="65692" x2="7307" y2="65692"/>
                        <a14:foregroundMark x1="4330" y1="71538" x2="4330" y2="71538"/>
                        <a14:foregroundMark x1="45602" y1="70077" x2="45602" y2="70077"/>
                        <a14:foregroundMark x1="68336" y1="7769" x2="68336" y2="7769"/>
                        <a14:foregroundMark x1="74966" y1="7077" x2="74966" y2="7077"/>
                        <a14:foregroundMark x1="90798" y1="47462" x2="90798" y2="47462"/>
                        <a14:foregroundMark x1="95940" y1="61923" x2="95940" y2="61923"/>
                        <a14:foregroundMark x1="30447" y1="93462" x2="30447" y2="93462"/>
                        <a14:foregroundMark x1="19080" y1="93462" x2="19080" y2="93462"/>
                        <a14:foregroundMark x1="32747" y1="91615" x2="32747" y2="91615"/>
                        <a14:foregroundMark x1="32747" y1="91846" x2="32747" y2="91846"/>
                        <a14:foregroundMark x1="30447" y1="93308" x2="30447" y2="93308"/>
                        <a14:foregroundMark x1="30447" y1="93308" x2="30447" y2="93308"/>
                        <a14:foregroundMark x1="30447" y1="93077" x2="30447" y2="93077"/>
                        <a14:foregroundMark x1="30853" y1="93308" x2="30853" y2="93308"/>
                        <a14:foregroundMark x1="30853" y1="93308" x2="30853" y2="93308"/>
                        <a14:foregroundMark x1="31258" y1="93308" x2="31258" y2="93308"/>
                        <a14:foregroundMark x1="32341" y1="93077" x2="32341" y2="93077"/>
                        <a14:foregroundMark x1="17997" y1="91615" x2="17997" y2="91615"/>
                        <a14:foregroundMark x1="19892" y1="92231" x2="19892" y2="92231"/>
                        <a14:foregroundMark x1="17997" y1="97077" x2="17997" y2="97077"/>
                        <a14:foregroundMark x1="20568" y1="98077" x2="20568" y2="98077"/>
                        <a14:foregroundMark x1="31935" y1="97462" x2="31935" y2="97462"/>
                        <a14:foregroundMark x1="75778" y1="98923" x2="75778" y2="98923"/>
                        <a14:foregroundMark x1="65494" y1="61077" x2="65494" y2="61077"/>
                        <a14:foregroundMark x1="64005" y1="9385" x2="64005" y2="9385"/>
                        <a14:foregroundMark x1="20974" y1="23615" x2="20974" y2="23615"/>
                        <a14:foregroundMark x1="9878" y1="24462" x2="9878" y2="24462"/>
                        <a14:foregroundMark x1="4736" y1="28231" x2="4736" y2="28231"/>
                        <a14:foregroundMark x1="5548" y1="34538" x2="5548" y2="34538"/>
                        <a14:foregroundMark x1="5819" y1="32000" x2="5819" y2="32000"/>
                        <a14:foregroundMark x1="17321" y1="22615" x2="17321" y2="22615"/>
                        <a14:foregroundMark x1="36401" y1="22385" x2="36401" y2="22385"/>
                        <a14:foregroundMark x1="41949" y1="28231" x2="41949" y2="28231"/>
                        <a14:foregroundMark x1="51150" y1="29462" x2="51150" y2="29462"/>
                        <a14:foregroundMark x1="50338" y1="25692" x2="50338" y2="25692"/>
                        <a14:foregroundMark x1="49662" y1="19231" x2="49662" y2="19231"/>
                        <a14:foregroundMark x1="53721" y1="11538" x2="53721" y2="11538"/>
                        <a14:foregroundMark x1="69553" y1="7077" x2="69553" y2="7077"/>
                        <a14:foregroundMark x1="79026" y1="9846" x2="79026" y2="9846"/>
                        <a14:foregroundMark x1="86739" y1="10462" x2="86739" y2="10462"/>
                        <a14:foregroundMark x1="89310" y1="13154" x2="89310" y2="13154"/>
                        <a14:foregroundMark x1="83897" y1="19692" x2="83897" y2="19692"/>
                        <a14:foregroundMark x1="82679" y1="19462" x2="82679" y2="19462"/>
                        <a14:foregroundMark x1="62111" y1="20077" x2="62111" y2="20077"/>
                        <a14:foregroundMark x1="90122" y1="30154" x2="90122" y2="30154"/>
                        <a14:foregroundMark x1="92287" y1="24462" x2="92287" y2="24462"/>
                        <a14:foregroundMark x1="90528" y1="31769" x2="90528" y2="31769"/>
                        <a14:foregroundMark x1="91881" y1="28615" x2="91881" y2="28615"/>
                        <a14:foregroundMark x1="91881" y1="23462" x2="91881" y2="23462"/>
                        <a14:foregroundMark x1="89716" y1="18615" x2="89716" y2="18615"/>
                        <a14:foregroundMark x1="86468" y1="11692" x2="86468" y2="11692"/>
                        <a14:foregroundMark x1="76861" y1="8154" x2="76861" y2="8154"/>
                        <a14:foregroundMark x1="66171" y1="8538" x2="66171" y2="8538"/>
                        <a14:foregroundMark x1="53992" y1="12769" x2="53992" y2="12769"/>
                        <a14:foregroundMark x1="69147" y1="42846" x2="69147" y2="42846"/>
                        <a14:foregroundMark x1="67659" y1="43692" x2="67659" y2="43692"/>
                        <a14:foregroundMark x1="19892" y1="95154" x2="19892" y2="95154"/>
                        <a14:foregroundMark x1="30176" y1="25077" x2="30176" y2="25077"/>
                        <a14:foregroundMark x1="12043" y1="23615" x2="12043" y2="23615"/>
                        <a14:foregroundMark x1="7307" y1="21538" x2="7307" y2="21538"/>
                        <a14:foregroundMark x1="8119" y1="22769" x2="8119" y2="22769"/>
                        <a14:foregroundMark x1="11367" y1="24462" x2="11367" y2="24462"/>
                        <a14:foregroundMark x1="16509" y1="22385" x2="16509" y2="22385"/>
                        <a14:foregroundMark x1="19486" y1="22385" x2="19486" y2="22385"/>
                        <a14:foregroundMark x1="28281" y1="23231" x2="28281" y2="23231"/>
                        <a14:foregroundMark x1="34506" y1="24077" x2="35318" y2="24692"/>
                        <a14:foregroundMark x1="36401" y1="24923" x2="29364" y2="23000"/>
                        <a14:foregroundMark x1="25710" y1="20462" x2="26116" y2="20077"/>
                        <a14:foregroundMark x1="23139" y1="18385" x2="7848" y2="24154"/>
                        <a14:foregroundMark x1="7848" y1="24154" x2="24899" y2="28154"/>
                        <a14:foregroundMark x1="24899" y1="28154" x2="24222" y2="19000"/>
                        <a14:foregroundMark x1="79838" y1="35385" x2="52233" y2="35000"/>
                        <a14:foregroundMark x1="52233" y1="35000" x2="61028" y2="43231"/>
                        <a14:foregroundMark x1="61028" y1="43231" x2="76861" y2="35000"/>
                        <a14:foregroundMark x1="76861" y1="35000" x2="73478" y2="30538"/>
                        <a14:foregroundMark x1="71719" y1="5615" x2="52909" y2="12000"/>
                        <a14:foregroundMark x1="52909" y1="12000" x2="87009" y2="21385"/>
                        <a14:foregroundMark x1="87009" y1="21385" x2="92558" y2="10923"/>
                        <a14:foregroundMark x1="92558" y1="10923" x2="73748" y2="6615"/>
                        <a14:foregroundMark x1="73748" y1="6615" x2="67659" y2="6308"/>
                        <a14:foregroundMark x1="11367" y1="32000" x2="11367" y2="31769"/>
                        <a14:foregroundMark x1="14750" y1="33077" x2="14750" y2="33077"/>
                        <a14:foregroundMark x1="80108" y1="2923" x2="79432" y2="3538"/>
                        <a14:foregroundMark x1="65359" y1="98308" x2="65359" y2="98308"/>
                        <a14:backgroundMark x1="31664" y1="10077" x2="31664" y2="10077"/>
                        <a14:backgroundMark x1="25034" y1="10692" x2="25034" y2="10692"/>
                        <a14:backgroundMark x1="20162" y1="8385" x2="20162" y2="8385"/>
                        <a14:backgroundMark x1="42625" y1="78462" x2="42625" y2="78462"/>
                        <a14:backgroundMark x1="56563" y1="76308" x2="56563" y2="76308"/>
                        <a14:backgroundMark x1="61705" y1="39769" x2="61705" y2="39769"/>
                        <a14:backgroundMark x1="75372" y1="24462" x2="75372" y2="24462"/>
                        <a14:backgroundMark x1="34912" y1="28846" x2="34912" y2="28846"/>
                        <a14:backgroundMark x1="76184" y1="42846" x2="76184" y2="42846"/>
                        <a14:backgroundMark x1="62111" y1="56231" x2="62111" y2="56231"/>
                        <a14:backgroundMark x1="27605" y1="62923" x2="27605" y2="62923"/>
                        <a14:backgroundMark x1="28281" y1="49538" x2="28281" y2="49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889" y="1070922"/>
            <a:ext cx="1711669" cy="301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865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35777A-A03F-4556-909B-ED7722DC9B20}"/>
              </a:ext>
            </a:extLst>
          </p:cNvPr>
          <p:cNvSpPr txBox="1"/>
          <p:nvPr/>
        </p:nvSpPr>
        <p:spPr>
          <a:xfrm>
            <a:off x="1426464" y="1423720"/>
            <a:ext cx="707315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6000" dirty="0" err="1">
                <a:solidFill>
                  <a:schemeClr val="accent5">
                    <a:lumMod val="75000"/>
                  </a:schemeClr>
                </a:solidFill>
                <a:latin typeface="Patrick Hand"/>
                <a:sym typeface="Patrick Hand"/>
              </a:rPr>
              <a:t>Vì</a:t>
            </a:r>
            <a:r>
              <a:rPr lang="nl-NL" sz="6000" dirty="0">
                <a:solidFill>
                  <a:schemeClr val="accent5">
                    <a:lumMod val="75000"/>
                  </a:schemeClr>
                </a:solidFill>
                <a:latin typeface="Patrick Hand"/>
                <a:sym typeface="Patrick Hand"/>
              </a:rPr>
              <a:t> </a:t>
            </a:r>
            <a:r>
              <a:rPr lang="nl-NL" sz="6000" dirty="0" err="1">
                <a:solidFill>
                  <a:schemeClr val="accent5">
                    <a:lumMod val="75000"/>
                  </a:schemeClr>
                </a:solidFill>
                <a:latin typeface="Patrick Hand"/>
                <a:sym typeface="Patrick Hand"/>
              </a:rPr>
              <a:t>sao</a:t>
            </a:r>
            <a:r>
              <a:rPr lang="nl-NL" sz="6000" dirty="0">
                <a:solidFill>
                  <a:schemeClr val="accent5">
                    <a:lumMod val="75000"/>
                  </a:schemeClr>
                </a:solidFill>
                <a:latin typeface="Patrick Hand"/>
                <a:sym typeface="Patrick Hand"/>
              </a:rPr>
              <a:t> </a:t>
            </a:r>
            <a:r>
              <a:rPr lang="nl-NL" sz="6000" dirty="0" err="1">
                <a:solidFill>
                  <a:schemeClr val="accent5">
                    <a:lumMod val="75000"/>
                  </a:schemeClr>
                </a:solidFill>
                <a:latin typeface="Patrick Hand"/>
                <a:sym typeface="Patrick Hand"/>
              </a:rPr>
              <a:t>chúng</a:t>
            </a:r>
            <a:r>
              <a:rPr lang="nl-NL" sz="6000" dirty="0">
                <a:solidFill>
                  <a:schemeClr val="accent5">
                    <a:lumMod val="75000"/>
                  </a:schemeClr>
                </a:solidFill>
                <a:latin typeface="Patrick Hand"/>
                <a:sym typeface="Patrick Hand"/>
              </a:rPr>
              <a:t> ta </a:t>
            </a:r>
            <a:r>
              <a:rPr lang="nl-NL" sz="6000" dirty="0" err="1">
                <a:solidFill>
                  <a:schemeClr val="accent5">
                    <a:lumMod val="75000"/>
                  </a:schemeClr>
                </a:solidFill>
                <a:latin typeface="Patrick Hand"/>
                <a:sym typeface="Patrick Hand"/>
              </a:rPr>
              <a:t>cần</a:t>
            </a:r>
            <a:r>
              <a:rPr lang="nl-NL" sz="6000" dirty="0">
                <a:solidFill>
                  <a:schemeClr val="accent5">
                    <a:lumMod val="75000"/>
                  </a:schemeClr>
                </a:solidFill>
                <a:latin typeface="Patrick Hand"/>
                <a:sym typeface="Patrick Hand"/>
              </a:rPr>
              <a:t> </a:t>
            </a:r>
            <a:r>
              <a:rPr lang="nl-NL" sz="6000" dirty="0" err="1">
                <a:solidFill>
                  <a:schemeClr val="accent5">
                    <a:lumMod val="75000"/>
                  </a:schemeClr>
                </a:solidFill>
                <a:latin typeface="Patrick Hand"/>
                <a:sym typeface="Patrick Hand"/>
              </a:rPr>
              <a:t>quan</a:t>
            </a:r>
            <a:r>
              <a:rPr lang="nl-NL" sz="6000" dirty="0">
                <a:solidFill>
                  <a:schemeClr val="accent5">
                    <a:lumMod val="75000"/>
                  </a:schemeClr>
                </a:solidFill>
                <a:latin typeface="Patrick Hand"/>
                <a:sym typeface="Patrick Hand"/>
              </a:rPr>
              <a:t> </a:t>
            </a:r>
            <a:r>
              <a:rPr lang="nl-NL" sz="6000" dirty="0" err="1">
                <a:solidFill>
                  <a:schemeClr val="accent5">
                    <a:lumMod val="75000"/>
                  </a:schemeClr>
                </a:solidFill>
                <a:latin typeface="Patrick Hand"/>
                <a:sym typeface="Patrick Hand"/>
              </a:rPr>
              <a:t>tâm</a:t>
            </a:r>
            <a:r>
              <a:rPr lang="nl-NL" sz="6000" dirty="0">
                <a:solidFill>
                  <a:schemeClr val="accent5">
                    <a:lumMod val="75000"/>
                  </a:schemeClr>
                </a:solidFill>
                <a:latin typeface="Patrick Hand"/>
                <a:sym typeface="Patrick Hand"/>
              </a:rPr>
              <a:t>, </a:t>
            </a:r>
            <a:r>
              <a:rPr lang="nl-NL" sz="6000" dirty="0" err="1">
                <a:solidFill>
                  <a:schemeClr val="accent5">
                    <a:lumMod val="75000"/>
                  </a:schemeClr>
                </a:solidFill>
                <a:latin typeface="Patrick Hand"/>
                <a:sym typeface="Patrick Hand"/>
              </a:rPr>
              <a:t>chăm</a:t>
            </a:r>
            <a:r>
              <a:rPr lang="nl-NL" sz="6000" dirty="0">
                <a:solidFill>
                  <a:schemeClr val="accent5">
                    <a:lumMod val="75000"/>
                  </a:schemeClr>
                </a:solidFill>
                <a:latin typeface="Patrick Hand"/>
                <a:sym typeface="Patrick Hand"/>
              </a:rPr>
              <a:t> </a:t>
            </a:r>
            <a:r>
              <a:rPr lang="nl-NL" sz="6000" dirty="0" err="1">
                <a:solidFill>
                  <a:schemeClr val="accent5">
                    <a:lumMod val="75000"/>
                  </a:schemeClr>
                </a:solidFill>
                <a:latin typeface="Patrick Hand"/>
                <a:sym typeface="Patrick Hand"/>
              </a:rPr>
              <a:t>sóc</a:t>
            </a:r>
            <a:r>
              <a:rPr lang="nl-NL" sz="6000" dirty="0">
                <a:solidFill>
                  <a:schemeClr val="accent5">
                    <a:lumMod val="75000"/>
                  </a:schemeClr>
                </a:solidFill>
                <a:latin typeface="Patrick Hand"/>
                <a:sym typeface="Patrick Hand"/>
              </a:rPr>
              <a:t> </a:t>
            </a:r>
            <a:r>
              <a:rPr lang="nl-NL" sz="6000" dirty="0" err="1">
                <a:solidFill>
                  <a:schemeClr val="accent5">
                    <a:lumMod val="75000"/>
                  </a:schemeClr>
                </a:solidFill>
                <a:latin typeface="Patrick Hand"/>
                <a:sym typeface="Patrick Hand"/>
              </a:rPr>
              <a:t>ông</a:t>
            </a:r>
            <a:r>
              <a:rPr lang="nl-NL" sz="6000" dirty="0">
                <a:solidFill>
                  <a:schemeClr val="accent5">
                    <a:lumMod val="75000"/>
                  </a:schemeClr>
                </a:solidFill>
                <a:latin typeface="Patrick Hand"/>
                <a:sym typeface="Patrick Hand"/>
              </a:rPr>
              <a:t> </a:t>
            </a:r>
            <a:r>
              <a:rPr lang="nl-NL" sz="6000" dirty="0" err="1">
                <a:solidFill>
                  <a:schemeClr val="accent5">
                    <a:lumMod val="75000"/>
                  </a:schemeClr>
                </a:solidFill>
                <a:latin typeface="Patrick Hand"/>
                <a:sym typeface="Patrick Hand"/>
              </a:rPr>
              <a:t>bà</a:t>
            </a:r>
            <a:r>
              <a:rPr lang="nl-NL" sz="6000" dirty="0">
                <a:solidFill>
                  <a:schemeClr val="accent5">
                    <a:lumMod val="75000"/>
                  </a:schemeClr>
                </a:solidFill>
                <a:latin typeface="Patrick Hand"/>
                <a:sym typeface="Patrick Hand"/>
              </a:rPr>
              <a:t>, </a:t>
            </a:r>
            <a:r>
              <a:rPr lang="nl-NL" sz="6000" dirty="0" err="1">
                <a:solidFill>
                  <a:schemeClr val="accent5">
                    <a:lumMod val="75000"/>
                  </a:schemeClr>
                </a:solidFill>
                <a:latin typeface="Patrick Hand"/>
                <a:sym typeface="Patrick Hand"/>
              </a:rPr>
              <a:t>cha</a:t>
            </a:r>
            <a:r>
              <a:rPr lang="nl-NL" sz="6000" dirty="0">
                <a:solidFill>
                  <a:schemeClr val="accent5">
                    <a:lumMod val="75000"/>
                  </a:schemeClr>
                </a:solidFill>
                <a:latin typeface="Patrick Hand"/>
                <a:sym typeface="Patrick Hand"/>
              </a:rPr>
              <a:t> </a:t>
            </a:r>
            <a:r>
              <a:rPr lang="nl-NL" sz="6000" dirty="0" err="1">
                <a:solidFill>
                  <a:schemeClr val="accent5">
                    <a:lumMod val="75000"/>
                  </a:schemeClr>
                </a:solidFill>
                <a:latin typeface="Patrick Hand"/>
                <a:sym typeface="Patrick Hand"/>
              </a:rPr>
              <a:t>mẹ</a:t>
            </a:r>
            <a:r>
              <a:rPr lang="nl-NL" sz="6000" dirty="0">
                <a:solidFill>
                  <a:schemeClr val="accent5">
                    <a:lumMod val="75000"/>
                  </a:schemeClr>
                </a:solidFill>
                <a:latin typeface="Patrick Hand"/>
                <a:sym typeface="Patrick Hand"/>
              </a:rPr>
              <a:t>?</a:t>
            </a:r>
            <a:endParaRPr lang="en-VN" sz="6000" dirty="0">
              <a:solidFill>
                <a:schemeClr val="accent5">
                  <a:lumMod val="75000"/>
                </a:schemeClr>
              </a:solidFill>
              <a:latin typeface="Patrick Hand"/>
              <a:sym typeface="Patrick Hand"/>
            </a:endParaRPr>
          </a:p>
        </p:txBody>
      </p:sp>
    </p:spTree>
    <p:extLst>
      <p:ext uri="{BB962C8B-B14F-4D97-AF65-F5344CB8AC3E}">
        <p14:creationId xmlns:p14="http://schemas.microsoft.com/office/powerpoint/2010/main" val="1574322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49AA72-A5BA-4BCD-8E64-B6179A821C1F}"/>
              </a:ext>
            </a:extLst>
          </p:cNvPr>
          <p:cNvSpPr txBox="1"/>
          <p:nvPr/>
        </p:nvSpPr>
        <p:spPr>
          <a:xfrm>
            <a:off x="860321" y="1586639"/>
            <a:ext cx="78149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dirty="0" err="1">
                <a:solidFill>
                  <a:schemeClr val="bg2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Vì</a:t>
            </a:r>
            <a:r>
              <a:rPr lang="nl-NL" sz="4000" dirty="0">
                <a:solidFill>
                  <a:schemeClr val="bg2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bg2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ông</a:t>
            </a:r>
            <a:r>
              <a:rPr lang="nl-NL" sz="4000" dirty="0">
                <a:solidFill>
                  <a:schemeClr val="bg2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bg2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bà</a:t>
            </a:r>
            <a:r>
              <a:rPr lang="nl-NL" sz="4000" dirty="0">
                <a:solidFill>
                  <a:schemeClr val="bg2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, </a:t>
            </a:r>
            <a:r>
              <a:rPr lang="nl-NL" sz="4000" dirty="0" err="1">
                <a:solidFill>
                  <a:schemeClr val="bg2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cha</a:t>
            </a:r>
            <a:r>
              <a:rPr lang="nl-NL" sz="4000" dirty="0">
                <a:solidFill>
                  <a:schemeClr val="bg2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bg2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mẹ</a:t>
            </a:r>
            <a:r>
              <a:rPr lang="nl-NL" sz="4000" dirty="0">
                <a:solidFill>
                  <a:schemeClr val="bg2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bg2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là</a:t>
            </a:r>
            <a:r>
              <a:rPr lang="nl-NL" sz="4000" dirty="0">
                <a:solidFill>
                  <a:schemeClr val="bg2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bg2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những</a:t>
            </a:r>
            <a:r>
              <a:rPr lang="nl-NL" sz="4000" dirty="0">
                <a:solidFill>
                  <a:schemeClr val="bg2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bg2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người</a:t>
            </a:r>
            <a:r>
              <a:rPr lang="nl-NL" sz="4000" dirty="0">
                <a:solidFill>
                  <a:schemeClr val="bg2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bg2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đã</a:t>
            </a:r>
            <a:r>
              <a:rPr lang="nl-NL" sz="4000" dirty="0">
                <a:solidFill>
                  <a:schemeClr val="bg2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bg2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sinh</a:t>
            </a:r>
            <a:r>
              <a:rPr lang="nl-NL" sz="4000" dirty="0">
                <a:solidFill>
                  <a:schemeClr val="bg2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bg2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thành</a:t>
            </a:r>
            <a:r>
              <a:rPr lang="nl-NL" sz="4000" dirty="0">
                <a:solidFill>
                  <a:schemeClr val="bg2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bg2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và</a:t>
            </a:r>
            <a:r>
              <a:rPr lang="nl-NL" sz="4000" dirty="0">
                <a:solidFill>
                  <a:schemeClr val="bg2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bg2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dưỡng</a:t>
            </a:r>
            <a:r>
              <a:rPr lang="nl-NL" sz="4000" dirty="0">
                <a:solidFill>
                  <a:schemeClr val="bg2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bg2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dục</a:t>
            </a:r>
            <a:r>
              <a:rPr lang="nl-NL" sz="4000" dirty="0">
                <a:solidFill>
                  <a:schemeClr val="bg2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ta </a:t>
            </a:r>
            <a:r>
              <a:rPr lang="nl-NL" sz="4000" dirty="0" err="1">
                <a:solidFill>
                  <a:schemeClr val="bg2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nên</a:t>
            </a:r>
            <a:r>
              <a:rPr lang="nl-NL" sz="4000" dirty="0">
                <a:solidFill>
                  <a:schemeClr val="bg2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bg2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người</a:t>
            </a:r>
            <a:r>
              <a:rPr lang="nl-NL" sz="4000" dirty="0">
                <a:solidFill>
                  <a:schemeClr val="bg2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.</a:t>
            </a:r>
            <a:endParaRPr lang="en-VN" sz="4000" dirty="0">
              <a:solidFill>
                <a:schemeClr val="bg2">
                  <a:lumMod val="75000"/>
                </a:schemeClr>
              </a:solidFill>
              <a:latin typeface="Patrick Hand" panose="020B060402020202020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040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35777A-A03F-4556-909B-ED7722DC9B20}"/>
              </a:ext>
            </a:extLst>
          </p:cNvPr>
          <p:cNvSpPr txBox="1"/>
          <p:nvPr/>
        </p:nvSpPr>
        <p:spPr>
          <a:xfrm>
            <a:off x="962271" y="1910030"/>
            <a:ext cx="73582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dirty="0">
                <a:solidFill>
                  <a:srgbClr val="00B050"/>
                </a:solidFill>
                <a:latin typeface="Patrick Hand" panose="020B0604020202020204" charset="0"/>
                <a:cs typeface="Times New Roman" pitchFamily="18" charset="0"/>
              </a:rPr>
              <a:t>Em </a:t>
            </a:r>
            <a:r>
              <a:rPr lang="nl-NL" sz="4000" dirty="0" err="1">
                <a:solidFill>
                  <a:srgbClr val="00B050"/>
                </a:solidFill>
                <a:latin typeface="Patrick Hand" panose="020B0604020202020204" charset="0"/>
                <a:cs typeface="Times New Roman" pitchFamily="18" charset="0"/>
              </a:rPr>
              <a:t>sẽ</a:t>
            </a:r>
            <a:r>
              <a:rPr lang="nl-NL" sz="4000" dirty="0">
                <a:solidFill>
                  <a:srgbClr val="00B050"/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rgbClr val="00B050"/>
                </a:solidFill>
                <a:latin typeface="Patrick Hand" panose="020B0604020202020204" charset="0"/>
                <a:cs typeface="Times New Roman" pitchFamily="18" charset="0"/>
              </a:rPr>
              <a:t>làm</a:t>
            </a:r>
            <a:r>
              <a:rPr lang="nl-NL" sz="4000" dirty="0">
                <a:solidFill>
                  <a:srgbClr val="00B050"/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rgbClr val="00B050"/>
                </a:solidFill>
                <a:latin typeface="Patrick Hand" panose="020B0604020202020204" charset="0"/>
                <a:cs typeface="Times New Roman" pitchFamily="18" charset="0"/>
              </a:rPr>
              <a:t>gì</a:t>
            </a:r>
            <a:r>
              <a:rPr lang="nl-NL" sz="4000" dirty="0">
                <a:solidFill>
                  <a:srgbClr val="00B050"/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rgbClr val="00B050"/>
                </a:solidFill>
                <a:latin typeface="Patrick Hand" panose="020B0604020202020204" charset="0"/>
                <a:cs typeface="Times New Roman" pitchFamily="18" charset="0"/>
              </a:rPr>
              <a:t>khi</a:t>
            </a:r>
            <a:r>
              <a:rPr lang="nl-NL" sz="4000" dirty="0">
                <a:solidFill>
                  <a:srgbClr val="00B050"/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rgbClr val="00B050"/>
                </a:solidFill>
                <a:latin typeface="Patrick Hand" panose="020B0604020202020204" charset="0"/>
                <a:cs typeface="Times New Roman" pitchFamily="18" charset="0"/>
              </a:rPr>
              <a:t>bạn</a:t>
            </a:r>
            <a:r>
              <a:rPr lang="nl-NL" sz="4000" dirty="0">
                <a:solidFill>
                  <a:srgbClr val="00B050"/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rgbClr val="00B050"/>
                </a:solidFill>
                <a:latin typeface="Patrick Hand" panose="020B0604020202020204" charset="0"/>
                <a:cs typeface="Times New Roman" pitchFamily="18" charset="0"/>
              </a:rPr>
              <a:t>em</a:t>
            </a:r>
            <a:r>
              <a:rPr lang="nl-NL" sz="4000" dirty="0">
                <a:solidFill>
                  <a:srgbClr val="00B050"/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rgbClr val="00B050"/>
                </a:solidFill>
                <a:latin typeface="Patrick Hand" panose="020B0604020202020204" charset="0"/>
                <a:cs typeface="Times New Roman" pitchFamily="18" charset="0"/>
              </a:rPr>
              <a:t>gặp</a:t>
            </a:r>
            <a:r>
              <a:rPr lang="nl-NL" sz="4000" dirty="0">
                <a:solidFill>
                  <a:srgbClr val="00B050"/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rgbClr val="00B050"/>
                </a:solidFill>
                <a:latin typeface="Patrick Hand" panose="020B0604020202020204" charset="0"/>
                <a:cs typeface="Times New Roman" pitchFamily="18" charset="0"/>
              </a:rPr>
              <a:t>chuyện</a:t>
            </a:r>
            <a:r>
              <a:rPr lang="nl-NL" sz="4000" dirty="0">
                <a:solidFill>
                  <a:srgbClr val="00B050"/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rgbClr val="00B050"/>
                </a:solidFill>
                <a:latin typeface="Patrick Hand" panose="020B0604020202020204" charset="0"/>
                <a:cs typeface="Times New Roman" pitchFamily="18" charset="0"/>
              </a:rPr>
              <a:t>buồn</a:t>
            </a:r>
            <a:r>
              <a:rPr lang="nl-NL" sz="4000" dirty="0">
                <a:solidFill>
                  <a:srgbClr val="00B050"/>
                </a:solidFill>
                <a:latin typeface="Patrick Hand" panose="020B0604020202020204" charset="0"/>
                <a:cs typeface="Times New Roman" pitchFamily="18" charset="0"/>
              </a:rPr>
              <a:t>, có </a:t>
            </a:r>
            <a:r>
              <a:rPr lang="nl-NL" sz="4000" dirty="0" err="1">
                <a:solidFill>
                  <a:srgbClr val="00B050"/>
                </a:solidFill>
                <a:latin typeface="Patrick Hand" panose="020B0604020202020204" charset="0"/>
                <a:cs typeface="Times New Roman" pitchFamily="18" charset="0"/>
              </a:rPr>
              <a:t>chuyện</a:t>
            </a:r>
            <a:r>
              <a:rPr lang="nl-NL" sz="4000" dirty="0">
                <a:solidFill>
                  <a:srgbClr val="00B050"/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rgbClr val="00B050"/>
                </a:solidFill>
                <a:latin typeface="Patrick Hand" panose="020B0604020202020204" charset="0"/>
                <a:cs typeface="Times New Roman" pitchFamily="18" charset="0"/>
              </a:rPr>
              <a:t>vui</a:t>
            </a:r>
            <a:r>
              <a:rPr lang="nl-NL" sz="4000" dirty="0">
                <a:solidFill>
                  <a:srgbClr val="00B050"/>
                </a:solidFill>
                <a:latin typeface="Patrick Hand" panose="020B0604020202020204" charset="0"/>
                <a:cs typeface="Times New Roman" pitchFamily="18" charset="0"/>
              </a:rPr>
              <a:t> ? </a:t>
            </a:r>
            <a:endParaRPr lang="en-VN" sz="4000" dirty="0">
              <a:solidFill>
                <a:srgbClr val="00B050"/>
              </a:solidFill>
              <a:latin typeface="Patrick Hand" panose="020B060402020202020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083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725623A-63CB-4757-AD23-A8CA27C2A11B}"/>
              </a:ext>
            </a:extLst>
          </p:cNvPr>
          <p:cNvSpPr txBox="1"/>
          <p:nvPr/>
        </p:nvSpPr>
        <p:spPr>
          <a:xfrm>
            <a:off x="1000461" y="1151134"/>
            <a:ext cx="714307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dirty="0" err="1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Động</a:t>
            </a:r>
            <a:r>
              <a:rPr lang="nl-NL" sz="4000" dirty="0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viên</a:t>
            </a:r>
            <a:r>
              <a:rPr lang="nl-NL" sz="4000" dirty="0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an</a:t>
            </a:r>
            <a:r>
              <a:rPr lang="nl-NL" sz="4000" dirty="0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ủi</a:t>
            </a:r>
            <a:r>
              <a:rPr lang="nl-NL" sz="4000" dirty="0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và</a:t>
            </a:r>
            <a:r>
              <a:rPr lang="nl-NL" sz="4000" dirty="0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chia</a:t>
            </a:r>
            <a:r>
              <a:rPr lang="nl-NL" sz="4000" dirty="0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sẻ</a:t>
            </a:r>
            <a:r>
              <a:rPr lang="nl-NL" sz="4000" dirty="0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cùng</a:t>
            </a:r>
            <a:r>
              <a:rPr lang="nl-NL" sz="4000" dirty="0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bạn</a:t>
            </a:r>
            <a:r>
              <a:rPr lang="nl-NL" sz="4000" dirty="0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nỗi</a:t>
            </a:r>
            <a:r>
              <a:rPr lang="nl-NL" sz="4000" dirty="0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buồn</a:t>
            </a:r>
            <a:r>
              <a:rPr lang="nl-NL" sz="4000" dirty="0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để</a:t>
            </a:r>
            <a:r>
              <a:rPr lang="nl-NL" sz="4000" dirty="0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nỗi</a:t>
            </a:r>
            <a:r>
              <a:rPr lang="nl-NL" sz="4000" dirty="0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buồn</a:t>
            </a:r>
            <a:r>
              <a:rPr lang="nl-NL" sz="4000" dirty="0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vơi</a:t>
            </a:r>
            <a:r>
              <a:rPr lang="nl-NL" sz="4000" dirty="0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đi</a:t>
            </a:r>
            <a:r>
              <a:rPr lang="nl-NL" sz="4000" dirty="0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. </a:t>
            </a:r>
            <a:r>
              <a:rPr lang="nl-NL" sz="4000" dirty="0" err="1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Cùng</a:t>
            </a:r>
            <a:r>
              <a:rPr lang="nl-NL" sz="4000" dirty="0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chia</a:t>
            </a:r>
            <a:r>
              <a:rPr lang="nl-NL" sz="4000" dirty="0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vui</a:t>
            </a:r>
            <a:r>
              <a:rPr lang="nl-NL" sz="4000" dirty="0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với</a:t>
            </a:r>
            <a:r>
              <a:rPr lang="nl-NL" sz="4000" dirty="0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bạn</a:t>
            </a:r>
            <a:r>
              <a:rPr lang="nl-NL" sz="4000" dirty="0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để</a:t>
            </a:r>
            <a:r>
              <a:rPr lang="nl-NL" sz="4000" dirty="0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niềm</a:t>
            </a:r>
            <a:r>
              <a:rPr lang="nl-NL" sz="4000" dirty="0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vui</a:t>
            </a:r>
            <a:r>
              <a:rPr lang="nl-NL" sz="4000" dirty="0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được</a:t>
            </a:r>
            <a:r>
              <a:rPr lang="nl-NL" sz="4000" dirty="0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nhân</a:t>
            </a:r>
            <a:r>
              <a:rPr lang="nl-NL" sz="4000" dirty="0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nl-NL" sz="4000" dirty="0" err="1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đôi</a:t>
            </a:r>
            <a:r>
              <a:rPr lang="nl-NL" sz="4000" dirty="0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.</a:t>
            </a:r>
            <a:endParaRPr lang="en-VN" sz="4000" dirty="0">
              <a:solidFill>
                <a:schemeClr val="accent5">
                  <a:lumMod val="75000"/>
                </a:schemeClr>
              </a:solidFill>
              <a:latin typeface="Patrick Hand" panose="020B0604020202020204" charset="0"/>
              <a:cs typeface="Times New Roman" pitchFamily="18" charset="0"/>
            </a:endParaRPr>
          </a:p>
          <a:p>
            <a:pPr algn="ctr"/>
            <a:endParaRPr lang="en-US" sz="4000" dirty="0">
              <a:solidFill>
                <a:srgbClr val="00B050"/>
              </a:solidFill>
              <a:latin typeface="Patrick H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22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BFD786-7767-4AE4-B633-0EF8A797A820}"/>
              </a:ext>
            </a:extLst>
          </p:cNvPr>
          <p:cNvSpPr txBox="1"/>
          <p:nvPr/>
        </p:nvSpPr>
        <p:spPr>
          <a:xfrm>
            <a:off x="602428" y="2023496"/>
            <a:ext cx="793914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nl-NL" sz="4000" dirty="0">
                <a:solidFill>
                  <a:srgbClr val="00B050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Theo </a:t>
            </a:r>
            <a:r>
              <a:rPr lang="nl-NL" sz="4000" dirty="0" err="1">
                <a:solidFill>
                  <a:srgbClr val="00B050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em</a:t>
            </a:r>
            <a:r>
              <a:rPr lang="nl-NL" sz="4000" dirty="0">
                <a:solidFill>
                  <a:srgbClr val="00B050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solidFill>
                  <a:srgbClr val="00B050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chúng</a:t>
            </a:r>
            <a:r>
              <a:rPr lang="nl-NL" sz="4000" dirty="0">
                <a:solidFill>
                  <a:srgbClr val="00B050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 ta </a:t>
            </a:r>
            <a:r>
              <a:rPr lang="nl-NL" sz="4000" dirty="0" err="1">
                <a:solidFill>
                  <a:srgbClr val="00B050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tham</a:t>
            </a:r>
            <a:r>
              <a:rPr lang="nl-NL" sz="4000" dirty="0">
                <a:solidFill>
                  <a:srgbClr val="00B050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solidFill>
                  <a:srgbClr val="00B050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gia</a:t>
            </a:r>
            <a:r>
              <a:rPr lang="nl-NL" sz="4000" dirty="0">
                <a:solidFill>
                  <a:srgbClr val="00B050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solidFill>
                  <a:srgbClr val="00B050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việc</a:t>
            </a:r>
            <a:r>
              <a:rPr lang="nl-NL" sz="4000" dirty="0">
                <a:solidFill>
                  <a:srgbClr val="00B050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solidFill>
                  <a:srgbClr val="00B050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trường</a:t>
            </a:r>
            <a:r>
              <a:rPr lang="nl-NL" sz="4000" dirty="0">
                <a:solidFill>
                  <a:srgbClr val="00B050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solidFill>
                  <a:srgbClr val="00B050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việc</a:t>
            </a:r>
            <a:r>
              <a:rPr lang="nl-NL" sz="4000" dirty="0">
                <a:solidFill>
                  <a:srgbClr val="00B050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solidFill>
                  <a:srgbClr val="00B050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lớp</a:t>
            </a:r>
            <a:r>
              <a:rPr lang="nl-NL" sz="4000" dirty="0">
                <a:solidFill>
                  <a:srgbClr val="00B050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solidFill>
                  <a:srgbClr val="00B050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sẽ</a:t>
            </a:r>
            <a:r>
              <a:rPr lang="nl-NL" sz="4000" dirty="0">
                <a:solidFill>
                  <a:srgbClr val="00B050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solidFill>
                  <a:srgbClr val="00B050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đem</a:t>
            </a:r>
            <a:r>
              <a:rPr lang="nl-NL" sz="4000" dirty="0">
                <a:solidFill>
                  <a:srgbClr val="00B050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solidFill>
                  <a:srgbClr val="00B050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lại</a:t>
            </a:r>
            <a:r>
              <a:rPr lang="nl-NL" sz="4000" dirty="0">
                <a:solidFill>
                  <a:srgbClr val="00B050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solidFill>
                  <a:srgbClr val="00B050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ích</a:t>
            </a:r>
            <a:r>
              <a:rPr lang="nl-NL" sz="4000" dirty="0">
                <a:solidFill>
                  <a:srgbClr val="00B050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solidFill>
                  <a:srgbClr val="00B050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lợi</a:t>
            </a:r>
            <a:r>
              <a:rPr lang="nl-NL" sz="4000" dirty="0">
                <a:solidFill>
                  <a:srgbClr val="00B050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 </a:t>
            </a:r>
            <a:r>
              <a:rPr lang="nl-NL" sz="4000" dirty="0" err="1">
                <a:solidFill>
                  <a:srgbClr val="00B050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gì</a:t>
            </a:r>
            <a:r>
              <a:rPr lang="nl-NL" sz="4000" dirty="0">
                <a:solidFill>
                  <a:srgbClr val="00B050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 ?</a:t>
            </a:r>
            <a:endParaRPr lang="en-VN" sz="4000" dirty="0">
              <a:solidFill>
                <a:srgbClr val="00B050"/>
              </a:solidFill>
              <a:latin typeface="Patrick Hand" panose="020B060402020202020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altLang="en-US" sz="4000" dirty="0">
              <a:solidFill>
                <a:srgbClr val="00B050"/>
              </a:solidFill>
              <a:latin typeface="Patrick Hand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290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52"/>
          <p:cNvSpPr/>
          <p:nvPr/>
        </p:nvSpPr>
        <p:spPr>
          <a:xfrm>
            <a:off x="542325" y="1026775"/>
            <a:ext cx="3771881" cy="3268387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8" name="Google Shape;1078;p52"/>
          <p:cNvGrpSpPr/>
          <p:nvPr/>
        </p:nvGrpSpPr>
        <p:grpSpPr>
          <a:xfrm rot="6313601">
            <a:off x="6763483" y="-514485"/>
            <a:ext cx="2299117" cy="2918256"/>
            <a:chOff x="1154976" y="632775"/>
            <a:chExt cx="2502430" cy="3877954"/>
          </a:xfrm>
        </p:grpSpPr>
        <p:sp>
          <p:nvSpPr>
            <p:cNvPr id="1079" name="Google Shape;1079;p52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2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1" name="Google Shape;1081;p52"/>
          <p:cNvSpPr txBox="1">
            <a:spLocks noGrp="1"/>
          </p:cNvSpPr>
          <p:nvPr>
            <p:ph type="title"/>
          </p:nvPr>
        </p:nvSpPr>
        <p:spPr>
          <a:xfrm>
            <a:off x="946564" y="2239494"/>
            <a:ext cx="32469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br>
              <a:rPr lang="en" sz="3200" dirty="0"/>
            </a:br>
            <a:r>
              <a:rPr lang="nl-NL" sz="3200" dirty="0" err="1"/>
              <a:t>Tham</a:t>
            </a:r>
            <a:r>
              <a:rPr lang="nl-NL" sz="3200" dirty="0"/>
              <a:t> </a:t>
            </a:r>
            <a:r>
              <a:rPr lang="nl-NL" sz="3200" dirty="0" err="1"/>
              <a:t>gia</a:t>
            </a:r>
            <a:r>
              <a:rPr lang="nl-NL" sz="3200" dirty="0"/>
              <a:t> </a:t>
            </a:r>
            <a:r>
              <a:rPr lang="nl-NL" sz="3200" dirty="0" err="1"/>
              <a:t>việc</a:t>
            </a:r>
            <a:r>
              <a:rPr lang="nl-NL" sz="3200" dirty="0"/>
              <a:t> </a:t>
            </a:r>
            <a:r>
              <a:rPr lang="nl-NL" sz="3200" dirty="0" err="1"/>
              <a:t>trường</a:t>
            </a:r>
            <a:r>
              <a:rPr lang="nl-NL" sz="3200" dirty="0"/>
              <a:t> </a:t>
            </a:r>
            <a:r>
              <a:rPr lang="nl-NL" sz="3200" dirty="0" err="1"/>
              <a:t>lớp</a:t>
            </a:r>
            <a:r>
              <a:rPr lang="nl-NL" sz="3200" dirty="0"/>
              <a:t> </a:t>
            </a:r>
            <a:r>
              <a:rPr lang="nl-NL" sz="3200" dirty="0" err="1"/>
              <a:t>sẽ</a:t>
            </a:r>
            <a:r>
              <a:rPr lang="nl-NL" sz="3200" dirty="0"/>
              <a:t> </a:t>
            </a:r>
            <a:r>
              <a:rPr lang="nl-NL" sz="3200" dirty="0" err="1"/>
              <a:t>làm</a:t>
            </a:r>
            <a:r>
              <a:rPr lang="nl-NL" sz="3200" dirty="0"/>
              <a:t> </a:t>
            </a:r>
            <a:r>
              <a:rPr lang="nl-NL" sz="3200" dirty="0" err="1"/>
              <a:t>cho</a:t>
            </a:r>
            <a:r>
              <a:rPr lang="nl-NL" sz="3200" dirty="0"/>
              <a:t> </a:t>
            </a:r>
            <a:r>
              <a:rPr lang="nl-NL" sz="3200" dirty="0" err="1"/>
              <a:t>trường</a:t>
            </a:r>
            <a:r>
              <a:rPr lang="nl-NL" sz="3200" dirty="0"/>
              <a:t> </a:t>
            </a:r>
            <a:r>
              <a:rPr lang="nl-NL" sz="3200" dirty="0" err="1"/>
              <a:t>sạch</a:t>
            </a:r>
            <a:r>
              <a:rPr lang="nl-NL" sz="3200" dirty="0"/>
              <a:t> </a:t>
            </a:r>
            <a:r>
              <a:rPr lang="nl-NL" sz="3200" dirty="0" err="1"/>
              <a:t>đẹp</a:t>
            </a:r>
            <a:r>
              <a:rPr lang="nl-NL" sz="3200" dirty="0"/>
              <a:t>, </a:t>
            </a:r>
            <a:r>
              <a:rPr lang="nl-NL" sz="3200" dirty="0" err="1"/>
              <a:t>thoáng</a:t>
            </a:r>
            <a:r>
              <a:rPr lang="nl-NL" sz="3200" dirty="0"/>
              <a:t> mát, </a:t>
            </a:r>
            <a:r>
              <a:rPr lang="nl-NL" sz="3200" dirty="0" err="1"/>
              <a:t>trong</a:t>
            </a:r>
            <a:r>
              <a:rPr lang="nl-NL" sz="3200" dirty="0"/>
              <a:t> </a:t>
            </a:r>
            <a:r>
              <a:rPr lang="nl-NL" sz="3200" dirty="0" err="1"/>
              <a:t>lành</a:t>
            </a:r>
            <a:r>
              <a:rPr lang="nl-NL" sz="3200" dirty="0"/>
              <a:t> </a:t>
            </a:r>
            <a:r>
              <a:rPr lang="nl-NL" sz="3200" dirty="0" err="1"/>
              <a:t>để</a:t>
            </a:r>
            <a:r>
              <a:rPr lang="nl-NL" sz="3200" dirty="0"/>
              <a:t> có </a:t>
            </a:r>
            <a:r>
              <a:rPr lang="nl-NL" sz="3200" dirty="0" err="1"/>
              <a:t>điều</a:t>
            </a:r>
            <a:r>
              <a:rPr lang="nl-NL" sz="3200" dirty="0"/>
              <a:t> </a:t>
            </a:r>
            <a:r>
              <a:rPr lang="nl-NL" sz="3200" dirty="0" err="1"/>
              <a:t>kiện</a:t>
            </a:r>
            <a:r>
              <a:rPr lang="nl-NL" sz="3200" dirty="0"/>
              <a:t> </a:t>
            </a:r>
            <a:r>
              <a:rPr lang="nl-NL" sz="3200" dirty="0" err="1"/>
              <a:t>học</a:t>
            </a:r>
            <a:r>
              <a:rPr lang="nl-NL" sz="3200" dirty="0"/>
              <a:t> </a:t>
            </a:r>
            <a:r>
              <a:rPr lang="nl-NL" sz="3200" dirty="0" err="1"/>
              <a:t>tập</a:t>
            </a:r>
            <a:r>
              <a:rPr lang="nl-NL" sz="3200" dirty="0"/>
              <a:t> </a:t>
            </a:r>
            <a:r>
              <a:rPr lang="nl-NL" sz="3200" dirty="0" err="1"/>
              <a:t>tốt</a:t>
            </a:r>
            <a:r>
              <a:rPr lang="nl-NL" sz="3200" dirty="0"/>
              <a:t> </a:t>
            </a:r>
            <a:r>
              <a:rPr lang="nl-NL" sz="3200" dirty="0" err="1"/>
              <a:t>hơn</a:t>
            </a:r>
            <a:r>
              <a:rPr lang="nl-NL" sz="3200" dirty="0"/>
              <a:t> ,…</a:t>
            </a:r>
            <a:br>
              <a:rPr lang="en-VN" sz="3200" dirty="0"/>
            </a:br>
            <a:endParaRPr sz="3200" dirty="0"/>
          </a:p>
        </p:txBody>
      </p:sp>
      <p:sp>
        <p:nvSpPr>
          <p:cNvPr id="1085" name="Google Shape;1085;p52"/>
          <p:cNvSpPr/>
          <p:nvPr/>
        </p:nvSpPr>
        <p:spPr>
          <a:xfrm rot="5754549">
            <a:off x="4957610" y="985350"/>
            <a:ext cx="3270181" cy="3172789"/>
          </a:xfrm>
          <a:custGeom>
            <a:avLst/>
            <a:gdLst/>
            <a:ahLst/>
            <a:cxnLst/>
            <a:rect l="l" t="t" r="r" b="b"/>
            <a:pathLst>
              <a:path w="40991" h="56266" extrusionOk="0">
                <a:moveTo>
                  <a:pt x="40922" y="0"/>
                </a:moveTo>
                <a:lnTo>
                  <a:pt x="1" y="52"/>
                </a:lnTo>
                <a:lnTo>
                  <a:pt x="69" y="56265"/>
                </a:lnTo>
                <a:lnTo>
                  <a:pt x="40990" y="56214"/>
                </a:lnTo>
                <a:lnTo>
                  <a:pt x="4092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7" name="Google Shape;1087;p52"/>
          <p:cNvGrpSpPr/>
          <p:nvPr/>
        </p:nvGrpSpPr>
        <p:grpSpPr>
          <a:xfrm rot="340455">
            <a:off x="4138449" y="647035"/>
            <a:ext cx="731263" cy="595211"/>
            <a:chOff x="6619350" y="3916825"/>
            <a:chExt cx="790183" cy="643169"/>
          </a:xfrm>
        </p:grpSpPr>
        <p:sp>
          <p:nvSpPr>
            <p:cNvPr id="1088" name="Google Shape;1088;p52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2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" name="Google Shape;1093;p52"/>
          <p:cNvSpPr/>
          <p:nvPr/>
        </p:nvSpPr>
        <p:spPr>
          <a:xfrm rot="-3556373">
            <a:off x="-122035" y="2860066"/>
            <a:ext cx="1109620" cy="2575929"/>
          </a:xfrm>
          <a:custGeom>
            <a:avLst/>
            <a:gdLst/>
            <a:ahLst/>
            <a:cxnLst/>
            <a:rect l="l" t="t" r="r" b="b"/>
            <a:pathLst>
              <a:path w="20675" h="47996" extrusionOk="0">
                <a:moveTo>
                  <a:pt x="0" y="0"/>
                </a:moveTo>
                <a:lnTo>
                  <a:pt x="0" y="46372"/>
                </a:lnTo>
                <a:lnTo>
                  <a:pt x="137" y="46372"/>
                </a:lnTo>
                <a:cubicBezTo>
                  <a:pt x="188" y="46355"/>
                  <a:pt x="256" y="46355"/>
                  <a:pt x="325" y="46355"/>
                </a:cubicBezTo>
                <a:cubicBezTo>
                  <a:pt x="444" y="46355"/>
                  <a:pt x="581" y="46321"/>
                  <a:pt x="701" y="46253"/>
                </a:cubicBezTo>
                <a:cubicBezTo>
                  <a:pt x="735" y="46236"/>
                  <a:pt x="752" y="46218"/>
                  <a:pt x="786" y="46201"/>
                </a:cubicBezTo>
                <a:lnTo>
                  <a:pt x="888" y="46201"/>
                </a:lnTo>
                <a:cubicBezTo>
                  <a:pt x="1059" y="46201"/>
                  <a:pt x="1230" y="46167"/>
                  <a:pt x="1384" y="46099"/>
                </a:cubicBezTo>
                <a:lnTo>
                  <a:pt x="1555" y="46150"/>
                </a:lnTo>
                <a:cubicBezTo>
                  <a:pt x="1640" y="46321"/>
                  <a:pt x="1777" y="46458"/>
                  <a:pt x="1965" y="46509"/>
                </a:cubicBezTo>
                <a:cubicBezTo>
                  <a:pt x="2027" y="46534"/>
                  <a:pt x="2099" y="46550"/>
                  <a:pt x="2173" y="46550"/>
                </a:cubicBezTo>
                <a:cubicBezTo>
                  <a:pt x="2200" y="46550"/>
                  <a:pt x="2228" y="46548"/>
                  <a:pt x="2255" y="46543"/>
                </a:cubicBezTo>
                <a:cubicBezTo>
                  <a:pt x="2341" y="46543"/>
                  <a:pt x="2426" y="46526"/>
                  <a:pt x="2512" y="46492"/>
                </a:cubicBezTo>
                <a:lnTo>
                  <a:pt x="2529" y="46492"/>
                </a:lnTo>
                <a:lnTo>
                  <a:pt x="2580" y="46475"/>
                </a:lnTo>
                <a:lnTo>
                  <a:pt x="2717" y="46475"/>
                </a:lnTo>
                <a:cubicBezTo>
                  <a:pt x="2785" y="46458"/>
                  <a:pt x="2870" y="46441"/>
                  <a:pt x="2939" y="46406"/>
                </a:cubicBezTo>
                <a:cubicBezTo>
                  <a:pt x="3041" y="46560"/>
                  <a:pt x="3212" y="46646"/>
                  <a:pt x="3383" y="46663"/>
                </a:cubicBezTo>
                <a:cubicBezTo>
                  <a:pt x="3503" y="46663"/>
                  <a:pt x="3622" y="46680"/>
                  <a:pt x="3759" y="46697"/>
                </a:cubicBezTo>
                <a:lnTo>
                  <a:pt x="3930" y="46697"/>
                </a:lnTo>
                <a:cubicBezTo>
                  <a:pt x="4049" y="46680"/>
                  <a:pt x="4152" y="46646"/>
                  <a:pt x="4272" y="46594"/>
                </a:cubicBezTo>
                <a:lnTo>
                  <a:pt x="4306" y="46594"/>
                </a:lnTo>
                <a:cubicBezTo>
                  <a:pt x="4357" y="46594"/>
                  <a:pt x="4408" y="46577"/>
                  <a:pt x="4477" y="46577"/>
                </a:cubicBezTo>
                <a:cubicBezTo>
                  <a:pt x="4579" y="46646"/>
                  <a:pt x="4699" y="46697"/>
                  <a:pt x="4835" y="46731"/>
                </a:cubicBezTo>
                <a:cubicBezTo>
                  <a:pt x="4887" y="46748"/>
                  <a:pt x="4921" y="46748"/>
                  <a:pt x="4972" y="46748"/>
                </a:cubicBezTo>
                <a:cubicBezTo>
                  <a:pt x="5075" y="46787"/>
                  <a:pt x="5177" y="46806"/>
                  <a:pt x="5287" y="46806"/>
                </a:cubicBezTo>
                <a:cubicBezTo>
                  <a:pt x="5323" y="46806"/>
                  <a:pt x="5361" y="46804"/>
                  <a:pt x="5399" y="46799"/>
                </a:cubicBezTo>
                <a:cubicBezTo>
                  <a:pt x="5502" y="46799"/>
                  <a:pt x="5604" y="46765"/>
                  <a:pt x="5707" y="46731"/>
                </a:cubicBezTo>
                <a:cubicBezTo>
                  <a:pt x="5775" y="46714"/>
                  <a:pt x="5826" y="46697"/>
                  <a:pt x="5878" y="46680"/>
                </a:cubicBezTo>
                <a:lnTo>
                  <a:pt x="6031" y="46680"/>
                </a:lnTo>
                <a:cubicBezTo>
                  <a:pt x="6134" y="46680"/>
                  <a:pt x="6219" y="46663"/>
                  <a:pt x="6322" y="46629"/>
                </a:cubicBezTo>
                <a:cubicBezTo>
                  <a:pt x="6459" y="46629"/>
                  <a:pt x="6595" y="46594"/>
                  <a:pt x="6715" y="46526"/>
                </a:cubicBezTo>
                <a:cubicBezTo>
                  <a:pt x="6783" y="46543"/>
                  <a:pt x="6869" y="46543"/>
                  <a:pt x="6937" y="46543"/>
                </a:cubicBezTo>
                <a:lnTo>
                  <a:pt x="7074" y="46543"/>
                </a:lnTo>
                <a:lnTo>
                  <a:pt x="7159" y="46594"/>
                </a:lnTo>
                <a:cubicBezTo>
                  <a:pt x="7398" y="46697"/>
                  <a:pt x="7655" y="46765"/>
                  <a:pt x="7911" y="46782"/>
                </a:cubicBezTo>
                <a:lnTo>
                  <a:pt x="8048" y="46799"/>
                </a:lnTo>
                <a:cubicBezTo>
                  <a:pt x="8065" y="46834"/>
                  <a:pt x="8082" y="46851"/>
                  <a:pt x="8116" y="46868"/>
                </a:cubicBezTo>
                <a:cubicBezTo>
                  <a:pt x="8236" y="46987"/>
                  <a:pt x="8389" y="47039"/>
                  <a:pt x="8543" y="47056"/>
                </a:cubicBezTo>
                <a:cubicBezTo>
                  <a:pt x="8731" y="47073"/>
                  <a:pt x="8902" y="47141"/>
                  <a:pt x="9056" y="47261"/>
                </a:cubicBezTo>
                <a:cubicBezTo>
                  <a:pt x="9175" y="47363"/>
                  <a:pt x="9312" y="47414"/>
                  <a:pt x="9483" y="47432"/>
                </a:cubicBezTo>
                <a:lnTo>
                  <a:pt x="9688" y="47432"/>
                </a:lnTo>
                <a:cubicBezTo>
                  <a:pt x="9704" y="47433"/>
                  <a:pt x="9720" y="47434"/>
                  <a:pt x="9736" y="47434"/>
                </a:cubicBezTo>
                <a:cubicBezTo>
                  <a:pt x="9910" y="47434"/>
                  <a:pt x="10093" y="47352"/>
                  <a:pt x="10218" y="47227"/>
                </a:cubicBezTo>
                <a:cubicBezTo>
                  <a:pt x="10252" y="47209"/>
                  <a:pt x="10286" y="47192"/>
                  <a:pt x="10320" y="47175"/>
                </a:cubicBezTo>
                <a:cubicBezTo>
                  <a:pt x="10337" y="47158"/>
                  <a:pt x="10371" y="47141"/>
                  <a:pt x="10388" y="47141"/>
                </a:cubicBezTo>
                <a:cubicBezTo>
                  <a:pt x="10423" y="47124"/>
                  <a:pt x="10440" y="47124"/>
                  <a:pt x="10457" y="47107"/>
                </a:cubicBezTo>
                <a:lnTo>
                  <a:pt x="10559" y="47107"/>
                </a:lnTo>
                <a:cubicBezTo>
                  <a:pt x="10616" y="47101"/>
                  <a:pt x="10672" y="47097"/>
                  <a:pt x="10728" y="47097"/>
                </a:cubicBezTo>
                <a:cubicBezTo>
                  <a:pt x="10826" y="47097"/>
                  <a:pt x="10923" y="47109"/>
                  <a:pt x="11021" y="47141"/>
                </a:cubicBezTo>
                <a:cubicBezTo>
                  <a:pt x="11055" y="47141"/>
                  <a:pt x="11089" y="47158"/>
                  <a:pt x="11123" y="47158"/>
                </a:cubicBezTo>
                <a:cubicBezTo>
                  <a:pt x="11157" y="47175"/>
                  <a:pt x="11174" y="47192"/>
                  <a:pt x="11209" y="47209"/>
                </a:cubicBezTo>
                <a:cubicBezTo>
                  <a:pt x="11243" y="47227"/>
                  <a:pt x="11277" y="47244"/>
                  <a:pt x="11294" y="47261"/>
                </a:cubicBezTo>
                <a:cubicBezTo>
                  <a:pt x="11397" y="47329"/>
                  <a:pt x="11516" y="47380"/>
                  <a:pt x="11636" y="47397"/>
                </a:cubicBezTo>
                <a:cubicBezTo>
                  <a:pt x="11755" y="47534"/>
                  <a:pt x="11909" y="47620"/>
                  <a:pt x="12097" y="47654"/>
                </a:cubicBezTo>
                <a:lnTo>
                  <a:pt x="12114" y="47654"/>
                </a:lnTo>
                <a:cubicBezTo>
                  <a:pt x="12217" y="47773"/>
                  <a:pt x="12370" y="47825"/>
                  <a:pt x="12541" y="47842"/>
                </a:cubicBezTo>
                <a:cubicBezTo>
                  <a:pt x="12593" y="47842"/>
                  <a:pt x="12644" y="47842"/>
                  <a:pt x="12695" y="47825"/>
                </a:cubicBezTo>
                <a:cubicBezTo>
                  <a:pt x="12798" y="47807"/>
                  <a:pt x="12900" y="47773"/>
                  <a:pt x="12986" y="47739"/>
                </a:cubicBezTo>
                <a:cubicBezTo>
                  <a:pt x="13054" y="47705"/>
                  <a:pt x="13105" y="47671"/>
                  <a:pt x="13156" y="47637"/>
                </a:cubicBezTo>
                <a:cubicBezTo>
                  <a:pt x="13225" y="47654"/>
                  <a:pt x="13293" y="47654"/>
                  <a:pt x="13361" y="47654"/>
                </a:cubicBezTo>
                <a:lnTo>
                  <a:pt x="13464" y="47654"/>
                </a:lnTo>
                <a:cubicBezTo>
                  <a:pt x="13515" y="47671"/>
                  <a:pt x="13584" y="47688"/>
                  <a:pt x="13635" y="47688"/>
                </a:cubicBezTo>
                <a:lnTo>
                  <a:pt x="13754" y="47688"/>
                </a:lnTo>
                <a:cubicBezTo>
                  <a:pt x="13806" y="47671"/>
                  <a:pt x="13874" y="47671"/>
                  <a:pt x="13942" y="47671"/>
                </a:cubicBezTo>
                <a:lnTo>
                  <a:pt x="14045" y="47671"/>
                </a:lnTo>
                <a:cubicBezTo>
                  <a:pt x="14079" y="47671"/>
                  <a:pt x="14096" y="47688"/>
                  <a:pt x="14130" y="47688"/>
                </a:cubicBezTo>
                <a:cubicBezTo>
                  <a:pt x="14267" y="47705"/>
                  <a:pt x="14370" y="47756"/>
                  <a:pt x="14472" y="47842"/>
                </a:cubicBezTo>
                <a:cubicBezTo>
                  <a:pt x="14592" y="47927"/>
                  <a:pt x="14728" y="47978"/>
                  <a:pt x="14882" y="47978"/>
                </a:cubicBezTo>
                <a:lnTo>
                  <a:pt x="14950" y="47978"/>
                </a:lnTo>
                <a:cubicBezTo>
                  <a:pt x="15002" y="47995"/>
                  <a:pt x="15053" y="47995"/>
                  <a:pt x="15104" y="47995"/>
                </a:cubicBezTo>
                <a:cubicBezTo>
                  <a:pt x="15190" y="47995"/>
                  <a:pt x="15275" y="47978"/>
                  <a:pt x="15361" y="47944"/>
                </a:cubicBezTo>
                <a:cubicBezTo>
                  <a:pt x="15429" y="47944"/>
                  <a:pt x="15480" y="47961"/>
                  <a:pt x="15531" y="47978"/>
                </a:cubicBezTo>
                <a:cubicBezTo>
                  <a:pt x="15583" y="47978"/>
                  <a:pt x="15634" y="47995"/>
                  <a:pt x="15685" y="47995"/>
                </a:cubicBezTo>
                <a:cubicBezTo>
                  <a:pt x="15788" y="47995"/>
                  <a:pt x="15907" y="47961"/>
                  <a:pt x="16010" y="47910"/>
                </a:cubicBezTo>
                <a:cubicBezTo>
                  <a:pt x="16078" y="47859"/>
                  <a:pt x="16146" y="47842"/>
                  <a:pt x="16232" y="47842"/>
                </a:cubicBezTo>
                <a:lnTo>
                  <a:pt x="16283" y="47842"/>
                </a:lnTo>
                <a:cubicBezTo>
                  <a:pt x="16437" y="47842"/>
                  <a:pt x="16608" y="47773"/>
                  <a:pt x="16727" y="47654"/>
                </a:cubicBezTo>
                <a:lnTo>
                  <a:pt x="16779" y="47602"/>
                </a:lnTo>
                <a:lnTo>
                  <a:pt x="16813" y="47568"/>
                </a:lnTo>
                <a:cubicBezTo>
                  <a:pt x="16813" y="47568"/>
                  <a:pt x="16830" y="47568"/>
                  <a:pt x="16830" y="47551"/>
                </a:cubicBezTo>
                <a:lnTo>
                  <a:pt x="16847" y="47534"/>
                </a:lnTo>
                <a:lnTo>
                  <a:pt x="16864" y="47534"/>
                </a:lnTo>
                <a:lnTo>
                  <a:pt x="16898" y="47517"/>
                </a:lnTo>
                <a:cubicBezTo>
                  <a:pt x="16984" y="47483"/>
                  <a:pt x="17052" y="47432"/>
                  <a:pt x="17120" y="47363"/>
                </a:cubicBezTo>
                <a:cubicBezTo>
                  <a:pt x="17257" y="47329"/>
                  <a:pt x="17394" y="47244"/>
                  <a:pt x="17479" y="47124"/>
                </a:cubicBezTo>
                <a:cubicBezTo>
                  <a:pt x="17496" y="47107"/>
                  <a:pt x="17496" y="47090"/>
                  <a:pt x="17513" y="47073"/>
                </a:cubicBezTo>
                <a:cubicBezTo>
                  <a:pt x="17650" y="47056"/>
                  <a:pt x="17770" y="47004"/>
                  <a:pt x="17872" y="46919"/>
                </a:cubicBezTo>
                <a:cubicBezTo>
                  <a:pt x="17889" y="46902"/>
                  <a:pt x="17923" y="46868"/>
                  <a:pt x="17941" y="46851"/>
                </a:cubicBezTo>
                <a:cubicBezTo>
                  <a:pt x="18111" y="46731"/>
                  <a:pt x="18214" y="46543"/>
                  <a:pt x="18197" y="46338"/>
                </a:cubicBezTo>
                <a:lnTo>
                  <a:pt x="18197" y="46287"/>
                </a:lnTo>
                <a:cubicBezTo>
                  <a:pt x="18197" y="46287"/>
                  <a:pt x="18197" y="46270"/>
                  <a:pt x="18197" y="46253"/>
                </a:cubicBezTo>
                <a:cubicBezTo>
                  <a:pt x="18214" y="46048"/>
                  <a:pt x="18128" y="45825"/>
                  <a:pt x="17958" y="45672"/>
                </a:cubicBezTo>
                <a:cubicBezTo>
                  <a:pt x="17941" y="45638"/>
                  <a:pt x="17923" y="45603"/>
                  <a:pt x="17906" y="45569"/>
                </a:cubicBezTo>
                <a:cubicBezTo>
                  <a:pt x="17889" y="45552"/>
                  <a:pt x="17872" y="45535"/>
                  <a:pt x="17872" y="45518"/>
                </a:cubicBezTo>
                <a:lnTo>
                  <a:pt x="17838" y="45450"/>
                </a:lnTo>
                <a:lnTo>
                  <a:pt x="17838" y="45381"/>
                </a:lnTo>
                <a:cubicBezTo>
                  <a:pt x="17821" y="45262"/>
                  <a:pt x="17838" y="45125"/>
                  <a:pt x="17889" y="45005"/>
                </a:cubicBezTo>
                <a:cubicBezTo>
                  <a:pt x="17889" y="44988"/>
                  <a:pt x="17906" y="44954"/>
                  <a:pt x="17906" y="44920"/>
                </a:cubicBezTo>
                <a:cubicBezTo>
                  <a:pt x="17923" y="44903"/>
                  <a:pt x="17941" y="44886"/>
                  <a:pt x="17958" y="44869"/>
                </a:cubicBezTo>
                <a:cubicBezTo>
                  <a:pt x="17975" y="44834"/>
                  <a:pt x="17992" y="44817"/>
                  <a:pt x="18009" y="44783"/>
                </a:cubicBezTo>
                <a:cubicBezTo>
                  <a:pt x="18094" y="44698"/>
                  <a:pt x="18146" y="44595"/>
                  <a:pt x="18163" y="44493"/>
                </a:cubicBezTo>
                <a:cubicBezTo>
                  <a:pt x="18299" y="44390"/>
                  <a:pt x="18402" y="44254"/>
                  <a:pt x="18436" y="44100"/>
                </a:cubicBezTo>
                <a:lnTo>
                  <a:pt x="18453" y="44083"/>
                </a:lnTo>
                <a:cubicBezTo>
                  <a:pt x="18624" y="43929"/>
                  <a:pt x="18709" y="43690"/>
                  <a:pt x="18658" y="43450"/>
                </a:cubicBezTo>
                <a:cubicBezTo>
                  <a:pt x="18641" y="43348"/>
                  <a:pt x="18624" y="43245"/>
                  <a:pt x="18590" y="43143"/>
                </a:cubicBezTo>
                <a:cubicBezTo>
                  <a:pt x="18573" y="43092"/>
                  <a:pt x="18556" y="43040"/>
                  <a:pt x="18521" y="42989"/>
                </a:cubicBezTo>
                <a:cubicBezTo>
                  <a:pt x="18556" y="42904"/>
                  <a:pt x="18556" y="42818"/>
                  <a:pt x="18573" y="42716"/>
                </a:cubicBezTo>
                <a:cubicBezTo>
                  <a:pt x="18607" y="42613"/>
                  <a:pt x="18624" y="42511"/>
                  <a:pt x="18607" y="42408"/>
                </a:cubicBezTo>
                <a:cubicBezTo>
                  <a:pt x="18607" y="42357"/>
                  <a:pt x="18607" y="42306"/>
                  <a:pt x="18607" y="42254"/>
                </a:cubicBezTo>
                <a:cubicBezTo>
                  <a:pt x="18607" y="42220"/>
                  <a:pt x="18607" y="42203"/>
                  <a:pt x="18607" y="42169"/>
                </a:cubicBezTo>
                <a:cubicBezTo>
                  <a:pt x="18624" y="42135"/>
                  <a:pt x="18641" y="42118"/>
                  <a:pt x="18641" y="42084"/>
                </a:cubicBezTo>
                <a:cubicBezTo>
                  <a:pt x="18675" y="41981"/>
                  <a:pt x="18744" y="41879"/>
                  <a:pt x="18829" y="41810"/>
                </a:cubicBezTo>
                <a:cubicBezTo>
                  <a:pt x="18966" y="41691"/>
                  <a:pt x="19051" y="41520"/>
                  <a:pt x="19068" y="41349"/>
                </a:cubicBezTo>
                <a:cubicBezTo>
                  <a:pt x="19137" y="41212"/>
                  <a:pt x="19154" y="41058"/>
                  <a:pt x="19137" y="40922"/>
                </a:cubicBezTo>
                <a:cubicBezTo>
                  <a:pt x="19137" y="40888"/>
                  <a:pt x="19154" y="40853"/>
                  <a:pt x="19188" y="40802"/>
                </a:cubicBezTo>
                <a:cubicBezTo>
                  <a:pt x="19273" y="40631"/>
                  <a:pt x="19290" y="40443"/>
                  <a:pt x="19239" y="40272"/>
                </a:cubicBezTo>
                <a:cubicBezTo>
                  <a:pt x="19222" y="40221"/>
                  <a:pt x="19222" y="40170"/>
                  <a:pt x="19239" y="40119"/>
                </a:cubicBezTo>
                <a:lnTo>
                  <a:pt x="19239" y="40102"/>
                </a:lnTo>
                <a:cubicBezTo>
                  <a:pt x="19307" y="39914"/>
                  <a:pt x="19273" y="39726"/>
                  <a:pt x="19188" y="39572"/>
                </a:cubicBezTo>
                <a:lnTo>
                  <a:pt x="19137" y="39521"/>
                </a:lnTo>
                <a:cubicBezTo>
                  <a:pt x="19137" y="39504"/>
                  <a:pt x="19119" y="39504"/>
                  <a:pt x="19119" y="39486"/>
                </a:cubicBezTo>
                <a:cubicBezTo>
                  <a:pt x="19119" y="39486"/>
                  <a:pt x="19102" y="39469"/>
                  <a:pt x="19102" y="39469"/>
                </a:cubicBezTo>
                <a:lnTo>
                  <a:pt x="19102" y="39452"/>
                </a:lnTo>
                <a:lnTo>
                  <a:pt x="19102" y="39418"/>
                </a:lnTo>
                <a:cubicBezTo>
                  <a:pt x="19085" y="39350"/>
                  <a:pt x="19051" y="39264"/>
                  <a:pt x="19000" y="39213"/>
                </a:cubicBezTo>
                <a:lnTo>
                  <a:pt x="19000" y="39196"/>
                </a:lnTo>
                <a:lnTo>
                  <a:pt x="19034" y="39162"/>
                </a:lnTo>
                <a:cubicBezTo>
                  <a:pt x="19154" y="39042"/>
                  <a:pt x="19222" y="38871"/>
                  <a:pt x="19222" y="38701"/>
                </a:cubicBezTo>
                <a:cubicBezTo>
                  <a:pt x="19290" y="38564"/>
                  <a:pt x="19325" y="38410"/>
                  <a:pt x="19290" y="38273"/>
                </a:cubicBezTo>
                <a:lnTo>
                  <a:pt x="19290" y="38256"/>
                </a:lnTo>
                <a:lnTo>
                  <a:pt x="19290" y="38188"/>
                </a:lnTo>
                <a:lnTo>
                  <a:pt x="19290" y="38085"/>
                </a:lnTo>
                <a:cubicBezTo>
                  <a:pt x="19325" y="37966"/>
                  <a:pt x="19342" y="37846"/>
                  <a:pt x="19325" y="37727"/>
                </a:cubicBezTo>
                <a:cubicBezTo>
                  <a:pt x="19393" y="37573"/>
                  <a:pt x="19393" y="37385"/>
                  <a:pt x="19342" y="37231"/>
                </a:cubicBezTo>
                <a:cubicBezTo>
                  <a:pt x="19307" y="37163"/>
                  <a:pt x="19273" y="37111"/>
                  <a:pt x="19239" y="37060"/>
                </a:cubicBezTo>
                <a:lnTo>
                  <a:pt x="19290" y="37026"/>
                </a:lnTo>
                <a:lnTo>
                  <a:pt x="19393" y="36958"/>
                </a:lnTo>
                <a:cubicBezTo>
                  <a:pt x="19495" y="36906"/>
                  <a:pt x="19564" y="36838"/>
                  <a:pt x="19615" y="36736"/>
                </a:cubicBezTo>
                <a:cubicBezTo>
                  <a:pt x="19718" y="36548"/>
                  <a:pt x="19735" y="36308"/>
                  <a:pt x="19649" y="36103"/>
                </a:cubicBezTo>
                <a:cubicBezTo>
                  <a:pt x="19598" y="35950"/>
                  <a:pt x="19512" y="35813"/>
                  <a:pt x="19427" y="35693"/>
                </a:cubicBezTo>
                <a:lnTo>
                  <a:pt x="19393" y="35642"/>
                </a:lnTo>
                <a:cubicBezTo>
                  <a:pt x="19393" y="35488"/>
                  <a:pt x="19359" y="35317"/>
                  <a:pt x="19307" y="35164"/>
                </a:cubicBezTo>
                <a:cubicBezTo>
                  <a:pt x="19359" y="35061"/>
                  <a:pt x="19393" y="34924"/>
                  <a:pt x="19393" y="34805"/>
                </a:cubicBezTo>
                <a:cubicBezTo>
                  <a:pt x="19393" y="34651"/>
                  <a:pt x="19359" y="34514"/>
                  <a:pt x="19307" y="34378"/>
                </a:cubicBezTo>
                <a:cubicBezTo>
                  <a:pt x="19273" y="34326"/>
                  <a:pt x="19256" y="34292"/>
                  <a:pt x="19222" y="34241"/>
                </a:cubicBezTo>
                <a:lnTo>
                  <a:pt x="19222" y="34224"/>
                </a:lnTo>
                <a:cubicBezTo>
                  <a:pt x="19325" y="33899"/>
                  <a:pt x="19205" y="33540"/>
                  <a:pt x="18949" y="33335"/>
                </a:cubicBezTo>
                <a:cubicBezTo>
                  <a:pt x="19085" y="33216"/>
                  <a:pt x="19171" y="33045"/>
                  <a:pt x="19188" y="32857"/>
                </a:cubicBezTo>
                <a:lnTo>
                  <a:pt x="19188" y="32840"/>
                </a:lnTo>
                <a:lnTo>
                  <a:pt x="19188" y="32669"/>
                </a:lnTo>
                <a:cubicBezTo>
                  <a:pt x="19359" y="32532"/>
                  <a:pt x="19461" y="32344"/>
                  <a:pt x="19478" y="32122"/>
                </a:cubicBezTo>
                <a:cubicBezTo>
                  <a:pt x="19478" y="32088"/>
                  <a:pt x="19478" y="32037"/>
                  <a:pt x="19478" y="31986"/>
                </a:cubicBezTo>
                <a:cubicBezTo>
                  <a:pt x="19564" y="31866"/>
                  <a:pt x="19615" y="31729"/>
                  <a:pt x="19615" y="31576"/>
                </a:cubicBezTo>
                <a:cubicBezTo>
                  <a:pt x="19598" y="31507"/>
                  <a:pt x="19581" y="31456"/>
                  <a:pt x="19564" y="31388"/>
                </a:cubicBezTo>
                <a:cubicBezTo>
                  <a:pt x="19581" y="31251"/>
                  <a:pt x="19615" y="31114"/>
                  <a:pt x="19666" y="30978"/>
                </a:cubicBezTo>
                <a:cubicBezTo>
                  <a:pt x="19700" y="30875"/>
                  <a:pt x="19700" y="30773"/>
                  <a:pt x="19700" y="30670"/>
                </a:cubicBezTo>
                <a:cubicBezTo>
                  <a:pt x="19718" y="30636"/>
                  <a:pt x="19735" y="30619"/>
                  <a:pt x="19735" y="30619"/>
                </a:cubicBezTo>
                <a:cubicBezTo>
                  <a:pt x="19854" y="30448"/>
                  <a:pt x="19888" y="30243"/>
                  <a:pt x="19837" y="30055"/>
                </a:cubicBezTo>
                <a:cubicBezTo>
                  <a:pt x="19923" y="29918"/>
                  <a:pt x="19940" y="29764"/>
                  <a:pt x="19923" y="29611"/>
                </a:cubicBezTo>
                <a:cubicBezTo>
                  <a:pt x="19871" y="29423"/>
                  <a:pt x="19752" y="29235"/>
                  <a:pt x="19564" y="29149"/>
                </a:cubicBezTo>
                <a:cubicBezTo>
                  <a:pt x="19564" y="29098"/>
                  <a:pt x="19547" y="29047"/>
                  <a:pt x="19530" y="28996"/>
                </a:cubicBezTo>
                <a:cubicBezTo>
                  <a:pt x="19547" y="28927"/>
                  <a:pt x="19564" y="28859"/>
                  <a:pt x="19581" y="28791"/>
                </a:cubicBezTo>
                <a:cubicBezTo>
                  <a:pt x="19683" y="28654"/>
                  <a:pt x="19718" y="28466"/>
                  <a:pt x="19666" y="28295"/>
                </a:cubicBezTo>
                <a:cubicBezTo>
                  <a:pt x="19649" y="28192"/>
                  <a:pt x="19649" y="28090"/>
                  <a:pt x="19666" y="27987"/>
                </a:cubicBezTo>
                <a:cubicBezTo>
                  <a:pt x="19700" y="27782"/>
                  <a:pt x="19632" y="27577"/>
                  <a:pt x="19495" y="27424"/>
                </a:cubicBezTo>
                <a:cubicBezTo>
                  <a:pt x="19495" y="27355"/>
                  <a:pt x="19478" y="27287"/>
                  <a:pt x="19461" y="27219"/>
                </a:cubicBezTo>
                <a:lnTo>
                  <a:pt x="19461" y="27082"/>
                </a:lnTo>
                <a:cubicBezTo>
                  <a:pt x="19461" y="27014"/>
                  <a:pt x="19478" y="26945"/>
                  <a:pt x="19512" y="26877"/>
                </a:cubicBezTo>
                <a:cubicBezTo>
                  <a:pt x="19547" y="26809"/>
                  <a:pt x="19564" y="26723"/>
                  <a:pt x="19581" y="26638"/>
                </a:cubicBezTo>
                <a:lnTo>
                  <a:pt x="19581" y="26552"/>
                </a:lnTo>
                <a:lnTo>
                  <a:pt x="19598" y="26210"/>
                </a:lnTo>
                <a:cubicBezTo>
                  <a:pt x="19718" y="26108"/>
                  <a:pt x="19786" y="25937"/>
                  <a:pt x="19803" y="25766"/>
                </a:cubicBezTo>
                <a:cubicBezTo>
                  <a:pt x="19940" y="25595"/>
                  <a:pt x="19991" y="25373"/>
                  <a:pt x="19974" y="25151"/>
                </a:cubicBezTo>
                <a:cubicBezTo>
                  <a:pt x="19974" y="25117"/>
                  <a:pt x="19974" y="25083"/>
                  <a:pt x="19974" y="25049"/>
                </a:cubicBezTo>
                <a:cubicBezTo>
                  <a:pt x="20076" y="24758"/>
                  <a:pt x="20076" y="24451"/>
                  <a:pt x="19974" y="24160"/>
                </a:cubicBezTo>
                <a:cubicBezTo>
                  <a:pt x="20008" y="23904"/>
                  <a:pt x="19940" y="23630"/>
                  <a:pt x="19803" y="23408"/>
                </a:cubicBezTo>
                <a:cubicBezTo>
                  <a:pt x="19803" y="23357"/>
                  <a:pt x="19820" y="23306"/>
                  <a:pt x="19820" y="23237"/>
                </a:cubicBezTo>
                <a:cubicBezTo>
                  <a:pt x="19923" y="23084"/>
                  <a:pt x="19991" y="22930"/>
                  <a:pt x="20025" y="22742"/>
                </a:cubicBezTo>
                <a:cubicBezTo>
                  <a:pt x="20093" y="22520"/>
                  <a:pt x="20093" y="22298"/>
                  <a:pt x="20059" y="22076"/>
                </a:cubicBezTo>
                <a:lnTo>
                  <a:pt x="20230" y="22076"/>
                </a:lnTo>
                <a:cubicBezTo>
                  <a:pt x="20384" y="22059"/>
                  <a:pt x="20521" y="22007"/>
                  <a:pt x="20657" y="21922"/>
                </a:cubicBezTo>
                <a:lnTo>
                  <a:pt x="206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0" name="Google Shape;1090;p52"/>
          <p:cNvGrpSpPr/>
          <p:nvPr/>
        </p:nvGrpSpPr>
        <p:grpSpPr>
          <a:xfrm rot="-510665">
            <a:off x="4540460" y="3096812"/>
            <a:ext cx="1250795" cy="1350094"/>
            <a:chOff x="5860698" y="467267"/>
            <a:chExt cx="1358169" cy="1465993"/>
          </a:xfrm>
        </p:grpSpPr>
        <p:sp>
          <p:nvSpPr>
            <p:cNvPr id="1091" name="Google Shape;1091;p52"/>
            <p:cNvSpPr/>
            <p:nvPr/>
          </p:nvSpPr>
          <p:spPr>
            <a:xfrm rot="5400000">
              <a:off x="5806786" y="521179"/>
              <a:ext cx="1465993" cy="1358169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2" name="Google Shape;1092;p52"/>
            <p:cNvSpPr/>
            <p:nvPr/>
          </p:nvSpPr>
          <p:spPr>
            <a:xfrm rot="5400000">
              <a:off x="5859532" y="622739"/>
              <a:ext cx="1345468" cy="1111936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artoon girl holding a book Royalty Free Vector Image">
            <a:extLst>
              <a:ext uri="{FF2B5EF4-FFF2-40B4-BE49-F238E27FC236}">
                <a16:creationId xmlns:a16="http://schemas.microsoft.com/office/drawing/2014/main" id="{C7E554F7-D628-495D-AEAD-2F516EF58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2" r="10636" b="9229"/>
          <a:stretch/>
        </p:blipFill>
        <p:spPr bwMode="auto">
          <a:xfrm rot="349233">
            <a:off x="5844816" y="1037909"/>
            <a:ext cx="1663089" cy="298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445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52"/>
          <p:cNvSpPr/>
          <p:nvPr/>
        </p:nvSpPr>
        <p:spPr>
          <a:xfrm>
            <a:off x="542325" y="1026775"/>
            <a:ext cx="3771881" cy="3268387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8" name="Google Shape;1078;p52"/>
          <p:cNvGrpSpPr/>
          <p:nvPr/>
        </p:nvGrpSpPr>
        <p:grpSpPr>
          <a:xfrm rot="6313601">
            <a:off x="6763483" y="-514485"/>
            <a:ext cx="2299117" cy="2918256"/>
            <a:chOff x="1154976" y="632775"/>
            <a:chExt cx="2502430" cy="3877954"/>
          </a:xfrm>
        </p:grpSpPr>
        <p:sp>
          <p:nvSpPr>
            <p:cNvPr id="1079" name="Google Shape;1079;p52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2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1" name="Google Shape;1081;p52"/>
          <p:cNvSpPr txBox="1">
            <a:spLocks noGrp="1"/>
          </p:cNvSpPr>
          <p:nvPr>
            <p:ph type="title"/>
          </p:nvPr>
        </p:nvSpPr>
        <p:spPr>
          <a:xfrm>
            <a:off x="542325" y="2025149"/>
            <a:ext cx="3693218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" dirty="0" err="1"/>
              <a:t>Củng</a:t>
            </a:r>
            <a:r>
              <a:rPr lang="en" dirty="0"/>
              <a:t> </a:t>
            </a:r>
            <a:r>
              <a:rPr lang="en" dirty="0" err="1"/>
              <a:t>cố</a:t>
            </a:r>
            <a:r>
              <a:rPr lang="en" dirty="0"/>
              <a:t> - </a:t>
            </a:r>
            <a:r>
              <a:rPr lang="en" dirty="0" err="1"/>
              <a:t>Dặn</a:t>
            </a:r>
            <a:r>
              <a:rPr lang="en" dirty="0"/>
              <a:t> </a:t>
            </a:r>
            <a:r>
              <a:rPr lang="en" dirty="0" err="1"/>
              <a:t>dò</a:t>
            </a:r>
            <a:br>
              <a:rPr lang="en" dirty="0"/>
            </a:br>
            <a:r>
              <a:rPr lang="nl-NL" sz="2800" dirty="0">
                <a:solidFill>
                  <a:schemeClr val="bg1">
                    <a:lumMod val="25000"/>
                  </a:schemeClr>
                </a:solidFill>
              </a:rPr>
              <a:t>-</a:t>
            </a:r>
            <a:r>
              <a:rPr lang="nl-NL" dirty="0"/>
              <a:t> </a:t>
            </a:r>
            <a:r>
              <a:rPr lang="nl-NL" sz="2800" dirty="0" err="1">
                <a:solidFill>
                  <a:schemeClr val="bg1">
                    <a:lumMod val="25000"/>
                  </a:schemeClr>
                </a:solidFill>
              </a:rPr>
              <a:t>Về</a:t>
            </a:r>
            <a:r>
              <a:rPr lang="nl-NL" sz="28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nl-NL" sz="2800" dirty="0" err="1">
                <a:solidFill>
                  <a:schemeClr val="bg1">
                    <a:lumMod val="25000"/>
                  </a:schemeClr>
                </a:solidFill>
              </a:rPr>
              <a:t>nhà</a:t>
            </a:r>
            <a:r>
              <a:rPr lang="nl-NL" sz="28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nl-NL" sz="2800" dirty="0" err="1">
                <a:solidFill>
                  <a:schemeClr val="bg1">
                    <a:lumMod val="25000"/>
                  </a:schemeClr>
                </a:solidFill>
              </a:rPr>
              <a:t>ôn</a:t>
            </a:r>
            <a:r>
              <a:rPr lang="nl-NL" sz="28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nl-NL" sz="2800" dirty="0" err="1">
                <a:solidFill>
                  <a:schemeClr val="bg1">
                    <a:lumMod val="25000"/>
                  </a:schemeClr>
                </a:solidFill>
              </a:rPr>
              <a:t>lại</a:t>
            </a:r>
            <a:r>
              <a:rPr lang="nl-NL" sz="28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nl-NL" sz="2800" dirty="0" err="1">
                <a:solidFill>
                  <a:schemeClr val="bg1">
                    <a:lumMod val="25000"/>
                  </a:schemeClr>
                </a:solidFill>
              </a:rPr>
              <a:t>bài</a:t>
            </a:r>
            <a:r>
              <a:rPr lang="nl-NL" sz="2800" dirty="0">
                <a:solidFill>
                  <a:schemeClr val="bg1">
                    <a:lumMod val="25000"/>
                  </a:schemeClr>
                </a:solidFill>
              </a:rPr>
              <a:t>, </a:t>
            </a:r>
            <a:r>
              <a:rPr lang="nl-NL" sz="2800" dirty="0" err="1">
                <a:solidFill>
                  <a:schemeClr val="bg1">
                    <a:lumMod val="25000"/>
                  </a:schemeClr>
                </a:solidFill>
              </a:rPr>
              <a:t>chuẩn</a:t>
            </a:r>
            <a:r>
              <a:rPr lang="nl-NL" sz="28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nl-NL" sz="2800" dirty="0" err="1">
                <a:solidFill>
                  <a:schemeClr val="bg1">
                    <a:lumMod val="25000"/>
                  </a:schemeClr>
                </a:solidFill>
              </a:rPr>
              <a:t>bị</a:t>
            </a:r>
            <a:r>
              <a:rPr lang="nl-NL" sz="2800" dirty="0">
                <a:solidFill>
                  <a:schemeClr val="bg1">
                    <a:lumMod val="25000"/>
                  </a:schemeClr>
                </a:solidFill>
              </a:rPr>
              <a:t>.</a:t>
            </a:r>
            <a:br>
              <a:rPr lang="en-VN" sz="2800" dirty="0">
                <a:solidFill>
                  <a:schemeClr val="bg1">
                    <a:lumMod val="25000"/>
                  </a:schemeClr>
                </a:solidFill>
              </a:rPr>
            </a:br>
            <a:r>
              <a:rPr lang="nl-NL" sz="2800" dirty="0">
                <a:solidFill>
                  <a:schemeClr val="bg1">
                    <a:lumMod val="25000"/>
                  </a:schemeClr>
                </a:solidFill>
              </a:rPr>
              <a:t>- </a:t>
            </a:r>
            <a:r>
              <a:rPr lang="nl-NL" sz="2800" dirty="0" err="1">
                <a:solidFill>
                  <a:schemeClr val="bg1">
                    <a:lumMod val="25000"/>
                  </a:schemeClr>
                </a:solidFill>
              </a:rPr>
              <a:t>Giáo</a:t>
            </a:r>
            <a:r>
              <a:rPr lang="nl-NL" sz="28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nl-NL" sz="2800" dirty="0" err="1">
                <a:solidFill>
                  <a:schemeClr val="bg1">
                    <a:lumMod val="25000"/>
                  </a:schemeClr>
                </a:solidFill>
              </a:rPr>
              <a:t>viên</a:t>
            </a:r>
            <a:r>
              <a:rPr lang="nl-NL" sz="28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nl-NL" sz="2800" dirty="0" err="1">
                <a:solidFill>
                  <a:schemeClr val="bg1">
                    <a:lumMod val="25000"/>
                  </a:schemeClr>
                </a:solidFill>
              </a:rPr>
              <a:t>nhận</a:t>
            </a:r>
            <a:r>
              <a:rPr lang="nl-NL" sz="28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nl-NL" sz="2800" dirty="0" err="1">
                <a:solidFill>
                  <a:schemeClr val="bg1">
                    <a:lumMod val="25000"/>
                  </a:schemeClr>
                </a:solidFill>
              </a:rPr>
              <a:t>xét</a:t>
            </a:r>
            <a:r>
              <a:rPr lang="nl-NL" sz="28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nl-NL" sz="2800" dirty="0" err="1">
                <a:solidFill>
                  <a:schemeClr val="bg1">
                    <a:lumMod val="25000"/>
                  </a:schemeClr>
                </a:solidFill>
              </a:rPr>
              <a:t>tiết</a:t>
            </a:r>
            <a:r>
              <a:rPr lang="nl-NL" sz="28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nl-NL" sz="2800" dirty="0" err="1">
                <a:solidFill>
                  <a:schemeClr val="bg1">
                    <a:lumMod val="25000"/>
                  </a:schemeClr>
                </a:solidFill>
              </a:rPr>
              <a:t>học</a:t>
            </a:r>
            <a:r>
              <a:rPr lang="en-VN" sz="2800" dirty="0">
                <a:solidFill>
                  <a:schemeClr val="bg1">
                    <a:lumMod val="25000"/>
                  </a:schemeClr>
                </a:solidFill>
              </a:rPr>
              <a:t> </a:t>
            </a:r>
            <a:endParaRPr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085" name="Google Shape;1085;p52"/>
          <p:cNvSpPr/>
          <p:nvPr/>
        </p:nvSpPr>
        <p:spPr>
          <a:xfrm rot="5754549">
            <a:off x="4957610" y="985350"/>
            <a:ext cx="3270181" cy="3172789"/>
          </a:xfrm>
          <a:custGeom>
            <a:avLst/>
            <a:gdLst/>
            <a:ahLst/>
            <a:cxnLst/>
            <a:rect l="l" t="t" r="r" b="b"/>
            <a:pathLst>
              <a:path w="40991" h="56266" extrusionOk="0">
                <a:moveTo>
                  <a:pt x="40922" y="0"/>
                </a:moveTo>
                <a:lnTo>
                  <a:pt x="1" y="52"/>
                </a:lnTo>
                <a:lnTo>
                  <a:pt x="69" y="56265"/>
                </a:lnTo>
                <a:lnTo>
                  <a:pt x="40990" y="56214"/>
                </a:lnTo>
                <a:lnTo>
                  <a:pt x="4092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7" name="Google Shape;1087;p52"/>
          <p:cNvGrpSpPr/>
          <p:nvPr/>
        </p:nvGrpSpPr>
        <p:grpSpPr>
          <a:xfrm rot="340455">
            <a:off x="4138449" y="647035"/>
            <a:ext cx="731263" cy="595211"/>
            <a:chOff x="6619350" y="3916825"/>
            <a:chExt cx="790183" cy="643169"/>
          </a:xfrm>
        </p:grpSpPr>
        <p:sp>
          <p:nvSpPr>
            <p:cNvPr id="1088" name="Google Shape;1088;p52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2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" name="Google Shape;1093;p52"/>
          <p:cNvSpPr/>
          <p:nvPr/>
        </p:nvSpPr>
        <p:spPr>
          <a:xfrm rot="-3556373">
            <a:off x="-122035" y="2860066"/>
            <a:ext cx="1109620" cy="2575929"/>
          </a:xfrm>
          <a:custGeom>
            <a:avLst/>
            <a:gdLst/>
            <a:ahLst/>
            <a:cxnLst/>
            <a:rect l="l" t="t" r="r" b="b"/>
            <a:pathLst>
              <a:path w="20675" h="47996" extrusionOk="0">
                <a:moveTo>
                  <a:pt x="0" y="0"/>
                </a:moveTo>
                <a:lnTo>
                  <a:pt x="0" y="46372"/>
                </a:lnTo>
                <a:lnTo>
                  <a:pt x="137" y="46372"/>
                </a:lnTo>
                <a:cubicBezTo>
                  <a:pt x="188" y="46355"/>
                  <a:pt x="256" y="46355"/>
                  <a:pt x="325" y="46355"/>
                </a:cubicBezTo>
                <a:cubicBezTo>
                  <a:pt x="444" y="46355"/>
                  <a:pt x="581" y="46321"/>
                  <a:pt x="701" y="46253"/>
                </a:cubicBezTo>
                <a:cubicBezTo>
                  <a:pt x="735" y="46236"/>
                  <a:pt x="752" y="46218"/>
                  <a:pt x="786" y="46201"/>
                </a:cubicBezTo>
                <a:lnTo>
                  <a:pt x="888" y="46201"/>
                </a:lnTo>
                <a:cubicBezTo>
                  <a:pt x="1059" y="46201"/>
                  <a:pt x="1230" y="46167"/>
                  <a:pt x="1384" y="46099"/>
                </a:cubicBezTo>
                <a:lnTo>
                  <a:pt x="1555" y="46150"/>
                </a:lnTo>
                <a:cubicBezTo>
                  <a:pt x="1640" y="46321"/>
                  <a:pt x="1777" y="46458"/>
                  <a:pt x="1965" y="46509"/>
                </a:cubicBezTo>
                <a:cubicBezTo>
                  <a:pt x="2027" y="46534"/>
                  <a:pt x="2099" y="46550"/>
                  <a:pt x="2173" y="46550"/>
                </a:cubicBezTo>
                <a:cubicBezTo>
                  <a:pt x="2200" y="46550"/>
                  <a:pt x="2228" y="46548"/>
                  <a:pt x="2255" y="46543"/>
                </a:cubicBezTo>
                <a:cubicBezTo>
                  <a:pt x="2341" y="46543"/>
                  <a:pt x="2426" y="46526"/>
                  <a:pt x="2512" y="46492"/>
                </a:cubicBezTo>
                <a:lnTo>
                  <a:pt x="2529" y="46492"/>
                </a:lnTo>
                <a:lnTo>
                  <a:pt x="2580" y="46475"/>
                </a:lnTo>
                <a:lnTo>
                  <a:pt x="2717" y="46475"/>
                </a:lnTo>
                <a:cubicBezTo>
                  <a:pt x="2785" y="46458"/>
                  <a:pt x="2870" y="46441"/>
                  <a:pt x="2939" y="46406"/>
                </a:cubicBezTo>
                <a:cubicBezTo>
                  <a:pt x="3041" y="46560"/>
                  <a:pt x="3212" y="46646"/>
                  <a:pt x="3383" y="46663"/>
                </a:cubicBezTo>
                <a:cubicBezTo>
                  <a:pt x="3503" y="46663"/>
                  <a:pt x="3622" y="46680"/>
                  <a:pt x="3759" y="46697"/>
                </a:cubicBezTo>
                <a:lnTo>
                  <a:pt x="3930" y="46697"/>
                </a:lnTo>
                <a:cubicBezTo>
                  <a:pt x="4049" y="46680"/>
                  <a:pt x="4152" y="46646"/>
                  <a:pt x="4272" y="46594"/>
                </a:cubicBezTo>
                <a:lnTo>
                  <a:pt x="4306" y="46594"/>
                </a:lnTo>
                <a:cubicBezTo>
                  <a:pt x="4357" y="46594"/>
                  <a:pt x="4408" y="46577"/>
                  <a:pt x="4477" y="46577"/>
                </a:cubicBezTo>
                <a:cubicBezTo>
                  <a:pt x="4579" y="46646"/>
                  <a:pt x="4699" y="46697"/>
                  <a:pt x="4835" y="46731"/>
                </a:cubicBezTo>
                <a:cubicBezTo>
                  <a:pt x="4887" y="46748"/>
                  <a:pt x="4921" y="46748"/>
                  <a:pt x="4972" y="46748"/>
                </a:cubicBezTo>
                <a:cubicBezTo>
                  <a:pt x="5075" y="46787"/>
                  <a:pt x="5177" y="46806"/>
                  <a:pt x="5287" y="46806"/>
                </a:cubicBezTo>
                <a:cubicBezTo>
                  <a:pt x="5323" y="46806"/>
                  <a:pt x="5361" y="46804"/>
                  <a:pt x="5399" y="46799"/>
                </a:cubicBezTo>
                <a:cubicBezTo>
                  <a:pt x="5502" y="46799"/>
                  <a:pt x="5604" y="46765"/>
                  <a:pt x="5707" y="46731"/>
                </a:cubicBezTo>
                <a:cubicBezTo>
                  <a:pt x="5775" y="46714"/>
                  <a:pt x="5826" y="46697"/>
                  <a:pt x="5878" y="46680"/>
                </a:cubicBezTo>
                <a:lnTo>
                  <a:pt x="6031" y="46680"/>
                </a:lnTo>
                <a:cubicBezTo>
                  <a:pt x="6134" y="46680"/>
                  <a:pt x="6219" y="46663"/>
                  <a:pt x="6322" y="46629"/>
                </a:cubicBezTo>
                <a:cubicBezTo>
                  <a:pt x="6459" y="46629"/>
                  <a:pt x="6595" y="46594"/>
                  <a:pt x="6715" y="46526"/>
                </a:cubicBezTo>
                <a:cubicBezTo>
                  <a:pt x="6783" y="46543"/>
                  <a:pt x="6869" y="46543"/>
                  <a:pt x="6937" y="46543"/>
                </a:cubicBezTo>
                <a:lnTo>
                  <a:pt x="7074" y="46543"/>
                </a:lnTo>
                <a:lnTo>
                  <a:pt x="7159" y="46594"/>
                </a:lnTo>
                <a:cubicBezTo>
                  <a:pt x="7398" y="46697"/>
                  <a:pt x="7655" y="46765"/>
                  <a:pt x="7911" y="46782"/>
                </a:cubicBezTo>
                <a:lnTo>
                  <a:pt x="8048" y="46799"/>
                </a:lnTo>
                <a:cubicBezTo>
                  <a:pt x="8065" y="46834"/>
                  <a:pt x="8082" y="46851"/>
                  <a:pt x="8116" y="46868"/>
                </a:cubicBezTo>
                <a:cubicBezTo>
                  <a:pt x="8236" y="46987"/>
                  <a:pt x="8389" y="47039"/>
                  <a:pt x="8543" y="47056"/>
                </a:cubicBezTo>
                <a:cubicBezTo>
                  <a:pt x="8731" y="47073"/>
                  <a:pt x="8902" y="47141"/>
                  <a:pt x="9056" y="47261"/>
                </a:cubicBezTo>
                <a:cubicBezTo>
                  <a:pt x="9175" y="47363"/>
                  <a:pt x="9312" y="47414"/>
                  <a:pt x="9483" y="47432"/>
                </a:cubicBezTo>
                <a:lnTo>
                  <a:pt x="9688" y="47432"/>
                </a:lnTo>
                <a:cubicBezTo>
                  <a:pt x="9704" y="47433"/>
                  <a:pt x="9720" y="47434"/>
                  <a:pt x="9736" y="47434"/>
                </a:cubicBezTo>
                <a:cubicBezTo>
                  <a:pt x="9910" y="47434"/>
                  <a:pt x="10093" y="47352"/>
                  <a:pt x="10218" y="47227"/>
                </a:cubicBezTo>
                <a:cubicBezTo>
                  <a:pt x="10252" y="47209"/>
                  <a:pt x="10286" y="47192"/>
                  <a:pt x="10320" y="47175"/>
                </a:cubicBezTo>
                <a:cubicBezTo>
                  <a:pt x="10337" y="47158"/>
                  <a:pt x="10371" y="47141"/>
                  <a:pt x="10388" y="47141"/>
                </a:cubicBezTo>
                <a:cubicBezTo>
                  <a:pt x="10423" y="47124"/>
                  <a:pt x="10440" y="47124"/>
                  <a:pt x="10457" y="47107"/>
                </a:cubicBezTo>
                <a:lnTo>
                  <a:pt x="10559" y="47107"/>
                </a:lnTo>
                <a:cubicBezTo>
                  <a:pt x="10616" y="47101"/>
                  <a:pt x="10672" y="47097"/>
                  <a:pt x="10728" y="47097"/>
                </a:cubicBezTo>
                <a:cubicBezTo>
                  <a:pt x="10826" y="47097"/>
                  <a:pt x="10923" y="47109"/>
                  <a:pt x="11021" y="47141"/>
                </a:cubicBezTo>
                <a:cubicBezTo>
                  <a:pt x="11055" y="47141"/>
                  <a:pt x="11089" y="47158"/>
                  <a:pt x="11123" y="47158"/>
                </a:cubicBezTo>
                <a:cubicBezTo>
                  <a:pt x="11157" y="47175"/>
                  <a:pt x="11174" y="47192"/>
                  <a:pt x="11209" y="47209"/>
                </a:cubicBezTo>
                <a:cubicBezTo>
                  <a:pt x="11243" y="47227"/>
                  <a:pt x="11277" y="47244"/>
                  <a:pt x="11294" y="47261"/>
                </a:cubicBezTo>
                <a:cubicBezTo>
                  <a:pt x="11397" y="47329"/>
                  <a:pt x="11516" y="47380"/>
                  <a:pt x="11636" y="47397"/>
                </a:cubicBezTo>
                <a:cubicBezTo>
                  <a:pt x="11755" y="47534"/>
                  <a:pt x="11909" y="47620"/>
                  <a:pt x="12097" y="47654"/>
                </a:cubicBezTo>
                <a:lnTo>
                  <a:pt x="12114" y="47654"/>
                </a:lnTo>
                <a:cubicBezTo>
                  <a:pt x="12217" y="47773"/>
                  <a:pt x="12370" y="47825"/>
                  <a:pt x="12541" y="47842"/>
                </a:cubicBezTo>
                <a:cubicBezTo>
                  <a:pt x="12593" y="47842"/>
                  <a:pt x="12644" y="47842"/>
                  <a:pt x="12695" y="47825"/>
                </a:cubicBezTo>
                <a:cubicBezTo>
                  <a:pt x="12798" y="47807"/>
                  <a:pt x="12900" y="47773"/>
                  <a:pt x="12986" y="47739"/>
                </a:cubicBezTo>
                <a:cubicBezTo>
                  <a:pt x="13054" y="47705"/>
                  <a:pt x="13105" y="47671"/>
                  <a:pt x="13156" y="47637"/>
                </a:cubicBezTo>
                <a:cubicBezTo>
                  <a:pt x="13225" y="47654"/>
                  <a:pt x="13293" y="47654"/>
                  <a:pt x="13361" y="47654"/>
                </a:cubicBezTo>
                <a:lnTo>
                  <a:pt x="13464" y="47654"/>
                </a:lnTo>
                <a:cubicBezTo>
                  <a:pt x="13515" y="47671"/>
                  <a:pt x="13584" y="47688"/>
                  <a:pt x="13635" y="47688"/>
                </a:cubicBezTo>
                <a:lnTo>
                  <a:pt x="13754" y="47688"/>
                </a:lnTo>
                <a:cubicBezTo>
                  <a:pt x="13806" y="47671"/>
                  <a:pt x="13874" y="47671"/>
                  <a:pt x="13942" y="47671"/>
                </a:cubicBezTo>
                <a:lnTo>
                  <a:pt x="14045" y="47671"/>
                </a:lnTo>
                <a:cubicBezTo>
                  <a:pt x="14079" y="47671"/>
                  <a:pt x="14096" y="47688"/>
                  <a:pt x="14130" y="47688"/>
                </a:cubicBezTo>
                <a:cubicBezTo>
                  <a:pt x="14267" y="47705"/>
                  <a:pt x="14370" y="47756"/>
                  <a:pt x="14472" y="47842"/>
                </a:cubicBezTo>
                <a:cubicBezTo>
                  <a:pt x="14592" y="47927"/>
                  <a:pt x="14728" y="47978"/>
                  <a:pt x="14882" y="47978"/>
                </a:cubicBezTo>
                <a:lnTo>
                  <a:pt x="14950" y="47978"/>
                </a:lnTo>
                <a:cubicBezTo>
                  <a:pt x="15002" y="47995"/>
                  <a:pt x="15053" y="47995"/>
                  <a:pt x="15104" y="47995"/>
                </a:cubicBezTo>
                <a:cubicBezTo>
                  <a:pt x="15190" y="47995"/>
                  <a:pt x="15275" y="47978"/>
                  <a:pt x="15361" y="47944"/>
                </a:cubicBezTo>
                <a:cubicBezTo>
                  <a:pt x="15429" y="47944"/>
                  <a:pt x="15480" y="47961"/>
                  <a:pt x="15531" y="47978"/>
                </a:cubicBezTo>
                <a:cubicBezTo>
                  <a:pt x="15583" y="47978"/>
                  <a:pt x="15634" y="47995"/>
                  <a:pt x="15685" y="47995"/>
                </a:cubicBezTo>
                <a:cubicBezTo>
                  <a:pt x="15788" y="47995"/>
                  <a:pt x="15907" y="47961"/>
                  <a:pt x="16010" y="47910"/>
                </a:cubicBezTo>
                <a:cubicBezTo>
                  <a:pt x="16078" y="47859"/>
                  <a:pt x="16146" y="47842"/>
                  <a:pt x="16232" y="47842"/>
                </a:cubicBezTo>
                <a:lnTo>
                  <a:pt x="16283" y="47842"/>
                </a:lnTo>
                <a:cubicBezTo>
                  <a:pt x="16437" y="47842"/>
                  <a:pt x="16608" y="47773"/>
                  <a:pt x="16727" y="47654"/>
                </a:cubicBezTo>
                <a:lnTo>
                  <a:pt x="16779" y="47602"/>
                </a:lnTo>
                <a:lnTo>
                  <a:pt x="16813" y="47568"/>
                </a:lnTo>
                <a:cubicBezTo>
                  <a:pt x="16813" y="47568"/>
                  <a:pt x="16830" y="47568"/>
                  <a:pt x="16830" y="47551"/>
                </a:cubicBezTo>
                <a:lnTo>
                  <a:pt x="16847" y="47534"/>
                </a:lnTo>
                <a:lnTo>
                  <a:pt x="16864" y="47534"/>
                </a:lnTo>
                <a:lnTo>
                  <a:pt x="16898" y="47517"/>
                </a:lnTo>
                <a:cubicBezTo>
                  <a:pt x="16984" y="47483"/>
                  <a:pt x="17052" y="47432"/>
                  <a:pt x="17120" y="47363"/>
                </a:cubicBezTo>
                <a:cubicBezTo>
                  <a:pt x="17257" y="47329"/>
                  <a:pt x="17394" y="47244"/>
                  <a:pt x="17479" y="47124"/>
                </a:cubicBezTo>
                <a:cubicBezTo>
                  <a:pt x="17496" y="47107"/>
                  <a:pt x="17496" y="47090"/>
                  <a:pt x="17513" y="47073"/>
                </a:cubicBezTo>
                <a:cubicBezTo>
                  <a:pt x="17650" y="47056"/>
                  <a:pt x="17770" y="47004"/>
                  <a:pt x="17872" y="46919"/>
                </a:cubicBezTo>
                <a:cubicBezTo>
                  <a:pt x="17889" y="46902"/>
                  <a:pt x="17923" y="46868"/>
                  <a:pt x="17941" y="46851"/>
                </a:cubicBezTo>
                <a:cubicBezTo>
                  <a:pt x="18111" y="46731"/>
                  <a:pt x="18214" y="46543"/>
                  <a:pt x="18197" y="46338"/>
                </a:cubicBezTo>
                <a:lnTo>
                  <a:pt x="18197" y="46287"/>
                </a:lnTo>
                <a:cubicBezTo>
                  <a:pt x="18197" y="46287"/>
                  <a:pt x="18197" y="46270"/>
                  <a:pt x="18197" y="46253"/>
                </a:cubicBezTo>
                <a:cubicBezTo>
                  <a:pt x="18214" y="46048"/>
                  <a:pt x="18128" y="45825"/>
                  <a:pt x="17958" y="45672"/>
                </a:cubicBezTo>
                <a:cubicBezTo>
                  <a:pt x="17941" y="45638"/>
                  <a:pt x="17923" y="45603"/>
                  <a:pt x="17906" y="45569"/>
                </a:cubicBezTo>
                <a:cubicBezTo>
                  <a:pt x="17889" y="45552"/>
                  <a:pt x="17872" y="45535"/>
                  <a:pt x="17872" y="45518"/>
                </a:cubicBezTo>
                <a:lnTo>
                  <a:pt x="17838" y="45450"/>
                </a:lnTo>
                <a:lnTo>
                  <a:pt x="17838" y="45381"/>
                </a:lnTo>
                <a:cubicBezTo>
                  <a:pt x="17821" y="45262"/>
                  <a:pt x="17838" y="45125"/>
                  <a:pt x="17889" y="45005"/>
                </a:cubicBezTo>
                <a:cubicBezTo>
                  <a:pt x="17889" y="44988"/>
                  <a:pt x="17906" y="44954"/>
                  <a:pt x="17906" y="44920"/>
                </a:cubicBezTo>
                <a:cubicBezTo>
                  <a:pt x="17923" y="44903"/>
                  <a:pt x="17941" y="44886"/>
                  <a:pt x="17958" y="44869"/>
                </a:cubicBezTo>
                <a:cubicBezTo>
                  <a:pt x="17975" y="44834"/>
                  <a:pt x="17992" y="44817"/>
                  <a:pt x="18009" y="44783"/>
                </a:cubicBezTo>
                <a:cubicBezTo>
                  <a:pt x="18094" y="44698"/>
                  <a:pt x="18146" y="44595"/>
                  <a:pt x="18163" y="44493"/>
                </a:cubicBezTo>
                <a:cubicBezTo>
                  <a:pt x="18299" y="44390"/>
                  <a:pt x="18402" y="44254"/>
                  <a:pt x="18436" y="44100"/>
                </a:cubicBezTo>
                <a:lnTo>
                  <a:pt x="18453" y="44083"/>
                </a:lnTo>
                <a:cubicBezTo>
                  <a:pt x="18624" y="43929"/>
                  <a:pt x="18709" y="43690"/>
                  <a:pt x="18658" y="43450"/>
                </a:cubicBezTo>
                <a:cubicBezTo>
                  <a:pt x="18641" y="43348"/>
                  <a:pt x="18624" y="43245"/>
                  <a:pt x="18590" y="43143"/>
                </a:cubicBezTo>
                <a:cubicBezTo>
                  <a:pt x="18573" y="43092"/>
                  <a:pt x="18556" y="43040"/>
                  <a:pt x="18521" y="42989"/>
                </a:cubicBezTo>
                <a:cubicBezTo>
                  <a:pt x="18556" y="42904"/>
                  <a:pt x="18556" y="42818"/>
                  <a:pt x="18573" y="42716"/>
                </a:cubicBezTo>
                <a:cubicBezTo>
                  <a:pt x="18607" y="42613"/>
                  <a:pt x="18624" y="42511"/>
                  <a:pt x="18607" y="42408"/>
                </a:cubicBezTo>
                <a:cubicBezTo>
                  <a:pt x="18607" y="42357"/>
                  <a:pt x="18607" y="42306"/>
                  <a:pt x="18607" y="42254"/>
                </a:cubicBezTo>
                <a:cubicBezTo>
                  <a:pt x="18607" y="42220"/>
                  <a:pt x="18607" y="42203"/>
                  <a:pt x="18607" y="42169"/>
                </a:cubicBezTo>
                <a:cubicBezTo>
                  <a:pt x="18624" y="42135"/>
                  <a:pt x="18641" y="42118"/>
                  <a:pt x="18641" y="42084"/>
                </a:cubicBezTo>
                <a:cubicBezTo>
                  <a:pt x="18675" y="41981"/>
                  <a:pt x="18744" y="41879"/>
                  <a:pt x="18829" y="41810"/>
                </a:cubicBezTo>
                <a:cubicBezTo>
                  <a:pt x="18966" y="41691"/>
                  <a:pt x="19051" y="41520"/>
                  <a:pt x="19068" y="41349"/>
                </a:cubicBezTo>
                <a:cubicBezTo>
                  <a:pt x="19137" y="41212"/>
                  <a:pt x="19154" y="41058"/>
                  <a:pt x="19137" y="40922"/>
                </a:cubicBezTo>
                <a:cubicBezTo>
                  <a:pt x="19137" y="40888"/>
                  <a:pt x="19154" y="40853"/>
                  <a:pt x="19188" y="40802"/>
                </a:cubicBezTo>
                <a:cubicBezTo>
                  <a:pt x="19273" y="40631"/>
                  <a:pt x="19290" y="40443"/>
                  <a:pt x="19239" y="40272"/>
                </a:cubicBezTo>
                <a:cubicBezTo>
                  <a:pt x="19222" y="40221"/>
                  <a:pt x="19222" y="40170"/>
                  <a:pt x="19239" y="40119"/>
                </a:cubicBezTo>
                <a:lnTo>
                  <a:pt x="19239" y="40102"/>
                </a:lnTo>
                <a:cubicBezTo>
                  <a:pt x="19307" y="39914"/>
                  <a:pt x="19273" y="39726"/>
                  <a:pt x="19188" y="39572"/>
                </a:cubicBezTo>
                <a:lnTo>
                  <a:pt x="19137" y="39521"/>
                </a:lnTo>
                <a:cubicBezTo>
                  <a:pt x="19137" y="39504"/>
                  <a:pt x="19119" y="39504"/>
                  <a:pt x="19119" y="39486"/>
                </a:cubicBezTo>
                <a:cubicBezTo>
                  <a:pt x="19119" y="39486"/>
                  <a:pt x="19102" y="39469"/>
                  <a:pt x="19102" y="39469"/>
                </a:cubicBezTo>
                <a:lnTo>
                  <a:pt x="19102" y="39452"/>
                </a:lnTo>
                <a:lnTo>
                  <a:pt x="19102" y="39418"/>
                </a:lnTo>
                <a:cubicBezTo>
                  <a:pt x="19085" y="39350"/>
                  <a:pt x="19051" y="39264"/>
                  <a:pt x="19000" y="39213"/>
                </a:cubicBezTo>
                <a:lnTo>
                  <a:pt x="19000" y="39196"/>
                </a:lnTo>
                <a:lnTo>
                  <a:pt x="19034" y="39162"/>
                </a:lnTo>
                <a:cubicBezTo>
                  <a:pt x="19154" y="39042"/>
                  <a:pt x="19222" y="38871"/>
                  <a:pt x="19222" y="38701"/>
                </a:cubicBezTo>
                <a:cubicBezTo>
                  <a:pt x="19290" y="38564"/>
                  <a:pt x="19325" y="38410"/>
                  <a:pt x="19290" y="38273"/>
                </a:cubicBezTo>
                <a:lnTo>
                  <a:pt x="19290" y="38256"/>
                </a:lnTo>
                <a:lnTo>
                  <a:pt x="19290" y="38188"/>
                </a:lnTo>
                <a:lnTo>
                  <a:pt x="19290" y="38085"/>
                </a:lnTo>
                <a:cubicBezTo>
                  <a:pt x="19325" y="37966"/>
                  <a:pt x="19342" y="37846"/>
                  <a:pt x="19325" y="37727"/>
                </a:cubicBezTo>
                <a:cubicBezTo>
                  <a:pt x="19393" y="37573"/>
                  <a:pt x="19393" y="37385"/>
                  <a:pt x="19342" y="37231"/>
                </a:cubicBezTo>
                <a:cubicBezTo>
                  <a:pt x="19307" y="37163"/>
                  <a:pt x="19273" y="37111"/>
                  <a:pt x="19239" y="37060"/>
                </a:cubicBezTo>
                <a:lnTo>
                  <a:pt x="19290" y="37026"/>
                </a:lnTo>
                <a:lnTo>
                  <a:pt x="19393" y="36958"/>
                </a:lnTo>
                <a:cubicBezTo>
                  <a:pt x="19495" y="36906"/>
                  <a:pt x="19564" y="36838"/>
                  <a:pt x="19615" y="36736"/>
                </a:cubicBezTo>
                <a:cubicBezTo>
                  <a:pt x="19718" y="36548"/>
                  <a:pt x="19735" y="36308"/>
                  <a:pt x="19649" y="36103"/>
                </a:cubicBezTo>
                <a:cubicBezTo>
                  <a:pt x="19598" y="35950"/>
                  <a:pt x="19512" y="35813"/>
                  <a:pt x="19427" y="35693"/>
                </a:cubicBezTo>
                <a:lnTo>
                  <a:pt x="19393" y="35642"/>
                </a:lnTo>
                <a:cubicBezTo>
                  <a:pt x="19393" y="35488"/>
                  <a:pt x="19359" y="35317"/>
                  <a:pt x="19307" y="35164"/>
                </a:cubicBezTo>
                <a:cubicBezTo>
                  <a:pt x="19359" y="35061"/>
                  <a:pt x="19393" y="34924"/>
                  <a:pt x="19393" y="34805"/>
                </a:cubicBezTo>
                <a:cubicBezTo>
                  <a:pt x="19393" y="34651"/>
                  <a:pt x="19359" y="34514"/>
                  <a:pt x="19307" y="34378"/>
                </a:cubicBezTo>
                <a:cubicBezTo>
                  <a:pt x="19273" y="34326"/>
                  <a:pt x="19256" y="34292"/>
                  <a:pt x="19222" y="34241"/>
                </a:cubicBezTo>
                <a:lnTo>
                  <a:pt x="19222" y="34224"/>
                </a:lnTo>
                <a:cubicBezTo>
                  <a:pt x="19325" y="33899"/>
                  <a:pt x="19205" y="33540"/>
                  <a:pt x="18949" y="33335"/>
                </a:cubicBezTo>
                <a:cubicBezTo>
                  <a:pt x="19085" y="33216"/>
                  <a:pt x="19171" y="33045"/>
                  <a:pt x="19188" y="32857"/>
                </a:cubicBezTo>
                <a:lnTo>
                  <a:pt x="19188" y="32840"/>
                </a:lnTo>
                <a:lnTo>
                  <a:pt x="19188" y="32669"/>
                </a:lnTo>
                <a:cubicBezTo>
                  <a:pt x="19359" y="32532"/>
                  <a:pt x="19461" y="32344"/>
                  <a:pt x="19478" y="32122"/>
                </a:cubicBezTo>
                <a:cubicBezTo>
                  <a:pt x="19478" y="32088"/>
                  <a:pt x="19478" y="32037"/>
                  <a:pt x="19478" y="31986"/>
                </a:cubicBezTo>
                <a:cubicBezTo>
                  <a:pt x="19564" y="31866"/>
                  <a:pt x="19615" y="31729"/>
                  <a:pt x="19615" y="31576"/>
                </a:cubicBezTo>
                <a:cubicBezTo>
                  <a:pt x="19598" y="31507"/>
                  <a:pt x="19581" y="31456"/>
                  <a:pt x="19564" y="31388"/>
                </a:cubicBezTo>
                <a:cubicBezTo>
                  <a:pt x="19581" y="31251"/>
                  <a:pt x="19615" y="31114"/>
                  <a:pt x="19666" y="30978"/>
                </a:cubicBezTo>
                <a:cubicBezTo>
                  <a:pt x="19700" y="30875"/>
                  <a:pt x="19700" y="30773"/>
                  <a:pt x="19700" y="30670"/>
                </a:cubicBezTo>
                <a:cubicBezTo>
                  <a:pt x="19718" y="30636"/>
                  <a:pt x="19735" y="30619"/>
                  <a:pt x="19735" y="30619"/>
                </a:cubicBezTo>
                <a:cubicBezTo>
                  <a:pt x="19854" y="30448"/>
                  <a:pt x="19888" y="30243"/>
                  <a:pt x="19837" y="30055"/>
                </a:cubicBezTo>
                <a:cubicBezTo>
                  <a:pt x="19923" y="29918"/>
                  <a:pt x="19940" y="29764"/>
                  <a:pt x="19923" y="29611"/>
                </a:cubicBezTo>
                <a:cubicBezTo>
                  <a:pt x="19871" y="29423"/>
                  <a:pt x="19752" y="29235"/>
                  <a:pt x="19564" y="29149"/>
                </a:cubicBezTo>
                <a:cubicBezTo>
                  <a:pt x="19564" y="29098"/>
                  <a:pt x="19547" y="29047"/>
                  <a:pt x="19530" y="28996"/>
                </a:cubicBezTo>
                <a:cubicBezTo>
                  <a:pt x="19547" y="28927"/>
                  <a:pt x="19564" y="28859"/>
                  <a:pt x="19581" y="28791"/>
                </a:cubicBezTo>
                <a:cubicBezTo>
                  <a:pt x="19683" y="28654"/>
                  <a:pt x="19718" y="28466"/>
                  <a:pt x="19666" y="28295"/>
                </a:cubicBezTo>
                <a:cubicBezTo>
                  <a:pt x="19649" y="28192"/>
                  <a:pt x="19649" y="28090"/>
                  <a:pt x="19666" y="27987"/>
                </a:cubicBezTo>
                <a:cubicBezTo>
                  <a:pt x="19700" y="27782"/>
                  <a:pt x="19632" y="27577"/>
                  <a:pt x="19495" y="27424"/>
                </a:cubicBezTo>
                <a:cubicBezTo>
                  <a:pt x="19495" y="27355"/>
                  <a:pt x="19478" y="27287"/>
                  <a:pt x="19461" y="27219"/>
                </a:cubicBezTo>
                <a:lnTo>
                  <a:pt x="19461" y="27082"/>
                </a:lnTo>
                <a:cubicBezTo>
                  <a:pt x="19461" y="27014"/>
                  <a:pt x="19478" y="26945"/>
                  <a:pt x="19512" y="26877"/>
                </a:cubicBezTo>
                <a:cubicBezTo>
                  <a:pt x="19547" y="26809"/>
                  <a:pt x="19564" y="26723"/>
                  <a:pt x="19581" y="26638"/>
                </a:cubicBezTo>
                <a:lnTo>
                  <a:pt x="19581" y="26552"/>
                </a:lnTo>
                <a:lnTo>
                  <a:pt x="19598" y="26210"/>
                </a:lnTo>
                <a:cubicBezTo>
                  <a:pt x="19718" y="26108"/>
                  <a:pt x="19786" y="25937"/>
                  <a:pt x="19803" y="25766"/>
                </a:cubicBezTo>
                <a:cubicBezTo>
                  <a:pt x="19940" y="25595"/>
                  <a:pt x="19991" y="25373"/>
                  <a:pt x="19974" y="25151"/>
                </a:cubicBezTo>
                <a:cubicBezTo>
                  <a:pt x="19974" y="25117"/>
                  <a:pt x="19974" y="25083"/>
                  <a:pt x="19974" y="25049"/>
                </a:cubicBezTo>
                <a:cubicBezTo>
                  <a:pt x="20076" y="24758"/>
                  <a:pt x="20076" y="24451"/>
                  <a:pt x="19974" y="24160"/>
                </a:cubicBezTo>
                <a:cubicBezTo>
                  <a:pt x="20008" y="23904"/>
                  <a:pt x="19940" y="23630"/>
                  <a:pt x="19803" y="23408"/>
                </a:cubicBezTo>
                <a:cubicBezTo>
                  <a:pt x="19803" y="23357"/>
                  <a:pt x="19820" y="23306"/>
                  <a:pt x="19820" y="23237"/>
                </a:cubicBezTo>
                <a:cubicBezTo>
                  <a:pt x="19923" y="23084"/>
                  <a:pt x="19991" y="22930"/>
                  <a:pt x="20025" y="22742"/>
                </a:cubicBezTo>
                <a:cubicBezTo>
                  <a:pt x="20093" y="22520"/>
                  <a:pt x="20093" y="22298"/>
                  <a:pt x="20059" y="22076"/>
                </a:cubicBezTo>
                <a:lnTo>
                  <a:pt x="20230" y="22076"/>
                </a:lnTo>
                <a:cubicBezTo>
                  <a:pt x="20384" y="22059"/>
                  <a:pt x="20521" y="22007"/>
                  <a:pt x="20657" y="21922"/>
                </a:cubicBezTo>
                <a:lnTo>
                  <a:pt x="206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0" name="Google Shape;1090;p52"/>
          <p:cNvGrpSpPr/>
          <p:nvPr/>
        </p:nvGrpSpPr>
        <p:grpSpPr>
          <a:xfrm rot="-510665">
            <a:off x="4540460" y="3096812"/>
            <a:ext cx="1250795" cy="1350094"/>
            <a:chOff x="5860698" y="467267"/>
            <a:chExt cx="1358169" cy="1465993"/>
          </a:xfrm>
        </p:grpSpPr>
        <p:sp>
          <p:nvSpPr>
            <p:cNvPr id="1091" name="Google Shape;1091;p52"/>
            <p:cNvSpPr/>
            <p:nvPr/>
          </p:nvSpPr>
          <p:spPr>
            <a:xfrm rot="5400000">
              <a:off x="5806786" y="521179"/>
              <a:ext cx="1465993" cy="1358169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2" name="Google Shape;1092;p52"/>
            <p:cNvSpPr/>
            <p:nvPr/>
          </p:nvSpPr>
          <p:spPr>
            <a:xfrm rot="5400000">
              <a:off x="5859532" y="622739"/>
              <a:ext cx="1345468" cy="1111936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artoon girl holding a book Royalty Free Vector Image">
            <a:extLst>
              <a:ext uri="{FF2B5EF4-FFF2-40B4-BE49-F238E27FC236}">
                <a16:creationId xmlns:a16="http://schemas.microsoft.com/office/drawing/2014/main" id="{C7E554F7-D628-495D-AEAD-2F516EF58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2" r="10636" b="9229"/>
          <a:stretch/>
        </p:blipFill>
        <p:spPr bwMode="auto">
          <a:xfrm>
            <a:off x="5844816" y="1037909"/>
            <a:ext cx="1663089" cy="298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97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BFD786-7767-4AE4-B633-0EF8A797A820}"/>
              </a:ext>
            </a:extLst>
          </p:cNvPr>
          <p:cNvSpPr txBox="1"/>
          <p:nvPr/>
        </p:nvSpPr>
        <p:spPr>
          <a:xfrm>
            <a:off x="602428" y="1209142"/>
            <a:ext cx="7939144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4000">
                <a:solidFill>
                  <a:srgbClr val="0070C0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Người xưa đã nói chớ quên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4000">
                <a:solidFill>
                  <a:srgbClr val="0070C0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Láng giềng tối lửa, tắt đèn có nhau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4000">
                <a:solidFill>
                  <a:srgbClr val="0070C0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Giữ gìn tình nghĩa tương giao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4000">
                <a:solidFill>
                  <a:srgbClr val="0070C0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Sẵn sàng giúp đỡ khác nào người thân.</a:t>
            </a:r>
          </a:p>
        </p:txBody>
      </p:sp>
    </p:spTree>
    <p:extLst>
      <p:ext uri="{BB962C8B-B14F-4D97-AF65-F5344CB8AC3E}">
        <p14:creationId xmlns:p14="http://schemas.microsoft.com/office/powerpoint/2010/main" val="1272210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71B1B4F8-AD0E-467D-BDD8-43FFFB95C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331" y="1550551"/>
            <a:ext cx="656242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YÊU </a:t>
            </a:r>
            <a:r>
              <a:rPr lang="vi-VN" sz="28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CẦU CẦN ĐẠT</a:t>
            </a:r>
            <a:endParaRPr lang="en-VN" sz="2800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r>
              <a:rPr lang="nl-NL"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- Củng </a:t>
            </a:r>
            <a:r>
              <a:rPr lang="nl-NL" sz="2800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cố</a:t>
            </a:r>
            <a:r>
              <a:rPr lang="nl-NL" sz="28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800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lại</a:t>
            </a:r>
            <a:r>
              <a:rPr lang="nl-NL" sz="28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800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kiến</a:t>
            </a:r>
            <a:r>
              <a:rPr lang="nl-NL" sz="28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800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thức</a:t>
            </a:r>
            <a:r>
              <a:rPr lang="nl-NL" sz="28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800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đã</a:t>
            </a:r>
            <a:r>
              <a:rPr lang="nl-NL" sz="28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800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học</a:t>
            </a:r>
            <a:r>
              <a:rPr lang="nl-NL" sz="28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800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hình</a:t>
            </a:r>
            <a:r>
              <a:rPr lang="nl-NL" sz="28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800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thành</a:t>
            </a:r>
            <a:r>
              <a:rPr lang="nl-NL" sz="28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800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thói</a:t>
            </a:r>
            <a:r>
              <a:rPr lang="nl-NL" sz="28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800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quen</a:t>
            </a:r>
            <a:r>
              <a:rPr lang="nl-NL" sz="28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800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hành</a:t>
            </a:r>
            <a:r>
              <a:rPr lang="nl-NL" sz="28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vi </a:t>
            </a:r>
            <a:r>
              <a:rPr lang="nl-NL" sz="2800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đúng</a:t>
            </a:r>
            <a:r>
              <a:rPr lang="nl-NL" sz="28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. </a:t>
            </a:r>
            <a:endParaRPr lang="en-VN" sz="2800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r>
              <a:rPr lang="nl-NL"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- Thực </a:t>
            </a:r>
            <a:r>
              <a:rPr lang="nl-NL" sz="2800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hiện</a:t>
            </a:r>
            <a:r>
              <a:rPr lang="nl-NL" sz="28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800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đúng</a:t>
            </a:r>
            <a:r>
              <a:rPr lang="nl-NL" sz="28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800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các</a:t>
            </a:r>
            <a:r>
              <a:rPr lang="nl-NL" sz="28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800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hành</a:t>
            </a:r>
            <a:r>
              <a:rPr lang="nl-NL" sz="2800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vi </a:t>
            </a:r>
            <a:r>
              <a:rPr lang="nl-NL" sz="2800" dirty="0" err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đúng</a:t>
            </a:r>
            <a:endParaRPr lang="en-VN" sz="2800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endParaRPr lang="en-VN" sz="2800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  <p:extLst>
      <p:ext uri="{BB962C8B-B14F-4D97-AF65-F5344CB8AC3E}">
        <p14:creationId xmlns:p14="http://schemas.microsoft.com/office/powerpoint/2010/main" val="988797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5" name="Google Shape;2155;p78"/>
          <p:cNvGrpSpPr/>
          <p:nvPr/>
        </p:nvGrpSpPr>
        <p:grpSpPr>
          <a:xfrm rot="-5595710" flipH="1">
            <a:off x="4346361" y="-11801"/>
            <a:ext cx="1203508" cy="1299054"/>
            <a:chOff x="5713927" y="671825"/>
            <a:chExt cx="1203484" cy="1299028"/>
          </a:xfrm>
        </p:grpSpPr>
        <p:sp>
          <p:nvSpPr>
            <p:cNvPr id="2156" name="Google Shape;2156;p78"/>
            <p:cNvSpPr/>
            <p:nvPr/>
          </p:nvSpPr>
          <p:spPr>
            <a:xfrm rot="5400000">
              <a:off x="5666155" y="719597"/>
              <a:ext cx="1299028" cy="1203484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8"/>
            <p:cNvSpPr/>
            <p:nvPr/>
          </p:nvSpPr>
          <p:spPr>
            <a:xfrm rot="5400000">
              <a:off x="5712897" y="809589"/>
              <a:ext cx="1192230" cy="985295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8" name="Google Shape;2158;p78"/>
          <p:cNvSpPr txBox="1">
            <a:spLocks noGrp="1"/>
          </p:cNvSpPr>
          <p:nvPr>
            <p:ph type="ctrTitle"/>
          </p:nvPr>
        </p:nvSpPr>
        <p:spPr>
          <a:xfrm>
            <a:off x="264869" y="1749635"/>
            <a:ext cx="5271800" cy="11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Chúc các con học tốt</a:t>
            </a:r>
            <a:endParaRPr sz="7200" dirty="0"/>
          </a:p>
        </p:txBody>
      </p:sp>
      <p:grpSp>
        <p:nvGrpSpPr>
          <p:cNvPr id="2180" name="Google Shape;2180;p78"/>
          <p:cNvGrpSpPr/>
          <p:nvPr/>
        </p:nvGrpSpPr>
        <p:grpSpPr>
          <a:xfrm rot="9893294">
            <a:off x="7458696" y="3923776"/>
            <a:ext cx="2545913" cy="1370078"/>
            <a:chOff x="7365450" y="3962726"/>
            <a:chExt cx="2194138" cy="1180771"/>
          </a:xfrm>
        </p:grpSpPr>
        <p:sp>
          <p:nvSpPr>
            <p:cNvPr id="2181" name="Google Shape;2181;p78"/>
            <p:cNvSpPr/>
            <p:nvPr/>
          </p:nvSpPr>
          <p:spPr>
            <a:xfrm>
              <a:off x="7365450" y="3962726"/>
              <a:ext cx="2194138" cy="1180771"/>
            </a:xfrm>
            <a:custGeom>
              <a:avLst/>
              <a:gdLst/>
              <a:ahLst/>
              <a:cxnLst/>
              <a:rect l="l" t="t" r="r" b="b"/>
              <a:pathLst>
                <a:path w="36070" h="19411" extrusionOk="0">
                  <a:moveTo>
                    <a:pt x="14985" y="19376"/>
                  </a:moveTo>
                  <a:lnTo>
                    <a:pt x="15036" y="19342"/>
                  </a:lnTo>
                  <a:cubicBezTo>
                    <a:pt x="15036" y="19325"/>
                    <a:pt x="15019" y="19308"/>
                    <a:pt x="15019" y="19291"/>
                  </a:cubicBezTo>
                  <a:cubicBezTo>
                    <a:pt x="15019" y="19222"/>
                    <a:pt x="15036" y="19154"/>
                    <a:pt x="15070" y="19103"/>
                  </a:cubicBezTo>
                  <a:cubicBezTo>
                    <a:pt x="15105" y="19068"/>
                    <a:pt x="15139" y="19086"/>
                    <a:pt x="15190" y="19086"/>
                  </a:cubicBezTo>
                  <a:cubicBezTo>
                    <a:pt x="15224" y="19103"/>
                    <a:pt x="15275" y="19103"/>
                    <a:pt x="15310" y="19103"/>
                  </a:cubicBezTo>
                  <a:cubicBezTo>
                    <a:pt x="15344" y="19103"/>
                    <a:pt x="15361" y="19034"/>
                    <a:pt x="15344" y="19000"/>
                  </a:cubicBezTo>
                  <a:cubicBezTo>
                    <a:pt x="15327" y="18949"/>
                    <a:pt x="15292" y="18863"/>
                    <a:pt x="15275" y="18795"/>
                  </a:cubicBezTo>
                  <a:lnTo>
                    <a:pt x="15720" y="18693"/>
                  </a:lnTo>
                  <a:cubicBezTo>
                    <a:pt x="15754" y="18744"/>
                    <a:pt x="15788" y="18778"/>
                    <a:pt x="15805" y="18829"/>
                  </a:cubicBezTo>
                  <a:cubicBezTo>
                    <a:pt x="15822" y="18898"/>
                    <a:pt x="15822" y="18949"/>
                    <a:pt x="15822" y="19017"/>
                  </a:cubicBezTo>
                  <a:cubicBezTo>
                    <a:pt x="15822" y="19051"/>
                    <a:pt x="15908" y="19120"/>
                    <a:pt x="15925" y="19120"/>
                  </a:cubicBezTo>
                  <a:cubicBezTo>
                    <a:pt x="16010" y="19051"/>
                    <a:pt x="16130" y="19034"/>
                    <a:pt x="16232" y="19068"/>
                  </a:cubicBezTo>
                  <a:cubicBezTo>
                    <a:pt x="16318" y="19017"/>
                    <a:pt x="16403" y="18983"/>
                    <a:pt x="16506" y="18983"/>
                  </a:cubicBezTo>
                  <a:cubicBezTo>
                    <a:pt x="16574" y="18949"/>
                    <a:pt x="16642" y="18932"/>
                    <a:pt x="16711" y="18932"/>
                  </a:cubicBezTo>
                  <a:cubicBezTo>
                    <a:pt x="16796" y="18932"/>
                    <a:pt x="16864" y="18898"/>
                    <a:pt x="16899" y="18829"/>
                  </a:cubicBezTo>
                  <a:cubicBezTo>
                    <a:pt x="16967" y="18727"/>
                    <a:pt x="17069" y="18744"/>
                    <a:pt x="17189" y="18863"/>
                  </a:cubicBezTo>
                  <a:cubicBezTo>
                    <a:pt x="17172" y="18761"/>
                    <a:pt x="17138" y="18675"/>
                    <a:pt x="17087" y="18590"/>
                  </a:cubicBezTo>
                  <a:cubicBezTo>
                    <a:pt x="17018" y="18539"/>
                    <a:pt x="17018" y="18436"/>
                    <a:pt x="17087" y="18385"/>
                  </a:cubicBezTo>
                  <a:lnTo>
                    <a:pt x="17685" y="18248"/>
                  </a:lnTo>
                  <a:cubicBezTo>
                    <a:pt x="17821" y="18385"/>
                    <a:pt x="17821" y="18385"/>
                    <a:pt x="17924" y="18368"/>
                  </a:cubicBezTo>
                  <a:cubicBezTo>
                    <a:pt x="17958" y="18368"/>
                    <a:pt x="17975" y="18351"/>
                    <a:pt x="17992" y="18351"/>
                  </a:cubicBezTo>
                  <a:cubicBezTo>
                    <a:pt x="18043" y="18351"/>
                    <a:pt x="18095" y="18385"/>
                    <a:pt x="18112" y="18419"/>
                  </a:cubicBezTo>
                  <a:cubicBezTo>
                    <a:pt x="18146" y="18470"/>
                    <a:pt x="18163" y="18522"/>
                    <a:pt x="18146" y="18556"/>
                  </a:cubicBezTo>
                  <a:cubicBezTo>
                    <a:pt x="18146" y="18573"/>
                    <a:pt x="18146" y="18590"/>
                    <a:pt x="18129" y="18590"/>
                  </a:cubicBezTo>
                  <a:cubicBezTo>
                    <a:pt x="18095" y="18607"/>
                    <a:pt x="18060" y="18624"/>
                    <a:pt x="18026" y="18641"/>
                  </a:cubicBezTo>
                  <a:lnTo>
                    <a:pt x="18026" y="18641"/>
                  </a:lnTo>
                  <a:cubicBezTo>
                    <a:pt x="18112" y="18727"/>
                    <a:pt x="18214" y="18829"/>
                    <a:pt x="18300" y="18915"/>
                  </a:cubicBezTo>
                  <a:cubicBezTo>
                    <a:pt x="18334" y="18915"/>
                    <a:pt x="18351" y="18898"/>
                    <a:pt x="18385" y="18880"/>
                  </a:cubicBezTo>
                  <a:cubicBezTo>
                    <a:pt x="18488" y="18812"/>
                    <a:pt x="18573" y="18744"/>
                    <a:pt x="18658" y="18658"/>
                  </a:cubicBezTo>
                  <a:cubicBezTo>
                    <a:pt x="18676" y="18624"/>
                    <a:pt x="18693" y="18573"/>
                    <a:pt x="18693" y="18522"/>
                  </a:cubicBezTo>
                  <a:cubicBezTo>
                    <a:pt x="18949" y="18556"/>
                    <a:pt x="19205" y="18453"/>
                    <a:pt x="19376" y="18248"/>
                  </a:cubicBezTo>
                  <a:cubicBezTo>
                    <a:pt x="19393" y="18248"/>
                    <a:pt x="19427" y="18248"/>
                    <a:pt x="19462" y="18231"/>
                  </a:cubicBezTo>
                  <a:cubicBezTo>
                    <a:pt x="19496" y="18197"/>
                    <a:pt x="19547" y="18231"/>
                    <a:pt x="19581" y="18282"/>
                  </a:cubicBezTo>
                  <a:cubicBezTo>
                    <a:pt x="19632" y="18334"/>
                    <a:pt x="19701" y="18368"/>
                    <a:pt x="19786" y="18351"/>
                  </a:cubicBezTo>
                  <a:cubicBezTo>
                    <a:pt x="19820" y="18351"/>
                    <a:pt x="19855" y="18334"/>
                    <a:pt x="19889" y="18317"/>
                  </a:cubicBezTo>
                  <a:cubicBezTo>
                    <a:pt x="19923" y="18300"/>
                    <a:pt x="19940" y="18265"/>
                    <a:pt x="19957" y="18231"/>
                  </a:cubicBezTo>
                  <a:cubicBezTo>
                    <a:pt x="20025" y="18095"/>
                    <a:pt x="20179" y="18043"/>
                    <a:pt x="20316" y="18077"/>
                  </a:cubicBezTo>
                  <a:cubicBezTo>
                    <a:pt x="20350" y="18095"/>
                    <a:pt x="20367" y="18095"/>
                    <a:pt x="20401" y="18095"/>
                  </a:cubicBezTo>
                  <a:cubicBezTo>
                    <a:pt x="20521" y="18095"/>
                    <a:pt x="20623" y="18077"/>
                    <a:pt x="20623" y="17924"/>
                  </a:cubicBezTo>
                  <a:cubicBezTo>
                    <a:pt x="20623" y="17907"/>
                    <a:pt x="20623" y="17907"/>
                    <a:pt x="20640" y="17889"/>
                  </a:cubicBezTo>
                  <a:cubicBezTo>
                    <a:pt x="20606" y="17872"/>
                    <a:pt x="20606" y="17838"/>
                    <a:pt x="20589" y="17821"/>
                  </a:cubicBezTo>
                  <a:cubicBezTo>
                    <a:pt x="20589" y="17753"/>
                    <a:pt x="20572" y="17684"/>
                    <a:pt x="20572" y="17616"/>
                  </a:cubicBezTo>
                  <a:cubicBezTo>
                    <a:pt x="20709" y="17582"/>
                    <a:pt x="20760" y="17462"/>
                    <a:pt x="20846" y="17377"/>
                  </a:cubicBezTo>
                  <a:cubicBezTo>
                    <a:pt x="20948" y="17394"/>
                    <a:pt x="21016" y="17411"/>
                    <a:pt x="20914" y="17291"/>
                  </a:cubicBezTo>
                  <a:cubicBezTo>
                    <a:pt x="20897" y="17274"/>
                    <a:pt x="20897" y="17240"/>
                    <a:pt x="20914" y="17223"/>
                  </a:cubicBezTo>
                  <a:cubicBezTo>
                    <a:pt x="20948" y="17189"/>
                    <a:pt x="20982" y="17172"/>
                    <a:pt x="21016" y="17138"/>
                  </a:cubicBezTo>
                  <a:cubicBezTo>
                    <a:pt x="21016" y="17138"/>
                    <a:pt x="21051" y="17138"/>
                    <a:pt x="21068" y="17155"/>
                  </a:cubicBezTo>
                  <a:cubicBezTo>
                    <a:pt x="21221" y="17223"/>
                    <a:pt x="21375" y="17291"/>
                    <a:pt x="21495" y="17394"/>
                  </a:cubicBezTo>
                  <a:cubicBezTo>
                    <a:pt x="21512" y="17411"/>
                    <a:pt x="21546" y="17428"/>
                    <a:pt x="21546" y="17428"/>
                  </a:cubicBezTo>
                  <a:cubicBezTo>
                    <a:pt x="21546" y="17445"/>
                    <a:pt x="21546" y="17497"/>
                    <a:pt x="21529" y="17514"/>
                  </a:cubicBezTo>
                  <a:cubicBezTo>
                    <a:pt x="21546" y="17582"/>
                    <a:pt x="21580" y="17650"/>
                    <a:pt x="21580" y="17736"/>
                  </a:cubicBezTo>
                  <a:cubicBezTo>
                    <a:pt x="21700" y="17702"/>
                    <a:pt x="21802" y="17684"/>
                    <a:pt x="21837" y="17582"/>
                  </a:cubicBezTo>
                  <a:cubicBezTo>
                    <a:pt x="21837" y="17565"/>
                    <a:pt x="21888" y="17582"/>
                    <a:pt x="21922" y="17582"/>
                  </a:cubicBezTo>
                  <a:cubicBezTo>
                    <a:pt x="21939" y="17582"/>
                    <a:pt x="21956" y="17582"/>
                    <a:pt x="21973" y="17599"/>
                  </a:cubicBezTo>
                  <a:cubicBezTo>
                    <a:pt x="22366" y="17821"/>
                    <a:pt x="22366" y="17821"/>
                    <a:pt x="22469" y="17616"/>
                  </a:cubicBezTo>
                  <a:cubicBezTo>
                    <a:pt x="22503" y="17565"/>
                    <a:pt x="22588" y="17582"/>
                    <a:pt x="22674" y="17616"/>
                  </a:cubicBezTo>
                  <a:cubicBezTo>
                    <a:pt x="22742" y="17633"/>
                    <a:pt x="22810" y="17667"/>
                    <a:pt x="22862" y="17702"/>
                  </a:cubicBezTo>
                  <a:cubicBezTo>
                    <a:pt x="22879" y="17667"/>
                    <a:pt x="22879" y="17633"/>
                    <a:pt x="22862" y="17599"/>
                  </a:cubicBezTo>
                  <a:cubicBezTo>
                    <a:pt x="22879" y="17599"/>
                    <a:pt x="22896" y="17616"/>
                    <a:pt x="22913" y="17599"/>
                  </a:cubicBezTo>
                  <a:cubicBezTo>
                    <a:pt x="23169" y="17531"/>
                    <a:pt x="23426" y="17479"/>
                    <a:pt x="23699" y="17445"/>
                  </a:cubicBezTo>
                  <a:cubicBezTo>
                    <a:pt x="23750" y="17445"/>
                    <a:pt x="23784" y="17428"/>
                    <a:pt x="23836" y="17394"/>
                  </a:cubicBezTo>
                  <a:cubicBezTo>
                    <a:pt x="23938" y="17326"/>
                    <a:pt x="24092" y="17309"/>
                    <a:pt x="24211" y="17377"/>
                  </a:cubicBezTo>
                  <a:cubicBezTo>
                    <a:pt x="24229" y="17377"/>
                    <a:pt x="24246" y="17377"/>
                    <a:pt x="24263" y="17377"/>
                  </a:cubicBezTo>
                  <a:cubicBezTo>
                    <a:pt x="24331" y="17377"/>
                    <a:pt x="24365" y="17360"/>
                    <a:pt x="24348" y="17240"/>
                  </a:cubicBezTo>
                  <a:cubicBezTo>
                    <a:pt x="24331" y="17189"/>
                    <a:pt x="24348" y="17121"/>
                    <a:pt x="24382" y="17052"/>
                  </a:cubicBezTo>
                  <a:cubicBezTo>
                    <a:pt x="24399" y="17001"/>
                    <a:pt x="24434" y="16984"/>
                    <a:pt x="24502" y="16984"/>
                  </a:cubicBezTo>
                  <a:lnTo>
                    <a:pt x="24536" y="17035"/>
                  </a:lnTo>
                  <a:cubicBezTo>
                    <a:pt x="24570" y="17138"/>
                    <a:pt x="24656" y="17206"/>
                    <a:pt x="24758" y="17240"/>
                  </a:cubicBezTo>
                  <a:cubicBezTo>
                    <a:pt x="24861" y="17257"/>
                    <a:pt x="24912" y="17189"/>
                    <a:pt x="24929" y="17121"/>
                  </a:cubicBezTo>
                  <a:cubicBezTo>
                    <a:pt x="24946" y="17018"/>
                    <a:pt x="24963" y="16933"/>
                    <a:pt x="24963" y="16830"/>
                  </a:cubicBezTo>
                  <a:lnTo>
                    <a:pt x="24963" y="16813"/>
                  </a:lnTo>
                  <a:cubicBezTo>
                    <a:pt x="25151" y="16813"/>
                    <a:pt x="25322" y="16711"/>
                    <a:pt x="25425" y="16557"/>
                  </a:cubicBezTo>
                  <a:cubicBezTo>
                    <a:pt x="25476" y="16557"/>
                    <a:pt x="25544" y="16557"/>
                    <a:pt x="25595" y="16557"/>
                  </a:cubicBezTo>
                  <a:cubicBezTo>
                    <a:pt x="25749" y="16574"/>
                    <a:pt x="25903" y="16557"/>
                    <a:pt x="26057" y="16506"/>
                  </a:cubicBezTo>
                  <a:cubicBezTo>
                    <a:pt x="26057" y="16523"/>
                    <a:pt x="26057" y="16557"/>
                    <a:pt x="26057" y="16574"/>
                  </a:cubicBezTo>
                  <a:cubicBezTo>
                    <a:pt x="26228" y="16471"/>
                    <a:pt x="26433" y="16403"/>
                    <a:pt x="26638" y="16386"/>
                  </a:cubicBezTo>
                  <a:cubicBezTo>
                    <a:pt x="26706" y="16283"/>
                    <a:pt x="26792" y="16198"/>
                    <a:pt x="26894" y="16147"/>
                  </a:cubicBezTo>
                  <a:cubicBezTo>
                    <a:pt x="26979" y="16113"/>
                    <a:pt x="27065" y="16078"/>
                    <a:pt x="27133" y="16027"/>
                  </a:cubicBezTo>
                  <a:cubicBezTo>
                    <a:pt x="27202" y="16010"/>
                    <a:pt x="27270" y="15993"/>
                    <a:pt x="27321" y="15976"/>
                  </a:cubicBezTo>
                  <a:cubicBezTo>
                    <a:pt x="27492" y="15925"/>
                    <a:pt x="27663" y="15925"/>
                    <a:pt x="27834" y="15942"/>
                  </a:cubicBezTo>
                  <a:lnTo>
                    <a:pt x="28534" y="15771"/>
                  </a:lnTo>
                  <a:cubicBezTo>
                    <a:pt x="28551" y="15788"/>
                    <a:pt x="28568" y="15805"/>
                    <a:pt x="28586" y="15805"/>
                  </a:cubicBezTo>
                  <a:cubicBezTo>
                    <a:pt x="28671" y="15890"/>
                    <a:pt x="28739" y="15942"/>
                    <a:pt x="28825" y="15890"/>
                  </a:cubicBezTo>
                  <a:cubicBezTo>
                    <a:pt x="28893" y="15839"/>
                    <a:pt x="28944" y="15856"/>
                    <a:pt x="29047" y="15907"/>
                  </a:cubicBezTo>
                  <a:cubicBezTo>
                    <a:pt x="29115" y="15959"/>
                    <a:pt x="29184" y="15959"/>
                    <a:pt x="29252" y="15925"/>
                  </a:cubicBezTo>
                  <a:cubicBezTo>
                    <a:pt x="29320" y="15890"/>
                    <a:pt x="29440" y="15907"/>
                    <a:pt x="29457" y="15805"/>
                  </a:cubicBezTo>
                  <a:cubicBezTo>
                    <a:pt x="29713" y="15890"/>
                    <a:pt x="30004" y="15822"/>
                    <a:pt x="30209" y="15634"/>
                  </a:cubicBezTo>
                  <a:cubicBezTo>
                    <a:pt x="30431" y="15651"/>
                    <a:pt x="30619" y="15549"/>
                    <a:pt x="30738" y="15361"/>
                  </a:cubicBezTo>
                  <a:cubicBezTo>
                    <a:pt x="30756" y="15344"/>
                    <a:pt x="30756" y="15309"/>
                    <a:pt x="30756" y="15275"/>
                  </a:cubicBezTo>
                  <a:lnTo>
                    <a:pt x="30841" y="15258"/>
                  </a:lnTo>
                  <a:lnTo>
                    <a:pt x="30995" y="15258"/>
                  </a:lnTo>
                  <a:cubicBezTo>
                    <a:pt x="31131" y="15241"/>
                    <a:pt x="31251" y="15224"/>
                    <a:pt x="31388" y="15190"/>
                  </a:cubicBezTo>
                  <a:cubicBezTo>
                    <a:pt x="31524" y="15258"/>
                    <a:pt x="31695" y="15275"/>
                    <a:pt x="31849" y="15275"/>
                  </a:cubicBezTo>
                  <a:cubicBezTo>
                    <a:pt x="32071" y="15258"/>
                    <a:pt x="32293" y="15173"/>
                    <a:pt x="32481" y="15036"/>
                  </a:cubicBezTo>
                  <a:lnTo>
                    <a:pt x="32532" y="15036"/>
                  </a:lnTo>
                  <a:cubicBezTo>
                    <a:pt x="32618" y="15070"/>
                    <a:pt x="32703" y="15087"/>
                    <a:pt x="32789" y="15087"/>
                  </a:cubicBezTo>
                  <a:cubicBezTo>
                    <a:pt x="32874" y="15087"/>
                    <a:pt x="32960" y="15087"/>
                    <a:pt x="33045" y="15070"/>
                  </a:cubicBezTo>
                  <a:lnTo>
                    <a:pt x="33079" y="15104"/>
                  </a:lnTo>
                  <a:cubicBezTo>
                    <a:pt x="33148" y="15156"/>
                    <a:pt x="33216" y="15207"/>
                    <a:pt x="33301" y="15241"/>
                  </a:cubicBezTo>
                  <a:cubicBezTo>
                    <a:pt x="33250" y="15275"/>
                    <a:pt x="33233" y="15344"/>
                    <a:pt x="33284" y="15446"/>
                  </a:cubicBezTo>
                  <a:cubicBezTo>
                    <a:pt x="33318" y="15566"/>
                    <a:pt x="33301" y="15566"/>
                    <a:pt x="33233" y="15566"/>
                  </a:cubicBezTo>
                  <a:cubicBezTo>
                    <a:pt x="33148" y="15549"/>
                    <a:pt x="33113" y="15566"/>
                    <a:pt x="33148" y="15651"/>
                  </a:cubicBezTo>
                  <a:cubicBezTo>
                    <a:pt x="33148" y="15685"/>
                    <a:pt x="33199" y="15737"/>
                    <a:pt x="33199" y="15737"/>
                  </a:cubicBezTo>
                  <a:cubicBezTo>
                    <a:pt x="33233" y="15737"/>
                    <a:pt x="33284" y="15720"/>
                    <a:pt x="33301" y="15702"/>
                  </a:cubicBezTo>
                  <a:cubicBezTo>
                    <a:pt x="33336" y="15685"/>
                    <a:pt x="33336" y="15634"/>
                    <a:pt x="33370" y="15634"/>
                  </a:cubicBezTo>
                  <a:cubicBezTo>
                    <a:pt x="33489" y="15617"/>
                    <a:pt x="33592" y="15617"/>
                    <a:pt x="33694" y="15634"/>
                  </a:cubicBezTo>
                  <a:cubicBezTo>
                    <a:pt x="33763" y="15634"/>
                    <a:pt x="33814" y="15685"/>
                    <a:pt x="33865" y="15737"/>
                  </a:cubicBezTo>
                  <a:cubicBezTo>
                    <a:pt x="33865" y="15754"/>
                    <a:pt x="33882" y="15771"/>
                    <a:pt x="33882" y="15788"/>
                  </a:cubicBezTo>
                  <a:lnTo>
                    <a:pt x="33899" y="15856"/>
                  </a:lnTo>
                  <a:lnTo>
                    <a:pt x="33951" y="15856"/>
                  </a:lnTo>
                  <a:cubicBezTo>
                    <a:pt x="33968" y="15856"/>
                    <a:pt x="33985" y="15839"/>
                    <a:pt x="34002" y="15839"/>
                  </a:cubicBezTo>
                  <a:cubicBezTo>
                    <a:pt x="34070" y="15805"/>
                    <a:pt x="34156" y="15788"/>
                    <a:pt x="34224" y="15771"/>
                  </a:cubicBezTo>
                  <a:cubicBezTo>
                    <a:pt x="34275" y="15771"/>
                    <a:pt x="34344" y="15771"/>
                    <a:pt x="34395" y="15771"/>
                  </a:cubicBezTo>
                  <a:cubicBezTo>
                    <a:pt x="34463" y="15788"/>
                    <a:pt x="34532" y="15754"/>
                    <a:pt x="34532" y="15685"/>
                  </a:cubicBezTo>
                  <a:cubicBezTo>
                    <a:pt x="34549" y="15634"/>
                    <a:pt x="34634" y="15617"/>
                    <a:pt x="34685" y="15600"/>
                  </a:cubicBezTo>
                  <a:cubicBezTo>
                    <a:pt x="34737" y="15566"/>
                    <a:pt x="34720" y="15515"/>
                    <a:pt x="34685" y="15446"/>
                  </a:cubicBezTo>
                  <a:lnTo>
                    <a:pt x="34651" y="15412"/>
                  </a:lnTo>
                  <a:cubicBezTo>
                    <a:pt x="34566" y="15292"/>
                    <a:pt x="34600" y="15241"/>
                    <a:pt x="34685" y="15224"/>
                  </a:cubicBezTo>
                  <a:cubicBezTo>
                    <a:pt x="34720" y="15207"/>
                    <a:pt x="34754" y="15207"/>
                    <a:pt x="34788" y="15224"/>
                  </a:cubicBezTo>
                  <a:cubicBezTo>
                    <a:pt x="34925" y="15327"/>
                    <a:pt x="35027" y="15463"/>
                    <a:pt x="35130" y="15600"/>
                  </a:cubicBezTo>
                  <a:cubicBezTo>
                    <a:pt x="35147" y="15634"/>
                    <a:pt x="35181" y="15651"/>
                    <a:pt x="35215" y="15668"/>
                  </a:cubicBezTo>
                  <a:cubicBezTo>
                    <a:pt x="35249" y="15685"/>
                    <a:pt x="35283" y="15702"/>
                    <a:pt x="35318" y="15702"/>
                  </a:cubicBezTo>
                  <a:cubicBezTo>
                    <a:pt x="35335" y="15702"/>
                    <a:pt x="35318" y="15651"/>
                    <a:pt x="35300" y="15634"/>
                  </a:cubicBezTo>
                  <a:cubicBezTo>
                    <a:pt x="35249" y="15566"/>
                    <a:pt x="35232" y="15515"/>
                    <a:pt x="35318" y="15515"/>
                  </a:cubicBezTo>
                  <a:cubicBezTo>
                    <a:pt x="35335" y="15515"/>
                    <a:pt x="35335" y="15515"/>
                    <a:pt x="35352" y="15497"/>
                  </a:cubicBezTo>
                  <a:cubicBezTo>
                    <a:pt x="35403" y="15463"/>
                    <a:pt x="35232" y="15275"/>
                    <a:pt x="35420" y="15309"/>
                  </a:cubicBezTo>
                  <a:cubicBezTo>
                    <a:pt x="35471" y="15275"/>
                    <a:pt x="35523" y="15224"/>
                    <a:pt x="35574" y="15190"/>
                  </a:cubicBezTo>
                  <a:cubicBezTo>
                    <a:pt x="35591" y="15190"/>
                    <a:pt x="35608" y="15190"/>
                    <a:pt x="35625" y="15190"/>
                  </a:cubicBezTo>
                  <a:lnTo>
                    <a:pt x="35728" y="15241"/>
                  </a:lnTo>
                  <a:cubicBezTo>
                    <a:pt x="35796" y="15292"/>
                    <a:pt x="35830" y="15344"/>
                    <a:pt x="35830" y="15395"/>
                  </a:cubicBezTo>
                  <a:cubicBezTo>
                    <a:pt x="35830" y="15497"/>
                    <a:pt x="35830" y="15497"/>
                    <a:pt x="35950" y="15583"/>
                  </a:cubicBezTo>
                  <a:cubicBezTo>
                    <a:pt x="36001" y="15600"/>
                    <a:pt x="36035" y="15634"/>
                    <a:pt x="36069" y="15668"/>
                  </a:cubicBezTo>
                  <a:lnTo>
                    <a:pt x="36069" y="0"/>
                  </a:lnTo>
                  <a:lnTo>
                    <a:pt x="10013" y="0"/>
                  </a:lnTo>
                  <a:cubicBezTo>
                    <a:pt x="10013" y="0"/>
                    <a:pt x="9996" y="17"/>
                    <a:pt x="9996" y="17"/>
                  </a:cubicBezTo>
                  <a:cubicBezTo>
                    <a:pt x="9962" y="69"/>
                    <a:pt x="9927" y="120"/>
                    <a:pt x="9893" y="154"/>
                  </a:cubicBezTo>
                  <a:lnTo>
                    <a:pt x="9893" y="154"/>
                  </a:lnTo>
                  <a:cubicBezTo>
                    <a:pt x="9893" y="171"/>
                    <a:pt x="9859" y="171"/>
                    <a:pt x="9859" y="188"/>
                  </a:cubicBezTo>
                  <a:lnTo>
                    <a:pt x="9876" y="222"/>
                  </a:lnTo>
                  <a:cubicBezTo>
                    <a:pt x="9893" y="291"/>
                    <a:pt x="9876" y="359"/>
                    <a:pt x="9842" y="427"/>
                  </a:cubicBezTo>
                  <a:cubicBezTo>
                    <a:pt x="9825" y="462"/>
                    <a:pt x="9774" y="444"/>
                    <a:pt x="9722" y="444"/>
                  </a:cubicBezTo>
                  <a:cubicBezTo>
                    <a:pt x="9688" y="444"/>
                    <a:pt x="9637" y="444"/>
                    <a:pt x="9603" y="444"/>
                  </a:cubicBezTo>
                  <a:cubicBezTo>
                    <a:pt x="9569" y="444"/>
                    <a:pt x="9552" y="513"/>
                    <a:pt x="9586" y="564"/>
                  </a:cubicBezTo>
                  <a:lnTo>
                    <a:pt x="9688" y="735"/>
                  </a:lnTo>
                  <a:lnTo>
                    <a:pt x="9261" y="906"/>
                  </a:lnTo>
                  <a:cubicBezTo>
                    <a:pt x="9227" y="872"/>
                    <a:pt x="9193" y="820"/>
                    <a:pt x="9159" y="786"/>
                  </a:cubicBezTo>
                  <a:cubicBezTo>
                    <a:pt x="9141" y="718"/>
                    <a:pt x="9124" y="667"/>
                    <a:pt x="9124" y="598"/>
                  </a:cubicBezTo>
                  <a:cubicBezTo>
                    <a:pt x="9124" y="564"/>
                    <a:pt x="9022" y="496"/>
                    <a:pt x="9005" y="513"/>
                  </a:cubicBezTo>
                  <a:cubicBezTo>
                    <a:pt x="8919" y="581"/>
                    <a:pt x="8817" y="615"/>
                    <a:pt x="8714" y="598"/>
                  </a:cubicBezTo>
                  <a:cubicBezTo>
                    <a:pt x="8629" y="649"/>
                    <a:pt x="8543" y="701"/>
                    <a:pt x="8441" y="718"/>
                  </a:cubicBezTo>
                  <a:cubicBezTo>
                    <a:pt x="8390" y="769"/>
                    <a:pt x="8304" y="786"/>
                    <a:pt x="8236" y="803"/>
                  </a:cubicBezTo>
                  <a:cubicBezTo>
                    <a:pt x="8150" y="803"/>
                    <a:pt x="8082" y="855"/>
                    <a:pt x="8065" y="923"/>
                  </a:cubicBezTo>
                  <a:cubicBezTo>
                    <a:pt x="8014" y="1025"/>
                    <a:pt x="7911" y="1025"/>
                    <a:pt x="7775" y="923"/>
                  </a:cubicBezTo>
                  <a:cubicBezTo>
                    <a:pt x="7809" y="991"/>
                    <a:pt x="7826" y="1094"/>
                    <a:pt x="7911" y="1162"/>
                  </a:cubicBezTo>
                  <a:cubicBezTo>
                    <a:pt x="7980" y="1213"/>
                    <a:pt x="7997" y="1299"/>
                    <a:pt x="7945" y="1367"/>
                  </a:cubicBezTo>
                  <a:lnTo>
                    <a:pt x="7364" y="1572"/>
                  </a:lnTo>
                  <a:cubicBezTo>
                    <a:pt x="7211" y="1453"/>
                    <a:pt x="7211" y="1453"/>
                    <a:pt x="7108" y="1487"/>
                  </a:cubicBezTo>
                  <a:cubicBezTo>
                    <a:pt x="7091" y="1487"/>
                    <a:pt x="7074" y="1521"/>
                    <a:pt x="7040" y="1521"/>
                  </a:cubicBezTo>
                  <a:cubicBezTo>
                    <a:pt x="6989" y="1521"/>
                    <a:pt x="6954" y="1487"/>
                    <a:pt x="6920" y="1453"/>
                  </a:cubicBezTo>
                  <a:cubicBezTo>
                    <a:pt x="6886" y="1418"/>
                    <a:pt x="6869" y="1367"/>
                    <a:pt x="6869" y="1316"/>
                  </a:cubicBezTo>
                  <a:cubicBezTo>
                    <a:pt x="6869" y="1316"/>
                    <a:pt x="6869" y="1299"/>
                    <a:pt x="6886" y="1282"/>
                  </a:cubicBezTo>
                  <a:cubicBezTo>
                    <a:pt x="6920" y="1265"/>
                    <a:pt x="6954" y="1248"/>
                    <a:pt x="6971" y="1230"/>
                  </a:cubicBezTo>
                  <a:lnTo>
                    <a:pt x="6971" y="1230"/>
                  </a:lnTo>
                  <a:lnTo>
                    <a:pt x="6664" y="991"/>
                  </a:lnTo>
                  <a:cubicBezTo>
                    <a:pt x="6630" y="991"/>
                    <a:pt x="6613" y="1008"/>
                    <a:pt x="6596" y="1025"/>
                  </a:cubicBezTo>
                  <a:cubicBezTo>
                    <a:pt x="6493" y="1111"/>
                    <a:pt x="6425" y="1196"/>
                    <a:pt x="6356" y="1299"/>
                  </a:cubicBezTo>
                  <a:cubicBezTo>
                    <a:pt x="6339" y="1333"/>
                    <a:pt x="6322" y="1384"/>
                    <a:pt x="6339" y="1418"/>
                  </a:cubicBezTo>
                  <a:cubicBezTo>
                    <a:pt x="6066" y="1418"/>
                    <a:pt x="5827" y="1555"/>
                    <a:pt x="5690" y="1777"/>
                  </a:cubicBezTo>
                  <a:cubicBezTo>
                    <a:pt x="5656" y="1777"/>
                    <a:pt x="5622" y="1794"/>
                    <a:pt x="5605" y="1811"/>
                  </a:cubicBezTo>
                  <a:cubicBezTo>
                    <a:pt x="5570" y="1846"/>
                    <a:pt x="5519" y="1811"/>
                    <a:pt x="5485" y="1777"/>
                  </a:cubicBezTo>
                  <a:cubicBezTo>
                    <a:pt x="5434" y="1726"/>
                    <a:pt x="5348" y="1709"/>
                    <a:pt x="5263" y="1726"/>
                  </a:cubicBezTo>
                  <a:cubicBezTo>
                    <a:pt x="5229" y="1743"/>
                    <a:pt x="5195" y="1760"/>
                    <a:pt x="5177" y="1777"/>
                  </a:cubicBezTo>
                  <a:cubicBezTo>
                    <a:pt x="5143" y="1811"/>
                    <a:pt x="5126" y="1828"/>
                    <a:pt x="5109" y="1880"/>
                  </a:cubicBezTo>
                  <a:cubicBezTo>
                    <a:pt x="5075" y="2016"/>
                    <a:pt x="4921" y="2085"/>
                    <a:pt x="4784" y="2068"/>
                  </a:cubicBezTo>
                  <a:cubicBezTo>
                    <a:pt x="4750" y="2068"/>
                    <a:pt x="4716" y="2068"/>
                    <a:pt x="4699" y="2068"/>
                  </a:cubicBezTo>
                  <a:cubicBezTo>
                    <a:pt x="4579" y="2085"/>
                    <a:pt x="4477" y="2119"/>
                    <a:pt x="4494" y="2256"/>
                  </a:cubicBezTo>
                  <a:cubicBezTo>
                    <a:pt x="4494" y="2273"/>
                    <a:pt x="4494" y="2290"/>
                    <a:pt x="4494" y="2307"/>
                  </a:cubicBezTo>
                  <a:cubicBezTo>
                    <a:pt x="4511" y="2324"/>
                    <a:pt x="4528" y="2341"/>
                    <a:pt x="4545" y="2375"/>
                  </a:cubicBezTo>
                  <a:cubicBezTo>
                    <a:pt x="4562" y="2426"/>
                    <a:pt x="4562" y="2495"/>
                    <a:pt x="4579" y="2563"/>
                  </a:cubicBezTo>
                  <a:cubicBezTo>
                    <a:pt x="4443" y="2614"/>
                    <a:pt x="4409" y="2734"/>
                    <a:pt x="4340" y="2819"/>
                  </a:cubicBezTo>
                  <a:cubicBezTo>
                    <a:pt x="4238" y="2819"/>
                    <a:pt x="4169" y="2819"/>
                    <a:pt x="4289" y="2922"/>
                  </a:cubicBezTo>
                  <a:cubicBezTo>
                    <a:pt x="4306" y="2939"/>
                    <a:pt x="4306" y="2973"/>
                    <a:pt x="4289" y="2990"/>
                  </a:cubicBezTo>
                  <a:cubicBezTo>
                    <a:pt x="4272" y="3024"/>
                    <a:pt x="4238" y="3059"/>
                    <a:pt x="4204" y="3076"/>
                  </a:cubicBezTo>
                  <a:lnTo>
                    <a:pt x="4152" y="3076"/>
                  </a:lnTo>
                  <a:cubicBezTo>
                    <a:pt x="3998" y="3042"/>
                    <a:pt x="3845" y="2973"/>
                    <a:pt x="3691" y="2905"/>
                  </a:cubicBezTo>
                  <a:cubicBezTo>
                    <a:pt x="3674" y="2888"/>
                    <a:pt x="3657" y="2871"/>
                    <a:pt x="3657" y="2871"/>
                  </a:cubicBezTo>
                  <a:lnTo>
                    <a:pt x="3657" y="2785"/>
                  </a:lnTo>
                  <a:cubicBezTo>
                    <a:pt x="3623" y="2717"/>
                    <a:pt x="3588" y="2649"/>
                    <a:pt x="3571" y="2580"/>
                  </a:cubicBezTo>
                  <a:cubicBezTo>
                    <a:pt x="3469" y="2614"/>
                    <a:pt x="3349" y="2666"/>
                    <a:pt x="3332" y="2768"/>
                  </a:cubicBezTo>
                  <a:cubicBezTo>
                    <a:pt x="3332" y="2785"/>
                    <a:pt x="3281" y="2785"/>
                    <a:pt x="3247" y="2785"/>
                  </a:cubicBezTo>
                  <a:cubicBezTo>
                    <a:pt x="3230" y="2768"/>
                    <a:pt x="3213" y="2768"/>
                    <a:pt x="3195" y="2768"/>
                  </a:cubicBezTo>
                  <a:cubicBezTo>
                    <a:pt x="2785" y="2597"/>
                    <a:pt x="2768" y="2597"/>
                    <a:pt x="2700" y="2802"/>
                  </a:cubicBezTo>
                  <a:cubicBezTo>
                    <a:pt x="2666" y="2871"/>
                    <a:pt x="2597" y="2854"/>
                    <a:pt x="2495" y="2837"/>
                  </a:cubicBezTo>
                  <a:cubicBezTo>
                    <a:pt x="2427" y="2819"/>
                    <a:pt x="2358" y="2802"/>
                    <a:pt x="2290" y="2768"/>
                  </a:cubicBezTo>
                  <a:cubicBezTo>
                    <a:pt x="2290" y="2802"/>
                    <a:pt x="2290" y="2837"/>
                    <a:pt x="2290" y="2871"/>
                  </a:cubicBezTo>
                  <a:cubicBezTo>
                    <a:pt x="2273" y="2871"/>
                    <a:pt x="2256" y="2871"/>
                    <a:pt x="2239" y="2871"/>
                  </a:cubicBezTo>
                  <a:cubicBezTo>
                    <a:pt x="1999" y="2973"/>
                    <a:pt x="1743" y="3059"/>
                    <a:pt x="1487" y="3110"/>
                  </a:cubicBezTo>
                  <a:cubicBezTo>
                    <a:pt x="1436" y="3127"/>
                    <a:pt x="1384" y="3144"/>
                    <a:pt x="1350" y="3195"/>
                  </a:cubicBezTo>
                  <a:cubicBezTo>
                    <a:pt x="1248" y="3281"/>
                    <a:pt x="1111" y="3298"/>
                    <a:pt x="974" y="3264"/>
                  </a:cubicBezTo>
                  <a:cubicBezTo>
                    <a:pt x="957" y="3264"/>
                    <a:pt x="940" y="3264"/>
                    <a:pt x="940" y="3264"/>
                  </a:cubicBezTo>
                  <a:cubicBezTo>
                    <a:pt x="855" y="3264"/>
                    <a:pt x="820" y="3281"/>
                    <a:pt x="872" y="3400"/>
                  </a:cubicBezTo>
                  <a:cubicBezTo>
                    <a:pt x="889" y="3452"/>
                    <a:pt x="872" y="3520"/>
                    <a:pt x="855" y="3588"/>
                  </a:cubicBezTo>
                  <a:cubicBezTo>
                    <a:pt x="838" y="3640"/>
                    <a:pt x="786" y="3674"/>
                    <a:pt x="735" y="3674"/>
                  </a:cubicBezTo>
                  <a:cubicBezTo>
                    <a:pt x="735" y="3657"/>
                    <a:pt x="718" y="3640"/>
                    <a:pt x="701" y="3622"/>
                  </a:cubicBezTo>
                  <a:cubicBezTo>
                    <a:pt x="650" y="3537"/>
                    <a:pt x="564" y="3469"/>
                    <a:pt x="445" y="3452"/>
                  </a:cubicBezTo>
                  <a:cubicBezTo>
                    <a:pt x="342" y="3452"/>
                    <a:pt x="308" y="3520"/>
                    <a:pt x="308" y="3588"/>
                  </a:cubicBezTo>
                  <a:cubicBezTo>
                    <a:pt x="291" y="3691"/>
                    <a:pt x="291" y="3793"/>
                    <a:pt x="308" y="3879"/>
                  </a:cubicBezTo>
                  <a:lnTo>
                    <a:pt x="308" y="3896"/>
                  </a:lnTo>
                  <a:cubicBezTo>
                    <a:pt x="188" y="3930"/>
                    <a:pt x="86" y="3981"/>
                    <a:pt x="0" y="4050"/>
                  </a:cubicBezTo>
                  <a:lnTo>
                    <a:pt x="0" y="19376"/>
                  </a:lnTo>
                  <a:cubicBezTo>
                    <a:pt x="52" y="19359"/>
                    <a:pt x="120" y="19342"/>
                    <a:pt x="171" y="19342"/>
                  </a:cubicBezTo>
                  <a:cubicBezTo>
                    <a:pt x="325" y="19325"/>
                    <a:pt x="462" y="19273"/>
                    <a:pt x="581" y="19171"/>
                  </a:cubicBezTo>
                  <a:cubicBezTo>
                    <a:pt x="598" y="19171"/>
                    <a:pt x="598" y="19154"/>
                    <a:pt x="598" y="19154"/>
                  </a:cubicBezTo>
                  <a:lnTo>
                    <a:pt x="1367" y="19325"/>
                  </a:lnTo>
                  <a:lnTo>
                    <a:pt x="1367" y="19342"/>
                  </a:lnTo>
                  <a:lnTo>
                    <a:pt x="1384" y="19410"/>
                  </a:lnTo>
                  <a:lnTo>
                    <a:pt x="2222" y="19410"/>
                  </a:lnTo>
                  <a:cubicBezTo>
                    <a:pt x="2256" y="19410"/>
                    <a:pt x="2273" y="19410"/>
                    <a:pt x="2290" y="19393"/>
                  </a:cubicBezTo>
                  <a:cubicBezTo>
                    <a:pt x="2341" y="19342"/>
                    <a:pt x="2392" y="19325"/>
                    <a:pt x="2461" y="19325"/>
                  </a:cubicBezTo>
                  <a:cubicBezTo>
                    <a:pt x="2597" y="19342"/>
                    <a:pt x="2649" y="19256"/>
                    <a:pt x="2734" y="19222"/>
                  </a:cubicBezTo>
                  <a:lnTo>
                    <a:pt x="2905" y="19154"/>
                  </a:lnTo>
                  <a:lnTo>
                    <a:pt x="2956" y="19188"/>
                  </a:lnTo>
                  <a:cubicBezTo>
                    <a:pt x="3025" y="19205"/>
                    <a:pt x="3110" y="19239"/>
                    <a:pt x="3127" y="19308"/>
                  </a:cubicBezTo>
                  <a:cubicBezTo>
                    <a:pt x="3144" y="19342"/>
                    <a:pt x="3127" y="19393"/>
                    <a:pt x="3076" y="19410"/>
                  </a:cubicBezTo>
                  <a:lnTo>
                    <a:pt x="3042" y="19410"/>
                  </a:lnTo>
                  <a:lnTo>
                    <a:pt x="5314" y="19410"/>
                  </a:lnTo>
                  <a:cubicBezTo>
                    <a:pt x="5297" y="19410"/>
                    <a:pt x="5297" y="19393"/>
                    <a:pt x="5280" y="19376"/>
                  </a:cubicBezTo>
                  <a:cubicBezTo>
                    <a:pt x="5348" y="19359"/>
                    <a:pt x="5382" y="19342"/>
                    <a:pt x="5417" y="19291"/>
                  </a:cubicBezTo>
                  <a:cubicBezTo>
                    <a:pt x="5468" y="19239"/>
                    <a:pt x="5536" y="19256"/>
                    <a:pt x="5639" y="19359"/>
                  </a:cubicBezTo>
                  <a:cubicBezTo>
                    <a:pt x="5656" y="19376"/>
                    <a:pt x="5673" y="19393"/>
                    <a:pt x="5690" y="19410"/>
                  </a:cubicBezTo>
                  <a:lnTo>
                    <a:pt x="5980" y="19410"/>
                  </a:lnTo>
                  <a:lnTo>
                    <a:pt x="5980" y="19393"/>
                  </a:lnTo>
                  <a:cubicBezTo>
                    <a:pt x="6015" y="19393"/>
                    <a:pt x="6066" y="19393"/>
                    <a:pt x="6100" y="19410"/>
                  </a:cubicBezTo>
                  <a:lnTo>
                    <a:pt x="14934" y="19410"/>
                  </a:lnTo>
                  <a:cubicBezTo>
                    <a:pt x="14951" y="19393"/>
                    <a:pt x="14968" y="19376"/>
                    <a:pt x="15002" y="193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2" name="Google Shape;2182;p78"/>
            <p:cNvGrpSpPr/>
            <p:nvPr/>
          </p:nvGrpSpPr>
          <p:grpSpPr>
            <a:xfrm>
              <a:off x="7540030" y="3962726"/>
              <a:ext cx="1845932" cy="1180771"/>
              <a:chOff x="7540030" y="3962726"/>
              <a:chExt cx="1845932" cy="1180771"/>
            </a:xfrm>
          </p:grpSpPr>
          <p:sp>
            <p:nvSpPr>
              <p:cNvPr id="2183" name="Google Shape;2183;p78"/>
              <p:cNvSpPr/>
              <p:nvPr/>
            </p:nvSpPr>
            <p:spPr>
              <a:xfrm>
                <a:off x="7540030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78"/>
              <p:cNvSpPr/>
              <p:nvPr/>
            </p:nvSpPr>
            <p:spPr>
              <a:xfrm>
                <a:off x="7744782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78"/>
              <p:cNvSpPr/>
              <p:nvPr/>
            </p:nvSpPr>
            <p:spPr>
              <a:xfrm>
                <a:off x="7949534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78"/>
              <p:cNvSpPr/>
              <p:nvPr/>
            </p:nvSpPr>
            <p:spPr>
              <a:xfrm>
                <a:off x="8154287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78"/>
              <p:cNvSpPr/>
              <p:nvPr/>
            </p:nvSpPr>
            <p:spPr>
              <a:xfrm flipH="1">
                <a:off x="8360134" y="3962726"/>
                <a:ext cx="10463" cy="11526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78"/>
              <p:cNvSpPr/>
              <p:nvPr/>
            </p:nvSpPr>
            <p:spPr>
              <a:xfrm flipH="1">
                <a:off x="8564886" y="3962726"/>
                <a:ext cx="10463" cy="1104243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78"/>
              <p:cNvSpPr/>
              <p:nvPr/>
            </p:nvSpPr>
            <p:spPr>
              <a:xfrm>
                <a:off x="8760209" y="3962726"/>
                <a:ext cx="10463" cy="105921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78"/>
              <p:cNvSpPr/>
              <p:nvPr/>
            </p:nvSpPr>
            <p:spPr>
              <a:xfrm>
                <a:off x="8975363" y="3962726"/>
                <a:ext cx="61" cy="998939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78"/>
              <p:cNvSpPr/>
              <p:nvPr/>
            </p:nvSpPr>
            <p:spPr>
              <a:xfrm>
                <a:off x="9180115" y="3962726"/>
                <a:ext cx="61" cy="9640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78"/>
              <p:cNvSpPr/>
              <p:nvPr/>
            </p:nvSpPr>
            <p:spPr>
              <a:xfrm>
                <a:off x="9385901" y="3962726"/>
                <a:ext cx="61" cy="9517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" name="Google Shape;1690;p68">
            <a:extLst>
              <a:ext uri="{FF2B5EF4-FFF2-40B4-BE49-F238E27FC236}">
                <a16:creationId xmlns:a16="http://schemas.microsoft.com/office/drawing/2014/main" id="{BDFFD9F4-6D06-4751-B950-3B204E217B3A}"/>
              </a:ext>
            </a:extLst>
          </p:cNvPr>
          <p:cNvSpPr/>
          <p:nvPr/>
        </p:nvSpPr>
        <p:spPr>
          <a:xfrm rot="5400000">
            <a:off x="2517346" y="1317118"/>
            <a:ext cx="636451" cy="5105603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44FFC-043F-484F-A713-AB4935040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00" y="1610864"/>
            <a:ext cx="7132800" cy="480000"/>
          </a:xfrm>
        </p:spPr>
        <p:txBody>
          <a:bodyPr/>
          <a:lstStyle/>
          <a:p>
            <a:pPr algn="ctr"/>
            <a:r>
              <a:rPr lang="en-US" sz="3600" err="1"/>
              <a:t>Thứ</a:t>
            </a:r>
            <a:r>
              <a:rPr lang="en-US" sz="3600"/>
              <a:t> ba </a:t>
            </a:r>
            <a:r>
              <a:rPr lang="en-US" sz="3600" err="1"/>
              <a:t>ngày</a:t>
            </a:r>
            <a:r>
              <a:rPr lang="en-US" sz="3600"/>
              <a:t>  4 </a:t>
            </a:r>
            <a:r>
              <a:rPr lang="en-US" sz="3600" err="1"/>
              <a:t>tháng</a:t>
            </a:r>
            <a:r>
              <a:rPr lang="en-US" sz="3600"/>
              <a:t> 1 </a:t>
            </a:r>
            <a:r>
              <a:rPr lang="en-US" sz="3600" err="1"/>
              <a:t>năm</a:t>
            </a:r>
            <a:r>
              <a:rPr lang="en-US" sz="3600"/>
              <a:t> 2022</a:t>
            </a:r>
            <a:br>
              <a:rPr lang="en-US" sz="3600" dirty="0"/>
            </a:br>
            <a:r>
              <a:rPr lang="en-US" sz="3600" err="1"/>
              <a:t>Đạo</a:t>
            </a:r>
            <a:r>
              <a:rPr lang="en-US" sz="3600"/>
              <a:t> đức</a:t>
            </a:r>
            <a:br>
              <a:rPr lang="en-US" sz="3600"/>
            </a:br>
            <a:r>
              <a:rPr lang="en-US" sz="3600">
                <a:solidFill>
                  <a:srgbClr val="FF0000"/>
                </a:solidFill>
              </a:rPr>
              <a:t>Thực hành kĩ năng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</a:rPr>
              <a:t>cuối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</a:rPr>
              <a:t>học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</a:rPr>
              <a:t>kỳ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262709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Google Shape;978;p48"/>
          <p:cNvGrpSpPr/>
          <p:nvPr/>
        </p:nvGrpSpPr>
        <p:grpSpPr>
          <a:xfrm rot="-2523593">
            <a:off x="5797720" y="-655617"/>
            <a:ext cx="2625302" cy="3331865"/>
            <a:chOff x="1154976" y="632775"/>
            <a:chExt cx="2502430" cy="3877954"/>
          </a:xfrm>
        </p:grpSpPr>
        <p:sp>
          <p:nvSpPr>
            <p:cNvPr id="979" name="Google Shape;979;p4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1" name="Google Shape;981;p48"/>
          <p:cNvSpPr/>
          <p:nvPr/>
        </p:nvSpPr>
        <p:spPr>
          <a:xfrm rot="1325191">
            <a:off x="729833" y="3623618"/>
            <a:ext cx="2948976" cy="1594431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48"/>
          <p:cNvSpPr/>
          <p:nvPr/>
        </p:nvSpPr>
        <p:spPr>
          <a:xfrm>
            <a:off x="2333608" y="799641"/>
            <a:ext cx="4476783" cy="3544219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48"/>
          <p:cNvSpPr/>
          <p:nvPr/>
        </p:nvSpPr>
        <p:spPr>
          <a:xfrm>
            <a:off x="3970250" y="1226536"/>
            <a:ext cx="1203496" cy="1201231"/>
          </a:xfrm>
          <a:custGeom>
            <a:avLst/>
            <a:gdLst/>
            <a:ahLst/>
            <a:cxnLst/>
            <a:rect l="l" t="t" r="r" b="b"/>
            <a:pathLst>
              <a:path w="33456" h="36890" extrusionOk="0">
                <a:moveTo>
                  <a:pt x="35" y="33472"/>
                </a:moveTo>
                <a:cubicBezTo>
                  <a:pt x="86" y="33404"/>
                  <a:pt x="137" y="33336"/>
                  <a:pt x="172" y="33250"/>
                </a:cubicBezTo>
                <a:cubicBezTo>
                  <a:pt x="189" y="33250"/>
                  <a:pt x="206" y="33250"/>
                  <a:pt x="223" y="33250"/>
                </a:cubicBezTo>
                <a:cubicBezTo>
                  <a:pt x="411" y="33336"/>
                  <a:pt x="616" y="33353"/>
                  <a:pt x="804" y="33302"/>
                </a:cubicBezTo>
                <a:cubicBezTo>
                  <a:pt x="941" y="33336"/>
                  <a:pt x="1043" y="33319"/>
                  <a:pt x="1077" y="33233"/>
                </a:cubicBezTo>
                <a:cubicBezTo>
                  <a:pt x="1128" y="33148"/>
                  <a:pt x="1180" y="33148"/>
                  <a:pt x="1214" y="33114"/>
                </a:cubicBezTo>
                <a:cubicBezTo>
                  <a:pt x="1282" y="33114"/>
                  <a:pt x="1334" y="33114"/>
                  <a:pt x="1351" y="33062"/>
                </a:cubicBezTo>
                <a:cubicBezTo>
                  <a:pt x="1573" y="33267"/>
                  <a:pt x="1829" y="33421"/>
                  <a:pt x="2085" y="33558"/>
                </a:cubicBezTo>
                <a:lnTo>
                  <a:pt x="2085" y="33558"/>
                </a:lnTo>
                <a:cubicBezTo>
                  <a:pt x="2085" y="33575"/>
                  <a:pt x="2154" y="33626"/>
                  <a:pt x="2205" y="33660"/>
                </a:cubicBezTo>
                <a:cubicBezTo>
                  <a:pt x="2290" y="33712"/>
                  <a:pt x="2376" y="33729"/>
                  <a:pt x="2444" y="33712"/>
                </a:cubicBezTo>
                <a:lnTo>
                  <a:pt x="2547" y="33763"/>
                </a:lnTo>
                <a:cubicBezTo>
                  <a:pt x="2564" y="33780"/>
                  <a:pt x="2581" y="33780"/>
                  <a:pt x="2598" y="33797"/>
                </a:cubicBezTo>
                <a:cubicBezTo>
                  <a:pt x="2649" y="33900"/>
                  <a:pt x="2700" y="33985"/>
                  <a:pt x="2752" y="34071"/>
                </a:cubicBezTo>
                <a:cubicBezTo>
                  <a:pt x="2803" y="34173"/>
                  <a:pt x="2786" y="34190"/>
                  <a:pt x="2735" y="34207"/>
                </a:cubicBezTo>
                <a:lnTo>
                  <a:pt x="2666" y="34241"/>
                </a:lnTo>
                <a:cubicBezTo>
                  <a:pt x="2598" y="34258"/>
                  <a:pt x="2581" y="34293"/>
                  <a:pt x="2632" y="34395"/>
                </a:cubicBezTo>
                <a:cubicBezTo>
                  <a:pt x="2649" y="34429"/>
                  <a:pt x="2666" y="34481"/>
                  <a:pt x="2683" y="34515"/>
                </a:cubicBezTo>
                <a:cubicBezTo>
                  <a:pt x="2718" y="34617"/>
                  <a:pt x="2786" y="34686"/>
                  <a:pt x="2871" y="34720"/>
                </a:cubicBezTo>
                <a:cubicBezTo>
                  <a:pt x="2905" y="34737"/>
                  <a:pt x="2923" y="34771"/>
                  <a:pt x="2957" y="34788"/>
                </a:cubicBezTo>
                <a:cubicBezTo>
                  <a:pt x="2991" y="34805"/>
                  <a:pt x="3025" y="34822"/>
                  <a:pt x="3059" y="34822"/>
                </a:cubicBezTo>
                <a:cubicBezTo>
                  <a:pt x="3196" y="34822"/>
                  <a:pt x="3264" y="34737"/>
                  <a:pt x="3230" y="34617"/>
                </a:cubicBezTo>
                <a:cubicBezTo>
                  <a:pt x="3213" y="34600"/>
                  <a:pt x="3213" y="34583"/>
                  <a:pt x="3196" y="34566"/>
                </a:cubicBezTo>
                <a:cubicBezTo>
                  <a:pt x="3145" y="34463"/>
                  <a:pt x="3179" y="34344"/>
                  <a:pt x="3281" y="34276"/>
                </a:cubicBezTo>
                <a:cubicBezTo>
                  <a:pt x="3316" y="34241"/>
                  <a:pt x="3435" y="34327"/>
                  <a:pt x="3521" y="34361"/>
                </a:cubicBezTo>
                <a:cubicBezTo>
                  <a:pt x="3589" y="34378"/>
                  <a:pt x="3674" y="34378"/>
                  <a:pt x="3743" y="34361"/>
                </a:cubicBezTo>
                <a:cubicBezTo>
                  <a:pt x="3811" y="34327"/>
                  <a:pt x="3862" y="34293"/>
                  <a:pt x="3931" y="34276"/>
                </a:cubicBezTo>
                <a:cubicBezTo>
                  <a:pt x="4033" y="34258"/>
                  <a:pt x="4153" y="34293"/>
                  <a:pt x="4221" y="34378"/>
                </a:cubicBezTo>
                <a:cubicBezTo>
                  <a:pt x="4255" y="34395"/>
                  <a:pt x="4272" y="34429"/>
                  <a:pt x="4307" y="34446"/>
                </a:cubicBezTo>
                <a:cubicBezTo>
                  <a:pt x="4409" y="34515"/>
                  <a:pt x="4460" y="34532"/>
                  <a:pt x="4529" y="34498"/>
                </a:cubicBezTo>
                <a:cubicBezTo>
                  <a:pt x="4563" y="34481"/>
                  <a:pt x="4580" y="34463"/>
                  <a:pt x="4614" y="34446"/>
                </a:cubicBezTo>
                <a:cubicBezTo>
                  <a:pt x="4682" y="34429"/>
                  <a:pt x="4682" y="34361"/>
                  <a:pt x="4631" y="34293"/>
                </a:cubicBezTo>
                <a:cubicBezTo>
                  <a:pt x="4614" y="34241"/>
                  <a:pt x="4597" y="34190"/>
                  <a:pt x="4580" y="34156"/>
                </a:cubicBezTo>
                <a:cubicBezTo>
                  <a:pt x="4734" y="34122"/>
                  <a:pt x="4887" y="34088"/>
                  <a:pt x="5041" y="34071"/>
                </a:cubicBezTo>
                <a:cubicBezTo>
                  <a:pt x="5075" y="34071"/>
                  <a:pt x="5110" y="34071"/>
                  <a:pt x="5127" y="34088"/>
                </a:cubicBezTo>
                <a:lnTo>
                  <a:pt x="5537" y="34344"/>
                </a:lnTo>
                <a:cubicBezTo>
                  <a:pt x="5554" y="34361"/>
                  <a:pt x="5554" y="34395"/>
                  <a:pt x="5571" y="34429"/>
                </a:cubicBezTo>
                <a:cubicBezTo>
                  <a:pt x="5588" y="34532"/>
                  <a:pt x="5554" y="34583"/>
                  <a:pt x="5400" y="34532"/>
                </a:cubicBezTo>
                <a:cubicBezTo>
                  <a:pt x="5349" y="34515"/>
                  <a:pt x="5332" y="34532"/>
                  <a:pt x="5366" y="34583"/>
                </a:cubicBezTo>
                <a:cubicBezTo>
                  <a:pt x="5451" y="34651"/>
                  <a:pt x="5520" y="34788"/>
                  <a:pt x="5656" y="34805"/>
                </a:cubicBezTo>
                <a:cubicBezTo>
                  <a:pt x="5725" y="34805"/>
                  <a:pt x="5759" y="34874"/>
                  <a:pt x="5793" y="34908"/>
                </a:cubicBezTo>
                <a:cubicBezTo>
                  <a:pt x="5861" y="35010"/>
                  <a:pt x="5913" y="34976"/>
                  <a:pt x="5947" y="34976"/>
                </a:cubicBezTo>
                <a:cubicBezTo>
                  <a:pt x="5998" y="34959"/>
                  <a:pt x="6049" y="35027"/>
                  <a:pt x="6083" y="35062"/>
                </a:cubicBezTo>
                <a:cubicBezTo>
                  <a:pt x="6101" y="35113"/>
                  <a:pt x="6083" y="35147"/>
                  <a:pt x="6083" y="35181"/>
                </a:cubicBezTo>
                <a:cubicBezTo>
                  <a:pt x="6066" y="35215"/>
                  <a:pt x="6066" y="35249"/>
                  <a:pt x="6083" y="35284"/>
                </a:cubicBezTo>
                <a:cubicBezTo>
                  <a:pt x="6083" y="35301"/>
                  <a:pt x="6083" y="35318"/>
                  <a:pt x="6101" y="35318"/>
                </a:cubicBezTo>
                <a:cubicBezTo>
                  <a:pt x="6135" y="35352"/>
                  <a:pt x="6169" y="35369"/>
                  <a:pt x="6186" y="35386"/>
                </a:cubicBezTo>
                <a:cubicBezTo>
                  <a:pt x="6306" y="35386"/>
                  <a:pt x="6408" y="35369"/>
                  <a:pt x="6476" y="35301"/>
                </a:cubicBezTo>
                <a:cubicBezTo>
                  <a:pt x="6528" y="35249"/>
                  <a:pt x="6596" y="35267"/>
                  <a:pt x="6699" y="35301"/>
                </a:cubicBezTo>
                <a:cubicBezTo>
                  <a:pt x="6716" y="35301"/>
                  <a:pt x="6733" y="35301"/>
                  <a:pt x="6750" y="35301"/>
                </a:cubicBezTo>
                <a:cubicBezTo>
                  <a:pt x="6852" y="35352"/>
                  <a:pt x="6938" y="35386"/>
                  <a:pt x="7040" y="35437"/>
                </a:cubicBezTo>
                <a:cubicBezTo>
                  <a:pt x="7194" y="35574"/>
                  <a:pt x="7382" y="35694"/>
                  <a:pt x="7570" y="35762"/>
                </a:cubicBezTo>
                <a:cubicBezTo>
                  <a:pt x="7690" y="35813"/>
                  <a:pt x="7826" y="35847"/>
                  <a:pt x="7946" y="35865"/>
                </a:cubicBezTo>
                <a:lnTo>
                  <a:pt x="7963" y="35899"/>
                </a:lnTo>
                <a:cubicBezTo>
                  <a:pt x="7997" y="35967"/>
                  <a:pt x="8065" y="36001"/>
                  <a:pt x="8134" y="36018"/>
                </a:cubicBezTo>
                <a:cubicBezTo>
                  <a:pt x="8356" y="36018"/>
                  <a:pt x="8493" y="35950"/>
                  <a:pt x="8698" y="35933"/>
                </a:cubicBezTo>
                <a:cubicBezTo>
                  <a:pt x="8732" y="35933"/>
                  <a:pt x="8766" y="35916"/>
                  <a:pt x="8783" y="35899"/>
                </a:cubicBezTo>
                <a:lnTo>
                  <a:pt x="8783" y="35847"/>
                </a:lnTo>
                <a:cubicBezTo>
                  <a:pt x="8920" y="35796"/>
                  <a:pt x="9056" y="35762"/>
                  <a:pt x="9193" y="35745"/>
                </a:cubicBezTo>
                <a:cubicBezTo>
                  <a:pt x="9347" y="35745"/>
                  <a:pt x="9484" y="35694"/>
                  <a:pt x="9603" y="35608"/>
                </a:cubicBezTo>
                <a:cubicBezTo>
                  <a:pt x="9603" y="35608"/>
                  <a:pt x="9620" y="35591"/>
                  <a:pt x="9620" y="35591"/>
                </a:cubicBezTo>
                <a:lnTo>
                  <a:pt x="10389" y="35779"/>
                </a:lnTo>
                <a:lnTo>
                  <a:pt x="10389" y="35796"/>
                </a:lnTo>
                <a:cubicBezTo>
                  <a:pt x="10389" y="35865"/>
                  <a:pt x="10389" y="35933"/>
                  <a:pt x="10406" y="36001"/>
                </a:cubicBezTo>
                <a:cubicBezTo>
                  <a:pt x="10406" y="36018"/>
                  <a:pt x="10423" y="36035"/>
                  <a:pt x="10423" y="36035"/>
                </a:cubicBezTo>
                <a:cubicBezTo>
                  <a:pt x="10458" y="36035"/>
                  <a:pt x="10509" y="36070"/>
                  <a:pt x="10526" y="36053"/>
                </a:cubicBezTo>
                <a:cubicBezTo>
                  <a:pt x="10594" y="36035"/>
                  <a:pt x="10646" y="36001"/>
                  <a:pt x="10697" y="35950"/>
                </a:cubicBezTo>
                <a:cubicBezTo>
                  <a:pt x="10731" y="35882"/>
                  <a:pt x="10782" y="35899"/>
                  <a:pt x="10885" y="35967"/>
                </a:cubicBezTo>
                <a:cubicBezTo>
                  <a:pt x="10902" y="35967"/>
                  <a:pt x="10936" y="35984"/>
                  <a:pt x="10936" y="35984"/>
                </a:cubicBezTo>
                <a:cubicBezTo>
                  <a:pt x="10970" y="35847"/>
                  <a:pt x="11209" y="35967"/>
                  <a:pt x="11295" y="35882"/>
                </a:cubicBezTo>
                <a:cubicBezTo>
                  <a:pt x="11346" y="35847"/>
                  <a:pt x="11414" y="35813"/>
                  <a:pt x="11466" y="35830"/>
                </a:cubicBezTo>
                <a:cubicBezTo>
                  <a:pt x="11619" y="35847"/>
                  <a:pt x="11654" y="35762"/>
                  <a:pt x="11756" y="35745"/>
                </a:cubicBezTo>
                <a:lnTo>
                  <a:pt x="11910" y="35677"/>
                </a:lnTo>
                <a:lnTo>
                  <a:pt x="11961" y="35711"/>
                </a:lnTo>
                <a:cubicBezTo>
                  <a:pt x="12029" y="35728"/>
                  <a:pt x="12132" y="35762"/>
                  <a:pt x="12149" y="35830"/>
                </a:cubicBezTo>
                <a:cubicBezTo>
                  <a:pt x="12149" y="35882"/>
                  <a:pt x="12132" y="35933"/>
                  <a:pt x="12081" y="35950"/>
                </a:cubicBezTo>
                <a:cubicBezTo>
                  <a:pt x="11978" y="35950"/>
                  <a:pt x="11893" y="35967"/>
                  <a:pt x="11893" y="36053"/>
                </a:cubicBezTo>
                <a:cubicBezTo>
                  <a:pt x="11807" y="36070"/>
                  <a:pt x="11722" y="36070"/>
                  <a:pt x="11654" y="36087"/>
                </a:cubicBezTo>
                <a:cubicBezTo>
                  <a:pt x="11637" y="36087"/>
                  <a:pt x="11654" y="36155"/>
                  <a:pt x="11654" y="36155"/>
                </a:cubicBezTo>
                <a:cubicBezTo>
                  <a:pt x="11705" y="36223"/>
                  <a:pt x="11637" y="36189"/>
                  <a:pt x="11688" y="36206"/>
                </a:cubicBezTo>
                <a:cubicBezTo>
                  <a:pt x="11807" y="36223"/>
                  <a:pt x="11927" y="36240"/>
                  <a:pt x="12029" y="36258"/>
                </a:cubicBezTo>
                <a:cubicBezTo>
                  <a:pt x="12098" y="36258"/>
                  <a:pt x="12149" y="36258"/>
                  <a:pt x="12166" y="36223"/>
                </a:cubicBezTo>
                <a:cubicBezTo>
                  <a:pt x="12183" y="36172"/>
                  <a:pt x="12235" y="36138"/>
                  <a:pt x="12286" y="36155"/>
                </a:cubicBezTo>
                <a:cubicBezTo>
                  <a:pt x="12422" y="36172"/>
                  <a:pt x="12542" y="36189"/>
                  <a:pt x="12542" y="36070"/>
                </a:cubicBezTo>
                <a:cubicBezTo>
                  <a:pt x="12628" y="36053"/>
                  <a:pt x="12747" y="36070"/>
                  <a:pt x="12798" y="36018"/>
                </a:cubicBezTo>
                <a:cubicBezTo>
                  <a:pt x="12850" y="35967"/>
                  <a:pt x="12901" y="36035"/>
                  <a:pt x="12952" y="36070"/>
                </a:cubicBezTo>
                <a:cubicBezTo>
                  <a:pt x="12986" y="36104"/>
                  <a:pt x="12986" y="36138"/>
                  <a:pt x="12969" y="36172"/>
                </a:cubicBezTo>
                <a:cubicBezTo>
                  <a:pt x="12935" y="36240"/>
                  <a:pt x="13020" y="36343"/>
                  <a:pt x="13140" y="36377"/>
                </a:cubicBezTo>
                <a:cubicBezTo>
                  <a:pt x="13191" y="36377"/>
                  <a:pt x="13243" y="36394"/>
                  <a:pt x="13294" y="36411"/>
                </a:cubicBezTo>
                <a:cubicBezTo>
                  <a:pt x="13379" y="36463"/>
                  <a:pt x="13499" y="36463"/>
                  <a:pt x="13601" y="36428"/>
                </a:cubicBezTo>
                <a:cubicBezTo>
                  <a:pt x="13670" y="36394"/>
                  <a:pt x="13738" y="36360"/>
                  <a:pt x="13806" y="36309"/>
                </a:cubicBezTo>
                <a:cubicBezTo>
                  <a:pt x="13841" y="36292"/>
                  <a:pt x="13875" y="36258"/>
                  <a:pt x="13909" y="36275"/>
                </a:cubicBezTo>
                <a:cubicBezTo>
                  <a:pt x="14114" y="36377"/>
                  <a:pt x="14165" y="36275"/>
                  <a:pt x="14285" y="36275"/>
                </a:cubicBezTo>
                <a:cubicBezTo>
                  <a:pt x="14439" y="36275"/>
                  <a:pt x="14439" y="36206"/>
                  <a:pt x="14285" y="36018"/>
                </a:cubicBezTo>
                <a:cubicBezTo>
                  <a:pt x="14336" y="36001"/>
                  <a:pt x="14387" y="35967"/>
                  <a:pt x="14422" y="35933"/>
                </a:cubicBezTo>
                <a:cubicBezTo>
                  <a:pt x="14473" y="35865"/>
                  <a:pt x="14541" y="35899"/>
                  <a:pt x="14627" y="36001"/>
                </a:cubicBezTo>
                <a:cubicBezTo>
                  <a:pt x="14661" y="36035"/>
                  <a:pt x="14695" y="36087"/>
                  <a:pt x="14729" y="36121"/>
                </a:cubicBezTo>
                <a:cubicBezTo>
                  <a:pt x="14780" y="36087"/>
                  <a:pt x="14934" y="36206"/>
                  <a:pt x="14968" y="36121"/>
                </a:cubicBezTo>
                <a:cubicBezTo>
                  <a:pt x="14968" y="36104"/>
                  <a:pt x="14968" y="36070"/>
                  <a:pt x="14968" y="36053"/>
                </a:cubicBezTo>
                <a:cubicBezTo>
                  <a:pt x="15054" y="36035"/>
                  <a:pt x="15173" y="36104"/>
                  <a:pt x="15259" y="36138"/>
                </a:cubicBezTo>
                <a:lnTo>
                  <a:pt x="15276" y="36138"/>
                </a:lnTo>
                <a:cubicBezTo>
                  <a:pt x="15327" y="36172"/>
                  <a:pt x="15378" y="36206"/>
                  <a:pt x="15430" y="36223"/>
                </a:cubicBezTo>
                <a:cubicBezTo>
                  <a:pt x="15601" y="36309"/>
                  <a:pt x="15771" y="36343"/>
                  <a:pt x="15959" y="36343"/>
                </a:cubicBezTo>
                <a:cubicBezTo>
                  <a:pt x="16045" y="36360"/>
                  <a:pt x="16147" y="36377"/>
                  <a:pt x="16250" y="36377"/>
                </a:cubicBezTo>
                <a:lnTo>
                  <a:pt x="16352" y="36411"/>
                </a:lnTo>
                <a:cubicBezTo>
                  <a:pt x="16386" y="36480"/>
                  <a:pt x="16438" y="36548"/>
                  <a:pt x="16489" y="36599"/>
                </a:cubicBezTo>
                <a:cubicBezTo>
                  <a:pt x="16814" y="36582"/>
                  <a:pt x="17121" y="36702"/>
                  <a:pt x="17360" y="36890"/>
                </a:cubicBezTo>
                <a:cubicBezTo>
                  <a:pt x="17395" y="36890"/>
                  <a:pt x="17446" y="36873"/>
                  <a:pt x="17480" y="36873"/>
                </a:cubicBezTo>
                <a:cubicBezTo>
                  <a:pt x="17531" y="36856"/>
                  <a:pt x="17583" y="36821"/>
                  <a:pt x="17600" y="36770"/>
                </a:cubicBezTo>
                <a:cubicBezTo>
                  <a:pt x="17600" y="36753"/>
                  <a:pt x="17600" y="36736"/>
                  <a:pt x="17600" y="36736"/>
                </a:cubicBezTo>
                <a:cubicBezTo>
                  <a:pt x="17651" y="36702"/>
                  <a:pt x="17685" y="36685"/>
                  <a:pt x="17719" y="36651"/>
                </a:cubicBezTo>
                <a:lnTo>
                  <a:pt x="17719" y="36651"/>
                </a:lnTo>
                <a:cubicBezTo>
                  <a:pt x="17788" y="36582"/>
                  <a:pt x="17839" y="36531"/>
                  <a:pt x="17907" y="36497"/>
                </a:cubicBezTo>
                <a:lnTo>
                  <a:pt x="17890" y="36463"/>
                </a:lnTo>
                <a:cubicBezTo>
                  <a:pt x="17924" y="36411"/>
                  <a:pt x="17941" y="36360"/>
                  <a:pt x="17941" y="36309"/>
                </a:cubicBezTo>
                <a:cubicBezTo>
                  <a:pt x="18027" y="36326"/>
                  <a:pt x="18095" y="36360"/>
                  <a:pt x="18181" y="36360"/>
                </a:cubicBezTo>
                <a:cubicBezTo>
                  <a:pt x="18403" y="36292"/>
                  <a:pt x="18659" y="36275"/>
                  <a:pt x="18881" y="36309"/>
                </a:cubicBezTo>
                <a:cubicBezTo>
                  <a:pt x="18881" y="36309"/>
                  <a:pt x="18881" y="36292"/>
                  <a:pt x="18881" y="36292"/>
                </a:cubicBezTo>
                <a:lnTo>
                  <a:pt x="19103" y="36309"/>
                </a:lnTo>
                <a:lnTo>
                  <a:pt x="19189" y="36411"/>
                </a:lnTo>
                <a:cubicBezTo>
                  <a:pt x="19257" y="36428"/>
                  <a:pt x="19308" y="36463"/>
                  <a:pt x="19359" y="36497"/>
                </a:cubicBezTo>
                <a:cubicBezTo>
                  <a:pt x="19377" y="36497"/>
                  <a:pt x="19394" y="36497"/>
                  <a:pt x="19394" y="36480"/>
                </a:cubicBezTo>
                <a:cubicBezTo>
                  <a:pt x="19428" y="36463"/>
                  <a:pt x="19428" y="36428"/>
                  <a:pt x="19462" y="36411"/>
                </a:cubicBezTo>
                <a:cubicBezTo>
                  <a:pt x="19479" y="36394"/>
                  <a:pt x="19565" y="36411"/>
                  <a:pt x="19633" y="36445"/>
                </a:cubicBezTo>
                <a:cubicBezTo>
                  <a:pt x="19684" y="36480"/>
                  <a:pt x="19718" y="36514"/>
                  <a:pt x="19735" y="36582"/>
                </a:cubicBezTo>
                <a:cubicBezTo>
                  <a:pt x="19735" y="36582"/>
                  <a:pt x="19735" y="36599"/>
                  <a:pt x="19752" y="36616"/>
                </a:cubicBezTo>
                <a:cubicBezTo>
                  <a:pt x="19787" y="36719"/>
                  <a:pt x="19804" y="36719"/>
                  <a:pt x="19889" y="36719"/>
                </a:cubicBezTo>
                <a:cubicBezTo>
                  <a:pt x="19975" y="36702"/>
                  <a:pt x="20060" y="36736"/>
                  <a:pt x="20128" y="36804"/>
                </a:cubicBezTo>
                <a:lnTo>
                  <a:pt x="20197" y="36890"/>
                </a:lnTo>
                <a:cubicBezTo>
                  <a:pt x="20248" y="36856"/>
                  <a:pt x="20299" y="36838"/>
                  <a:pt x="20350" y="36821"/>
                </a:cubicBezTo>
                <a:cubicBezTo>
                  <a:pt x="20385" y="36787"/>
                  <a:pt x="20402" y="36753"/>
                  <a:pt x="20402" y="36719"/>
                </a:cubicBezTo>
                <a:cubicBezTo>
                  <a:pt x="20402" y="36651"/>
                  <a:pt x="20402" y="36599"/>
                  <a:pt x="20385" y="36531"/>
                </a:cubicBezTo>
                <a:lnTo>
                  <a:pt x="20761" y="36463"/>
                </a:lnTo>
                <a:cubicBezTo>
                  <a:pt x="20812" y="36565"/>
                  <a:pt x="20880" y="36651"/>
                  <a:pt x="20983" y="36633"/>
                </a:cubicBezTo>
                <a:cubicBezTo>
                  <a:pt x="21051" y="36599"/>
                  <a:pt x="21136" y="36599"/>
                  <a:pt x="21205" y="36633"/>
                </a:cubicBezTo>
                <a:cubicBezTo>
                  <a:pt x="21290" y="36599"/>
                  <a:pt x="21393" y="36582"/>
                  <a:pt x="21478" y="36582"/>
                </a:cubicBezTo>
                <a:cubicBezTo>
                  <a:pt x="21495" y="36565"/>
                  <a:pt x="21495" y="36548"/>
                  <a:pt x="21495" y="36531"/>
                </a:cubicBezTo>
                <a:cubicBezTo>
                  <a:pt x="21547" y="36531"/>
                  <a:pt x="21581" y="36548"/>
                  <a:pt x="21632" y="36565"/>
                </a:cubicBezTo>
                <a:cubicBezTo>
                  <a:pt x="21683" y="36565"/>
                  <a:pt x="21752" y="36565"/>
                  <a:pt x="21820" y="36565"/>
                </a:cubicBezTo>
                <a:cubicBezTo>
                  <a:pt x="21803" y="36565"/>
                  <a:pt x="21803" y="36582"/>
                  <a:pt x="21786" y="36582"/>
                </a:cubicBezTo>
                <a:cubicBezTo>
                  <a:pt x="22008" y="36616"/>
                  <a:pt x="22213" y="36702"/>
                  <a:pt x="22384" y="36838"/>
                </a:cubicBezTo>
                <a:cubicBezTo>
                  <a:pt x="22452" y="36821"/>
                  <a:pt x="22520" y="36821"/>
                  <a:pt x="22606" y="36838"/>
                </a:cubicBezTo>
                <a:cubicBezTo>
                  <a:pt x="22623" y="36821"/>
                  <a:pt x="22657" y="36804"/>
                  <a:pt x="22674" y="36787"/>
                </a:cubicBezTo>
                <a:cubicBezTo>
                  <a:pt x="22828" y="36753"/>
                  <a:pt x="22999" y="36753"/>
                  <a:pt x="23136" y="36787"/>
                </a:cubicBezTo>
                <a:cubicBezTo>
                  <a:pt x="23289" y="36668"/>
                  <a:pt x="23477" y="36616"/>
                  <a:pt x="23665" y="36599"/>
                </a:cubicBezTo>
                <a:lnTo>
                  <a:pt x="23699" y="36599"/>
                </a:lnTo>
                <a:lnTo>
                  <a:pt x="23751" y="36548"/>
                </a:lnTo>
                <a:cubicBezTo>
                  <a:pt x="23768" y="36497"/>
                  <a:pt x="23802" y="36463"/>
                  <a:pt x="23836" y="36428"/>
                </a:cubicBezTo>
                <a:cubicBezTo>
                  <a:pt x="23870" y="36394"/>
                  <a:pt x="23922" y="36360"/>
                  <a:pt x="23956" y="36326"/>
                </a:cubicBezTo>
                <a:lnTo>
                  <a:pt x="23956" y="36326"/>
                </a:lnTo>
                <a:lnTo>
                  <a:pt x="24007" y="36292"/>
                </a:lnTo>
                <a:cubicBezTo>
                  <a:pt x="23990" y="36275"/>
                  <a:pt x="23990" y="36258"/>
                  <a:pt x="23990" y="36258"/>
                </a:cubicBezTo>
                <a:cubicBezTo>
                  <a:pt x="23990" y="36189"/>
                  <a:pt x="24007" y="36121"/>
                  <a:pt x="24058" y="36070"/>
                </a:cubicBezTo>
                <a:cubicBezTo>
                  <a:pt x="24075" y="36035"/>
                  <a:pt x="24127" y="36053"/>
                  <a:pt x="24161" y="36053"/>
                </a:cubicBezTo>
                <a:cubicBezTo>
                  <a:pt x="24212" y="36070"/>
                  <a:pt x="24246" y="36070"/>
                  <a:pt x="24297" y="36070"/>
                </a:cubicBezTo>
                <a:cubicBezTo>
                  <a:pt x="24332" y="36070"/>
                  <a:pt x="24349" y="36018"/>
                  <a:pt x="24332" y="35967"/>
                </a:cubicBezTo>
                <a:lnTo>
                  <a:pt x="24263" y="35779"/>
                </a:lnTo>
                <a:lnTo>
                  <a:pt x="24707" y="35694"/>
                </a:lnTo>
                <a:cubicBezTo>
                  <a:pt x="24742" y="35728"/>
                  <a:pt x="24776" y="35779"/>
                  <a:pt x="24793" y="35830"/>
                </a:cubicBezTo>
                <a:cubicBezTo>
                  <a:pt x="24793" y="35882"/>
                  <a:pt x="24793" y="35950"/>
                  <a:pt x="24793" y="36001"/>
                </a:cubicBezTo>
                <a:cubicBezTo>
                  <a:pt x="24793" y="36035"/>
                  <a:pt x="24861" y="36121"/>
                  <a:pt x="24895" y="36104"/>
                </a:cubicBezTo>
                <a:cubicBezTo>
                  <a:pt x="24981" y="36053"/>
                  <a:pt x="25100" y="36035"/>
                  <a:pt x="25203" y="36087"/>
                </a:cubicBezTo>
                <a:cubicBezTo>
                  <a:pt x="25288" y="36035"/>
                  <a:pt x="25374" y="36001"/>
                  <a:pt x="25476" y="36001"/>
                </a:cubicBezTo>
                <a:cubicBezTo>
                  <a:pt x="25545" y="35967"/>
                  <a:pt x="25630" y="35950"/>
                  <a:pt x="25698" y="35950"/>
                </a:cubicBezTo>
                <a:cubicBezTo>
                  <a:pt x="25784" y="35967"/>
                  <a:pt x="25852" y="35933"/>
                  <a:pt x="25886" y="35865"/>
                </a:cubicBezTo>
                <a:cubicBezTo>
                  <a:pt x="25955" y="35762"/>
                  <a:pt x="26057" y="35779"/>
                  <a:pt x="26177" y="35899"/>
                </a:cubicBezTo>
                <a:cubicBezTo>
                  <a:pt x="26160" y="35813"/>
                  <a:pt x="26126" y="35711"/>
                  <a:pt x="26091" y="35642"/>
                </a:cubicBezTo>
                <a:cubicBezTo>
                  <a:pt x="26023" y="35574"/>
                  <a:pt x="26023" y="35472"/>
                  <a:pt x="26091" y="35420"/>
                </a:cubicBezTo>
                <a:lnTo>
                  <a:pt x="26689" y="35318"/>
                </a:lnTo>
                <a:cubicBezTo>
                  <a:pt x="26826" y="35472"/>
                  <a:pt x="26826" y="35472"/>
                  <a:pt x="26929" y="35437"/>
                </a:cubicBezTo>
                <a:cubicBezTo>
                  <a:pt x="26946" y="35437"/>
                  <a:pt x="26963" y="35420"/>
                  <a:pt x="26997" y="35420"/>
                </a:cubicBezTo>
                <a:cubicBezTo>
                  <a:pt x="27082" y="35437"/>
                  <a:pt x="27151" y="35540"/>
                  <a:pt x="27134" y="35642"/>
                </a:cubicBezTo>
                <a:cubicBezTo>
                  <a:pt x="27134" y="35642"/>
                  <a:pt x="27117" y="35660"/>
                  <a:pt x="27117" y="35660"/>
                </a:cubicBezTo>
                <a:cubicBezTo>
                  <a:pt x="27082" y="35694"/>
                  <a:pt x="27048" y="35694"/>
                  <a:pt x="27014" y="35711"/>
                </a:cubicBezTo>
                <a:lnTo>
                  <a:pt x="27014" y="35711"/>
                </a:lnTo>
                <a:cubicBezTo>
                  <a:pt x="27100" y="35813"/>
                  <a:pt x="27185" y="35899"/>
                  <a:pt x="27270" y="36001"/>
                </a:cubicBezTo>
                <a:cubicBezTo>
                  <a:pt x="27305" y="36018"/>
                  <a:pt x="27339" y="35984"/>
                  <a:pt x="27356" y="35967"/>
                </a:cubicBezTo>
                <a:cubicBezTo>
                  <a:pt x="27458" y="35916"/>
                  <a:pt x="27561" y="35847"/>
                  <a:pt x="27646" y="35762"/>
                </a:cubicBezTo>
                <a:cubicBezTo>
                  <a:pt x="27663" y="35728"/>
                  <a:pt x="27680" y="35677"/>
                  <a:pt x="27680" y="35642"/>
                </a:cubicBezTo>
                <a:cubicBezTo>
                  <a:pt x="27937" y="35677"/>
                  <a:pt x="28193" y="35574"/>
                  <a:pt x="28364" y="35386"/>
                </a:cubicBezTo>
                <a:cubicBezTo>
                  <a:pt x="28398" y="35403"/>
                  <a:pt x="28415" y="35437"/>
                  <a:pt x="28466" y="35437"/>
                </a:cubicBezTo>
                <a:cubicBezTo>
                  <a:pt x="28501" y="35403"/>
                  <a:pt x="28535" y="35454"/>
                  <a:pt x="28569" y="35489"/>
                </a:cubicBezTo>
                <a:cubicBezTo>
                  <a:pt x="28620" y="35557"/>
                  <a:pt x="28706" y="35591"/>
                  <a:pt x="28791" y="35574"/>
                </a:cubicBezTo>
                <a:cubicBezTo>
                  <a:pt x="28825" y="35574"/>
                  <a:pt x="28859" y="35557"/>
                  <a:pt x="28894" y="35540"/>
                </a:cubicBezTo>
                <a:cubicBezTo>
                  <a:pt x="28911" y="35523"/>
                  <a:pt x="28945" y="35489"/>
                  <a:pt x="28962" y="35472"/>
                </a:cubicBezTo>
                <a:cubicBezTo>
                  <a:pt x="29030" y="35335"/>
                  <a:pt x="29184" y="35267"/>
                  <a:pt x="29321" y="35318"/>
                </a:cubicBezTo>
                <a:cubicBezTo>
                  <a:pt x="29355" y="35335"/>
                  <a:pt x="29372" y="35335"/>
                  <a:pt x="29406" y="35335"/>
                </a:cubicBezTo>
                <a:cubicBezTo>
                  <a:pt x="29526" y="35335"/>
                  <a:pt x="29628" y="35335"/>
                  <a:pt x="29628" y="35181"/>
                </a:cubicBezTo>
                <a:cubicBezTo>
                  <a:pt x="29628" y="35164"/>
                  <a:pt x="29628" y="35164"/>
                  <a:pt x="29645" y="35147"/>
                </a:cubicBezTo>
                <a:cubicBezTo>
                  <a:pt x="29611" y="35130"/>
                  <a:pt x="29611" y="35096"/>
                  <a:pt x="29594" y="35062"/>
                </a:cubicBezTo>
                <a:cubicBezTo>
                  <a:pt x="29594" y="35010"/>
                  <a:pt x="29594" y="34942"/>
                  <a:pt x="29594" y="34874"/>
                </a:cubicBezTo>
                <a:cubicBezTo>
                  <a:pt x="29731" y="34839"/>
                  <a:pt x="29782" y="34720"/>
                  <a:pt x="29885" y="34651"/>
                </a:cubicBezTo>
                <a:cubicBezTo>
                  <a:pt x="29970" y="34669"/>
                  <a:pt x="30055" y="34686"/>
                  <a:pt x="29953" y="34566"/>
                </a:cubicBezTo>
                <a:cubicBezTo>
                  <a:pt x="29936" y="34549"/>
                  <a:pt x="29936" y="34515"/>
                  <a:pt x="29953" y="34498"/>
                </a:cubicBezTo>
                <a:cubicBezTo>
                  <a:pt x="29987" y="34463"/>
                  <a:pt x="30021" y="34446"/>
                  <a:pt x="30055" y="34412"/>
                </a:cubicBezTo>
                <a:cubicBezTo>
                  <a:pt x="30055" y="34412"/>
                  <a:pt x="30090" y="34412"/>
                  <a:pt x="30107" y="34429"/>
                </a:cubicBezTo>
                <a:cubicBezTo>
                  <a:pt x="30260" y="34498"/>
                  <a:pt x="30397" y="34583"/>
                  <a:pt x="30517" y="34686"/>
                </a:cubicBezTo>
                <a:cubicBezTo>
                  <a:pt x="30534" y="34686"/>
                  <a:pt x="30568" y="34720"/>
                  <a:pt x="30568" y="34720"/>
                </a:cubicBezTo>
                <a:cubicBezTo>
                  <a:pt x="30568" y="34737"/>
                  <a:pt x="30551" y="34788"/>
                  <a:pt x="30534" y="34805"/>
                </a:cubicBezTo>
                <a:cubicBezTo>
                  <a:pt x="30568" y="34874"/>
                  <a:pt x="30585" y="34942"/>
                  <a:pt x="30585" y="35027"/>
                </a:cubicBezTo>
                <a:cubicBezTo>
                  <a:pt x="30705" y="34993"/>
                  <a:pt x="30824" y="34976"/>
                  <a:pt x="30859" y="34874"/>
                </a:cubicBezTo>
                <a:cubicBezTo>
                  <a:pt x="30859" y="34874"/>
                  <a:pt x="30910" y="34874"/>
                  <a:pt x="30944" y="34874"/>
                </a:cubicBezTo>
                <a:cubicBezTo>
                  <a:pt x="30961" y="34891"/>
                  <a:pt x="30978" y="34891"/>
                  <a:pt x="30995" y="34908"/>
                </a:cubicBezTo>
                <a:cubicBezTo>
                  <a:pt x="31371" y="35113"/>
                  <a:pt x="31371" y="35130"/>
                  <a:pt x="31491" y="34942"/>
                </a:cubicBezTo>
                <a:cubicBezTo>
                  <a:pt x="31525" y="34891"/>
                  <a:pt x="31610" y="34908"/>
                  <a:pt x="31696" y="34942"/>
                </a:cubicBezTo>
                <a:cubicBezTo>
                  <a:pt x="31747" y="34976"/>
                  <a:pt x="31815" y="35010"/>
                  <a:pt x="31884" y="35044"/>
                </a:cubicBezTo>
                <a:cubicBezTo>
                  <a:pt x="31884" y="35010"/>
                  <a:pt x="31884" y="34976"/>
                  <a:pt x="31884" y="34942"/>
                </a:cubicBezTo>
                <a:cubicBezTo>
                  <a:pt x="31901" y="34942"/>
                  <a:pt x="31918" y="34959"/>
                  <a:pt x="31918" y="34942"/>
                </a:cubicBezTo>
                <a:cubicBezTo>
                  <a:pt x="32174" y="34874"/>
                  <a:pt x="32448" y="34839"/>
                  <a:pt x="32704" y="34822"/>
                </a:cubicBezTo>
                <a:cubicBezTo>
                  <a:pt x="32755" y="34822"/>
                  <a:pt x="32806" y="34805"/>
                  <a:pt x="32841" y="34771"/>
                </a:cubicBezTo>
                <a:cubicBezTo>
                  <a:pt x="32977" y="34703"/>
                  <a:pt x="33114" y="34703"/>
                  <a:pt x="33233" y="34771"/>
                </a:cubicBezTo>
                <a:lnTo>
                  <a:pt x="33285" y="34788"/>
                </a:lnTo>
                <a:cubicBezTo>
                  <a:pt x="33353" y="34805"/>
                  <a:pt x="33387" y="34788"/>
                  <a:pt x="33370" y="34669"/>
                </a:cubicBezTo>
                <a:cubicBezTo>
                  <a:pt x="33353" y="34600"/>
                  <a:pt x="33370" y="34532"/>
                  <a:pt x="33404" y="34481"/>
                </a:cubicBezTo>
                <a:cubicBezTo>
                  <a:pt x="33421" y="34446"/>
                  <a:pt x="33439" y="34446"/>
                  <a:pt x="33456" y="34429"/>
                </a:cubicBezTo>
                <a:lnTo>
                  <a:pt x="33456" y="1"/>
                </a:lnTo>
                <a:lnTo>
                  <a:pt x="1" y="1"/>
                </a:lnTo>
                <a:lnTo>
                  <a:pt x="1" y="33507"/>
                </a:lnTo>
                <a:cubicBezTo>
                  <a:pt x="1" y="33490"/>
                  <a:pt x="18" y="33490"/>
                  <a:pt x="35" y="334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84" name="Google Shape;984;p48"/>
          <p:cNvGrpSpPr/>
          <p:nvPr/>
        </p:nvGrpSpPr>
        <p:grpSpPr>
          <a:xfrm flipH="1">
            <a:off x="1872102" y="462700"/>
            <a:ext cx="1203484" cy="1299028"/>
            <a:chOff x="5713927" y="671825"/>
            <a:chExt cx="1203484" cy="1299028"/>
          </a:xfrm>
        </p:grpSpPr>
        <p:sp>
          <p:nvSpPr>
            <p:cNvPr id="985" name="Google Shape;985;p48"/>
            <p:cNvSpPr/>
            <p:nvPr/>
          </p:nvSpPr>
          <p:spPr>
            <a:xfrm rot="5400000">
              <a:off x="5666155" y="719597"/>
              <a:ext cx="1299028" cy="1203484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8"/>
            <p:cNvSpPr/>
            <p:nvPr/>
          </p:nvSpPr>
          <p:spPr>
            <a:xfrm rot="5400000">
              <a:off x="5712897" y="809589"/>
              <a:ext cx="1192230" cy="985295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7" name="Google Shape;987;p48"/>
          <p:cNvSpPr txBox="1">
            <a:spLocks noGrp="1"/>
          </p:cNvSpPr>
          <p:nvPr>
            <p:ph type="title"/>
          </p:nvPr>
        </p:nvSpPr>
        <p:spPr>
          <a:xfrm>
            <a:off x="2663220" y="2764709"/>
            <a:ext cx="38802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Tìm hiểu truyện</a:t>
            </a:r>
            <a:endParaRPr dirty="0"/>
          </a:p>
        </p:txBody>
      </p:sp>
      <p:sp>
        <p:nvSpPr>
          <p:cNvPr id="990" name="Google Shape;990;p48"/>
          <p:cNvSpPr/>
          <p:nvPr/>
        </p:nvSpPr>
        <p:spPr>
          <a:xfrm rot="401238">
            <a:off x="564136" y="189871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48"/>
          <p:cNvSpPr/>
          <p:nvPr/>
        </p:nvSpPr>
        <p:spPr>
          <a:xfrm rot="1131402">
            <a:off x="1150820" y="2571219"/>
            <a:ext cx="414186" cy="28936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48"/>
          <p:cNvGrpSpPr/>
          <p:nvPr/>
        </p:nvGrpSpPr>
        <p:grpSpPr>
          <a:xfrm>
            <a:off x="6619350" y="3916825"/>
            <a:ext cx="790183" cy="643169"/>
            <a:chOff x="6619350" y="3916825"/>
            <a:chExt cx="790183" cy="643169"/>
          </a:xfrm>
        </p:grpSpPr>
        <p:sp>
          <p:nvSpPr>
            <p:cNvPr id="993" name="Google Shape;993;p48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48"/>
          <p:cNvGrpSpPr/>
          <p:nvPr/>
        </p:nvGrpSpPr>
        <p:grpSpPr>
          <a:xfrm rot="-2204003" flipH="1">
            <a:off x="7152984" y="725980"/>
            <a:ext cx="989904" cy="1058054"/>
            <a:chOff x="429300" y="4124275"/>
            <a:chExt cx="381650" cy="407925"/>
          </a:xfrm>
        </p:grpSpPr>
        <p:sp>
          <p:nvSpPr>
            <p:cNvPr id="996" name="Google Shape;996;p48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BF5C7649-8320-4F97-98A2-95CF0ADC5DF7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7" name="Google Shape;1017;p50"/>
          <p:cNvGrpSpPr/>
          <p:nvPr/>
        </p:nvGrpSpPr>
        <p:grpSpPr>
          <a:xfrm rot="-348827">
            <a:off x="-284955" y="6234"/>
            <a:ext cx="2429782" cy="1216680"/>
            <a:chOff x="7110451" y="4123771"/>
            <a:chExt cx="2429676" cy="1216626"/>
          </a:xfrm>
        </p:grpSpPr>
        <p:sp>
          <p:nvSpPr>
            <p:cNvPr id="1018" name="Google Shape;1018;p50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0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0" name="Google Shape;1020;p50"/>
          <p:cNvSpPr/>
          <p:nvPr/>
        </p:nvSpPr>
        <p:spPr>
          <a:xfrm rot="-5400000">
            <a:off x="1209434" y="383936"/>
            <a:ext cx="3593593" cy="5318437"/>
          </a:xfrm>
          <a:custGeom>
            <a:avLst/>
            <a:gdLst/>
            <a:ahLst/>
            <a:cxnLst/>
            <a:rect l="l" t="t" r="r" b="b"/>
            <a:pathLst>
              <a:path w="19445" h="18488" extrusionOk="0">
                <a:moveTo>
                  <a:pt x="274" y="3315"/>
                </a:moveTo>
                <a:cubicBezTo>
                  <a:pt x="376" y="3162"/>
                  <a:pt x="496" y="3247"/>
                  <a:pt x="581" y="3144"/>
                </a:cubicBezTo>
                <a:cubicBezTo>
                  <a:pt x="650" y="3179"/>
                  <a:pt x="701" y="3213"/>
                  <a:pt x="752" y="3247"/>
                </a:cubicBezTo>
                <a:cubicBezTo>
                  <a:pt x="821" y="3281"/>
                  <a:pt x="821" y="3247"/>
                  <a:pt x="855" y="3179"/>
                </a:cubicBezTo>
                <a:cubicBezTo>
                  <a:pt x="889" y="3076"/>
                  <a:pt x="940" y="2974"/>
                  <a:pt x="1008" y="2888"/>
                </a:cubicBezTo>
                <a:lnTo>
                  <a:pt x="1128" y="2922"/>
                </a:lnTo>
                <a:lnTo>
                  <a:pt x="1214" y="3025"/>
                </a:lnTo>
                <a:cubicBezTo>
                  <a:pt x="1162" y="3196"/>
                  <a:pt x="1179" y="3247"/>
                  <a:pt x="1248" y="3264"/>
                </a:cubicBezTo>
                <a:cubicBezTo>
                  <a:pt x="1316" y="3281"/>
                  <a:pt x="1419" y="3298"/>
                  <a:pt x="1504" y="3315"/>
                </a:cubicBezTo>
                <a:cubicBezTo>
                  <a:pt x="1504" y="3332"/>
                  <a:pt x="1521" y="3350"/>
                  <a:pt x="1521" y="3350"/>
                </a:cubicBezTo>
                <a:cubicBezTo>
                  <a:pt x="1521" y="3555"/>
                  <a:pt x="1589" y="3742"/>
                  <a:pt x="1709" y="3913"/>
                </a:cubicBezTo>
                <a:cubicBezTo>
                  <a:pt x="1743" y="4033"/>
                  <a:pt x="1777" y="4135"/>
                  <a:pt x="1880" y="4135"/>
                </a:cubicBezTo>
                <a:cubicBezTo>
                  <a:pt x="1948" y="4153"/>
                  <a:pt x="1999" y="4187"/>
                  <a:pt x="2051" y="4221"/>
                </a:cubicBezTo>
                <a:cubicBezTo>
                  <a:pt x="2085" y="4272"/>
                  <a:pt x="2102" y="4323"/>
                  <a:pt x="2153" y="4323"/>
                </a:cubicBezTo>
                <a:cubicBezTo>
                  <a:pt x="2051" y="4597"/>
                  <a:pt x="1999" y="4887"/>
                  <a:pt x="1999" y="5195"/>
                </a:cubicBezTo>
                <a:lnTo>
                  <a:pt x="1999" y="5195"/>
                </a:lnTo>
                <a:cubicBezTo>
                  <a:pt x="1982" y="5195"/>
                  <a:pt x="1948" y="5280"/>
                  <a:pt x="1931" y="5349"/>
                </a:cubicBezTo>
                <a:cubicBezTo>
                  <a:pt x="1931" y="5434"/>
                  <a:pt x="1948" y="5502"/>
                  <a:pt x="1982" y="5588"/>
                </a:cubicBezTo>
                <a:lnTo>
                  <a:pt x="1982" y="5690"/>
                </a:lnTo>
                <a:cubicBezTo>
                  <a:pt x="1982" y="5707"/>
                  <a:pt x="1982" y="5724"/>
                  <a:pt x="1965" y="5742"/>
                </a:cubicBezTo>
                <a:cubicBezTo>
                  <a:pt x="1914" y="5827"/>
                  <a:pt x="1846" y="5912"/>
                  <a:pt x="1777" y="5998"/>
                </a:cubicBezTo>
                <a:cubicBezTo>
                  <a:pt x="1743" y="6066"/>
                  <a:pt x="1692" y="6066"/>
                  <a:pt x="1658" y="6049"/>
                </a:cubicBezTo>
                <a:cubicBezTo>
                  <a:pt x="1607" y="6015"/>
                  <a:pt x="1624" y="5998"/>
                  <a:pt x="1607" y="5998"/>
                </a:cubicBezTo>
                <a:cubicBezTo>
                  <a:pt x="1555" y="5947"/>
                  <a:pt x="1504" y="5947"/>
                  <a:pt x="1436" y="6015"/>
                </a:cubicBezTo>
                <a:cubicBezTo>
                  <a:pt x="1419" y="6049"/>
                  <a:pt x="1384" y="6083"/>
                  <a:pt x="1350" y="6117"/>
                </a:cubicBezTo>
                <a:cubicBezTo>
                  <a:pt x="1265" y="6186"/>
                  <a:pt x="1231" y="6271"/>
                  <a:pt x="1248" y="6357"/>
                </a:cubicBezTo>
                <a:cubicBezTo>
                  <a:pt x="1248" y="6391"/>
                  <a:pt x="1214" y="6442"/>
                  <a:pt x="1214" y="6476"/>
                </a:cubicBezTo>
                <a:cubicBezTo>
                  <a:pt x="1196" y="6510"/>
                  <a:pt x="1196" y="6545"/>
                  <a:pt x="1214" y="6579"/>
                </a:cubicBezTo>
                <a:cubicBezTo>
                  <a:pt x="1231" y="6698"/>
                  <a:pt x="1384" y="6750"/>
                  <a:pt x="1470" y="6647"/>
                </a:cubicBezTo>
                <a:lnTo>
                  <a:pt x="1504" y="6613"/>
                </a:lnTo>
                <a:cubicBezTo>
                  <a:pt x="1572" y="6528"/>
                  <a:pt x="1709" y="6493"/>
                  <a:pt x="1794" y="6562"/>
                </a:cubicBezTo>
                <a:cubicBezTo>
                  <a:pt x="1863" y="6596"/>
                  <a:pt x="1812" y="6733"/>
                  <a:pt x="1829" y="6818"/>
                </a:cubicBezTo>
                <a:cubicBezTo>
                  <a:pt x="1829" y="6903"/>
                  <a:pt x="1863" y="6972"/>
                  <a:pt x="1914" y="7040"/>
                </a:cubicBezTo>
                <a:cubicBezTo>
                  <a:pt x="1965" y="7091"/>
                  <a:pt x="2017" y="7126"/>
                  <a:pt x="2068" y="7177"/>
                </a:cubicBezTo>
                <a:cubicBezTo>
                  <a:pt x="2136" y="7279"/>
                  <a:pt x="2136" y="7382"/>
                  <a:pt x="2102" y="7484"/>
                </a:cubicBezTo>
                <a:cubicBezTo>
                  <a:pt x="2102" y="7519"/>
                  <a:pt x="2068" y="7570"/>
                  <a:pt x="2051" y="7604"/>
                </a:cubicBezTo>
                <a:cubicBezTo>
                  <a:pt x="2034" y="7724"/>
                  <a:pt x="2034" y="7775"/>
                  <a:pt x="2102" y="7826"/>
                </a:cubicBezTo>
                <a:cubicBezTo>
                  <a:pt x="2136" y="7843"/>
                  <a:pt x="2153" y="7860"/>
                  <a:pt x="2187" y="7894"/>
                </a:cubicBezTo>
                <a:cubicBezTo>
                  <a:pt x="2239" y="7946"/>
                  <a:pt x="2290" y="7912"/>
                  <a:pt x="2341" y="7843"/>
                </a:cubicBezTo>
                <a:cubicBezTo>
                  <a:pt x="2392" y="7775"/>
                  <a:pt x="2410" y="7758"/>
                  <a:pt x="2444" y="7724"/>
                </a:cubicBezTo>
                <a:cubicBezTo>
                  <a:pt x="2529" y="7860"/>
                  <a:pt x="2615" y="7980"/>
                  <a:pt x="2700" y="8117"/>
                </a:cubicBezTo>
                <a:cubicBezTo>
                  <a:pt x="2717" y="8151"/>
                  <a:pt x="2717" y="8185"/>
                  <a:pt x="2717" y="8219"/>
                </a:cubicBezTo>
                <a:cubicBezTo>
                  <a:pt x="2700" y="8373"/>
                  <a:pt x="2683" y="8527"/>
                  <a:pt x="2649" y="8697"/>
                </a:cubicBezTo>
                <a:cubicBezTo>
                  <a:pt x="2632" y="8715"/>
                  <a:pt x="2615" y="8732"/>
                  <a:pt x="2580" y="8749"/>
                </a:cubicBezTo>
                <a:cubicBezTo>
                  <a:pt x="2495" y="8800"/>
                  <a:pt x="2427" y="8800"/>
                  <a:pt x="2410" y="8629"/>
                </a:cubicBezTo>
                <a:cubicBezTo>
                  <a:pt x="2410" y="8578"/>
                  <a:pt x="2392" y="8578"/>
                  <a:pt x="2375" y="8629"/>
                </a:cubicBezTo>
                <a:cubicBezTo>
                  <a:pt x="2324" y="8732"/>
                  <a:pt x="2222" y="8834"/>
                  <a:pt x="2273" y="8988"/>
                </a:cubicBezTo>
                <a:cubicBezTo>
                  <a:pt x="2273" y="9039"/>
                  <a:pt x="2273" y="9108"/>
                  <a:pt x="2222" y="9159"/>
                </a:cubicBezTo>
                <a:cubicBezTo>
                  <a:pt x="2170" y="9261"/>
                  <a:pt x="2222" y="9278"/>
                  <a:pt x="2239" y="9313"/>
                </a:cubicBezTo>
                <a:cubicBezTo>
                  <a:pt x="2256" y="9364"/>
                  <a:pt x="2222" y="9432"/>
                  <a:pt x="2205" y="9466"/>
                </a:cubicBezTo>
                <a:cubicBezTo>
                  <a:pt x="2170" y="9501"/>
                  <a:pt x="2136" y="9501"/>
                  <a:pt x="2102" y="9518"/>
                </a:cubicBezTo>
                <a:cubicBezTo>
                  <a:pt x="2068" y="9518"/>
                  <a:pt x="2034" y="9535"/>
                  <a:pt x="1999" y="9552"/>
                </a:cubicBezTo>
                <a:cubicBezTo>
                  <a:pt x="1982" y="9552"/>
                  <a:pt x="1982" y="9569"/>
                  <a:pt x="1965" y="9586"/>
                </a:cubicBezTo>
                <a:cubicBezTo>
                  <a:pt x="1965" y="9620"/>
                  <a:pt x="1948" y="9654"/>
                  <a:pt x="1948" y="9688"/>
                </a:cubicBezTo>
                <a:cubicBezTo>
                  <a:pt x="1999" y="9791"/>
                  <a:pt x="2068" y="9911"/>
                  <a:pt x="2153" y="9928"/>
                </a:cubicBezTo>
                <a:cubicBezTo>
                  <a:pt x="2239" y="9945"/>
                  <a:pt x="2222" y="10013"/>
                  <a:pt x="2222" y="10116"/>
                </a:cubicBezTo>
                <a:cubicBezTo>
                  <a:pt x="2222" y="10133"/>
                  <a:pt x="2222" y="10150"/>
                  <a:pt x="2239" y="10167"/>
                </a:cubicBezTo>
                <a:cubicBezTo>
                  <a:pt x="2239" y="10269"/>
                  <a:pt x="2239" y="10372"/>
                  <a:pt x="2239" y="10492"/>
                </a:cubicBezTo>
                <a:cubicBezTo>
                  <a:pt x="2170" y="10679"/>
                  <a:pt x="2136" y="10885"/>
                  <a:pt x="2136" y="11107"/>
                </a:cubicBezTo>
                <a:cubicBezTo>
                  <a:pt x="2136" y="11226"/>
                  <a:pt x="2170" y="11363"/>
                  <a:pt x="2205" y="11500"/>
                </a:cubicBezTo>
                <a:cubicBezTo>
                  <a:pt x="2187" y="11500"/>
                  <a:pt x="2187" y="11500"/>
                  <a:pt x="2170" y="11517"/>
                </a:cubicBezTo>
                <a:cubicBezTo>
                  <a:pt x="2136" y="11568"/>
                  <a:pt x="2119" y="11653"/>
                  <a:pt x="2136" y="11722"/>
                </a:cubicBezTo>
                <a:cubicBezTo>
                  <a:pt x="2222" y="11910"/>
                  <a:pt x="2341" y="12012"/>
                  <a:pt x="2427" y="12200"/>
                </a:cubicBezTo>
                <a:cubicBezTo>
                  <a:pt x="2461" y="12217"/>
                  <a:pt x="2478" y="12251"/>
                  <a:pt x="2512" y="12269"/>
                </a:cubicBezTo>
                <a:cubicBezTo>
                  <a:pt x="2512" y="12269"/>
                  <a:pt x="2529" y="12251"/>
                  <a:pt x="2546" y="12251"/>
                </a:cubicBezTo>
                <a:cubicBezTo>
                  <a:pt x="2649" y="12337"/>
                  <a:pt x="2734" y="12456"/>
                  <a:pt x="2803" y="12576"/>
                </a:cubicBezTo>
                <a:cubicBezTo>
                  <a:pt x="2871" y="12713"/>
                  <a:pt x="2973" y="12815"/>
                  <a:pt x="3093" y="12901"/>
                </a:cubicBezTo>
                <a:cubicBezTo>
                  <a:pt x="3110" y="12901"/>
                  <a:pt x="3110" y="12901"/>
                  <a:pt x="3127" y="12901"/>
                </a:cubicBezTo>
                <a:lnTo>
                  <a:pt x="3247" y="13687"/>
                </a:lnTo>
                <a:lnTo>
                  <a:pt x="3230" y="13687"/>
                </a:lnTo>
                <a:lnTo>
                  <a:pt x="3059" y="13772"/>
                </a:lnTo>
                <a:cubicBezTo>
                  <a:pt x="3042" y="13789"/>
                  <a:pt x="3042" y="13806"/>
                  <a:pt x="3025" y="13823"/>
                </a:cubicBezTo>
                <a:cubicBezTo>
                  <a:pt x="3025" y="13858"/>
                  <a:pt x="3025" y="13892"/>
                  <a:pt x="3042" y="13909"/>
                </a:cubicBezTo>
                <a:cubicBezTo>
                  <a:pt x="3093" y="13960"/>
                  <a:pt x="3144" y="13994"/>
                  <a:pt x="3213" y="14028"/>
                </a:cubicBezTo>
                <a:cubicBezTo>
                  <a:pt x="3281" y="14028"/>
                  <a:pt x="3298" y="14097"/>
                  <a:pt x="3281" y="14199"/>
                </a:cubicBezTo>
                <a:lnTo>
                  <a:pt x="3281" y="14268"/>
                </a:lnTo>
                <a:cubicBezTo>
                  <a:pt x="3418" y="14251"/>
                  <a:pt x="3401" y="14507"/>
                  <a:pt x="3503" y="14558"/>
                </a:cubicBezTo>
                <a:cubicBezTo>
                  <a:pt x="3571" y="14575"/>
                  <a:pt x="3606" y="14626"/>
                  <a:pt x="3640" y="14695"/>
                </a:cubicBezTo>
                <a:cubicBezTo>
                  <a:pt x="3674" y="14831"/>
                  <a:pt x="3759" y="14831"/>
                  <a:pt x="3828" y="14917"/>
                </a:cubicBezTo>
                <a:lnTo>
                  <a:pt x="3947" y="15036"/>
                </a:lnTo>
                <a:lnTo>
                  <a:pt x="3947" y="15105"/>
                </a:lnTo>
                <a:cubicBezTo>
                  <a:pt x="3947" y="15173"/>
                  <a:pt x="3947" y="15276"/>
                  <a:pt x="3896" y="15310"/>
                </a:cubicBezTo>
                <a:cubicBezTo>
                  <a:pt x="3862" y="15344"/>
                  <a:pt x="3794" y="15344"/>
                  <a:pt x="3776" y="15293"/>
                </a:cubicBezTo>
                <a:cubicBezTo>
                  <a:pt x="3725" y="15207"/>
                  <a:pt x="3674" y="15122"/>
                  <a:pt x="3589" y="15173"/>
                </a:cubicBezTo>
                <a:cubicBezTo>
                  <a:pt x="3554" y="15105"/>
                  <a:pt x="3503" y="15036"/>
                  <a:pt x="3452" y="14968"/>
                </a:cubicBezTo>
                <a:cubicBezTo>
                  <a:pt x="3452" y="14951"/>
                  <a:pt x="3401" y="14985"/>
                  <a:pt x="3401" y="15002"/>
                </a:cubicBezTo>
                <a:cubicBezTo>
                  <a:pt x="3366" y="15071"/>
                  <a:pt x="3366" y="15002"/>
                  <a:pt x="3383" y="15054"/>
                </a:cubicBezTo>
                <a:cubicBezTo>
                  <a:pt x="3401" y="15173"/>
                  <a:pt x="3435" y="15276"/>
                  <a:pt x="3452" y="15395"/>
                </a:cubicBezTo>
                <a:cubicBezTo>
                  <a:pt x="3469" y="15447"/>
                  <a:pt x="3503" y="15498"/>
                  <a:pt x="3554" y="15498"/>
                </a:cubicBezTo>
                <a:cubicBezTo>
                  <a:pt x="3606" y="15498"/>
                  <a:pt x="3640" y="15515"/>
                  <a:pt x="3657" y="15583"/>
                </a:cubicBezTo>
                <a:cubicBezTo>
                  <a:pt x="3691" y="15703"/>
                  <a:pt x="3725" y="15822"/>
                  <a:pt x="3845" y="15771"/>
                </a:cubicBezTo>
                <a:cubicBezTo>
                  <a:pt x="3896" y="15857"/>
                  <a:pt x="3913" y="15976"/>
                  <a:pt x="3999" y="15993"/>
                </a:cubicBezTo>
                <a:cubicBezTo>
                  <a:pt x="4033" y="16010"/>
                  <a:pt x="4016" y="16079"/>
                  <a:pt x="3999" y="16147"/>
                </a:cubicBezTo>
                <a:cubicBezTo>
                  <a:pt x="3999" y="16198"/>
                  <a:pt x="3964" y="16215"/>
                  <a:pt x="3913" y="16215"/>
                </a:cubicBezTo>
                <a:cubicBezTo>
                  <a:pt x="3845" y="16215"/>
                  <a:pt x="3794" y="16318"/>
                  <a:pt x="3794" y="16438"/>
                </a:cubicBezTo>
                <a:cubicBezTo>
                  <a:pt x="3811" y="16489"/>
                  <a:pt x="3828" y="16540"/>
                  <a:pt x="3828" y="16591"/>
                </a:cubicBezTo>
                <a:cubicBezTo>
                  <a:pt x="3811" y="16711"/>
                  <a:pt x="3862" y="16813"/>
                  <a:pt x="3930" y="16882"/>
                </a:cubicBezTo>
                <a:cubicBezTo>
                  <a:pt x="3999" y="16933"/>
                  <a:pt x="4067" y="16984"/>
                  <a:pt x="4118" y="17036"/>
                </a:cubicBezTo>
                <a:cubicBezTo>
                  <a:pt x="4152" y="17053"/>
                  <a:pt x="4204" y="17070"/>
                  <a:pt x="4204" y="17104"/>
                </a:cubicBezTo>
                <a:cubicBezTo>
                  <a:pt x="4187" y="17326"/>
                  <a:pt x="4306" y="17343"/>
                  <a:pt x="4357" y="17446"/>
                </a:cubicBezTo>
                <a:cubicBezTo>
                  <a:pt x="4426" y="17599"/>
                  <a:pt x="4477" y="17565"/>
                  <a:pt x="4597" y="17343"/>
                </a:cubicBezTo>
                <a:cubicBezTo>
                  <a:pt x="4631" y="17394"/>
                  <a:pt x="4682" y="17411"/>
                  <a:pt x="4733" y="17429"/>
                </a:cubicBezTo>
                <a:cubicBezTo>
                  <a:pt x="4802" y="17463"/>
                  <a:pt x="4802" y="17531"/>
                  <a:pt x="4750" y="17651"/>
                </a:cubicBezTo>
                <a:lnTo>
                  <a:pt x="4750" y="17651"/>
                </a:lnTo>
                <a:cubicBezTo>
                  <a:pt x="4802" y="17668"/>
                  <a:pt x="4853" y="17668"/>
                  <a:pt x="4904" y="17685"/>
                </a:cubicBezTo>
                <a:lnTo>
                  <a:pt x="4938" y="17685"/>
                </a:lnTo>
                <a:lnTo>
                  <a:pt x="4990" y="17634"/>
                </a:lnTo>
                <a:cubicBezTo>
                  <a:pt x="5075" y="17582"/>
                  <a:pt x="5160" y="17531"/>
                  <a:pt x="5263" y="17497"/>
                </a:cubicBezTo>
                <a:lnTo>
                  <a:pt x="5263" y="17497"/>
                </a:lnTo>
                <a:lnTo>
                  <a:pt x="5314" y="17480"/>
                </a:lnTo>
                <a:cubicBezTo>
                  <a:pt x="5314" y="17463"/>
                  <a:pt x="5314" y="17446"/>
                  <a:pt x="5314" y="17429"/>
                </a:cubicBezTo>
                <a:cubicBezTo>
                  <a:pt x="5314" y="17343"/>
                  <a:pt x="5365" y="17309"/>
                  <a:pt x="5417" y="17258"/>
                </a:cubicBezTo>
                <a:cubicBezTo>
                  <a:pt x="5468" y="17224"/>
                  <a:pt x="5485" y="17258"/>
                  <a:pt x="5519" y="17275"/>
                </a:cubicBezTo>
                <a:lnTo>
                  <a:pt x="5639" y="17326"/>
                </a:lnTo>
                <a:cubicBezTo>
                  <a:pt x="5673" y="17343"/>
                  <a:pt x="5707" y="17292"/>
                  <a:pt x="5707" y="17241"/>
                </a:cubicBezTo>
                <a:cubicBezTo>
                  <a:pt x="5707" y="17189"/>
                  <a:pt x="5690" y="17104"/>
                  <a:pt x="5690" y="17036"/>
                </a:cubicBezTo>
                <a:lnTo>
                  <a:pt x="6151" y="17070"/>
                </a:lnTo>
                <a:cubicBezTo>
                  <a:pt x="6169" y="17121"/>
                  <a:pt x="6186" y="17172"/>
                  <a:pt x="6186" y="17224"/>
                </a:cubicBezTo>
                <a:cubicBezTo>
                  <a:pt x="6186" y="17275"/>
                  <a:pt x="6169" y="17343"/>
                  <a:pt x="6151" y="17394"/>
                </a:cubicBezTo>
                <a:cubicBezTo>
                  <a:pt x="6151" y="17429"/>
                  <a:pt x="6203" y="17531"/>
                  <a:pt x="6220" y="17514"/>
                </a:cubicBezTo>
                <a:cubicBezTo>
                  <a:pt x="6322" y="17497"/>
                  <a:pt x="6442" y="17514"/>
                  <a:pt x="6527" y="17582"/>
                </a:cubicBezTo>
                <a:cubicBezTo>
                  <a:pt x="6613" y="17548"/>
                  <a:pt x="6715" y="17548"/>
                  <a:pt x="6818" y="17565"/>
                </a:cubicBezTo>
                <a:cubicBezTo>
                  <a:pt x="6886" y="17565"/>
                  <a:pt x="6972" y="17565"/>
                  <a:pt x="7040" y="17582"/>
                </a:cubicBezTo>
                <a:cubicBezTo>
                  <a:pt x="7108" y="17617"/>
                  <a:pt x="7194" y="17617"/>
                  <a:pt x="7262" y="17548"/>
                </a:cubicBezTo>
                <a:cubicBezTo>
                  <a:pt x="7347" y="17480"/>
                  <a:pt x="7433" y="17514"/>
                  <a:pt x="7518" y="17668"/>
                </a:cubicBezTo>
                <a:cubicBezTo>
                  <a:pt x="7535" y="17565"/>
                  <a:pt x="7518" y="17480"/>
                  <a:pt x="7501" y="17377"/>
                </a:cubicBezTo>
                <a:cubicBezTo>
                  <a:pt x="7467" y="17309"/>
                  <a:pt x="7484" y="17224"/>
                  <a:pt x="7553" y="17189"/>
                </a:cubicBezTo>
                <a:lnTo>
                  <a:pt x="8168" y="17241"/>
                </a:lnTo>
                <a:cubicBezTo>
                  <a:pt x="8253" y="17411"/>
                  <a:pt x="8253" y="17411"/>
                  <a:pt x="8356" y="17429"/>
                </a:cubicBezTo>
                <a:cubicBezTo>
                  <a:pt x="8390" y="17429"/>
                  <a:pt x="8407" y="17429"/>
                  <a:pt x="8424" y="17429"/>
                </a:cubicBezTo>
                <a:cubicBezTo>
                  <a:pt x="8475" y="17446"/>
                  <a:pt x="8509" y="17497"/>
                  <a:pt x="8526" y="17548"/>
                </a:cubicBezTo>
                <a:cubicBezTo>
                  <a:pt x="8544" y="17582"/>
                  <a:pt x="8526" y="17634"/>
                  <a:pt x="8509" y="17685"/>
                </a:cubicBezTo>
                <a:cubicBezTo>
                  <a:pt x="8509" y="17685"/>
                  <a:pt x="8492" y="17702"/>
                  <a:pt x="8475" y="17702"/>
                </a:cubicBezTo>
                <a:cubicBezTo>
                  <a:pt x="8441" y="17719"/>
                  <a:pt x="8407" y="17719"/>
                  <a:pt x="8373" y="17719"/>
                </a:cubicBezTo>
                <a:lnTo>
                  <a:pt x="8373" y="17719"/>
                </a:lnTo>
                <a:cubicBezTo>
                  <a:pt x="8424" y="17839"/>
                  <a:pt x="8492" y="17958"/>
                  <a:pt x="8544" y="18061"/>
                </a:cubicBezTo>
                <a:cubicBezTo>
                  <a:pt x="8578" y="18095"/>
                  <a:pt x="8612" y="18061"/>
                  <a:pt x="8646" y="18061"/>
                </a:cubicBezTo>
                <a:cubicBezTo>
                  <a:pt x="8749" y="18044"/>
                  <a:pt x="8868" y="17992"/>
                  <a:pt x="8971" y="17924"/>
                </a:cubicBezTo>
                <a:cubicBezTo>
                  <a:pt x="9005" y="17907"/>
                  <a:pt x="9022" y="17856"/>
                  <a:pt x="9039" y="17822"/>
                </a:cubicBezTo>
                <a:cubicBezTo>
                  <a:pt x="9261" y="17924"/>
                  <a:pt x="9535" y="17890"/>
                  <a:pt x="9740" y="17770"/>
                </a:cubicBezTo>
                <a:cubicBezTo>
                  <a:pt x="9774" y="17770"/>
                  <a:pt x="9808" y="17770"/>
                  <a:pt x="9825" y="17770"/>
                </a:cubicBezTo>
                <a:cubicBezTo>
                  <a:pt x="9876" y="17736"/>
                  <a:pt x="9910" y="17804"/>
                  <a:pt x="9927" y="17839"/>
                </a:cubicBezTo>
                <a:cubicBezTo>
                  <a:pt x="9962" y="17924"/>
                  <a:pt x="10030" y="17975"/>
                  <a:pt x="10098" y="17992"/>
                </a:cubicBezTo>
                <a:cubicBezTo>
                  <a:pt x="10184" y="17992"/>
                  <a:pt x="10252" y="17975"/>
                  <a:pt x="10303" y="17924"/>
                </a:cubicBezTo>
                <a:cubicBezTo>
                  <a:pt x="10406" y="17804"/>
                  <a:pt x="10577" y="17804"/>
                  <a:pt x="10696" y="17890"/>
                </a:cubicBezTo>
                <a:cubicBezTo>
                  <a:pt x="10713" y="17890"/>
                  <a:pt x="10748" y="17907"/>
                  <a:pt x="10765" y="17924"/>
                </a:cubicBezTo>
                <a:cubicBezTo>
                  <a:pt x="10884" y="17958"/>
                  <a:pt x="10987" y="17958"/>
                  <a:pt x="11021" y="17822"/>
                </a:cubicBezTo>
                <a:cubicBezTo>
                  <a:pt x="11021" y="17822"/>
                  <a:pt x="11038" y="17804"/>
                  <a:pt x="11055" y="17787"/>
                </a:cubicBezTo>
                <a:cubicBezTo>
                  <a:pt x="11038" y="17770"/>
                  <a:pt x="11038" y="17736"/>
                  <a:pt x="11038" y="17702"/>
                </a:cubicBezTo>
                <a:cubicBezTo>
                  <a:pt x="11038" y="17651"/>
                  <a:pt x="11055" y="17582"/>
                  <a:pt x="11072" y="17531"/>
                </a:cubicBezTo>
                <a:cubicBezTo>
                  <a:pt x="11226" y="17531"/>
                  <a:pt x="11294" y="17429"/>
                  <a:pt x="11414" y="17377"/>
                </a:cubicBezTo>
                <a:cubicBezTo>
                  <a:pt x="11499" y="17429"/>
                  <a:pt x="11568" y="17463"/>
                  <a:pt x="11499" y="17309"/>
                </a:cubicBezTo>
                <a:cubicBezTo>
                  <a:pt x="11499" y="17292"/>
                  <a:pt x="11499" y="17258"/>
                  <a:pt x="11517" y="17241"/>
                </a:cubicBezTo>
                <a:cubicBezTo>
                  <a:pt x="11551" y="17224"/>
                  <a:pt x="11602" y="17206"/>
                  <a:pt x="11653" y="17206"/>
                </a:cubicBezTo>
                <a:cubicBezTo>
                  <a:pt x="11653" y="17206"/>
                  <a:pt x="11670" y="17224"/>
                  <a:pt x="11687" y="17224"/>
                </a:cubicBezTo>
                <a:cubicBezTo>
                  <a:pt x="11807" y="17343"/>
                  <a:pt x="11927" y="17446"/>
                  <a:pt x="12029" y="17582"/>
                </a:cubicBezTo>
                <a:cubicBezTo>
                  <a:pt x="12029" y="17599"/>
                  <a:pt x="12046" y="17617"/>
                  <a:pt x="12046" y="17634"/>
                </a:cubicBezTo>
                <a:cubicBezTo>
                  <a:pt x="12046" y="17634"/>
                  <a:pt x="12012" y="17685"/>
                  <a:pt x="12012" y="17702"/>
                </a:cubicBezTo>
                <a:cubicBezTo>
                  <a:pt x="12012" y="17770"/>
                  <a:pt x="12012" y="17856"/>
                  <a:pt x="12012" y="17924"/>
                </a:cubicBezTo>
                <a:cubicBezTo>
                  <a:pt x="12115" y="17924"/>
                  <a:pt x="12234" y="17941"/>
                  <a:pt x="12302" y="17856"/>
                </a:cubicBezTo>
                <a:cubicBezTo>
                  <a:pt x="12302" y="17839"/>
                  <a:pt x="12354" y="17856"/>
                  <a:pt x="12371" y="17873"/>
                </a:cubicBezTo>
                <a:cubicBezTo>
                  <a:pt x="12388" y="17890"/>
                  <a:pt x="12405" y="17890"/>
                  <a:pt x="12422" y="17907"/>
                </a:cubicBezTo>
                <a:cubicBezTo>
                  <a:pt x="12730" y="18232"/>
                  <a:pt x="12730" y="18232"/>
                  <a:pt x="12883" y="18078"/>
                </a:cubicBezTo>
                <a:cubicBezTo>
                  <a:pt x="12935" y="18044"/>
                  <a:pt x="13003" y="18078"/>
                  <a:pt x="13088" y="18129"/>
                </a:cubicBezTo>
                <a:cubicBezTo>
                  <a:pt x="13140" y="18180"/>
                  <a:pt x="13191" y="18215"/>
                  <a:pt x="13242" y="18266"/>
                </a:cubicBezTo>
                <a:cubicBezTo>
                  <a:pt x="13259" y="18249"/>
                  <a:pt x="13259" y="18215"/>
                  <a:pt x="13276" y="18180"/>
                </a:cubicBezTo>
                <a:cubicBezTo>
                  <a:pt x="13293" y="18180"/>
                  <a:pt x="13293" y="18215"/>
                  <a:pt x="13311" y="18215"/>
                </a:cubicBezTo>
                <a:cubicBezTo>
                  <a:pt x="13584" y="18215"/>
                  <a:pt x="13840" y="18232"/>
                  <a:pt x="14114" y="18300"/>
                </a:cubicBezTo>
                <a:cubicBezTo>
                  <a:pt x="14148" y="18317"/>
                  <a:pt x="14199" y="18300"/>
                  <a:pt x="14250" y="18283"/>
                </a:cubicBezTo>
                <a:cubicBezTo>
                  <a:pt x="14387" y="18249"/>
                  <a:pt x="14524" y="18283"/>
                  <a:pt x="14626" y="18385"/>
                </a:cubicBezTo>
                <a:cubicBezTo>
                  <a:pt x="14643" y="18385"/>
                  <a:pt x="14643" y="18402"/>
                  <a:pt x="14660" y="18402"/>
                </a:cubicBezTo>
                <a:cubicBezTo>
                  <a:pt x="14729" y="18437"/>
                  <a:pt x="14780" y="18420"/>
                  <a:pt x="14780" y="18317"/>
                </a:cubicBezTo>
                <a:cubicBezTo>
                  <a:pt x="14797" y="18249"/>
                  <a:pt x="14814" y="18180"/>
                  <a:pt x="14865" y="18129"/>
                </a:cubicBezTo>
                <a:cubicBezTo>
                  <a:pt x="14900" y="18095"/>
                  <a:pt x="14968" y="18095"/>
                  <a:pt x="15019" y="18112"/>
                </a:cubicBezTo>
                <a:cubicBezTo>
                  <a:pt x="15019" y="18129"/>
                  <a:pt x="15019" y="18146"/>
                  <a:pt x="15019" y="18163"/>
                </a:cubicBezTo>
                <a:cubicBezTo>
                  <a:pt x="15036" y="18266"/>
                  <a:pt x="15105" y="18368"/>
                  <a:pt x="15190" y="18420"/>
                </a:cubicBezTo>
                <a:cubicBezTo>
                  <a:pt x="15275" y="18488"/>
                  <a:pt x="15344" y="18420"/>
                  <a:pt x="15378" y="18368"/>
                </a:cubicBezTo>
                <a:cubicBezTo>
                  <a:pt x="15429" y="18283"/>
                  <a:pt x="15463" y="18197"/>
                  <a:pt x="15498" y="18112"/>
                </a:cubicBezTo>
                <a:lnTo>
                  <a:pt x="15498" y="18095"/>
                </a:lnTo>
                <a:cubicBezTo>
                  <a:pt x="15686" y="18129"/>
                  <a:pt x="15874" y="18095"/>
                  <a:pt x="16010" y="17975"/>
                </a:cubicBezTo>
                <a:cubicBezTo>
                  <a:pt x="16079" y="17992"/>
                  <a:pt x="16130" y="18009"/>
                  <a:pt x="16181" y="18027"/>
                </a:cubicBezTo>
                <a:cubicBezTo>
                  <a:pt x="16318" y="18095"/>
                  <a:pt x="16472" y="18129"/>
                  <a:pt x="16642" y="18129"/>
                </a:cubicBezTo>
                <a:cubicBezTo>
                  <a:pt x="16625" y="18146"/>
                  <a:pt x="16625" y="18163"/>
                  <a:pt x="16625" y="18180"/>
                </a:cubicBezTo>
                <a:cubicBezTo>
                  <a:pt x="16813" y="18146"/>
                  <a:pt x="17018" y="18146"/>
                  <a:pt x="17223" y="18180"/>
                </a:cubicBezTo>
                <a:cubicBezTo>
                  <a:pt x="17309" y="18112"/>
                  <a:pt x="17428" y="18061"/>
                  <a:pt x="17548" y="18027"/>
                </a:cubicBezTo>
                <a:cubicBezTo>
                  <a:pt x="17633" y="18044"/>
                  <a:pt x="17719" y="18027"/>
                  <a:pt x="17821" y="17992"/>
                </a:cubicBezTo>
                <a:cubicBezTo>
                  <a:pt x="17890" y="18009"/>
                  <a:pt x="17941" y="18009"/>
                  <a:pt x="18009" y="17992"/>
                </a:cubicBezTo>
                <a:cubicBezTo>
                  <a:pt x="18180" y="18009"/>
                  <a:pt x="18351" y="18044"/>
                  <a:pt x="18505" y="18129"/>
                </a:cubicBezTo>
                <a:lnTo>
                  <a:pt x="19222" y="18180"/>
                </a:lnTo>
                <a:cubicBezTo>
                  <a:pt x="19222" y="18197"/>
                  <a:pt x="19239" y="18215"/>
                  <a:pt x="19257" y="18232"/>
                </a:cubicBezTo>
                <a:cubicBezTo>
                  <a:pt x="19308" y="18317"/>
                  <a:pt x="19359" y="18402"/>
                  <a:pt x="19445" y="18385"/>
                </a:cubicBezTo>
                <a:lnTo>
                  <a:pt x="19445" y="1"/>
                </a:lnTo>
                <a:lnTo>
                  <a:pt x="0" y="1"/>
                </a:lnTo>
                <a:lnTo>
                  <a:pt x="0" y="3247"/>
                </a:lnTo>
                <a:cubicBezTo>
                  <a:pt x="69" y="3264"/>
                  <a:pt x="154" y="3264"/>
                  <a:pt x="205" y="3332"/>
                </a:cubicBezTo>
                <a:cubicBezTo>
                  <a:pt x="223" y="3350"/>
                  <a:pt x="274" y="3332"/>
                  <a:pt x="274" y="331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50"/>
          <p:cNvSpPr/>
          <p:nvPr/>
        </p:nvSpPr>
        <p:spPr>
          <a:xfrm flipH="1">
            <a:off x="352722" y="465849"/>
            <a:ext cx="5034673" cy="684444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50"/>
          <p:cNvSpPr txBox="1">
            <a:spLocks noGrp="1"/>
          </p:cNvSpPr>
          <p:nvPr>
            <p:ph type="title"/>
          </p:nvPr>
        </p:nvSpPr>
        <p:spPr>
          <a:xfrm>
            <a:off x="347013" y="575392"/>
            <a:ext cx="5050504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altLang="en-US" b="1" dirty="0" err="1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Thảo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luận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các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câu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75000"/>
                  </a:schemeClr>
                </a:solidFill>
                <a:latin typeface="Patrick Hand" panose="020B0604020202020204" charset="0"/>
                <a:cs typeface="Times New Roman" pitchFamily="18" charset="0"/>
              </a:rPr>
              <a:t>hỏi</a:t>
            </a:r>
            <a:endParaRPr dirty="0"/>
          </a:p>
        </p:txBody>
      </p:sp>
      <p:sp>
        <p:nvSpPr>
          <p:cNvPr id="1024" name="Google Shape;1024;p50"/>
          <p:cNvSpPr/>
          <p:nvPr/>
        </p:nvSpPr>
        <p:spPr>
          <a:xfrm>
            <a:off x="5665448" y="822575"/>
            <a:ext cx="2548615" cy="3498339"/>
          </a:xfrm>
          <a:custGeom>
            <a:avLst/>
            <a:gdLst/>
            <a:ahLst/>
            <a:cxnLst/>
            <a:rect l="l" t="t" r="r" b="b"/>
            <a:pathLst>
              <a:path w="40991" h="56266" extrusionOk="0">
                <a:moveTo>
                  <a:pt x="40922" y="0"/>
                </a:moveTo>
                <a:lnTo>
                  <a:pt x="1" y="52"/>
                </a:lnTo>
                <a:lnTo>
                  <a:pt x="69" y="56265"/>
                </a:lnTo>
                <a:lnTo>
                  <a:pt x="40990" y="56214"/>
                </a:lnTo>
                <a:lnTo>
                  <a:pt x="4092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50"/>
          <p:cNvSpPr/>
          <p:nvPr/>
        </p:nvSpPr>
        <p:spPr>
          <a:xfrm>
            <a:off x="5782274" y="984042"/>
            <a:ext cx="2314900" cy="3176396"/>
          </a:xfrm>
          <a:custGeom>
            <a:avLst/>
            <a:gdLst/>
            <a:ahLst/>
            <a:cxnLst/>
            <a:rect l="l" t="t" r="r" b="b"/>
            <a:pathLst>
              <a:path w="37232" h="51088" extrusionOk="0">
                <a:moveTo>
                  <a:pt x="37181" y="0"/>
                </a:moveTo>
                <a:lnTo>
                  <a:pt x="1" y="35"/>
                </a:lnTo>
                <a:lnTo>
                  <a:pt x="52" y="51088"/>
                </a:lnTo>
                <a:lnTo>
                  <a:pt x="37232" y="51037"/>
                </a:lnTo>
                <a:lnTo>
                  <a:pt x="3718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7" name="Google Shape;1027;p50"/>
          <p:cNvGrpSpPr/>
          <p:nvPr/>
        </p:nvGrpSpPr>
        <p:grpSpPr>
          <a:xfrm rot="166182">
            <a:off x="8252402" y="3664596"/>
            <a:ext cx="677478" cy="1602296"/>
            <a:chOff x="7964289" y="3664682"/>
            <a:chExt cx="630767" cy="1491820"/>
          </a:xfrm>
        </p:grpSpPr>
        <p:sp>
          <p:nvSpPr>
            <p:cNvPr id="1028" name="Google Shape;1028;p50"/>
            <p:cNvSpPr/>
            <p:nvPr/>
          </p:nvSpPr>
          <p:spPr>
            <a:xfrm rot="163703">
              <a:off x="7988544" y="3701642"/>
              <a:ext cx="568295" cy="1032620"/>
            </a:xfrm>
            <a:custGeom>
              <a:avLst/>
              <a:gdLst/>
              <a:ahLst/>
              <a:cxnLst/>
              <a:rect l="l" t="t" r="r" b="b"/>
              <a:pathLst>
                <a:path w="14370" h="26111" extrusionOk="0">
                  <a:moveTo>
                    <a:pt x="5226" y="6453"/>
                  </a:moveTo>
                  <a:lnTo>
                    <a:pt x="5226" y="6453"/>
                  </a:lnTo>
                  <a:cubicBezTo>
                    <a:pt x="6285" y="7461"/>
                    <a:pt x="7293" y="8520"/>
                    <a:pt x="8284" y="9597"/>
                  </a:cubicBezTo>
                  <a:cubicBezTo>
                    <a:pt x="7959" y="9682"/>
                    <a:pt x="7754" y="10007"/>
                    <a:pt x="7823" y="10348"/>
                  </a:cubicBezTo>
                  <a:cubicBezTo>
                    <a:pt x="7037" y="8999"/>
                    <a:pt x="6114" y="7734"/>
                    <a:pt x="5226" y="6453"/>
                  </a:cubicBezTo>
                  <a:close/>
                  <a:moveTo>
                    <a:pt x="3773" y="22736"/>
                  </a:moveTo>
                  <a:cubicBezTo>
                    <a:pt x="3961" y="23026"/>
                    <a:pt x="4149" y="23317"/>
                    <a:pt x="4337" y="23607"/>
                  </a:cubicBezTo>
                  <a:cubicBezTo>
                    <a:pt x="4098" y="23351"/>
                    <a:pt x="3927" y="23060"/>
                    <a:pt x="3773" y="22736"/>
                  </a:cubicBezTo>
                  <a:close/>
                  <a:moveTo>
                    <a:pt x="6985" y="1"/>
                  </a:moveTo>
                  <a:cubicBezTo>
                    <a:pt x="6548" y="1"/>
                    <a:pt x="6114" y="442"/>
                    <a:pt x="6439" y="883"/>
                  </a:cubicBezTo>
                  <a:cubicBezTo>
                    <a:pt x="6832" y="1395"/>
                    <a:pt x="7242" y="1908"/>
                    <a:pt x="7652" y="2420"/>
                  </a:cubicBezTo>
                  <a:cubicBezTo>
                    <a:pt x="7020" y="1822"/>
                    <a:pt x="6353" y="1276"/>
                    <a:pt x="5670" y="763"/>
                  </a:cubicBezTo>
                  <a:cubicBezTo>
                    <a:pt x="5561" y="685"/>
                    <a:pt x="5454" y="651"/>
                    <a:pt x="5354" y="651"/>
                  </a:cubicBezTo>
                  <a:cubicBezTo>
                    <a:pt x="4949" y="651"/>
                    <a:pt x="4655" y="1200"/>
                    <a:pt x="4833" y="1583"/>
                  </a:cubicBezTo>
                  <a:cubicBezTo>
                    <a:pt x="5123" y="2198"/>
                    <a:pt x="5448" y="2796"/>
                    <a:pt x="5824" y="3360"/>
                  </a:cubicBezTo>
                  <a:cubicBezTo>
                    <a:pt x="5362" y="3052"/>
                    <a:pt x="4901" y="2779"/>
                    <a:pt x="4422" y="2540"/>
                  </a:cubicBezTo>
                  <a:cubicBezTo>
                    <a:pt x="4337" y="2496"/>
                    <a:pt x="4245" y="2476"/>
                    <a:pt x="4153" y="2476"/>
                  </a:cubicBezTo>
                  <a:cubicBezTo>
                    <a:pt x="3708" y="2476"/>
                    <a:pt x="3260" y="2938"/>
                    <a:pt x="3585" y="3377"/>
                  </a:cubicBezTo>
                  <a:cubicBezTo>
                    <a:pt x="3688" y="3497"/>
                    <a:pt x="3773" y="3616"/>
                    <a:pt x="3876" y="3753"/>
                  </a:cubicBezTo>
                  <a:cubicBezTo>
                    <a:pt x="3585" y="3514"/>
                    <a:pt x="3295" y="3292"/>
                    <a:pt x="2987" y="3087"/>
                  </a:cubicBezTo>
                  <a:cubicBezTo>
                    <a:pt x="2887" y="3017"/>
                    <a:pt x="2786" y="2986"/>
                    <a:pt x="2690" y="2986"/>
                  </a:cubicBezTo>
                  <a:cubicBezTo>
                    <a:pt x="2292" y="2986"/>
                    <a:pt x="1978" y="3505"/>
                    <a:pt x="2184" y="3890"/>
                  </a:cubicBezTo>
                  <a:cubicBezTo>
                    <a:pt x="2509" y="4488"/>
                    <a:pt x="2851" y="5069"/>
                    <a:pt x="3226" y="5633"/>
                  </a:cubicBezTo>
                  <a:lnTo>
                    <a:pt x="2919" y="5325"/>
                  </a:lnTo>
                  <a:cubicBezTo>
                    <a:pt x="2808" y="5209"/>
                    <a:pt x="2668" y="5159"/>
                    <a:pt x="2529" y="5159"/>
                  </a:cubicBezTo>
                  <a:cubicBezTo>
                    <a:pt x="2175" y="5159"/>
                    <a:pt x="1822" y="5484"/>
                    <a:pt x="1945" y="5889"/>
                  </a:cubicBezTo>
                  <a:cubicBezTo>
                    <a:pt x="2167" y="6504"/>
                    <a:pt x="2423" y="7119"/>
                    <a:pt x="2731" y="7700"/>
                  </a:cubicBezTo>
                  <a:lnTo>
                    <a:pt x="2543" y="7478"/>
                  </a:lnTo>
                  <a:cubicBezTo>
                    <a:pt x="2441" y="7359"/>
                    <a:pt x="2314" y="7308"/>
                    <a:pt x="2187" y="7308"/>
                  </a:cubicBezTo>
                  <a:cubicBezTo>
                    <a:pt x="1804" y="7308"/>
                    <a:pt x="1415" y="7764"/>
                    <a:pt x="1672" y="8161"/>
                  </a:cubicBezTo>
                  <a:cubicBezTo>
                    <a:pt x="1996" y="8640"/>
                    <a:pt x="2321" y="9135"/>
                    <a:pt x="2628" y="9631"/>
                  </a:cubicBezTo>
                  <a:cubicBezTo>
                    <a:pt x="2600" y="9624"/>
                    <a:pt x="2571" y="9621"/>
                    <a:pt x="2542" y="9621"/>
                  </a:cubicBezTo>
                  <a:cubicBezTo>
                    <a:pt x="2198" y="9621"/>
                    <a:pt x="1890" y="10072"/>
                    <a:pt x="2048" y="10451"/>
                  </a:cubicBezTo>
                  <a:cubicBezTo>
                    <a:pt x="2663" y="11903"/>
                    <a:pt x="3500" y="13253"/>
                    <a:pt x="4217" y="14654"/>
                  </a:cubicBezTo>
                  <a:cubicBezTo>
                    <a:pt x="3192" y="13561"/>
                    <a:pt x="2218" y="12416"/>
                    <a:pt x="1108" y="11408"/>
                  </a:cubicBezTo>
                  <a:cubicBezTo>
                    <a:pt x="992" y="11283"/>
                    <a:pt x="855" y="11230"/>
                    <a:pt x="722" y="11230"/>
                  </a:cubicBezTo>
                  <a:cubicBezTo>
                    <a:pt x="346" y="11230"/>
                    <a:pt x="1" y="11653"/>
                    <a:pt x="253" y="12057"/>
                  </a:cubicBezTo>
                  <a:cubicBezTo>
                    <a:pt x="800" y="13133"/>
                    <a:pt x="1432" y="14159"/>
                    <a:pt x="2082" y="15184"/>
                  </a:cubicBezTo>
                  <a:cubicBezTo>
                    <a:pt x="2059" y="15181"/>
                    <a:pt x="2036" y="15180"/>
                    <a:pt x="2014" y="15180"/>
                  </a:cubicBezTo>
                  <a:cubicBezTo>
                    <a:pt x="1623" y="15180"/>
                    <a:pt x="1357" y="15597"/>
                    <a:pt x="1535" y="15953"/>
                  </a:cubicBezTo>
                  <a:cubicBezTo>
                    <a:pt x="2440" y="17764"/>
                    <a:pt x="3449" y="19489"/>
                    <a:pt x="4440" y="21249"/>
                  </a:cubicBezTo>
                  <a:cubicBezTo>
                    <a:pt x="3995" y="20737"/>
                    <a:pt x="3517" y="20258"/>
                    <a:pt x="3021" y="19814"/>
                  </a:cubicBezTo>
                  <a:cubicBezTo>
                    <a:pt x="2924" y="19730"/>
                    <a:pt x="2812" y="19693"/>
                    <a:pt x="2703" y="19693"/>
                  </a:cubicBezTo>
                  <a:cubicBezTo>
                    <a:pt x="2371" y="19693"/>
                    <a:pt x="2064" y="20031"/>
                    <a:pt x="2270" y="20378"/>
                  </a:cubicBezTo>
                  <a:cubicBezTo>
                    <a:pt x="2680" y="21044"/>
                    <a:pt x="3107" y="21711"/>
                    <a:pt x="3534" y="22360"/>
                  </a:cubicBezTo>
                  <a:cubicBezTo>
                    <a:pt x="3488" y="22337"/>
                    <a:pt x="3441" y="22327"/>
                    <a:pt x="3396" y="22327"/>
                  </a:cubicBezTo>
                  <a:cubicBezTo>
                    <a:pt x="3203" y="22327"/>
                    <a:pt x="3038" y="22512"/>
                    <a:pt x="3107" y="22719"/>
                  </a:cubicBezTo>
                  <a:cubicBezTo>
                    <a:pt x="3483" y="24000"/>
                    <a:pt x="4781" y="25282"/>
                    <a:pt x="5841" y="26033"/>
                  </a:cubicBezTo>
                  <a:cubicBezTo>
                    <a:pt x="5915" y="26087"/>
                    <a:pt x="5990" y="26111"/>
                    <a:pt x="6062" y="26111"/>
                  </a:cubicBezTo>
                  <a:cubicBezTo>
                    <a:pt x="6355" y="26111"/>
                    <a:pt x="6590" y="25724"/>
                    <a:pt x="6439" y="25435"/>
                  </a:cubicBezTo>
                  <a:cubicBezTo>
                    <a:pt x="6097" y="24820"/>
                    <a:pt x="5755" y="24222"/>
                    <a:pt x="5396" y="23624"/>
                  </a:cubicBezTo>
                  <a:lnTo>
                    <a:pt x="5396" y="23624"/>
                  </a:lnTo>
                  <a:cubicBezTo>
                    <a:pt x="5601" y="23846"/>
                    <a:pt x="5841" y="24034"/>
                    <a:pt x="6080" y="24222"/>
                  </a:cubicBezTo>
                  <a:cubicBezTo>
                    <a:pt x="6179" y="24317"/>
                    <a:pt x="6293" y="24357"/>
                    <a:pt x="6404" y="24357"/>
                  </a:cubicBezTo>
                  <a:cubicBezTo>
                    <a:pt x="6734" y="24357"/>
                    <a:pt x="7036" y="23999"/>
                    <a:pt x="6832" y="23641"/>
                  </a:cubicBezTo>
                  <a:cubicBezTo>
                    <a:pt x="6217" y="22377"/>
                    <a:pt x="5533" y="21147"/>
                    <a:pt x="4850" y="19917"/>
                  </a:cubicBezTo>
                  <a:lnTo>
                    <a:pt x="4850" y="19917"/>
                  </a:lnTo>
                  <a:cubicBezTo>
                    <a:pt x="5021" y="20122"/>
                    <a:pt x="5174" y="20310"/>
                    <a:pt x="5345" y="20515"/>
                  </a:cubicBezTo>
                  <a:cubicBezTo>
                    <a:pt x="5444" y="20626"/>
                    <a:pt x="5559" y="20673"/>
                    <a:pt x="5673" y="20673"/>
                  </a:cubicBezTo>
                  <a:cubicBezTo>
                    <a:pt x="6014" y="20673"/>
                    <a:pt x="6340" y="20254"/>
                    <a:pt x="6148" y="19882"/>
                  </a:cubicBezTo>
                  <a:cubicBezTo>
                    <a:pt x="5345" y="18328"/>
                    <a:pt x="4388" y="16841"/>
                    <a:pt x="3449" y="15372"/>
                  </a:cubicBezTo>
                  <a:lnTo>
                    <a:pt x="3449" y="15372"/>
                  </a:lnTo>
                  <a:cubicBezTo>
                    <a:pt x="4047" y="15987"/>
                    <a:pt x="4679" y="16585"/>
                    <a:pt x="5328" y="17132"/>
                  </a:cubicBezTo>
                  <a:cubicBezTo>
                    <a:pt x="5436" y="17225"/>
                    <a:pt x="5570" y="17268"/>
                    <a:pt x="5702" y="17268"/>
                  </a:cubicBezTo>
                  <a:cubicBezTo>
                    <a:pt x="6027" y="17268"/>
                    <a:pt x="6338" y="17008"/>
                    <a:pt x="6217" y="16619"/>
                  </a:cubicBezTo>
                  <a:cubicBezTo>
                    <a:pt x="6012" y="15987"/>
                    <a:pt x="5755" y="15372"/>
                    <a:pt x="5465" y="14757"/>
                  </a:cubicBezTo>
                  <a:lnTo>
                    <a:pt x="5465" y="14757"/>
                  </a:lnTo>
                  <a:cubicBezTo>
                    <a:pt x="5533" y="14842"/>
                    <a:pt x="5601" y="14927"/>
                    <a:pt x="5687" y="15013"/>
                  </a:cubicBezTo>
                  <a:cubicBezTo>
                    <a:pt x="5797" y="15145"/>
                    <a:pt x="5923" y="15200"/>
                    <a:pt x="6045" y="15200"/>
                  </a:cubicBezTo>
                  <a:cubicBezTo>
                    <a:pt x="6397" y="15200"/>
                    <a:pt x="6719" y="14744"/>
                    <a:pt x="6541" y="14364"/>
                  </a:cubicBezTo>
                  <a:cubicBezTo>
                    <a:pt x="6234" y="13714"/>
                    <a:pt x="5926" y="13099"/>
                    <a:pt x="5601" y="12467"/>
                  </a:cubicBezTo>
                  <a:lnTo>
                    <a:pt x="5601" y="12467"/>
                  </a:lnTo>
                  <a:lnTo>
                    <a:pt x="5670" y="12535"/>
                  </a:lnTo>
                  <a:cubicBezTo>
                    <a:pt x="5790" y="12630"/>
                    <a:pt x="5925" y="12672"/>
                    <a:pt x="6054" y="12672"/>
                  </a:cubicBezTo>
                  <a:cubicBezTo>
                    <a:pt x="6437" y="12672"/>
                    <a:pt x="6771" y="12304"/>
                    <a:pt x="6541" y="11869"/>
                  </a:cubicBezTo>
                  <a:cubicBezTo>
                    <a:pt x="6165" y="11117"/>
                    <a:pt x="5704" y="10417"/>
                    <a:pt x="5260" y="9699"/>
                  </a:cubicBezTo>
                  <a:lnTo>
                    <a:pt x="5260" y="9699"/>
                  </a:lnTo>
                  <a:cubicBezTo>
                    <a:pt x="5875" y="10400"/>
                    <a:pt x="6541" y="11049"/>
                    <a:pt x="7259" y="11664"/>
                  </a:cubicBezTo>
                  <a:cubicBezTo>
                    <a:pt x="7376" y="11771"/>
                    <a:pt x="7514" y="11819"/>
                    <a:pt x="7648" y="11819"/>
                  </a:cubicBezTo>
                  <a:cubicBezTo>
                    <a:pt x="7962" y="11819"/>
                    <a:pt x="8257" y="11557"/>
                    <a:pt x="8233" y="11186"/>
                  </a:cubicBezTo>
                  <a:lnTo>
                    <a:pt x="8233" y="11186"/>
                  </a:lnTo>
                  <a:cubicBezTo>
                    <a:pt x="8523" y="11715"/>
                    <a:pt x="8831" y="12211"/>
                    <a:pt x="9138" y="12723"/>
                  </a:cubicBezTo>
                  <a:cubicBezTo>
                    <a:pt x="9019" y="12621"/>
                    <a:pt x="8916" y="12501"/>
                    <a:pt x="8814" y="12416"/>
                  </a:cubicBezTo>
                  <a:cubicBezTo>
                    <a:pt x="8686" y="12296"/>
                    <a:pt x="8539" y="12245"/>
                    <a:pt x="8397" y="12245"/>
                  </a:cubicBezTo>
                  <a:cubicBezTo>
                    <a:pt x="7971" y="12245"/>
                    <a:pt x="7583" y="12706"/>
                    <a:pt x="7840" y="13168"/>
                  </a:cubicBezTo>
                  <a:cubicBezTo>
                    <a:pt x="7976" y="13424"/>
                    <a:pt x="8113" y="13680"/>
                    <a:pt x="8267" y="13936"/>
                  </a:cubicBezTo>
                  <a:cubicBezTo>
                    <a:pt x="7942" y="14073"/>
                    <a:pt x="7823" y="14466"/>
                    <a:pt x="8011" y="14774"/>
                  </a:cubicBezTo>
                  <a:cubicBezTo>
                    <a:pt x="8472" y="15543"/>
                    <a:pt x="8916" y="16328"/>
                    <a:pt x="9360" y="17114"/>
                  </a:cubicBezTo>
                  <a:lnTo>
                    <a:pt x="8814" y="16499"/>
                  </a:lnTo>
                  <a:cubicBezTo>
                    <a:pt x="8692" y="16360"/>
                    <a:pt x="8548" y="16302"/>
                    <a:pt x="8407" y="16302"/>
                  </a:cubicBezTo>
                  <a:cubicBezTo>
                    <a:pt x="7992" y="16302"/>
                    <a:pt x="7598" y="16805"/>
                    <a:pt x="7840" y="17251"/>
                  </a:cubicBezTo>
                  <a:lnTo>
                    <a:pt x="8506" y="18447"/>
                  </a:lnTo>
                  <a:cubicBezTo>
                    <a:pt x="8284" y="18635"/>
                    <a:pt x="8216" y="18960"/>
                    <a:pt x="8369" y="19216"/>
                  </a:cubicBezTo>
                  <a:cubicBezTo>
                    <a:pt x="8643" y="19729"/>
                    <a:pt x="8933" y="20241"/>
                    <a:pt x="9224" y="20737"/>
                  </a:cubicBezTo>
                  <a:cubicBezTo>
                    <a:pt x="9192" y="20730"/>
                    <a:pt x="9160" y="20727"/>
                    <a:pt x="9128" y="20727"/>
                  </a:cubicBezTo>
                  <a:cubicBezTo>
                    <a:pt x="8683" y="20727"/>
                    <a:pt x="8277" y="21368"/>
                    <a:pt x="8660" y="21830"/>
                  </a:cubicBezTo>
                  <a:cubicBezTo>
                    <a:pt x="9258" y="22582"/>
                    <a:pt x="9822" y="23368"/>
                    <a:pt x="10351" y="24188"/>
                  </a:cubicBezTo>
                  <a:cubicBezTo>
                    <a:pt x="10484" y="24400"/>
                    <a:pt x="10671" y="24489"/>
                    <a:pt x="10855" y="24489"/>
                  </a:cubicBezTo>
                  <a:cubicBezTo>
                    <a:pt x="11264" y="24489"/>
                    <a:pt x="11658" y="24051"/>
                    <a:pt x="11411" y="23556"/>
                  </a:cubicBezTo>
                  <a:cubicBezTo>
                    <a:pt x="11411" y="23539"/>
                    <a:pt x="11394" y="23522"/>
                    <a:pt x="11377" y="23505"/>
                  </a:cubicBezTo>
                  <a:cubicBezTo>
                    <a:pt x="11496" y="23436"/>
                    <a:pt x="11599" y="23351"/>
                    <a:pt x="11667" y="23231"/>
                  </a:cubicBezTo>
                  <a:cubicBezTo>
                    <a:pt x="11694" y="23235"/>
                    <a:pt x="11721" y="23237"/>
                    <a:pt x="11749" y="23237"/>
                  </a:cubicBezTo>
                  <a:cubicBezTo>
                    <a:pt x="12171" y="23237"/>
                    <a:pt x="12604" y="22759"/>
                    <a:pt x="12299" y="22326"/>
                  </a:cubicBezTo>
                  <a:cubicBezTo>
                    <a:pt x="12128" y="22069"/>
                    <a:pt x="11958" y="21830"/>
                    <a:pt x="11804" y="21574"/>
                  </a:cubicBezTo>
                  <a:lnTo>
                    <a:pt x="11804" y="21574"/>
                  </a:lnTo>
                  <a:cubicBezTo>
                    <a:pt x="11861" y="21588"/>
                    <a:pt x="11920" y="21594"/>
                    <a:pt x="11978" y="21594"/>
                  </a:cubicBezTo>
                  <a:cubicBezTo>
                    <a:pt x="12355" y="21594"/>
                    <a:pt x="12716" y="21315"/>
                    <a:pt x="12538" y="20856"/>
                  </a:cubicBezTo>
                  <a:cubicBezTo>
                    <a:pt x="12436" y="20583"/>
                    <a:pt x="12333" y="20310"/>
                    <a:pt x="12197" y="20036"/>
                  </a:cubicBezTo>
                  <a:cubicBezTo>
                    <a:pt x="12573" y="19951"/>
                    <a:pt x="12880" y="19507"/>
                    <a:pt x="12641" y="19114"/>
                  </a:cubicBezTo>
                  <a:cubicBezTo>
                    <a:pt x="12316" y="18550"/>
                    <a:pt x="11992" y="17986"/>
                    <a:pt x="11650" y="17405"/>
                  </a:cubicBezTo>
                  <a:lnTo>
                    <a:pt x="11650" y="17405"/>
                  </a:lnTo>
                  <a:cubicBezTo>
                    <a:pt x="11838" y="17627"/>
                    <a:pt x="12043" y="17849"/>
                    <a:pt x="12231" y="18071"/>
                  </a:cubicBezTo>
                  <a:cubicBezTo>
                    <a:pt x="12358" y="18216"/>
                    <a:pt x="12500" y="18276"/>
                    <a:pt x="12636" y="18276"/>
                  </a:cubicBezTo>
                  <a:cubicBezTo>
                    <a:pt x="13030" y="18276"/>
                    <a:pt x="13378" y="17769"/>
                    <a:pt x="13188" y="17337"/>
                  </a:cubicBezTo>
                  <a:cubicBezTo>
                    <a:pt x="12966" y="16875"/>
                    <a:pt x="12761" y="16414"/>
                    <a:pt x="12504" y="15970"/>
                  </a:cubicBezTo>
                  <a:lnTo>
                    <a:pt x="12504" y="15970"/>
                  </a:lnTo>
                  <a:cubicBezTo>
                    <a:pt x="12726" y="16192"/>
                    <a:pt x="12931" y="16397"/>
                    <a:pt x="13171" y="16602"/>
                  </a:cubicBezTo>
                  <a:cubicBezTo>
                    <a:pt x="13273" y="16692"/>
                    <a:pt x="13397" y="16731"/>
                    <a:pt x="13520" y="16731"/>
                  </a:cubicBezTo>
                  <a:cubicBezTo>
                    <a:pt x="13909" y="16731"/>
                    <a:pt x="14293" y="16342"/>
                    <a:pt x="14008" y="15953"/>
                  </a:cubicBezTo>
                  <a:cubicBezTo>
                    <a:pt x="13376" y="15115"/>
                    <a:pt x="12726" y="14278"/>
                    <a:pt x="12077" y="13458"/>
                  </a:cubicBezTo>
                  <a:lnTo>
                    <a:pt x="12077" y="13458"/>
                  </a:lnTo>
                  <a:cubicBezTo>
                    <a:pt x="12419" y="13766"/>
                    <a:pt x="12761" y="14056"/>
                    <a:pt x="13102" y="14346"/>
                  </a:cubicBezTo>
                  <a:cubicBezTo>
                    <a:pt x="13229" y="14447"/>
                    <a:pt x="13363" y="14490"/>
                    <a:pt x="13491" y="14490"/>
                  </a:cubicBezTo>
                  <a:cubicBezTo>
                    <a:pt x="13953" y="14490"/>
                    <a:pt x="14335" y="13933"/>
                    <a:pt x="13974" y="13492"/>
                  </a:cubicBezTo>
                  <a:cubicBezTo>
                    <a:pt x="12077" y="11373"/>
                    <a:pt x="10163" y="9289"/>
                    <a:pt x="8301" y="7153"/>
                  </a:cubicBezTo>
                  <a:lnTo>
                    <a:pt x="8301" y="7153"/>
                  </a:lnTo>
                  <a:cubicBezTo>
                    <a:pt x="9651" y="8571"/>
                    <a:pt x="10915" y="10092"/>
                    <a:pt x="12402" y="11322"/>
                  </a:cubicBezTo>
                  <a:cubicBezTo>
                    <a:pt x="12522" y="11422"/>
                    <a:pt x="12665" y="11465"/>
                    <a:pt x="12808" y="11465"/>
                  </a:cubicBezTo>
                  <a:cubicBezTo>
                    <a:pt x="13251" y="11465"/>
                    <a:pt x="13682" y="11045"/>
                    <a:pt x="13359" y="10605"/>
                  </a:cubicBezTo>
                  <a:cubicBezTo>
                    <a:pt x="11821" y="8520"/>
                    <a:pt x="9941" y="6692"/>
                    <a:pt x="8301" y="4693"/>
                  </a:cubicBezTo>
                  <a:lnTo>
                    <a:pt x="8301" y="4693"/>
                  </a:lnTo>
                  <a:cubicBezTo>
                    <a:pt x="9873" y="6299"/>
                    <a:pt x="11342" y="7990"/>
                    <a:pt x="13119" y="9374"/>
                  </a:cubicBezTo>
                  <a:cubicBezTo>
                    <a:pt x="13240" y="9470"/>
                    <a:pt x="13382" y="9512"/>
                    <a:pt x="13521" y="9512"/>
                  </a:cubicBezTo>
                  <a:cubicBezTo>
                    <a:pt x="13956" y="9512"/>
                    <a:pt x="14369" y="9105"/>
                    <a:pt x="14059" y="8640"/>
                  </a:cubicBezTo>
                  <a:cubicBezTo>
                    <a:pt x="13376" y="7580"/>
                    <a:pt x="12607" y="6572"/>
                    <a:pt x="11821" y="5598"/>
                  </a:cubicBezTo>
                  <a:lnTo>
                    <a:pt x="11821" y="5598"/>
                  </a:lnTo>
                  <a:lnTo>
                    <a:pt x="11872" y="5633"/>
                  </a:lnTo>
                  <a:cubicBezTo>
                    <a:pt x="12007" y="5741"/>
                    <a:pt x="12157" y="5789"/>
                    <a:pt x="12299" y="5789"/>
                  </a:cubicBezTo>
                  <a:cubicBezTo>
                    <a:pt x="12715" y="5789"/>
                    <a:pt x="13071" y="5381"/>
                    <a:pt x="12829" y="4898"/>
                  </a:cubicBezTo>
                  <a:cubicBezTo>
                    <a:pt x="12060" y="3445"/>
                    <a:pt x="11120" y="2096"/>
                    <a:pt x="10334" y="626"/>
                  </a:cubicBezTo>
                  <a:cubicBezTo>
                    <a:pt x="10225" y="425"/>
                    <a:pt x="10033" y="340"/>
                    <a:pt x="9837" y="340"/>
                  </a:cubicBezTo>
                  <a:cubicBezTo>
                    <a:pt x="9448" y="340"/>
                    <a:pt x="9042" y="673"/>
                    <a:pt x="9224" y="1105"/>
                  </a:cubicBezTo>
                  <a:cubicBezTo>
                    <a:pt x="9377" y="1481"/>
                    <a:pt x="9480" y="1839"/>
                    <a:pt x="9651" y="2164"/>
                  </a:cubicBezTo>
                  <a:cubicBezTo>
                    <a:pt x="8899" y="1498"/>
                    <a:pt x="8147" y="814"/>
                    <a:pt x="7378" y="148"/>
                  </a:cubicBezTo>
                  <a:cubicBezTo>
                    <a:pt x="7263" y="45"/>
                    <a:pt x="7124" y="1"/>
                    <a:pt x="6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0"/>
            <p:cNvSpPr/>
            <p:nvPr/>
          </p:nvSpPr>
          <p:spPr>
            <a:xfrm rot="163703">
              <a:off x="8195376" y="4188081"/>
              <a:ext cx="235583" cy="934108"/>
            </a:xfrm>
            <a:custGeom>
              <a:avLst/>
              <a:gdLst/>
              <a:ahLst/>
              <a:cxnLst/>
              <a:rect l="l" t="t" r="r" b="b"/>
              <a:pathLst>
                <a:path w="5957" h="23620" extrusionOk="0">
                  <a:moveTo>
                    <a:pt x="1516" y="1"/>
                  </a:moveTo>
                  <a:cubicBezTo>
                    <a:pt x="1210" y="1"/>
                    <a:pt x="1019" y="271"/>
                    <a:pt x="991" y="553"/>
                  </a:cubicBezTo>
                  <a:lnTo>
                    <a:pt x="855" y="553"/>
                  </a:lnTo>
                  <a:cubicBezTo>
                    <a:pt x="479" y="553"/>
                    <a:pt x="188" y="929"/>
                    <a:pt x="291" y="1304"/>
                  </a:cubicBezTo>
                  <a:cubicBezTo>
                    <a:pt x="376" y="1783"/>
                    <a:pt x="444" y="2261"/>
                    <a:pt x="479" y="2740"/>
                  </a:cubicBezTo>
                  <a:cubicBezTo>
                    <a:pt x="137" y="2876"/>
                    <a:pt x="0" y="3269"/>
                    <a:pt x="171" y="3594"/>
                  </a:cubicBezTo>
                  <a:cubicBezTo>
                    <a:pt x="462" y="4158"/>
                    <a:pt x="820" y="4705"/>
                    <a:pt x="1213" y="5217"/>
                  </a:cubicBezTo>
                  <a:cubicBezTo>
                    <a:pt x="872" y="5337"/>
                    <a:pt x="718" y="5747"/>
                    <a:pt x="889" y="6071"/>
                  </a:cubicBezTo>
                  <a:cubicBezTo>
                    <a:pt x="1128" y="6464"/>
                    <a:pt x="1384" y="6840"/>
                    <a:pt x="1623" y="7233"/>
                  </a:cubicBezTo>
                  <a:cubicBezTo>
                    <a:pt x="1550" y="7198"/>
                    <a:pt x="1475" y="7182"/>
                    <a:pt x="1400" y="7182"/>
                  </a:cubicBezTo>
                  <a:cubicBezTo>
                    <a:pt x="1005" y="7182"/>
                    <a:pt x="647" y="7631"/>
                    <a:pt x="906" y="8019"/>
                  </a:cubicBezTo>
                  <a:cubicBezTo>
                    <a:pt x="1282" y="8600"/>
                    <a:pt x="1658" y="9181"/>
                    <a:pt x="2016" y="9779"/>
                  </a:cubicBezTo>
                  <a:cubicBezTo>
                    <a:pt x="1897" y="9711"/>
                    <a:pt x="1777" y="9643"/>
                    <a:pt x="1675" y="9574"/>
                  </a:cubicBezTo>
                  <a:cubicBezTo>
                    <a:pt x="1584" y="9516"/>
                    <a:pt x="1490" y="9490"/>
                    <a:pt x="1399" y="9490"/>
                  </a:cubicBezTo>
                  <a:cubicBezTo>
                    <a:pt x="1064" y="9490"/>
                    <a:pt x="774" y="9843"/>
                    <a:pt x="855" y="10206"/>
                  </a:cubicBezTo>
                  <a:cubicBezTo>
                    <a:pt x="940" y="10565"/>
                    <a:pt x="1042" y="10941"/>
                    <a:pt x="1179" y="11300"/>
                  </a:cubicBezTo>
                  <a:cubicBezTo>
                    <a:pt x="1133" y="11290"/>
                    <a:pt x="1086" y="11285"/>
                    <a:pt x="1039" y="11285"/>
                  </a:cubicBezTo>
                  <a:cubicBezTo>
                    <a:pt x="687" y="11285"/>
                    <a:pt x="345" y="11561"/>
                    <a:pt x="496" y="11983"/>
                  </a:cubicBezTo>
                  <a:cubicBezTo>
                    <a:pt x="786" y="12769"/>
                    <a:pt x="1145" y="13538"/>
                    <a:pt x="1589" y="14273"/>
                  </a:cubicBezTo>
                  <a:cubicBezTo>
                    <a:pt x="1577" y="14272"/>
                    <a:pt x="1565" y="14271"/>
                    <a:pt x="1553" y="14271"/>
                  </a:cubicBezTo>
                  <a:cubicBezTo>
                    <a:pt x="1179" y="14271"/>
                    <a:pt x="911" y="14780"/>
                    <a:pt x="1077" y="15144"/>
                  </a:cubicBezTo>
                  <a:cubicBezTo>
                    <a:pt x="1333" y="15691"/>
                    <a:pt x="1640" y="16238"/>
                    <a:pt x="1931" y="16767"/>
                  </a:cubicBezTo>
                  <a:cubicBezTo>
                    <a:pt x="1818" y="16659"/>
                    <a:pt x="1697" y="16613"/>
                    <a:pt x="1581" y="16613"/>
                  </a:cubicBezTo>
                  <a:cubicBezTo>
                    <a:pt x="1188" y="16613"/>
                    <a:pt x="862" y="17144"/>
                    <a:pt x="1179" y="17553"/>
                  </a:cubicBezTo>
                  <a:cubicBezTo>
                    <a:pt x="2136" y="18732"/>
                    <a:pt x="3247" y="19809"/>
                    <a:pt x="4101" y="21073"/>
                  </a:cubicBezTo>
                  <a:cubicBezTo>
                    <a:pt x="3230" y="20492"/>
                    <a:pt x="2495" y="19604"/>
                    <a:pt x="1743" y="18955"/>
                  </a:cubicBezTo>
                  <a:cubicBezTo>
                    <a:pt x="1639" y="18855"/>
                    <a:pt x="1521" y="18812"/>
                    <a:pt x="1407" y="18812"/>
                  </a:cubicBezTo>
                  <a:cubicBezTo>
                    <a:pt x="1071" y="18812"/>
                    <a:pt x="770" y="19182"/>
                    <a:pt x="974" y="19553"/>
                  </a:cubicBezTo>
                  <a:cubicBezTo>
                    <a:pt x="1470" y="20509"/>
                    <a:pt x="2051" y="21415"/>
                    <a:pt x="2597" y="22355"/>
                  </a:cubicBezTo>
                  <a:cubicBezTo>
                    <a:pt x="2290" y="22218"/>
                    <a:pt x="1982" y="22064"/>
                    <a:pt x="1675" y="21910"/>
                  </a:cubicBezTo>
                  <a:cubicBezTo>
                    <a:pt x="1521" y="21722"/>
                    <a:pt x="1282" y="21603"/>
                    <a:pt x="1042" y="21586"/>
                  </a:cubicBezTo>
                  <a:cubicBezTo>
                    <a:pt x="1030" y="21585"/>
                    <a:pt x="1019" y="21584"/>
                    <a:pt x="1007" y="21584"/>
                  </a:cubicBezTo>
                  <a:cubicBezTo>
                    <a:pt x="697" y="21584"/>
                    <a:pt x="658" y="22018"/>
                    <a:pt x="889" y="22167"/>
                  </a:cubicBezTo>
                  <a:cubicBezTo>
                    <a:pt x="1640" y="22713"/>
                    <a:pt x="2495" y="23106"/>
                    <a:pt x="3315" y="23568"/>
                  </a:cubicBezTo>
                  <a:cubicBezTo>
                    <a:pt x="3376" y="23604"/>
                    <a:pt x="3445" y="23620"/>
                    <a:pt x="3514" y="23620"/>
                  </a:cubicBezTo>
                  <a:cubicBezTo>
                    <a:pt x="3773" y="23620"/>
                    <a:pt x="4038" y="23390"/>
                    <a:pt x="3930" y="23106"/>
                  </a:cubicBezTo>
                  <a:cubicBezTo>
                    <a:pt x="3742" y="22645"/>
                    <a:pt x="3520" y="22184"/>
                    <a:pt x="3281" y="21757"/>
                  </a:cubicBezTo>
                  <a:lnTo>
                    <a:pt x="3281" y="21757"/>
                  </a:lnTo>
                  <a:cubicBezTo>
                    <a:pt x="3828" y="22201"/>
                    <a:pt x="4460" y="22508"/>
                    <a:pt x="5160" y="22645"/>
                  </a:cubicBezTo>
                  <a:cubicBezTo>
                    <a:pt x="5207" y="22658"/>
                    <a:pt x="5254" y="22664"/>
                    <a:pt x="5299" y="22664"/>
                  </a:cubicBezTo>
                  <a:cubicBezTo>
                    <a:pt x="5678" y="22664"/>
                    <a:pt x="5957" y="22243"/>
                    <a:pt x="5758" y="21876"/>
                  </a:cubicBezTo>
                  <a:cubicBezTo>
                    <a:pt x="5399" y="21090"/>
                    <a:pt x="4955" y="20338"/>
                    <a:pt x="4408" y="19672"/>
                  </a:cubicBezTo>
                  <a:cubicBezTo>
                    <a:pt x="4460" y="19570"/>
                    <a:pt x="4460" y="19433"/>
                    <a:pt x="4408" y="19313"/>
                  </a:cubicBezTo>
                  <a:cubicBezTo>
                    <a:pt x="4067" y="18408"/>
                    <a:pt x="3657" y="17536"/>
                    <a:pt x="3161" y="16699"/>
                  </a:cubicBezTo>
                  <a:lnTo>
                    <a:pt x="3161" y="16699"/>
                  </a:lnTo>
                  <a:lnTo>
                    <a:pt x="3230" y="16750"/>
                  </a:lnTo>
                  <a:cubicBezTo>
                    <a:pt x="3319" y="16817"/>
                    <a:pt x="3415" y="16846"/>
                    <a:pt x="3507" y="16846"/>
                  </a:cubicBezTo>
                  <a:cubicBezTo>
                    <a:pt x="3890" y="16846"/>
                    <a:pt x="4232" y="16353"/>
                    <a:pt x="3998" y="15982"/>
                  </a:cubicBezTo>
                  <a:cubicBezTo>
                    <a:pt x="3349" y="14939"/>
                    <a:pt x="2631" y="13931"/>
                    <a:pt x="2085" y="12821"/>
                  </a:cubicBezTo>
                  <a:lnTo>
                    <a:pt x="2085" y="12821"/>
                  </a:lnTo>
                  <a:lnTo>
                    <a:pt x="2307" y="12906"/>
                  </a:lnTo>
                  <a:cubicBezTo>
                    <a:pt x="2364" y="12923"/>
                    <a:pt x="2419" y="12931"/>
                    <a:pt x="2471" y="12931"/>
                  </a:cubicBezTo>
                  <a:cubicBezTo>
                    <a:pt x="2933" y="12931"/>
                    <a:pt x="3176" y="12302"/>
                    <a:pt x="2854" y="11949"/>
                  </a:cubicBezTo>
                  <a:cubicBezTo>
                    <a:pt x="2649" y="11727"/>
                    <a:pt x="2478" y="11471"/>
                    <a:pt x="2358" y="11180"/>
                  </a:cubicBezTo>
                  <a:lnTo>
                    <a:pt x="2358" y="11180"/>
                  </a:lnTo>
                  <a:cubicBezTo>
                    <a:pt x="2597" y="11317"/>
                    <a:pt x="2837" y="11437"/>
                    <a:pt x="3076" y="11590"/>
                  </a:cubicBezTo>
                  <a:cubicBezTo>
                    <a:pt x="3176" y="11654"/>
                    <a:pt x="3273" y="11681"/>
                    <a:pt x="3363" y="11681"/>
                  </a:cubicBezTo>
                  <a:cubicBezTo>
                    <a:pt x="3737" y="11681"/>
                    <a:pt x="3993" y="11210"/>
                    <a:pt x="3828" y="10839"/>
                  </a:cubicBezTo>
                  <a:cubicBezTo>
                    <a:pt x="3571" y="10241"/>
                    <a:pt x="3281" y="9677"/>
                    <a:pt x="2956" y="9147"/>
                  </a:cubicBezTo>
                  <a:lnTo>
                    <a:pt x="2956" y="9147"/>
                  </a:lnTo>
                  <a:cubicBezTo>
                    <a:pt x="3026" y="9174"/>
                    <a:pt x="3096" y="9186"/>
                    <a:pt x="3163" y="9186"/>
                  </a:cubicBezTo>
                  <a:cubicBezTo>
                    <a:pt x="3568" y="9186"/>
                    <a:pt x="3877" y="8740"/>
                    <a:pt x="3657" y="8344"/>
                  </a:cubicBezTo>
                  <a:cubicBezTo>
                    <a:pt x="3332" y="7780"/>
                    <a:pt x="2973" y="7216"/>
                    <a:pt x="2631" y="6670"/>
                  </a:cubicBezTo>
                  <a:cubicBezTo>
                    <a:pt x="2973" y="6550"/>
                    <a:pt x="3127" y="6157"/>
                    <a:pt x="2956" y="5832"/>
                  </a:cubicBezTo>
                  <a:cubicBezTo>
                    <a:pt x="2614" y="5063"/>
                    <a:pt x="2051" y="4431"/>
                    <a:pt x="1606" y="3731"/>
                  </a:cubicBezTo>
                  <a:cubicBezTo>
                    <a:pt x="1777" y="3594"/>
                    <a:pt x="1863" y="3355"/>
                    <a:pt x="1777" y="3133"/>
                  </a:cubicBezTo>
                  <a:cubicBezTo>
                    <a:pt x="1658" y="2688"/>
                    <a:pt x="1572" y="2210"/>
                    <a:pt x="1555" y="1749"/>
                  </a:cubicBezTo>
                  <a:lnTo>
                    <a:pt x="1572" y="1749"/>
                  </a:lnTo>
                  <a:cubicBezTo>
                    <a:pt x="1794" y="1749"/>
                    <a:pt x="1982" y="1629"/>
                    <a:pt x="2085" y="1458"/>
                  </a:cubicBezTo>
                  <a:cubicBezTo>
                    <a:pt x="2341" y="877"/>
                    <a:pt x="2444" y="279"/>
                    <a:pt x="1726" y="40"/>
                  </a:cubicBezTo>
                  <a:cubicBezTo>
                    <a:pt x="1651" y="13"/>
                    <a:pt x="1581" y="1"/>
                    <a:pt x="1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0"/>
            <p:cNvSpPr/>
            <p:nvPr/>
          </p:nvSpPr>
          <p:spPr>
            <a:xfrm rot="163703">
              <a:off x="8022501" y="3676653"/>
              <a:ext cx="537923" cy="1467878"/>
            </a:xfrm>
            <a:custGeom>
              <a:avLst/>
              <a:gdLst/>
              <a:ahLst/>
              <a:cxnLst/>
              <a:rect l="l" t="t" r="r" b="b"/>
              <a:pathLst>
                <a:path w="13602" h="37117" extrusionOk="0">
                  <a:moveTo>
                    <a:pt x="5855" y="527"/>
                  </a:moveTo>
                  <a:cubicBezTo>
                    <a:pt x="6908" y="527"/>
                    <a:pt x="7985" y="954"/>
                    <a:pt x="8834" y="1679"/>
                  </a:cubicBezTo>
                  <a:cubicBezTo>
                    <a:pt x="10645" y="3200"/>
                    <a:pt x="11431" y="5763"/>
                    <a:pt x="11961" y="7967"/>
                  </a:cubicBezTo>
                  <a:cubicBezTo>
                    <a:pt x="12952" y="12085"/>
                    <a:pt x="13157" y="16510"/>
                    <a:pt x="12252" y="20645"/>
                  </a:cubicBezTo>
                  <a:cubicBezTo>
                    <a:pt x="11841" y="22507"/>
                    <a:pt x="10970" y="25839"/>
                    <a:pt x="8663" y="26061"/>
                  </a:cubicBezTo>
                  <a:cubicBezTo>
                    <a:pt x="8595" y="25737"/>
                    <a:pt x="8544" y="25412"/>
                    <a:pt x="8493" y="25104"/>
                  </a:cubicBezTo>
                  <a:cubicBezTo>
                    <a:pt x="8014" y="22439"/>
                    <a:pt x="7450" y="19808"/>
                    <a:pt x="7143" y="17108"/>
                  </a:cubicBezTo>
                  <a:cubicBezTo>
                    <a:pt x="6852" y="14699"/>
                    <a:pt x="6613" y="12273"/>
                    <a:pt x="6066" y="9915"/>
                  </a:cubicBezTo>
                  <a:cubicBezTo>
                    <a:pt x="6036" y="9799"/>
                    <a:pt x="5942" y="9746"/>
                    <a:pt x="5849" y="9746"/>
                  </a:cubicBezTo>
                  <a:cubicBezTo>
                    <a:pt x="5736" y="9746"/>
                    <a:pt x="5622" y="9825"/>
                    <a:pt x="5622" y="9966"/>
                  </a:cubicBezTo>
                  <a:cubicBezTo>
                    <a:pt x="5622" y="15160"/>
                    <a:pt x="5947" y="20354"/>
                    <a:pt x="5793" y="25549"/>
                  </a:cubicBezTo>
                  <a:cubicBezTo>
                    <a:pt x="5793" y="25720"/>
                    <a:pt x="5776" y="25907"/>
                    <a:pt x="5759" y="26095"/>
                  </a:cubicBezTo>
                  <a:cubicBezTo>
                    <a:pt x="5092" y="26027"/>
                    <a:pt x="4426" y="25839"/>
                    <a:pt x="3811" y="25549"/>
                  </a:cubicBezTo>
                  <a:cubicBezTo>
                    <a:pt x="2188" y="24763"/>
                    <a:pt x="1453" y="22883"/>
                    <a:pt x="1060" y="21243"/>
                  </a:cubicBezTo>
                  <a:cubicBezTo>
                    <a:pt x="479" y="18783"/>
                    <a:pt x="599" y="16100"/>
                    <a:pt x="582" y="13571"/>
                  </a:cubicBezTo>
                  <a:cubicBezTo>
                    <a:pt x="530" y="9812"/>
                    <a:pt x="582" y="4738"/>
                    <a:pt x="3179" y="1748"/>
                  </a:cubicBezTo>
                  <a:cubicBezTo>
                    <a:pt x="3912" y="898"/>
                    <a:pt x="4873" y="527"/>
                    <a:pt x="5855" y="527"/>
                  </a:cubicBezTo>
                  <a:close/>
                  <a:moveTo>
                    <a:pt x="6100" y="12546"/>
                  </a:moveTo>
                  <a:lnTo>
                    <a:pt x="6100" y="12546"/>
                  </a:lnTo>
                  <a:cubicBezTo>
                    <a:pt x="6374" y="14221"/>
                    <a:pt x="6528" y="15912"/>
                    <a:pt x="6750" y="17587"/>
                  </a:cubicBezTo>
                  <a:cubicBezTo>
                    <a:pt x="7023" y="19996"/>
                    <a:pt x="7536" y="22354"/>
                    <a:pt x="7963" y="24746"/>
                  </a:cubicBezTo>
                  <a:lnTo>
                    <a:pt x="8219" y="26130"/>
                  </a:lnTo>
                  <a:cubicBezTo>
                    <a:pt x="8202" y="26130"/>
                    <a:pt x="8202" y="26147"/>
                    <a:pt x="8185" y="26147"/>
                  </a:cubicBezTo>
                  <a:cubicBezTo>
                    <a:pt x="7893" y="26162"/>
                    <a:pt x="7598" y="26171"/>
                    <a:pt x="7302" y="26171"/>
                  </a:cubicBezTo>
                  <a:cubicBezTo>
                    <a:pt x="6940" y="26171"/>
                    <a:pt x="6577" y="26158"/>
                    <a:pt x="6220" y="26130"/>
                  </a:cubicBezTo>
                  <a:lnTo>
                    <a:pt x="6203" y="26130"/>
                  </a:lnTo>
                  <a:cubicBezTo>
                    <a:pt x="6203" y="25942"/>
                    <a:pt x="6220" y="25737"/>
                    <a:pt x="6220" y="25549"/>
                  </a:cubicBezTo>
                  <a:cubicBezTo>
                    <a:pt x="6374" y="21209"/>
                    <a:pt x="6169" y="16869"/>
                    <a:pt x="6100" y="12546"/>
                  </a:cubicBezTo>
                  <a:close/>
                  <a:moveTo>
                    <a:pt x="5891" y="1"/>
                  </a:moveTo>
                  <a:cubicBezTo>
                    <a:pt x="5165" y="1"/>
                    <a:pt x="4408" y="218"/>
                    <a:pt x="3640" y="722"/>
                  </a:cubicBezTo>
                  <a:cubicBezTo>
                    <a:pt x="616" y="2704"/>
                    <a:pt x="325" y="7813"/>
                    <a:pt x="172" y="11025"/>
                  </a:cubicBezTo>
                  <a:cubicBezTo>
                    <a:pt x="1" y="14203"/>
                    <a:pt x="1" y="17552"/>
                    <a:pt x="479" y="20696"/>
                  </a:cubicBezTo>
                  <a:cubicBezTo>
                    <a:pt x="770" y="22490"/>
                    <a:pt x="1453" y="24199"/>
                    <a:pt x="2837" y="25429"/>
                  </a:cubicBezTo>
                  <a:cubicBezTo>
                    <a:pt x="3657" y="26164"/>
                    <a:pt x="4682" y="26454"/>
                    <a:pt x="5742" y="26540"/>
                  </a:cubicBezTo>
                  <a:cubicBezTo>
                    <a:pt x="5656" y="28675"/>
                    <a:pt x="5468" y="30760"/>
                    <a:pt x="5178" y="32879"/>
                  </a:cubicBezTo>
                  <a:cubicBezTo>
                    <a:pt x="5024" y="33801"/>
                    <a:pt x="4973" y="34741"/>
                    <a:pt x="5058" y="35664"/>
                  </a:cubicBezTo>
                  <a:cubicBezTo>
                    <a:pt x="5092" y="36057"/>
                    <a:pt x="4922" y="36672"/>
                    <a:pt x="5075" y="37048"/>
                  </a:cubicBezTo>
                  <a:cubicBezTo>
                    <a:pt x="5092" y="37082"/>
                    <a:pt x="5144" y="37116"/>
                    <a:pt x="5178" y="37116"/>
                  </a:cubicBezTo>
                  <a:cubicBezTo>
                    <a:pt x="5314" y="37099"/>
                    <a:pt x="5434" y="37048"/>
                    <a:pt x="5537" y="36979"/>
                  </a:cubicBezTo>
                  <a:cubicBezTo>
                    <a:pt x="5588" y="36945"/>
                    <a:pt x="5571" y="36860"/>
                    <a:pt x="5502" y="36860"/>
                  </a:cubicBezTo>
                  <a:cubicBezTo>
                    <a:pt x="5501" y="36860"/>
                    <a:pt x="5499" y="36860"/>
                    <a:pt x="5497" y="36860"/>
                  </a:cubicBezTo>
                  <a:cubicBezTo>
                    <a:pt x="5300" y="36860"/>
                    <a:pt x="5434" y="35935"/>
                    <a:pt x="5400" y="35664"/>
                  </a:cubicBezTo>
                  <a:cubicBezTo>
                    <a:pt x="5263" y="34519"/>
                    <a:pt x="5502" y="33306"/>
                    <a:pt x="5673" y="32178"/>
                  </a:cubicBezTo>
                  <a:cubicBezTo>
                    <a:pt x="5964" y="30316"/>
                    <a:pt x="6135" y="28453"/>
                    <a:pt x="6186" y="26557"/>
                  </a:cubicBezTo>
                  <a:cubicBezTo>
                    <a:pt x="6377" y="26566"/>
                    <a:pt x="6569" y="26571"/>
                    <a:pt x="6762" y="26571"/>
                  </a:cubicBezTo>
                  <a:cubicBezTo>
                    <a:pt x="7259" y="26571"/>
                    <a:pt x="7761" y="26542"/>
                    <a:pt x="8253" y="26506"/>
                  </a:cubicBezTo>
                  <a:lnTo>
                    <a:pt x="8270" y="26506"/>
                  </a:lnTo>
                  <a:cubicBezTo>
                    <a:pt x="8817" y="29581"/>
                    <a:pt x="9313" y="32639"/>
                    <a:pt x="9381" y="35783"/>
                  </a:cubicBezTo>
                  <a:cubicBezTo>
                    <a:pt x="9381" y="35929"/>
                    <a:pt x="9501" y="36001"/>
                    <a:pt x="9618" y="36001"/>
                  </a:cubicBezTo>
                  <a:cubicBezTo>
                    <a:pt x="9736" y="36001"/>
                    <a:pt x="9851" y="35929"/>
                    <a:pt x="9842" y="35783"/>
                  </a:cubicBezTo>
                  <a:cubicBezTo>
                    <a:pt x="9774" y="32639"/>
                    <a:pt x="9278" y="29581"/>
                    <a:pt x="8732" y="26506"/>
                  </a:cubicBezTo>
                  <a:cubicBezTo>
                    <a:pt x="8851" y="26506"/>
                    <a:pt x="8954" y="26488"/>
                    <a:pt x="9056" y="26471"/>
                  </a:cubicBezTo>
                  <a:lnTo>
                    <a:pt x="9278" y="26471"/>
                  </a:lnTo>
                  <a:cubicBezTo>
                    <a:pt x="9330" y="26471"/>
                    <a:pt x="9381" y="26437"/>
                    <a:pt x="9415" y="26369"/>
                  </a:cubicBezTo>
                  <a:cubicBezTo>
                    <a:pt x="12303" y="25378"/>
                    <a:pt x="12952" y="19996"/>
                    <a:pt x="13208" y="17569"/>
                  </a:cubicBezTo>
                  <a:cubicBezTo>
                    <a:pt x="13601" y="13332"/>
                    <a:pt x="13037" y="9078"/>
                    <a:pt x="11568" y="5096"/>
                  </a:cubicBezTo>
                  <a:cubicBezTo>
                    <a:pt x="10649" y="2725"/>
                    <a:pt x="8462" y="1"/>
                    <a:pt x="5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1" name="Google Shape;1031;p50"/>
          <p:cNvSpPr/>
          <p:nvPr/>
        </p:nvSpPr>
        <p:spPr>
          <a:xfrm>
            <a:off x="157829" y="4160438"/>
            <a:ext cx="754131" cy="867658"/>
          </a:xfrm>
          <a:custGeom>
            <a:avLst/>
            <a:gdLst/>
            <a:ahLst/>
            <a:cxnLst/>
            <a:rect l="l" t="t" r="r" b="b"/>
            <a:pathLst>
              <a:path w="12030" h="13841" extrusionOk="0">
                <a:moveTo>
                  <a:pt x="11928" y="11423"/>
                </a:moveTo>
                <a:lnTo>
                  <a:pt x="12006" y="11521"/>
                </a:lnTo>
                <a:lnTo>
                  <a:pt x="12006" y="11521"/>
                </a:lnTo>
                <a:cubicBezTo>
                  <a:pt x="11993" y="11491"/>
                  <a:pt x="11965" y="11458"/>
                  <a:pt x="11928" y="11423"/>
                </a:cubicBezTo>
                <a:close/>
                <a:moveTo>
                  <a:pt x="12006" y="11521"/>
                </a:moveTo>
                <a:cubicBezTo>
                  <a:pt x="12010" y="11532"/>
                  <a:pt x="12012" y="11542"/>
                  <a:pt x="12012" y="11551"/>
                </a:cubicBezTo>
                <a:cubicBezTo>
                  <a:pt x="12012" y="11551"/>
                  <a:pt x="12012" y="11568"/>
                  <a:pt x="12012" y="11568"/>
                </a:cubicBezTo>
                <a:cubicBezTo>
                  <a:pt x="12012" y="11568"/>
                  <a:pt x="12030" y="11551"/>
                  <a:pt x="12030" y="11551"/>
                </a:cubicBezTo>
                <a:lnTo>
                  <a:pt x="12006" y="11521"/>
                </a:lnTo>
                <a:close/>
                <a:moveTo>
                  <a:pt x="2905" y="1"/>
                </a:moveTo>
                <a:cubicBezTo>
                  <a:pt x="2871" y="1"/>
                  <a:pt x="2871" y="18"/>
                  <a:pt x="2940" y="120"/>
                </a:cubicBezTo>
                <a:cubicBezTo>
                  <a:pt x="2974" y="172"/>
                  <a:pt x="3008" y="240"/>
                  <a:pt x="3025" y="308"/>
                </a:cubicBezTo>
                <a:cubicBezTo>
                  <a:pt x="3059" y="360"/>
                  <a:pt x="3042" y="377"/>
                  <a:pt x="3025" y="377"/>
                </a:cubicBezTo>
                <a:lnTo>
                  <a:pt x="2974" y="325"/>
                </a:lnTo>
                <a:cubicBezTo>
                  <a:pt x="2923" y="257"/>
                  <a:pt x="2854" y="206"/>
                  <a:pt x="2786" y="172"/>
                </a:cubicBezTo>
                <a:cubicBezTo>
                  <a:pt x="2780" y="170"/>
                  <a:pt x="2776" y="169"/>
                  <a:pt x="2772" y="169"/>
                </a:cubicBezTo>
                <a:cubicBezTo>
                  <a:pt x="2738" y="169"/>
                  <a:pt x="2755" y="230"/>
                  <a:pt x="2786" y="291"/>
                </a:cubicBezTo>
                <a:cubicBezTo>
                  <a:pt x="2820" y="360"/>
                  <a:pt x="2871" y="479"/>
                  <a:pt x="2923" y="565"/>
                </a:cubicBezTo>
                <a:cubicBezTo>
                  <a:pt x="2923" y="565"/>
                  <a:pt x="2923" y="565"/>
                  <a:pt x="2923" y="582"/>
                </a:cubicBezTo>
                <a:cubicBezTo>
                  <a:pt x="2854" y="616"/>
                  <a:pt x="2837" y="718"/>
                  <a:pt x="2888" y="855"/>
                </a:cubicBezTo>
                <a:cubicBezTo>
                  <a:pt x="2820" y="872"/>
                  <a:pt x="2752" y="906"/>
                  <a:pt x="2718" y="958"/>
                </a:cubicBezTo>
                <a:cubicBezTo>
                  <a:pt x="2700" y="975"/>
                  <a:pt x="2700" y="975"/>
                  <a:pt x="2700" y="992"/>
                </a:cubicBezTo>
                <a:cubicBezTo>
                  <a:pt x="2666" y="941"/>
                  <a:pt x="2632" y="889"/>
                  <a:pt x="2615" y="838"/>
                </a:cubicBezTo>
                <a:cubicBezTo>
                  <a:pt x="2581" y="753"/>
                  <a:pt x="2615" y="736"/>
                  <a:pt x="2598" y="684"/>
                </a:cubicBezTo>
                <a:cubicBezTo>
                  <a:pt x="2478" y="565"/>
                  <a:pt x="2427" y="599"/>
                  <a:pt x="2342" y="548"/>
                </a:cubicBezTo>
                <a:lnTo>
                  <a:pt x="2342" y="548"/>
                </a:lnTo>
                <a:cubicBezTo>
                  <a:pt x="2342" y="548"/>
                  <a:pt x="2342" y="582"/>
                  <a:pt x="2359" y="599"/>
                </a:cubicBezTo>
                <a:cubicBezTo>
                  <a:pt x="2376" y="650"/>
                  <a:pt x="2410" y="701"/>
                  <a:pt x="2427" y="736"/>
                </a:cubicBezTo>
                <a:cubicBezTo>
                  <a:pt x="2427" y="787"/>
                  <a:pt x="2495" y="872"/>
                  <a:pt x="2512" y="923"/>
                </a:cubicBezTo>
                <a:cubicBezTo>
                  <a:pt x="2530" y="975"/>
                  <a:pt x="2547" y="1009"/>
                  <a:pt x="2547" y="1009"/>
                </a:cubicBezTo>
                <a:cubicBezTo>
                  <a:pt x="2538" y="1009"/>
                  <a:pt x="2525" y="1026"/>
                  <a:pt x="2498" y="1026"/>
                </a:cubicBezTo>
                <a:cubicBezTo>
                  <a:pt x="2470" y="1026"/>
                  <a:pt x="2427" y="1009"/>
                  <a:pt x="2359" y="941"/>
                </a:cubicBezTo>
                <a:cubicBezTo>
                  <a:pt x="2342" y="932"/>
                  <a:pt x="2333" y="928"/>
                  <a:pt x="2329" y="928"/>
                </a:cubicBezTo>
                <a:cubicBezTo>
                  <a:pt x="2325" y="928"/>
                  <a:pt x="2325" y="932"/>
                  <a:pt x="2325" y="941"/>
                </a:cubicBezTo>
                <a:cubicBezTo>
                  <a:pt x="2359" y="992"/>
                  <a:pt x="2376" y="1026"/>
                  <a:pt x="2393" y="1077"/>
                </a:cubicBezTo>
                <a:cubicBezTo>
                  <a:pt x="2376" y="1129"/>
                  <a:pt x="2427" y="1197"/>
                  <a:pt x="2512" y="1299"/>
                </a:cubicBezTo>
                <a:cubicBezTo>
                  <a:pt x="2530" y="1316"/>
                  <a:pt x="2547" y="1351"/>
                  <a:pt x="2564" y="1368"/>
                </a:cubicBezTo>
                <a:lnTo>
                  <a:pt x="2530" y="1419"/>
                </a:lnTo>
                <a:cubicBezTo>
                  <a:pt x="2495" y="1385"/>
                  <a:pt x="2461" y="1334"/>
                  <a:pt x="2427" y="1299"/>
                </a:cubicBezTo>
                <a:cubicBezTo>
                  <a:pt x="2342" y="1163"/>
                  <a:pt x="2342" y="1163"/>
                  <a:pt x="2273" y="1146"/>
                </a:cubicBezTo>
                <a:lnTo>
                  <a:pt x="2102" y="1077"/>
                </a:lnTo>
                <a:cubicBezTo>
                  <a:pt x="2100" y="1076"/>
                  <a:pt x="2098" y="1075"/>
                  <a:pt x="2096" y="1075"/>
                </a:cubicBezTo>
                <a:cubicBezTo>
                  <a:pt x="2071" y="1075"/>
                  <a:pt x="2089" y="1168"/>
                  <a:pt x="2137" y="1231"/>
                </a:cubicBezTo>
                <a:cubicBezTo>
                  <a:pt x="2154" y="1265"/>
                  <a:pt x="2171" y="1299"/>
                  <a:pt x="2188" y="1316"/>
                </a:cubicBezTo>
                <a:cubicBezTo>
                  <a:pt x="2273" y="1402"/>
                  <a:pt x="2342" y="1470"/>
                  <a:pt x="2410" y="1556"/>
                </a:cubicBezTo>
                <a:lnTo>
                  <a:pt x="2137" y="1863"/>
                </a:lnTo>
                <a:lnTo>
                  <a:pt x="2102" y="1829"/>
                </a:lnTo>
                <a:cubicBezTo>
                  <a:pt x="2054" y="1793"/>
                  <a:pt x="2014" y="1757"/>
                  <a:pt x="1989" y="1757"/>
                </a:cubicBezTo>
                <a:cubicBezTo>
                  <a:pt x="1979" y="1757"/>
                  <a:pt x="1971" y="1763"/>
                  <a:pt x="1966" y="1778"/>
                </a:cubicBezTo>
                <a:cubicBezTo>
                  <a:pt x="1966" y="1803"/>
                  <a:pt x="1961" y="1816"/>
                  <a:pt x="1949" y="1816"/>
                </a:cubicBezTo>
                <a:cubicBezTo>
                  <a:pt x="1936" y="1816"/>
                  <a:pt x="1914" y="1803"/>
                  <a:pt x="1880" y="1778"/>
                </a:cubicBezTo>
                <a:cubicBezTo>
                  <a:pt x="1842" y="1755"/>
                  <a:pt x="1821" y="1745"/>
                  <a:pt x="1809" y="1745"/>
                </a:cubicBezTo>
                <a:cubicBezTo>
                  <a:pt x="1795" y="1745"/>
                  <a:pt x="1795" y="1759"/>
                  <a:pt x="1795" y="1778"/>
                </a:cubicBezTo>
                <a:cubicBezTo>
                  <a:pt x="1778" y="1812"/>
                  <a:pt x="1744" y="1812"/>
                  <a:pt x="1795" y="1914"/>
                </a:cubicBezTo>
                <a:cubicBezTo>
                  <a:pt x="1762" y="1904"/>
                  <a:pt x="1732" y="1898"/>
                  <a:pt x="1706" y="1898"/>
                </a:cubicBezTo>
                <a:cubicBezTo>
                  <a:pt x="1610" y="1898"/>
                  <a:pt x="1563" y="1972"/>
                  <a:pt x="1590" y="2120"/>
                </a:cubicBezTo>
                <a:cubicBezTo>
                  <a:pt x="1521" y="2154"/>
                  <a:pt x="1487" y="2239"/>
                  <a:pt x="1556" y="2410"/>
                </a:cubicBezTo>
                <a:cubicBezTo>
                  <a:pt x="1573" y="2444"/>
                  <a:pt x="1590" y="2478"/>
                  <a:pt x="1590" y="2495"/>
                </a:cubicBezTo>
                <a:lnTo>
                  <a:pt x="1573" y="2513"/>
                </a:lnTo>
                <a:cubicBezTo>
                  <a:pt x="1556" y="2513"/>
                  <a:pt x="1539" y="2530"/>
                  <a:pt x="1521" y="2530"/>
                </a:cubicBezTo>
                <a:cubicBezTo>
                  <a:pt x="1487" y="2547"/>
                  <a:pt x="1436" y="2581"/>
                  <a:pt x="1419" y="2615"/>
                </a:cubicBezTo>
                <a:cubicBezTo>
                  <a:pt x="1369" y="2590"/>
                  <a:pt x="1319" y="2574"/>
                  <a:pt x="1262" y="2574"/>
                </a:cubicBezTo>
                <a:cubicBezTo>
                  <a:pt x="1241" y="2574"/>
                  <a:pt x="1220" y="2576"/>
                  <a:pt x="1197" y="2581"/>
                </a:cubicBezTo>
                <a:cubicBezTo>
                  <a:pt x="1111" y="2615"/>
                  <a:pt x="1094" y="2718"/>
                  <a:pt x="1094" y="2837"/>
                </a:cubicBezTo>
                <a:lnTo>
                  <a:pt x="1060" y="2837"/>
                </a:lnTo>
                <a:cubicBezTo>
                  <a:pt x="1026" y="2820"/>
                  <a:pt x="992" y="2803"/>
                  <a:pt x="958" y="2803"/>
                </a:cubicBezTo>
                <a:cubicBezTo>
                  <a:pt x="923" y="2803"/>
                  <a:pt x="889" y="2820"/>
                  <a:pt x="872" y="2837"/>
                </a:cubicBezTo>
                <a:lnTo>
                  <a:pt x="838" y="2820"/>
                </a:lnTo>
                <a:cubicBezTo>
                  <a:pt x="787" y="2769"/>
                  <a:pt x="736" y="2735"/>
                  <a:pt x="684" y="2718"/>
                </a:cubicBezTo>
                <a:cubicBezTo>
                  <a:pt x="684" y="2683"/>
                  <a:pt x="650" y="2615"/>
                  <a:pt x="582" y="2530"/>
                </a:cubicBezTo>
                <a:cubicBezTo>
                  <a:pt x="513" y="2444"/>
                  <a:pt x="513" y="2427"/>
                  <a:pt x="548" y="2427"/>
                </a:cubicBezTo>
                <a:cubicBezTo>
                  <a:pt x="582" y="2427"/>
                  <a:pt x="582" y="2427"/>
                  <a:pt x="530" y="2342"/>
                </a:cubicBezTo>
                <a:cubicBezTo>
                  <a:pt x="513" y="2325"/>
                  <a:pt x="479" y="2290"/>
                  <a:pt x="462" y="2273"/>
                </a:cubicBezTo>
                <a:cubicBezTo>
                  <a:pt x="445" y="2273"/>
                  <a:pt x="445" y="2290"/>
                  <a:pt x="445" y="2307"/>
                </a:cubicBezTo>
                <a:cubicBezTo>
                  <a:pt x="445" y="2325"/>
                  <a:pt x="462" y="2376"/>
                  <a:pt x="462" y="2376"/>
                </a:cubicBezTo>
                <a:cubicBezTo>
                  <a:pt x="428" y="2393"/>
                  <a:pt x="377" y="2410"/>
                  <a:pt x="343" y="2410"/>
                </a:cubicBezTo>
                <a:cubicBezTo>
                  <a:pt x="325" y="2410"/>
                  <a:pt x="274" y="2359"/>
                  <a:pt x="223" y="2325"/>
                </a:cubicBezTo>
                <a:lnTo>
                  <a:pt x="189" y="2273"/>
                </a:lnTo>
                <a:lnTo>
                  <a:pt x="155" y="2222"/>
                </a:lnTo>
                <a:lnTo>
                  <a:pt x="137" y="2222"/>
                </a:lnTo>
                <a:cubicBezTo>
                  <a:pt x="137" y="2222"/>
                  <a:pt x="137" y="2239"/>
                  <a:pt x="137" y="2239"/>
                </a:cubicBezTo>
                <a:cubicBezTo>
                  <a:pt x="120" y="2273"/>
                  <a:pt x="103" y="2307"/>
                  <a:pt x="86" y="2325"/>
                </a:cubicBezTo>
                <a:cubicBezTo>
                  <a:pt x="69" y="2325"/>
                  <a:pt x="52" y="2342"/>
                  <a:pt x="18" y="2342"/>
                </a:cubicBezTo>
                <a:cubicBezTo>
                  <a:pt x="1" y="2342"/>
                  <a:pt x="1" y="2376"/>
                  <a:pt x="18" y="2427"/>
                </a:cubicBezTo>
                <a:lnTo>
                  <a:pt x="9057" y="13841"/>
                </a:lnTo>
                <a:cubicBezTo>
                  <a:pt x="9057" y="13841"/>
                  <a:pt x="9074" y="13841"/>
                  <a:pt x="9091" y="13824"/>
                </a:cubicBezTo>
                <a:cubicBezTo>
                  <a:pt x="9074" y="13824"/>
                  <a:pt x="9074" y="13807"/>
                  <a:pt x="9057" y="13789"/>
                </a:cubicBezTo>
                <a:cubicBezTo>
                  <a:pt x="9039" y="13721"/>
                  <a:pt x="8988" y="13636"/>
                  <a:pt x="9005" y="13619"/>
                </a:cubicBezTo>
                <a:cubicBezTo>
                  <a:pt x="9022" y="13567"/>
                  <a:pt x="8954" y="13482"/>
                  <a:pt x="8971" y="13431"/>
                </a:cubicBezTo>
                <a:cubicBezTo>
                  <a:pt x="8976" y="13421"/>
                  <a:pt x="8981" y="13416"/>
                  <a:pt x="8986" y="13416"/>
                </a:cubicBezTo>
                <a:cubicBezTo>
                  <a:pt x="8998" y="13416"/>
                  <a:pt x="9010" y="13441"/>
                  <a:pt x="9022" y="13465"/>
                </a:cubicBezTo>
                <a:lnTo>
                  <a:pt x="9108" y="13516"/>
                </a:lnTo>
                <a:cubicBezTo>
                  <a:pt x="9142" y="13533"/>
                  <a:pt x="9176" y="13567"/>
                  <a:pt x="9210" y="13601"/>
                </a:cubicBezTo>
                <a:cubicBezTo>
                  <a:pt x="9244" y="13574"/>
                  <a:pt x="9287" y="13563"/>
                  <a:pt x="9335" y="13563"/>
                </a:cubicBezTo>
                <a:cubicBezTo>
                  <a:pt x="9408" y="13563"/>
                  <a:pt x="9494" y="13588"/>
                  <a:pt x="9586" y="13619"/>
                </a:cubicBezTo>
                <a:cubicBezTo>
                  <a:pt x="9655" y="13567"/>
                  <a:pt x="9723" y="13516"/>
                  <a:pt x="9774" y="13465"/>
                </a:cubicBezTo>
                <a:cubicBezTo>
                  <a:pt x="9757" y="13431"/>
                  <a:pt x="9723" y="13396"/>
                  <a:pt x="9672" y="13345"/>
                </a:cubicBezTo>
                <a:lnTo>
                  <a:pt x="9586" y="13243"/>
                </a:lnTo>
                <a:cubicBezTo>
                  <a:pt x="9586" y="13226"/>
                  <a:pt x="9552" y="13191"/>
                  <a:pt x="9518" y="13174"/>
                </a:cubicBezTo>
                <a:cubicBezTo>
                  <a:pt x="9457" y="13082"/>
                  <a:pt x="9436" y="13018"/>
                  <a:pt x="9482" y="13018"/>
                </a:cubicBezTo>
                <a:cubicBezTo>
                  <a:pt x="9488" y="13018"/>
                  <a:pt x="9494" y="13019"/>
                  <a:pt x="9501" y="13021"/>
                </a:cubicBezTo>
                <a:cubicBezTo>
                  <a:pt x="9569" y="13021"/>
                  <a:pt x="9637" y="13021"/>
                  <a:pt x="9723" y="13003"/>
                </a:cubicBezTo>
                <a:cubicBezTo>
                  <a:pt x="9740" y="13003"/>
                  <a:pt x="9757" y="12986"/>
                  <a:pt x="9757" y="12952"/>
                </a:cubicBezTo>
                <a:cubicBezTo>
                  <a:pt x="9757" y="12918"/>
                  <a:pt x="9770" y="12905"/>
                  <a:pt x="9795" y="12905"/>
                </a:cubicBezTo>
                <a:cubicBezTo>
                  <a:pt x="9821" y="12905"/>
                  <a:pt x="9860" y="12918"/>
                  <a:pt x="9911" y="12935"/>
                </a:cubicBezTo>
                <a:cubicBezTo>
                  <a:pt x="9954" y="12957"/>
                  <a:pt x="9988" y="12966"/>
                  <a:pt x="10013" y="12966"/>
                </a:cubicBezTo>
                <a:cubicBezTo>
                  <a:pt x="10047" y="12966"/>
                  <a:pt x="10065" y="12948"/>
                  <a:pt x="10065" y="12918"/>
                </a:cubicBezTo>
                <a:cubicBezTo>
                  <a:pt x="10082" y="12901"/>
                  <a:pt x="10082" y="12884"/>
                  <a:pt x="10065" y="12867"/>
                </a:cubicBezTo>
                <a:cubicBezTo>
                  <a:pt x="10065" y="12798"/>
                  <a:pt x="10099" y="12764"/>
                  <a:pt x="10167" y="12764"/>
                </a:cubicBezTo>
                <a:cubicBezTo>
                  <a:pt x="10201" y="12764"/>
                  <a:pt x="10201" y="12747"/>
                  <a:pt x="10218" y="12730"/>
                </a:cubicBezTo>
                <a:lnTo>
                  <a:pt x="10321" y="12781"/>
                </a:lnTo>
                <a:cubicBezTo>
                  <a:pt x="10321" y="12781"/>
                  <a:pt x="10304" y="12798"/>
                  <a:pt x="10321" y="12816"/>
                </a:cubicBezTo>
                <a:cubicBezTo>
                  <a:pt x="10321" y="12833"/>
                  <a:pt x="10338" y="12850"/>
                  <a:pt x="10355" y="12867"/>
                </a:cubicBezTo>
                <a:cubicBezTo>
                  <a:pt x="10372" y="12884"/>
                  <a:pt x="10389" y="12901"/>
                  <a:pt x="10423" y="12918"/>
                </a:cubicBezTo>
                <a:lnTo>
                  <a:pt x="10475" y="12918"/>
                </a:lnTo>
                <a:lnTo>
                  <a:pt x="10440" y="12833"/>
                </a:lnTo>
                <a:cubicBezTo>
                  <a:pt x="10492" y="12833"/>
                  <a:pt x="10440" y="12747"/>
                  <a:pt x="10406" y="12696"/>
                </a:cubicBezTo>
                <a:cubicBezTo>
                  <a:pt x="10372" y="12645"/>
                  <a:pt x="10406" y="12610"/>
                  <a:pt x="10287" y="12525"/>
                </a:cubicBezTo>
                <a:lnTo>
                  <a:pt x="10201" y="12474"/>
                </a:lnTo>
                <a:cubicBezTo>
                  <a:pt x="10184" y="12440"/>
                  <a:pt x="10201" y="12440"/>
                  <a:pt x="10235" y="12423"/>
                </a:cubicBezTo>
                <a:cubicBezTo>
                  <a:pt x="10338" y="12525"/>
                  <a:pt x="10475" y="12593"/>
                  <a:pt x="10611" y="12628"/>
                </a:cubicBezTo>
                <a:cubicBezTo>
                  <a:pt x="10628" y="12645"/>
                  <a:pt x="10646" y="12662"/>
                  <a:pt x="10663" y="12679"/>
                </a:cubicBezTo>
                <a:cubicBezTo>
                  <a:pt x="10663" y="12593"/>
                  <a:pt x="10731" y="12508"/>
                  <a:pt x="10833" y="12491"/>
                </a:cubicBezTo>
                <a:cubicBezTo>
                  <a:pt x="10816" y="12354"/>
                  <a:pt x="10868" y="12235"/>
                  <a:pt x="11004" y="12235"/>
                </a:cubicBezTo>
                <a:lnTo>
                  <a:pt x="11073" y="12235"/>
                </a:lnTo>
                <a:cubicBezTo>
                  <a:pt x="11124" y="12217"/>
                  <a:pt x="11158" y="12217"/>
                  <a:pt x="11209" y="12200"/>
                </a:cubicBezTo>
                <a:cubicBezTo>
                  <a:pt x="11192" y="12166"/>
                  <a:pt x="11158" y="12132"/>
                  <a:pt x="11124" y="12098"/>
                </a:cubicBezTo>
                <a:cubicBezTo>
                  <a:pt x="11107" y="12081"/>
                  <a:pt x="11090" y="12064"/>
                  <a:pt x="11073" y="12047"/>
                </a:cubicBezTo>
                <a:cubicBezTo>
                  <a:pt x="11107" y="11978"/>
                  <a:pt x="11141" y="11910"/>
                  <a:pt x="11124" y="11842"/>
                </a:cubicBezTo>
                <a:cubicBezTo>
                  <a:pt x="11124" y="11825"/>
                  <a:pt x="11124" y="11790"/>
                  <a:pt x="11124" y="11773"/>
                </a:cubicBezTo>
                <a:cubicBezTo>
                  <a:pt x="11192" y="11773"/>
                  <a:pt x="11244" y="11790"/>
                  <a:pt x="11312" y="11825"/>
                </a:cubicBezTo>
                <a:lnTo>
                  <a:pt x="11363" y="11825"/>
                </a:lnTo>
                <a:cubicBezTo>
                  <a:pt x="11395" y="11835"/>
                  <a:pt x="11440" y="11859"/>
                  <a:pt x="11462" y="11859"/>
                </a:cubicBezTo>
                <a:cubicBezTo>
                  <a:pt x="11474" y="11859"/>
                  <a:pt x="11479" y="11850"/>
                  <a:pt x="11466" y="11825"/>
                </a:cubicBezTo>
                <a:cubicBezTo>
                  <a:pt x="11449" y="11790"/>
                  <a:pt x="11449" y="11756"/>
                  <a:pt x="11431" y="11722"/>
                </a:cubicBezTo>
                <a:lnTo>
                  <a:pt x="11483" y="11722"/>
                </a:lnTo>
                <a:cubicBezTo>
                  <a:pt x="11551" y="11756"/>
                  <a:pt x="11585" y="11773"/>
                  <a:pt x="11619" y="11773"/>
                </a:cubicBezTo>
                <a:cubicBezTo>
                  <a:pt x="11654" y="11739"/>
                  <a:pt x="11705" y="11705"/>
                  <a:pt x="11756" y="11705"/>
                </a:cubicBezTo>
                <a:cubicBezTo>
                  <a:pt x="11790" y="11705"/>
                  <a:pt x="11773" y="11637"/>
                  <a:pt x="11722" y="11585"/>
                </a:cubicBezTo>
                <a:cubicBezTo>
                  <a:pt x="11706" y="11554"/>
                  <a:pt x="11705" y="11544"/>
                  <a:pt x="11713" y="11544"/>
                </a:cubicBezTo>
                <a:cubicBezTo>
                  <a:pt x="11722" y="11544"/>
                  <a:pt x="11745" y="11559"/>
                  <a:pt x="11773" y="11568"/>
                </a:cubicBezTo>
                <a:cubicBezTo>
                  <a:pt x="11807" y="11588"/>
                  <a:pt x="11830" y="11595"/>
                  <a:pt x="11845" y="11595"/>
                </a:cubicBezTo>
                <a:cubicBezTo>
                  <a:pt x="11869" y="11595"/>
                  <a:pt x="11876" y="11579"/>
                  <a:pt x="11876" y="11568"/>
                </a:cubicBezTo>
                <a:cubicBezTo>
                  <a:pt x="11876" y="11500"/>
                  <a:pt x="11859" y="11432"/>
                  <a:pt x="11859" y="11363"/>
                </a:cubicBezTo>
                <a:lnTo>
                  <a:pt x="11859" y="11363"/>
                </a:lnTo>
                <a:cubicBezTo>
                  <a:pt x="11884" y="11383"/>
                  <a:pt x="11908" y="11403"/>
                  <a:pt x="11928" y="11423"/>
                </a:cubicBezTo>
                <a:lnTo>
                  <a:pt x="11928" y="11423"/>
                </a:lnTo>
                <a:lnTo>
                  <a:pt x="290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5D45A3-79B7-4DE5-B479-9271B943C2E0}"/>
              </a:ext>
            </a:extLst>
          </p:cNvPr>
          <p:cNvSpPr txBox="1"/>
          <p:nvPr/>
        </p:nvSpPr>
        <p:spPr>
          <a:xfrm>
            <a:off x="383870" y="1425190"/>
            <a:ext cx="51476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400">
                <a:latin typeface="Patrick Hand" panose="020B0604020202020204" charset="0"/>
                <a:cs typeface="Times New Roman" panose="02020603050405020304" pitchFamily="18" charset="0"/>
              </a:rPr>
              <a:t>1. </a:t>
            </a:r>
            <a:r>
              <a:rPr lang="vi-VN" sz="2400">
                <a:latin typeface="Patrick Hand" panose="020B0604020202020204" charset="0"/>
                <a:cs typeface="Times New Roman" panose="02020603050405020304" pitchFamily="18" charset="0"/>
              </a:rPr>
              <a:t>Câu chuyện có những nhân vật chính nào</a:t>
            </a:r>
            <a:r>
              <a:rPr lang="en-US" sz="2400">
                <a:latin typeface="Patrick Hand" panose="020B0604020202020204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defRPr/>
            </a:pPr>
            <a:r>
              <a:rPr lang="en-US" sz="2400">
                <a:latin typeface="Patrick Hand" panose="020B0604020202020204" charset="0"/>
                <a:cs typeface="Times New Roman" panose="02020603050405020304" pitchFamily="18" charset="0"/>
              </a:rPr>
              <a:t>2. Vì sao bé Viên lại cần sự quan tâm của Thủy?</a:t>
            </a:r>
          </a:p>
          <a:p>
            <a:pPr marL="342900" indent="-342900">
              <a:defRPr/>
            </a:pPr>
            <a:r>
              <a:rPr lang="en-US" sz="2400">
                <a:latin typeface="Patrick Hand" panose="020B0604020202020204" charset="0"/>
                <a:cs typeface="Times New Roman" panose="02020603050405020304" pitchFamily="18" charset="0"/>
              </a:rPr>
              <a:t>3. Bạn Thủy đã làm gì để bé Viên vui chơi ở nhà?</a:t>
            </a:r>
            <a:endParaRPr lang="en-US" sz="2400">
              <a:latin typeface="Patrick Hand" panose="020B0604020202020204" charset="0"/>
            </a:endParaRPr>
          </a:p>
          <a:p>
            <a:pPr marL="342900" indent="-342900">
              <a:defRPr/>
            </a:pPr>
            <a:r>
              <a:rPr lang="en-US" sz="2400">
                <a:latin typeface="Patrick Hand" panose="020B0604020202020204" charset="0"/>
                <a:cs typeface="Times New Roman" pitchFamily="18" charset="0"/>
              </a:rPr>
              <a:t>4. Vì sao mẹ của bé Viên lại thầm cảm ơn bạn Thủy?</a:t>
            </a:r>
          </a:p>
        </p:txBody>
      </p:sp>
      <p:pic>
        <p:nvPicPr>
          <p:cNvPr id="5" name="Picture 2" descr="File Type | Clipart Panda - Free Clipart Images">
            <a:extLst>
              <a:ext uri="{FF2B5EF4-FFF2-40B4-BE49-F238E27FC236}">
                <a16:creationId xmlns:a16="http://schemas.microsoft.com/office/drawing/2014/main" id="{8F6306C4-4616-4A19-94CD-517C9485A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73" b="93514" l="2882" r="96830">
                        <a14:foregroundMark x1="28818" y1="8649" x2="28818" y2="8649"/>
                        <a14:foregroundMark x1="35447" y1="3243" x2="35447" y2="3243"/>
                        <a14:foregroundMark x1="21614" y1="19189" x2="21614" y2="19189"/>
                        <a14:foregroundMark x1="40634" y1="16757" x2="40634" y2="16757"/>
                        <a14:foregroundMark x1="5476" y1="15135" x2="5476" y2="15135"/>
                        <a14:foregroundMark x1="3746" y1="10541" x2="3746" y2="10541"/>
                        <a14:foregroundMark x1="21614" y1="17297" x2="21614" y2="17297"/>
                        <a14:foregroundMark x1="38040" y1="91081" x2="38040" y2="91081"/>
                        <a14:foregroundMark x1="16427" y1="92432" x2="16427" y2="92432"/>
                        <a14:foregroundMark x1="81268" y1="40270" x2="81268" y2="40270"/>
                        <a14:foregroundMark x1="97406" y1="34595" x2="97406" y2="34595"/>
                        <a14:foregroundMark x1="82421" y1="60270" x2="82421" y2="60270"/>
                        <a14:foregroundMark x1="75793" y1="57297" x2="75793" y2="57297"/>
                        <a14:foregroundMark x1="87896" y1="58649" x2="87896" y2="58649"/>
                        <a14:foregroundMark x1="90778" y1="58108" x2="90778" y2="58108"/>
                        <a14:foregroundMark x1="76657" y1="55676" x2="76657" y2="55676"/>
                        <a14:foregroundMark x1="78674" y1="56486" x2="78674" y2="56486"/>
                        <a14:foregroundMark x1="79539" y1="56486" x2="79539" y2="56486"/>
                        <a14:foregroundMark x1="80692" y1="56486" x2="80692" y2="56486"/>
                        <a14:foregroundMark x1="77233" y1="74324" x2="77233" y2="74324"/>
                        <a14:foregroundMark x1="80403" y1="74324" x2="80403" y2="74324"/>
                        <a14:foregroundMark x1="78963" y1="91622" x2="78963" y2="91622"/>
                        <a14:foregroundMark x1="78098" y1="92432" x2="78098" y2="92432"/>
                        <a14:foregroundMark x1="78098" y1="93243" x2="78098" y2="93243"/>
                        <a14:foregroundMark x1="87032" y1="93514" x2="87032" y2="93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715" y="1678896"/>
            <a:ext cx="2035336" cy="217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7" name="Google Shape;1017;p50"/>
          <p:cNvGrpSpPr/>
          <p:nvPr/>
        </p:nvGrpSpPr>
        <p:grpSpPr>
          <a:xfrm rot="-348827">
            <a:off x="-284955" y="6234"/>
            <a:ext cx="2429782" cy="1216680"/>
            <a:chOff x="7110451" y="4123771"/>
            <a:chExt cx="2429676" cy="1216626"/>
          </a:xfrm>
        </p:grpSpPr>
        <p:sp>
          <p:nvSpPr>
            <p:cNvPr id="1018" name="Google Shape;1018;p50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50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20" name="Google Shape;1020;p50"/>
          <p:cNvSpPr/>
          <p:nvPr/>
        </p:nvSpPr>
        <p:spPr>
          <a:xfrm rot="-5400000">
            <a:off x="2239353" y="538347"/>
            <a:ext cx="1552921" cy="4725348"/>
          </a:xfrm>
          <a:custGeom>
            <a:avLst/>
            <a:gdLst/>
            <a:ahLst/>
            <a:cxnLst/>
            <a:rect l="l" t="t" r="r" b="b"/>
            <a:pathLst>
              <a:path w="19445" h="18488" extrusionOk="0">
                <a:moveTo>
                  <a:pt x="274" y="3315"/>
                </a:moveTo>
                <a:cubicBezTo>
                  <a:pt x="376" y="3162"/>
                  <a:pt x="496" y="3247"/>
                  <a:pt x="581" y="3144"/>
                </a:cubicBezTo>
                <a:cubicBezTo>
                  <a:pt x="650" y="3179"/>
                  <a:pt x="701" y="3213"/>
                  <a:pt x="752" y="3247"/>
                </a:cubicBezTo>
                <a:cubicBezTo>
                  <a:pt x="821" y="3281"/>
                  <a:pt x="821" y="3247"/>
                  <a:pt x="855" y="3179"/>
                </a:cubicBezTo>
                <a:cubicBezTo>
                  <a:pt x="889" y="3076"/>
                  <a:pt x="940" y="2974"/>
                  <a:pt x="1008" y="2888"/>
                </a:cubicBezTo>
                <a:lnTo>
                  <a:pt x="1128" y="2922"/>
                </a:lnTo>
                <a:lnTo>
                  <a:pt x="1214" y="3025"/>
                </a:lnTo>
                <a:cubicBezTo>
                  <a:pt x="1162" y="3196"/>
                  <a:pt x="1179" y="3247"/>
                  <a:pt x="1248" y="3264"/>
                </a:cubicBezTo>
                <a:cubicBezTo>
                  <a:pt x="1316" y="3281"/>
                  <a:pt x="1419" y="3298"/>
                  <a:pt x="1504" y="3315"/>
                </a:cubicBezTo>
                <a:cubicBezTo>
                  <a:pt x="1504" y="3332"/>
                  <a:pt x="1521" y="3350"/>
                  <a:pt x="1521" y="3350"/>
                </a:cubicBezTo>
                <a:cubicBezTo>
                  <a:pt x="1521" y="3555"/>
                  <a:pt x="1589" y="3742"/>
                  <a:pt x="1709" y="3913"/>
                </a:cubicBezTo>
                <a:cubicBezTo>
                  <a:pt x="1743" y="4033"/>
                  <a:pt x="1777" y="4135"/>
                  <a:pt x="1880" y="4135"/>
                </a:cubicBezTo>
                <a:cubicBezTo>
                  <a:pt x="1948" y="4153"/>
                  <a:pt x="1999" y="4187"/>
                  <a:pt x="2051" y="4221"/>
                </a:cubicBezTo>
                <a:cubicBezTo>
                  <a:pt x="2085" y="4272"/>
                  <a:pt x="2102" y="4323"/>
                  <a:pt x="2153" y="4323"/>
                </a:cubicBezTo>
                <a:cubicBezTo>
                  <a:pt x="2051" y="4597"/>
                  <a:pt x="1999" y="4887"/>
                  <a:pt x="1999" y="5195"/>
                </a:cubicBezTo>
                <a:lnTo>
                  <a:pt x="1999" y="5195"/>
                </a:lnTo>
                <a:cubicBezTo>
                  <a:pt x="1982" y="5195"/>
                  <a:pt x="1948" y="5280"/>
                  <a:pt x="1931" y="5349"/>
                </a:cubicBezTo>
                <a:cubicBezTo>
                  <a:pt x="1931" y="5434"/>
                  <a:pt x="1948" y="5502"/>
                  <a:pt x="1982" y="5588"/>
                </a:cubicBezTo>
                <a:lnTo>
                  <a:pt x="1982" y="5690"/>
                </a:lnTo>
                <a:cubicBezTo>
                  <a:pt x="1982" y="5707"/>
                  <a:pt x="1982" y="5724"/>
                  <a:pt x="1965" y="5742"/>
                </a:cubicBezTo>
                <a:cubicBezTo>
                  <a:pt x="1914" y="5827"/>
                  <a:pt x="1846" y="5912"/>
                  <a:pt x="1777" y="5998"/>
                </a:cubicBezTo>
                <a:cubicBezTo>
                  <a:pt x="1743" y="6066"/>
                  <a:pt x="1692" y="6066"/>
                  <a:pt x="1658" y="6049"/>
                </a:cubicBezTo>
                <a:cubicBezTo>
                  <a:pt x="1607" y="6015"/>
                  <a:pt x="1624" y="5998"/>
                  <a:pt x="1607" y="5998"/>
                </a:cubicBezTo>
                <a:cubicBezTo>
                  <a:pt x="1555" y="5947"/>
                  <a:pt x="1504" y="5947"/>
                  <a:pt x="1436" y="6015"/>
                </a:cubicBezTo>
                <a:cubicBezTo>
                  <a:pt x="1419" y="6049"/>
                  <a:pt x="1384" y="6083"/>
                  <a:pt x="1350" y="6117"/>
                </a:cubicBezTo>
                <a:cubicBezTo>
                  <a:pt x="1265" y="6186"/>
                  <a:pt x="1231" y="6271"/>
                  <a:pt x="1248" y="6357"/>
                </a:cubicBezTo>
                <a:cubicBezTo>
                  <a:pt x="1248" y="6391"/>
                  <a:pt x="1214" y="6442"/>
                  <a:pt x="1214" y="6476"/>
                </a:cubicBezTo>
                <a:cubicBezTo>
                  <a:pt x="1196" y="6510"/>
                  <a:pt x="1196" y="6545"/>
                  <a:pt x="1214" y="6579"/>
                </a:cubicBezTo>
                <a:cubicBezTo>
                  <a:pt x="1231" y="6698"/>
                  <a:pt x="1384" y="6750"/>
                  <a:pt x="1470" y="6647"/>
                </a:cubicBezTo>
                <a:lnTo>
                  <a:pt x="1504" y="6613"/>
                </a:lnTo>
                <a:cubicBezTo>
                  <a:pt x="1572" y="6528"/>
                  <a:pt x="1709" y="6493"/>
                  <a:pt x="1794" y="6562"/>
                </a:cubicBezTo>
                <a:cubicBezTo>
                  <a:pt x="1863" y="6596"/>
                  <a:pt x="1812" y="6733"/>
                  <a:pt x="1829" y="6818"/>
                </a:cubicBezTo>
                <a:cubicBezTo>
                  <a:pt x="1829" y="6903"/>
                  <a:pt x="1863" y="6972"/>
                  <a:pt x="1914" y="7040"/>
                </a:cubicBezTo>
                <a:cubicBezTo>
                  <a:pt x="1965" y="7091"/>
                  <a:pt x="2017" y="7126"/>
                  <a:pt x="2068" y="7177"/>
                </a:cubicBezTo>
                <a:cubicBezTo>
                  <a:pt x="2136" y="7279"/>
                  <a:pt x="2136" y="7382"/>
                  <a:pt x="2102" y="7484"/>
                </a:cubicBezTo>
                <a:cubicBezTo>
                  <a:pt x="2102" y="7519"/>
                  <a:pt x="2068" y="7570"/>
                  <a:pt x="2051" y="7604"/>
                </a:cubicBezTo>
                <a:cubicBezTo>
                  <a:pt x="2034" y="7724"/>
                  <a:pt x="2034" y="7775"/>
                  <a:pt x="2102" y="7826"/>
                </a:cubicBezTo>
                <a:cubicBezTo>
                  <a:pt x="2136" y="7843"/>
                  <a:pt x="2153" y="7860"/>
                  <a:pt x="2187" y="7894"/>
                </a:cubicBezTo>
                <a:cubicBezTo>
                  <a:pt x="2239" y="7946"/>
                  <a:pt x="2290" y="7912"/>
                  <a:pt x="2341" y="7843"/>
                </a:cubicBezTo>
                <a:cubicBezTo>
                  <a:pt x="2392" y="7775"/>
                  <a:pt x="2410" y="7758"/>
                  <a:pt x="2444" y="7724"/>
                </a:cubicBezTo>
                <a:cubicBezTo>
                  <a:pt x="2529" y="7860"/>
                  <a:pt x="2615" y="7980"/>
                  <a:pt x="2700" y="8117"/>
                </a:cubicBezTo>
                <a:cubicBezTo>
                  <a:pt x="2717" y="8151"/>
                  <a:pt x="2717" y="8185"/>
                  <a:pt x="2717" y="8219"/>
                </a:cubicBezTo>
                <a:cubicBezTo>
                  <a:pt x="2700" y="8373"/>
                  <a:pt x="2683" y="8527"/>
                  <a:pt x="2649" y="8697"/>
                </a:cubicBezTo>
                <a:cubicBezTo>
                  <a:pt x="2632" y="8715"/>
                  <a:pt x="2615" y="8732"/>
                  <a:pt x="2580" y="8749"/>
                </a:cubicBezTo>
                <a:cubicBezTo>
                  <a:pt x="2495" y="8800"/>
                  <a:pt x="2427" y="8800"/>
                  <a:pt x="2410" y="8629"/>
                </a:cubicBezTo>
                <a:cubicBezTo>
                  <a:pt x="2410" y="8578"/>
                  <a:pt x="2392" y="8578"/>
                  <a:pt x="2375" y="8629"/>
                </a:cubicBezTo>
                <a:cubicBezTo>
                  <a:pt x="2324" y="8732"/>
                  <a:pt x="2222" y="8834"/>
                  <a:pt x="2273" y="8988"/>
                </a:cubicBezTo>
                <a:cubicBezTo>
                  <a:pt x="2273" y="9039"/>
                  <a:pt x="2273" y="9108"/>
                  <a:pt x="2222" y="9159"/>
                </a:cubicBezTo>
                <a:cubicBezTo>
                  <a:pt x="2170" y="9261"/>
                  <a:pt x="2222" y="9278"/>
                  <a:pt x="2239" y="9313"/>
                </a:cubicBezTo>
                <a:cubicBezTo>
                  <a:pt x="2256" y="9364"/>
                  <a:pt x="2222" y="9432"/>
                  <a:pt x="2205" y="9466"/>
                </a:cubicBezTo>
                <a:cubicBezTo>
                  <a:pt x="2170" y="9501"/>
                  <a:pt x="2136" y="9501"/>
                  <a:pt x="2102" y="9518"/>
                </a:cubicBezTo>
                <a:cubicBezTo>
                  <a:pt x="2068" y="9518"/>
                  <a:pt x="2034" y="9535"/>
                  <a:pt x="1999" y="9552"/>
                </a:cubicBezTo>
                <a:cubicBezTo>
                  <a:pt x="1982" y="9552"/>
                  <a:pt x="1982" y="9569"/>
                  <a:pt x="1965" y="9586"/>
                </a:cubicBezTo>
                <a:cubicBezTo>
                  <a:pt x="1965" y="9620"/>
                  <a:pt x="1948" y="9654"/>
                  <a:pt x="1948" y="9688"/>
                </a:cubicBezTo>
                <a:cubicBezTo>
                  <a:pt x="1999" y="9791"/>
                  <a:pt x="2068" y="9911"/>
                  <a:pt x="2153" y="9928"/>
                </a:cubicBezTo>
                <a:cubicBezTo>
                  <a:pt x="2239" y="9945"/>
                  <a:pt x="2222" y="10013"/>
                  <a:pt x="2222" y="10116"/>
                </a:cubicBezTo>
                <a:cubicBezTo>
                  <a:pt x="2222" y="10133"/>
                  <a:pt x="2222" y="10150"/>
                  <a:pt x="2239" y="10167"/>
                </a:cubicBezTo>
                <a:cubicBezTo>
                  <a:pt x="2239" y="10269"/>
                  <a:pt x="2239" y="10372"/>
                  <a:pt x="2239" y="10492"/>
                </a:cubicBezTo>
                <a:cubicBezTo>
                  <a:pt x="2170" y="10679"/>
                  <a:pt x="2136" y="10885"/>
                  <a:pt x="2136" y="11107"/>
                </a:cubicBezTo>
                <a:cubicBezTo>
                  <a:pt x="2136" y="11226"/>
                  <a:pt x="2170" y="11363"/>
                  <a:pt x="2205" y="11500"/>
                </a:cubicBezTo>
                <a:cubicBezTo>
                  <a:pt x="2187" y="11500"/>
                  <a:pt x="2187" y="11500"/>
                  <a:pt x="2170" y="11517"/>
                </a:cubicBezTo>
                <a:cubicBezTo>
                  <a:pt x="2136" y="11568"/>
                  <a:pt x="2119" y="11653"/>
                  <a:pt x="2136" y="11722"/>
                </a:cubicBezTo>
                <a:cubicBezTo>
                  <a:pt x="2222" y="11910"/>
                  <a:pt x="2341" y="12012"/>
                  <a:pt x="2427" y="12200"/>
                </a:cubicBezTo>
                <a:cubicBezTo>
                  <a:pt x="2461" y="12217"/>
                  <a:pt x="2478" y="12251"/>
                  <a:pt x="2512" y="12269"/>
                </a:cubicBezTo>
                <a:cubicBezTo>
                  <a:pt x="2512" y="12269"/>
                  <a:pt x="2529" y="12251"/>
                  <a:pt x="2546" y="12251"/>
                </a:cubicBezTo>
                <a:cubicBezTo>
                  <a:pt x="2649" y="12337"/>
                  <a:pt x="2734" y="12456"/>
                  <a:pt x="2803" y="12576"/>
                </a:cubicBezTo>
                <a:cubicBezTo>
                  <a:pt x="2871" y="12713"/>
                  <a:pt x="2973" y="12815"/>
                  <a:pt x="3093" y="12901"/>
                </a:cubicBezTo>
                <a:cubicBezTo>
                  <a:pt x="3110" y="12901"/>
                  <a:pt x="3110" y="12901"/>
                  <a:pt x="3127" y="12901"/>
                </a:cubicBezTo>
                <a:lnTo>
                  <a:pt x="3247" y="13687"/>
                </a:lnTo>
                <a:lnTo>
                  <a:pt x="3230" y="13687"/>
                </a:lnTo>
                <a:lnTo>
                  <a:pt x="3059" y="13772"/>
                </a:lnTo>
                <a:cubicBezTo>
                  <a:pt x="3042" y="13789"/>
                  <a:pt x="3042" y="13806"/>
                  <a:pt x="3025" y="13823"/>
                </a:cubicBezTo>
                <a:cubicBezTo>
                  <a:pt x="3025" y="13858"/>
                  <a:pt x="3025" y="13892"/>
                  <a:pt x="3042" y="13909"/>
                </a:cubicBezTo>
                <a:cubicBezTo>
                  <a:pt x="3093" y="13960"/>
                  <a:pt x="3144" y="13994"/>
                  <a:pt x="3213" y="14028"/>
                </a:cubicBezTo>
                <a:cubicBezTo>
                  <a:pt x="3281" y="14028"/>
                  <a:pt x="3298" y="14097"/>
                  <a:pt x="3281" y="14199"/>
                </a:cubicBezTo>
                <a:lnTo>
                  <a:pt x="3281" y="14268"/>
                </a:lnTo>
                <a:cubicBezTo>
                  <a:pt x="3418" y="14251"/>
                  <a:pt x="3401" y="14507"/>
                  <a:pt x="3503" y="14558"/>
                </a:cubicBezTo>
                <a:cubicBezTo>
                  <a:pt x="3571" y="14575"/>
                  <a:pt x="3606" y="14626"/>
                  <a:pt x="3640" y="14695"/>
                </a:cubicBezTo>
                <a:cubicBezTo>
                  <a:pt x="3674" y="14831"/>
                  <a:pt x="3759" y="14831"/>
                  <a:pt x="3828" y="14917"/>
                </a:cubicBezTo>
                <a:lnTo>
                  <a:pt x="3947" y="15036"/>
                </a:lnTo>
                <a:lnTo>
                  <a:pt x="3947" y="15105"/>
                </a:lnTo>
                <a:cubicBezTo>
                  <a:pt x="3947" y="15173"/>
                  <a:pt x="3947" y="15276"/>
                  <a:pt x="3896" y="15310"/>
                </a:cubicBezTo>
                <a:cubicBezTo>
                  <a:pt x="3862" y="15344"/>
                  <a:pt x="3794" y="15344"/>
                  <a:pt x="3776" y="15293"/>
                </a:cubicBezTo>
                <a:cubicBezTo>
                  <a:pt x="3725" y="15207"/>
                  <a:pt x="3674" y="15122"/>
                  <a:pt x="3589" y="15173"/>
                </a:cubicBezTo>
                <a:cubicBezTo>
                  <a:pt x="3554" y="15105"/>
                  <a:pt x="3503" y="15036"/>
                  <a:pt x="3452" y="14968"/>
                </a:cubicBezTo>
                <a:cubicBezTo>
                  <a:pt x="3452" y="14951"/>
                  <a:pt x="3401" y="14985"/>
                  <a:pt x="3401" y="15002"/>
                </a:cubicBezTo>
                <a:cubicBezTo>
                  <a:pt x="3366" y="15071"/>
                  <a:pt x="3366" y="15002"/>
                  <a:pt x="3383" y="15054"/>
                </a:cubicBezTo>
                <a:cubicBezTo>
                  <a:pt x="3401" y="15173"/>
                  <a:pt x="3435" y="15276"/>
                  <a:pt x="3452" y="15395"/>
                </a:cubicBezTo>
                <a:cubicBezTo>
                  <a:pt x="3469" y="15447"/>
                  <a:pt x="3503" y="15498"/>
                  <a:pt x="3554" y="15498"/>
                </a:cubicBezTo>
                <a:cubicBezTo>
                  <a:pt x="3606" y="15498"/>
                  <a:pt x="3640" y="15515"/>
                  <a:pt x="3657" y="15583"/>
                </a:cubicBezTo>
                <a:cubicBezTo>
                  <a:pt x="3691" y="15703"/>
                  <a:pt x="3725" y="15822"/>
                  <a:pt x="3845" y="15771"/>
                </a:cubicBezTo>
                <a:cubicBezTo>
                  <a:pt x="3896" y="15857"/>
                  <a:pt x="3913" y="15976"/>
                  <a:pt x="3999" y="15993"/>
                </a:cubicBezTo>
                <a:cubicBezTo>
                  <a:pt x="4033" y="16010"/>
                  <a:pt x="4016" y="16079"/>
                  <a:pt x="3999" y="16147"/>
                </a:cubicBezTo>
                <a:cubicBezTo>
                  <a:pt x="3999" y="16198"/>
                  <a:pt x="3964" y="16215"/>
                  <a:pt x="3913" y="16215"/>
                </a:cubicBezTo>
                <a:cubicBezTo>
                  <a:pt x="3845" y="16215"/>
                  <a:pt x="3794" y="16318"/>
                  <a:pt x="3794" y="16438"/>
                </a:cubicBezTo>
                <a:cubicBezTo>
                  <a:pt x="3811" y="16489"/>
                  <a:pt x="3828" y="16540"/>
                  <a:pt x="3828" y="16591"/>
                </a:cubicBezTo>
                <a:cubicBezTo>
                  <a:pt x="3811" y="16711"/>
                  <a:pt x="3862" y="16813"/>
                  <a:pt x="3930" y="16882"/>
                </a:cubicBezTo>
                <a:cubicBezTo>
                  <a:pt x="3999" y="16933"/>
                  <a:pt x="4067" y="16984"/>
                  <a:pt x="4118" y="17036"/>
                </a:cubicBezTo>
                <a:cubicBezTo>
                  <a:pt x="4152" y="17053"/>
                  <a:pt x="4204" y="17070"/>
                  <a:pt x="4204" y="17104"/>
                </a:cubicBezTo>
                <a:cubicBezTo>
                  <a:pt x="4187" y="17326"/>
                  <a:pt x="4306" y="17343"/>
                  <a:pt x="4357" y="17446"/>
                </a:cubicBezTo>
                <a:cubicBezTo>
                  <a:pt x="4426" y="17599"/>
                  <a:pt x="4477" y="17565"/>
                  <a:pt x="4597" y="17343"/>
                </a:cubicBezTo>
                <a:cubicBezTo>
                  <a:pt x="4631" y="17394"/>
                  <a:pt x="4682" y="17411"/>
                  <a:pt x="4733" y="17429"/>
                </a:cubicBezTo>
                <a:cubicBezTo>
                  <a:pt x="4802" y="17463"/>
                  <a:pt x="4802" y="17531"/>
                  <a:pt x="4750" y="17651"/>
                </a:cubicBezTo>
                <a:lnTo>
                  <a:pt x="4750" y="17651"/>
                </a:lnTo>
                <a:cubicBezTo>
                  <a:pt x="4802" y="17668"/>
                  <a:pt x="4853" y="17668"/>
                  <a:pt x="4904" y="17685"/>
                </a:cubicBezTo>
                <a:lnTo>
                  <a:pt x="4938" y="17685"/>
                </a:lnTo>
                <a:lnTo>
                  <a:pt x="4990" y="17634"/>
                </a:lnTo>
                <a:cubicBezTo>
                  <a:pt x="5075" y="17582"/>
                  <a:pt x="5160" y="17531"/>
                  <a:pt x="5263" y="17497"/>
                </a:cubicBezTo>
                <a:lnTo>
                  <a:pt x="5263" y="17497"/>
                </a:lnTo>
                <a:lnTo>
                  <a:pt x="5314" y="17480"/>
                </a:lnTo>
                <a:cubicBezTo>
                  <a:pt x="5314" y="17463"/>
                  <a:pt x="5314" y="17446"/>
                  <a:pt x="5314" y="17429"/>
                </a:cubicBezTo>
                <a:cubicBezTo>
                  <a:pt x="5314" y="17343"/>
                  <a:pt x="5365" y="17309"/>
                  <a:pt x="5417" y="17258"/>
                </a:cubicBezTo>
                <a:cubicBezTo>
                  <a:pt x="5468" y="17224"/>
                  <a:pt x="5485" y="17258"/>
                  <a:pt x="5519" y="17275"/>
                </a:cubicBezTo>
                <a:lnTo>
                  <a:pt x="5639" y="17326"/>
                </a:lnTo>
                <a:cubicBezTo>
                  <a:pt x="5673" y="17343"/>
                  <a:pt x="5707" y="17292"/>
                  <a:pt x="5707" y="17241"/>
                </a:cubicBezTo>
                <a:cubicBezTo>
                  <a:pt x="5707" y="17189"/>
                  <a:pt x="5690" y="17104"/>
                  <a:pt x="5690" y="17036"/>
                </a:cubicBezTo>
                <a:lnTo>
                  <a:pt x="6151" y="17070"/>
                </a:lnTo>
                <a:cubicBezTo>
                  <a:pt x="6169" y="17121"/>
                  <a:pt x="6186" y="17172"/>
                  <a:pt x="6186" y="17224"/>
                </a:cubicBezTo>
                <a:cubicBezTo>
                  <a:pt x="6186" y="17275"/>
                  <a:pt x="6169" y="17343"/>
                  <a:pt x="6151" y="17394"/>
                </a:cubicBezTo>
                <a:cubicBezTo>
                  <a:pt x="6151" y="17429"/>
                  <a:pt x="6203" y="17531"/>
                  <a:pt x="6220" y="17514"/>
                </a:cubicBezTo>
                <a:cubicBezTo>
                  <a:pt x="6322" y="17497"/>
                  <a:pt x="6442" y="17514"/>
                  <a:pt x="6527" y="17582"/>
                </a:cubicBezTo>
                <a:cubicBezTo>
                  <a:pt x="6613" y="17548"/>
                  <a:pt x="6715" y="17548"/>
                  <a:pt x="6818" y="17565"/>
                </a:cubicBezTo>
                <a:cubicBezTo>
                  <a:pt x="6886" y="17565"/>
                  <a:pt x="6972" y="17565"/>
                  <a:pt x="7040" y="17582"/>
                </a:cubicBezTo>
                <a:cubicBezTo>
                  <a:pt x="7108" y="17617"/>
                  <a:pt x="7194" y="17617"/>
                  <a:pt x="7262" y="17548"/>
                </a:cubicBezTo>
                <a:cubicBezTo>
                  <a:pt x="7347" y="17480"/>
                  <a:pt x="7433" y="17514"/>
                  <a:pt x="7518" y="17668"/>
                </a:cubicBezTo>
                <a:cubicBezTo>
                  <a:pt x="7535" y="17565"/>
                  <a:pt x="7518" y="17480"/>
                  <a:pt x="7501" y="17377"/>
                </a:cubicBezTo>
                <a:cubicBezTo>
                  <a:pt x="7467" y="17309"/>
                  <a:pt x="7484" y="17224"/>
                  <a:pt x="7553" y="17189"/>
                </a:cubicBezTo>
                <a:lnTo>
                  <a:pt x="8168" y="17241"/>
                </a:lnTo>
                <a:cubicBezTo>
                  <a:pt x="8253" y="17411"/>
                  <a:pt x="8253" y="17411"/>
                  <a:pt x="8356" y="17429"/>
                </a:cubicBezTo>
                <a:cubicBezTo>
                  <a:pt x="8390" y="17429"/>
                  <a:pt x="8407" y="17429"/>
                  <a:pt x="8424" y="17429"/>
                </a:cubicBezTo>
                <a:cubicBezTo>
                  <a:pt x="8475" y="17446"/>
                  <a:pt x="8509" y="17497"/>
                  <a:pt x="8526" y="17548"/>
                </a:cubicBezTo>
                <a:cubicBezTo>
                  <a:pt x="8544" y="17582"/>
                  <a:pt x="8526" y="17634"/>
                  <a:pt x="8509" y="17685"/>
                </a:cubicBezTo>
                <a:cubicBezTo>
                  <a:pt x="8509" y="17685"/>
                  <a:pt x="8492" y="17702"/>
                  <a:pt x="8475" y="17702"/>
                </a:cubicBezTo>
                <a:cubicBezTo>
                  <a:pt x="8441" y="17719"/>
                  <a:pt x="8407" y="17719"/>
                  <a:pt x="8373" y="17719"/>
                </a:cubicBezTo>
                <a:lnTo>
                  <a:pt x="8373" y="17719"/>
                </a:lnTo>
                <a:cubicBezTo>
                  <a:pt x="8424" y="17839"/>
                  <a:pt x="8492" y="17958"/>
                  <a:pt x="8544" y="18061"/>
                </a:cubicBezTo>
                <a:cubicBezTo>
                  <a:pt x="8578" y="18095"/>
                  <a:pt x="8612" y="18061"/>
                  <a:pt x="8646" y="18061"/>
                </a:cubicBezTo>
                <a:cubicBezTo>
                  <a:pt x="8749" y="18044"/>
                  <a:pt x="8868" y="17992"/>
                  <a:pt x="8971" y="17924"/>
                </a:cubicBezTo>
                <a:cubicBezTo>
                  <a:pt x="9005" y="17907"/>
                  <a:pt x="9022" y="17856"/>
                  <a:pt x="9039" y="17822"/>
                </a:cubicBezTo>
                <a:cubicBezTo>
                  <a:pt x="9261" y="17924"/>
                  <a:pt x="9535" y="17890"/>
                  <a:pt x="9740" y="17770"/>
                </a:cubicBezTo>
                <a:cubicBezTo>
                  <a:pt x="9774" y="17770"/>
                  <a:pt x="9808" y="17770"/>
                  <a:pt x="9825" y="17770"/>
                </a:cubicBezTo>
                <a:cubicBezTo>
                  <a:pt x="9876" y="17736"/>
                  <a:pt x="9910" y="17804"/>
                  <a:pt x="9927" y="17839"/>
                </a:cubicBezTo>
                <a:cubicBezTo>
                  <a:pt x="9962" y="17924"/>
                  <a:pt x="10030" y="17975"/>
                  <a:pt x="10098" y="17992"/>
                </a:cubicBezTo>
                <a:cubicBezTo>
                  <a:pt x="10184" y="17992"/>
                  <a:pt x="10252" y="17975"/>
                  <a:pt x="10303" y="17924"/>
                </a:cubicBezTo>
                <a:cubicBezTo>
                  <a:pt x="10406" y="17804"/>
                  <a:pt x="10577" y="17804"/>
                  <a:pt x="10696" y="17890"/>
                </a:cubicBezTo>
                <a:cubicBezTo>
                  <a:pt x="10713" y="17890"/>
                  <a:pt x="10748" y="17907"/>
                  <a:pt x="10765" y="17924"/>
                </a:cubicBezTo>
                <a:cubicBezTo>
                  <a:pt x="10884" y="17958"/>
                  <a:pt x="10987" y="17958"/>
                  <a:pt x="11021" y="17822"/>
                </a:cubicBezTo>
                <a:cubicBezTo>
                  <a:pt x="11021" y="17822"/>
                  <a:pt x="11038" y="17804"/>
                  <a:pt x="11055" y="17787"/>
                </a:cubicBezTo>
                <a:cubicBezTo>
                  <a:pt x="11038" y="17770"/>
                  <a:pt x="11038" y="17736"/>
                  <a:pt x="11038" y="17702"/>
                </a:cubicBezTo>
                <a:cubicBezTo>
                  <a:pt x="11038" y="17651"/>
                  <a:pt x="11055" y="17582"/>
                  <a:pt x="11072" y="17531"/>
                </a:cubicBezTo>
                <a:cubicBezTo>
                  <a:pt x="11226" y="17531"/>
                  <a:pt x="11294" y="17429"/>
                  <a:pt x="11414" y="17377"/>
                </a:cubicBezTo>
                <a:cubicBezTo>
                  <a:pt x="11499" y="17429"/>
                  <a:pt x="11568" y="17463"/>
                  <a:pt x="11499" y="17309"/>
                </a:cubicBezTo>
                <a:cubicBezTo>
                  <a:pt x="11499" y="17292"/>
                  <a:pt x="11499" y="17258"/>
                  <a:pt x="11517" y="17241"/>
                </a:cubicBezTo>
                <a:cubicBezTo>
                  <a:pt x="11551" y="17224"/>
                  <a:pt x="11602" y="17206"/>
                  <a:pt x="11653" y="17206"/>
                </a:cubicBezTo>
                <a:cubicBezTo>
                  <a:pt x="11653" y="17206"/>
                  <a:pt x="11670" y="17224"/>
                  <a:pt x="11687" y="17224"/>
                </a:cubicBezTo>
                <a:cubicBezTo>
                  <a:pt x="11807" y="17343"/>
                  <a:pt x="11927" y="17446"/>
                  <a:pt x="12029" y="17582"/>
                </a:cubicBezTo>
                <a:cubicBezTo>
                  <a:pt x="12029" y="17599"/>
                  <a:pt x="12046" y="17617"/>
                  <a:pt x="12046" y="17634"/>
                </a:cubicBezTo>
                <a:cubicBezTo>
                  <a:pt x="12046" y="17634"/>
                  <a:pt x="12012" y="17685"/>
                  <a:pt x="12012" y="17702"/>
                </a:cubicBezTo>
                <a:cubicBezTo>
                  <a:pt x="12012" y="17770"/>
                  <a:pt x="12012" y="17856"/>
                  <a:pt x="12012" y="17924"/>
                </a:cubicBezTo>
                <a:cubicBezTo>
                  <a:pt x="12115" y="17924"/>
                  <a:pt x="12234" y="17941"/>
                  <a:pt x="12302" y="17856"/>
                </a:cubicBezTo>
                <a:cubicBezTo>
                  <a:pt x="12302" y="17839"/>
                  <a:pt x="12354" y="17856"/>
                  <a:pt x="12371" y="17873"/>
                </a:cubicBezTo>
                <a:cubicBezTo>
                  <a:pt x="12388" y="17890"/>
                  <a:pt x="12405" y="17890"/>
                  <a:pt x="12422" y="17907"/>
                </a:cubicBezTo>
                <a:cubicBezTo>
                  <a:pt x="12730" y="18232"/>
                  <a:pt x="12730" y="18232"/>
                  <a:pt x="12883" y="18078"/>
                </a:cubicBezTo>
                <a:cubicBezTo>
                  <a:pt x="12935" y="18044"/>
                  <a:pt x="13003" y="18078"/>
                  <a:pt x="13088" y="18129"/>
                </a:cubicBezTo>
                <a:cubicBezTo>
                  <a:pt x="13140" y="18180"/>
                  <a:pt x="13191" y="18215"/>
                  <a:pt x="13242" y="18266"/>
                </a:cubicBezTo>
                <a:cubicBezTo>
                  <a:pt x="13259" y="18249"/>
                  <a:pt x="13259" y="18215"/>
                  <a:pt x="13276" y="18180"/>
                </a:cubicBezTo>
                <a:cubicBezTo>
                  <a:pt x="13293" y="18180"/>
                  <a:pt x="13293" y="18215"/>
                  <a:pt x="13311" y="18215"/>
                </a:cubicBezTo>
                <a:cubicBezTo>
                  <a:pt x="13584" y="18215"/>
                  <a:pt x="13840" y="18232"/>
                  <a:pt x="14114" y="18300"/>
                </a:cubicBezTo>
                <a:cubicBezTo>
                  <a:pt x="14148" y="18317"/>
                  <a:pt x="14199" y="18300"/>
                  <a:pt x="14250" y="18283"/>
                </a:cubicBezTo>
                <a:cubicBezTo>
                  <a:pt x="14387" y="18249"/>
                  <a:pt x="14524" y="18283"/>
                  <a:pt x="14626" y="18385"/>
                </a:cubicBezTo>
                <a:cubicBezTo>
                  <a:pt x="14643" y="18385"/>
                  <a:pt x="14643" y="18402"/>
                  <a:pt x="14660" y="18402"/>
                </a:cubicBezTo>
                <a:cubicBezTo>
                  <a:pt x="14729" y="18437"/>
                  <a:pt x="14780" y="18420"/>
                  <a:pt x="14780" y="18317"/>
                </a:cubicBezTo>
                <a:cubicBezTo>
                  <a:pt x="14797" y="18249"/>
                  <a:pt x="14814" y="18180"/>
                  <a:pt x="14865" y="18129"/>
                </a:cubicBezTo>
                <a:cubicBezTo>
                  <a:pt x="14900" y="18095"/>
                  <a:pt x="14968" y="18095"/>
                  <a:pt x="15019" y="18112"/>
                </a:cubicBezTo>
                <a:cubicBezTo>
                  <a:pt x="15019" y="18129"/>
                  <a:pt x="15019" y="18146"/>
                  <a:pt x="15019" y="18163"/>
                </a:cubicBezTo>
                <a:cubicBezTo>
                  <a:pt x="15036" y="18266"/>
                  <a:pt x="15105" y="18368"/>
                  <a:pt x="15190" y="18420"/>
                </a:cubicBezTo>
                <a:cubicBezTo>
                  <a:pt x="15275" y="18488"/>
                  <a:pt x="15344" y="18420"/>
                  <a:pt x="15378" y="18368"/>
                </a:cubicBezTo>
                <a:cubicBezTo>
                  <a:pt x="15429" y="18283"/>
                  <a:pt x="15463" y="18197"/>
                  <a:pt x="15498" y="18112"/>
                </a:cubicBezTo>
                <a:lnTo>
                  <a:pt x="15498" y="18095"/>
                </a:lnTo>
                <a:cubicBezTo>
                  <a:pt x="15686" y="18129"/>
                  <a:pt x="15874" y="18095"/>
                  <a:pt x="16010" y="17975"/>
                </a:cubicBezTo>
                <a:cubicBezTo>
                  <a:pt x="16079" y="17992"/>
                  <a:pt x="16130" y="18009"/>
                  <a:pt x="16181" y="18027"/>
                </a:cubicBezTo>
                <a:cubicBezTo>
                  <a:pt x="16318" y="18095"/>
                  <a:pt x="16472" y="18129"/>
                  <a:pt x="16642" y="18129"/>
                </a:cubicBezTo>
                <a:cubicBezTo>
                  <a:pt x="16625" y="18146"/>
                  <a:pt x="16625" y="18163"/>
                  <a:pt x="16625" y="18180"/>
                </a:cubicBezTo>
                <a:cubicBezTo>
                  <a:pt x="16813" y="18146"/>
                  <a:pt x="17018" y="18146"/>
                  <a:pt x="17223" y="18180"/>
                </a:cubicBezTo>
                <a:cubicBezTo>
                  <a:pt x="17309" y="18112"/>
                  <a:pt x="17428" y="18061"/>
                  <a:pt x="17548" y="18027"/>
                </a:cubicBezTo>
                <a:cubicBezTo>
                  <a:pt x="17633" y="18044"/>
                  <a:pt x="17719" y="18027"/>
                  <a:pt x="17821" y="17992"/>
                </a:cubicBezTo>
                <a:cubicBezTo>
                  <a:pt x="17890" y="18009"/>
                  <a:pt x="17941" y="18009"/>
                  <a:pt x="18009" y="17992"/>
                </a:cubicBezTo>
                <a:cubicBezTo>
                  <a:pt x="18180" y="18009"/>
                  <a:pt x="18351" y="18044"/>
                  <a:pt x="18505" y="18129"/>
                </a:cubicBezTo>
                <a:lnTo>
                  <a:pt x="19222" y="18180"/>
                </a:lnTo>
                <a:cubicBezTo>
                  <a:pt x="19222" y="18197"/>
                  <a:pt x="19239" y="18215"/>
                  <a:pt x="19257" y="18232"/>
                </a:cubicBezTo>
                <a:cubicBezTo>
                  <a:pt x="19308" y="18317"/>
                  <a:pt x="19359" y="18402"/>
                  <a:pt x="19445" y="18385"/>
                </a:cubicBezTo>
                <a:lnTo>
                  <a:pt x="19445" y="1"/>
                </a:lnTo>
                <a:lnTo>
                  <a:pt x="0" y="1"/>
                </a:lnTo>
                <a:lnTo>
                  <a:pt x="0" y="3247"/>
                </a:lnTo>
                <a:cubicBezTo>
                  <a:pt x="69" y="3264"/>
                  <a:pt x="154" y="3264"/>
                  <a:pt x="205" y="3332"/>
                </a:cubicBezTo>
                <a:cubicBezTo>
                  <a:pt x="223" y="3350"/>
                  <a:pt x="274" y="3332"/>
                  <a:pt x="274" y="331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1" name="Google Shape;1021;p50"/>
          <p:cNvSpPr/>
          <p:nvPr/>
        </p:nvSpPr>
        <p:spPr>
          <a:xfrm flipH="1">
            <a:off x="582211" y="844135"/>
            <a:ext cx="4725339" cy="1068249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2" name="Google Shape;1022;p50"/>
          <p:cNvSpPr txBox="1">
            <a:spLocks noGrp="1"/>
          </p:cNvSpPr>
          <p:nvPr>
            <p:ph type="body" idx="1"/>
          </p:nvPr>
        </p:nvSpPr>
        <p:spPr>
          <a:xfrm>
            <a:off x="613941" y="1802935"/>
            <a:ext cx="4583473" cy="2176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2400" indent="0">
              <a:buNone/>
            </a:pPr>
            <a:r>
              <a:rPr lang="nl-NL" sz="3200" dirty="0" err="1">
                <a:solidFill>
                  <a:schemeClr val="bg1">
                    <a:lumMod val="25000"/>
                  </a:schemeClr>
                </a:solidFill>
                <a:latin typeface="Patrick Hand" panose="020B0604020202020204" charset="0"/>
                <a:ea typeface="Patrick Hand"/>
                <a:cs typeface="Times New Roman" panose="02020603050405020304" pitchFamily="18" charset="0"/>
                <a:sym typeface="Patrick Hand"/>
              </a:rPr>
              <a:t>Bác</a:t>
            </a:r>
            <a:r>
              <a:rPr lang="nl-NL" sz="3200" dirty="0">
                <a:solidFill>
                  <a:schemeClr val="bg1">
                    <a:lumMod val="25000"/>
                  </a:schemeClr>
                </a:solidFill>
                <a:latin typeface="Patrick Hand" panose="020B0604020202020204" charset="0"/>
                <a:ea typeface="Patrick Hand"/>
                <a:cs typeface="Times New Roman" panose="02020603050405020304" pitchFamily="18" charset="0"/>
                <a:sym typeface="Patrick Hand"/>
              </a:rPr>
              <a:t> </a:t>
            </a:r>
            <a:r>
              <a:rPr lang="nl-NL" sz="3200" dirty="0" err="1">
                <a:solidFill>
                  <a:schemeClr val="bg1">
                    <a:lumMod val="25000"/>
                  </a:schemeClr>
                </a:solidFill>
                <a:latin typeface="Patrick Hand" panose="020B0604020202020204" charset="0"/>
                <a:ea typeface="Patrick Hand"/>
                <a:cs typeface="Times New Roman" panose="02020603050405020304" pitchFamily="18" charset="0"/>
                <a:sym typeface="Patrick Hand"/>
              </a:rPr>
              <a:t>Hồ</a:t>
            </a:r>
            <a:r>
              <a:rPr lang="nl-NL" sz="3200" dirty="0">
                <a:solidFill>
                  <a:schemeClr val="bg1">
                    <a:lumMod val="25000"/>
                  </a:schemeClr>
                </a:solidFill>
                <a:latin typeface="Patrick Hand" panose="020B0604020202020204" charset="0"/>
                <a:ea typeface="Patrick Hand"/>
                <a:cs typeface="Times New Roman" panose="02020603050405020304" pitchFamily="18" charset="0"/>
                <a:sym typeface="Patrick Hand"/>
              </a:rPr>
              <a:t> </a:t>
            </a:r>
            <a:r>
              <a:rPr lang="nl-NL" sz="3200" dirty="0" err="1">
                <a:solidFill>
                  <a:schemeClr val="bg1">
                    <a:lumMod val="25000"/>
                  </a:schemeClr>
                </a:solidFill>
                <a:latin typeface="Patrick Hand" panose="020B0604020202020204" charset="0"/>
                <a:ea typeface="Patrick Hand"/>
                <a:cs typeface="Times New Roman" panose="02020603050405020304" pitchFamily="18" charset="0"/>
                <a:sym typeface="Patrick Hand"/>
              </a:rPr>
              <a:t>là</a:t>
            </a:r>
            <a:r>
              <a:rPr lang="nl-NL" sz="3200" dirty="0">
                <a:solidFill>
                  <a:schemeClr val="bg1">
                    <a:lumMod val="25000"/>
                  </a:schemeClr>
                </a:solidFill>
                <a:latin typeface="Patrick Hand" panose="020B0604020202020204" charset="0"/>
                <a:ea typeface="Patrick Hand"/>
                <a:cs typeface="Times New Roman" panose="02020603050405020304" pitchFamily="18" charset="0"/>
                <a:sym typeface="Patrick Hand"/>
              </a:rPr>
              <a:t> </a:t>
            </a:r>
            <a:r>
              <a:rPr lang="nl-NL" sz="3200" dirty="0" err="1">
                <a:solidFill>
                  <a:schemeClr val="bg1">
                    <a:lumMod val="25000"/>
                  </a:schemeClr>
                </a:solidFill>
                <a:latin typeface="Patrick Hand" panose="020B0604020202020204" charset="0"/>
                <a:ea typeface="Patrick Hand"/>
                <a:cs typeface="Times New Roman" panose="02020603050405020304" pitchFamily="18" charset="0"/>
                <a:sym typeface="Patrick Hand"/>
              </a:rPr>
              <a:t>vị</a:t>
            </a:r>
            <a:r>
              <a:rPr lang="nl-NL" sz="3200" dirty="0">
                <a:solidFill>
                  <a:schemeClr val="bg1">
                    <a:lumMod val="25000"/>
                  </a:schemeClr>
                </a:solidFill>
                <a:latin typeface="Patrick Hand" panose="020B0604020202020204" charset="0"/>
                <a:ea typeface="Patrick Hand"/>
                <a:cs typeface="Times New Roman" panose="02020603050405020304" pitchFamily="18" charset="0"/>
                <a:sym typeface="Patrick Hand"/>
              </a:rPr>
              <a:t> </a:t>
            </a:r>
            <a:r>
              <a:rPr lang="nl-NL" sz="3200" dirty="0" err="1">
                <a:solidFill>
                  <a:schemeClr val="bg1">
                    <a:lumMod val="25000"/>
                  </a:schemeClr>
                </a:solidFill>
                <a:latin typeface="Patrick Hand" panose="020B0604020202020204" charset="0"/>
                <a:ea typeface="Patrick Hand"/>
                <a:cs typeface="Times New Roman" panose="02020603050405020304" pitchFamily="18" charset="0"/>
                <a:sym typeface="Patrick Hand"/>
              </a:rPr>
              <a:t>lãnh</a:t>
            </a:r>
            <a:r>
              <a:rPr lang="nl-NL" sz="3200" dirty="0">
                <a:solidFill>
                  <a:schemeClr val="bg1">
                    <a:lumMod val="25000"/>
                  </a:schemeClr>
                </a:solidFill>
                <a:latin typeface="Patrick Hand" panose="020B0604020202020204" charset="0"/>
                <a:ea typeface="Patrick Hand"/>
                <a:cs typeface="Times New Roman" panose="02020603050405020304" pitchFamily="18" charset="0"/>
                <a:sym typeface="Patrick Hand"/>
              </a:rPr>
              <a:t> </a:t>
            </a:r>
            <a:r>
              <a:rPr lang="nl-NL" sz="3200" dirty="0" err="1">
                <a:solidFill>
                  <a:schemeClr val="bg1">
                    <a:lumMod val="25000"/>
                  </a:schemeClr>
                </a:solidFill>
                <a:latin typeface="Patrick Hand" panose="020B0604020202020204" charset="0"/>
                <a:ea typeface="Patrick Hand"/>
                <a:cs typeface="Times New Roman" panose="02020603050405020304" pitchFamily="18" charset="0"/>
                <a:sym typeface="Patrick Hand"/>
              </a:rPr>
              <a:t>tụ</a:t>
            </a:r>
            <a:r>
              <a:rPr lang="nl-NL" sz="3200" dirty="0">
                <a:solidFill>
                  <a:schemeClr val="bg1">
                    <a:lumMod val="25000"/>
                  </a:schemeClr>
                </a:solidFill>
                <a:latin typeface="Patrick Hand" panose="020B0604020202020204" charset="0"/>
                <a:ea typeface="Patrick Hand"/>
                <a:cs typeface="Times New Roman" panose="02020603050405020304" pitchFamily="18" charset="0"/>
                <a:sym typeface="Patrick Hand"/>
              </a:rPr>
              <a:t> </a:t>
            </a:r>
            <a:r>
              <a:rPr lang="nl-NL" sz="3200" dirty="0" err="1">
                <a:solidFill>
                  <a:schemeClr val="bg1">
                    <a:lumMod val="25000"/>
                  </a:schemeClr>
                </a:solidFill>
                <a:latin typeface="Patrick Hand" panose="020B0604020202020204" charset="0"/>
                <a:ea typeface="Patrick Hand"/>
                <a:cs typeface="Times New Roman" panose="02020603050405020304" pitchFamily="18" charset="0"/>
                <a:sym typeface="Patrick Hand"/>
              </a:rPr>
              <a:t>kính</a:t>
            </a:r>
            <a:r>
              <a:rPr lang="nl-NL" sz="3200" dirty="0">
                <a:solidFill>
                  <a:schemeClr val="bg1">
                    <a:lumMod val="25000"/>
                  </a:schemeClr>
                </a:solidFill>
                <a:latin typeface="Patrick Hand" panose="020B0604020202020204" charset="0"/>
                <a:ea typeface="Patrick Hand"/>
                <a:cs typeface="Times New Roman" panose="02020603050405020304" pitchFamily="18" charset="0"/>
                <a:sym typeface="Patrick Hand"/>
              </a:rPr>
              <a:t> </a:t>
            </a:r>
            <a:r>
              <a:rPr lang="nl-NL" sz="3200" dirty="0" err="1">
                <a:solidFill>
                  <a:schemeClr val="bg1">
                    <a:lumMod val="25000"/>
                  </a:schemeClr>
                </a:solidFill>
                <a:latin typeface="Patrick Hand" panose="020B0604020202020204" charset="0"/>
                <a:ea typeface="Patrick Hand"/>
                <a:cs typeface="Times New Roman" panose="02020603050405020304" pitchFamily="18" charset="0"/>
                <a:sym typeface="Patrick Hand"/>
              </a:rPr>
              <a:t>yêu</a:t>
            </a:r>
            <a:r>
              <a:rPr lang="nl-NL" sz="3200" dirty="0">
                <a:solidFill>
                  <a:schemeClr val="bg1">
                    <a:lumMod val="25000"/>
                  </a:schemeClr>
                </a:solidFill>
                <a:latin typeface="Patrick Hand" panose="020B0604020202020204" charset="0"/>
                <a:ea typeface="Patrick Hand"/>
                <a:cs typeface="Times New Roman" panose="02020603050405020304" pitchFamily="18" charset="0"/>
                <a:sym typeface="Patrick Hand"/>
              </a:rPr>
              <a:t> </a:t>
            </a:r>
            <a:r>
              <a:rPr lang="nl-NL" sz="3200" dirty="0" err="1">
                <a:solidFill>
                  <a:schemeClr val="bg1">
                    <a:lumMod val="25000"/>
                  </a:schemeClr>
                </a:solidFill>
                <a:latin typeface="Patrick Hand" panose="020B0604020202020204" charset="0"/>
                <a:ea typeface="Patrick Hand"/>
                <a:cs typeface="Times New Roman" panose="02020603050405020304" pitchFamily="18" charset="0"/>
                <a:sym typeface="Patrick Hand"/>
              </a:rPr>
              <a:t>của</a:t>
            </a:r>
            <a:r>
              <a:rPr lang="nl-NL" sz="3200" dirty="0">
                <a:solidFill>
                  <a:schemeClr val="bg1">
                    <a:lumMod val="25000"/>
                  </a:schemeClr>
                </a:solidFill>
                <a:latin typeface="Patrick Hand" panose="020B0604020202020204" charset="0"/>
                <a:ea typeface="Patrick Hand"/>
                <a:cs typeface="Times New Roman" panose="02020603050405020304" pitchFamily="18" charset="0"/>
                <a:sym typeface="Patrick Hand"/>
              </a:rPr>
              <a:t> </a:t>
            </a:r>
            <a:r>
              <a:rPr lang="nl-NL" sz="3200" dirty="0" err="1">
                <a:solidFill>
                  <a:schemeClr val="bg1">
                    <a:lumMod val="25000"/>
                  </a:schemeClr>
                </a:solidFill>
                <a:latin typeface="Patrick Hand" panose="020B0604020202020204" charset="0"/>
                <a:ea typeface="Patrick Hand"/>
                <a:cs typeface="Times New Roman" panose="02020603050405020304" pitchFamily="18" charset="0"/>
                <a:sym typeface="Patrick Hand"/>
              </a:rPr>
              <a:t>dân</a:t>
            </a:r>
            <a:r>
              <a:rPr lang="nl-NL" sz="3200" dirty="0">
                <a:solidFill>
                  <a:schemeClr val="bg1">
                    <a:lumMod val="25000"/>
                  </a:schemeClr>
                </a:solidFill>
                <a:latin typeface="Patrick Hand" panose="020B0604020202020204" charset="0"/>
                <a:ea typeface="Patrick Hand"/>
                <a:cs typeface="Times New Roman" panose="02020603050405020304" pitchFamily="18" charset="0"/>
                <a:sym typeface="Patrick Hand"/>
              </a:rPr>
              <a:t> </a:t>
            </a:r>
            <a:r>
              <a:rPr lang="nl-NL" sz="3200" dirty="0" err="1">
                <a:solidFill>
                  <a:schemeClr val="bg1">
                    <a:lumMod val="25000"/>
                  </a:schemeClr>
                </a:solidFill>
                <a:latin typeface="Patrick Hand" panose="020B0604020202020204" charset="0"/>
                <a:ea typeface="Patrick Hand"/>
                <a:cs typeface="Times New Roman" panose="02020603050405020304" pitchFamily="18" charset="0"/>
                <a:sym typeface="Patrick Hand"/>
              </a:rPr>
              <a:t>tộc</a:t>
            </a:r>
            <a:r>
              <a:rPr lang="nl-NL" sz="3200" dirty="0">
                <a:solidFill>
                  <a:schemeClr val="bg1">
                    <a:lumMod val="25000"/>
                  </a:schemeClr>
                </a:solidFill>
                <a:latin typeface="Patrick Hand" panose="020B0604020202020204" charset="0"/>
                <a:ea typeface="Patrick Hand"/>
                <a:cs typeface="Times New Roman" panose="02020603050405020304" pitchFamily="18" charset="0"/>
                <a:sym typeface="Patrick Hand"/>
              </a:rPr>
              <a:t> </a:t>
            </a:r>
            <a:r>
              <a:rPr lang="nl-NL" sz="3200" dirty="0" err="1">
                <a:solidFill>
                  <a:schemeClr val="bg1">
                    <a:lumMod val="25000"/>
                  </a:schemeClr>
                </a:solidFill>
                <a:latin typeface="Patrick Hand" panose="020B0604020202020204" charset="0"/>
                <a:ea typeface="Patrick Hand"/>
                <a:cs typeface="Times New Roman" panose="02020603050405020304" pitchFamily="18" charset="0"/>
                <a:sym typeface="Patrick Hand"/>
              </a:rPr>
              <a:t>Việt</a:t>
            </a:r>
            <a:r>
              <a:rPr lang="nl-NL" sz="3200" dirty="0">
                <a:solidFill>
                  <a:schemeClr val="bg1">
                    <a:lumMod val="25000"/>
                  </a:schemeClr>
                </a:solidFill>
                <a:latin typeface="Patrick Hand" panose="020B0604020202020204" charset="0"/>
                <a:ea typeface="Patrick Hand"/>
                <a:cs typeface="Times New Roman" panose="02020603050405020304" pitchFamily="18" charset="0"/>
                <a:sym typeface="Patrick Hand"/>
              </a:rPr>
              <a:t> Nam  </a:t>
            </a:r>
            <a:endParaRPr lang="en-VN" sz="3200" dirty="0">
              <a:solidFill>
                <a:schemeClr val="bg1">
                  <a:lumMod val="25000"/>
                </a:schemeClr>
              </a:solidFill>
              <a:latin typeface="Patrick Hand" panose="020B0604020202020204" charset="0"/>
              <a:ea typeface="Patrick Hand"/>
              <a:cs typeface="Times New Roman" panose="02020603050405020304" pitchFamily="18" charset="0"/>
              <a:sym typeface="Patrick Hand"/>
            </a:endParaRPr>
          </a:p>
        </p:txBody>
      </p:sp>
      <p:sp>
        <p:nvSpPr>
          <p:cNvPr id="1023" name="Google Shape;1023;p50"/>
          <p:cNvSpPr txBox="1">
            <a:spLocks noGrp="1"/>
          </p:cNvSpPr>
          <p:nvPr>
            <p:ph type="title"/>
          </p:nvPr>
        </p:nvSpPr>
        <p:spPr>
          <a:xfrm>
            <a:off x="786371" y="1155444"/>
            <a:ext cx="4808139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 err="1">
                <a:solidFill>
                  <a:schemeClr val="accent5">
                    <a:lumMod val="75000"/>
                  </a:schemeClr>
                </a:solidFill>
              </a:rPr>
              <a:t>Câu</a:t>
            </a:r>
            <a:r>
              <a:rPr lang="en" dirty="0">
                <a:solidFill>
                  <a:schemeClr val="accent5">
                    <a:lumMod val="75000"/>
                  </a:schemeClr>
                </a:solidFill>
              </a:rPr>
              <a:t> 1: </a:t>
            </a:r>
            <a:r>
              <a:rPr lang="vi-VN" sz="3200" dirty="0">
                <a:latin typeface="Patrick Hand" panose="020B0604020202020204" charset="0"/>
                <a:cs typeface="Times New Roman" panose="02020603050405020304" pitchFamily="18" charset="0"/>
              </a:rPr>
              <a:t>Em hãy nói những điều em biết về Bác Hồ</a:t>
            </a:r>
            <a:r>
              <a:rPr lang="en-US" sz="3200" dirty="0">
                <a:latin typeface="Patrick Hand" panose="020B0604020202020204" charset="0"/>
                <a:cs typeface="Times New Roman" panose="02020603050405020304" pitchFamily="18" charset="0"/>
              </a:rPr>
              <a:t>?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1024" name="Google Shape;1024;p50"/>
          <p:cNvSpPr/>
          <p:nvPr/>
        </p:nvSpPr>
        <p:spPr>
          <a:xfrm>
            <a:off x="5665448" y="822575"/>
            <a:ext cx="2548615" cy="3498339"/>
          </a:xfrm>
          <a:custGeom>
            <a:avLst/>
            <a:gdLst/>
            <a:ahLst/>
            <a:cxnLst/>
            <a:rect l="l" t="t" r="r" b="b"/>
            <a:pathLst>
              <a:path w="40991" h="56266" extrusionOk="0">
                <a:moveTo>
                  <a:pt x="40922" y="0"/>
                </a:moveTo>
                <a:lnTo>
                  <a:pt x="1" y="52"/>
                </a:lnTo>
                <a:lnTo>
                  <a:pt x="69" y="56265"/>
                </a:lnTo>
                <a:lnTo>
                  <a:pt x="40990" y="56214"/>
                </a:lnTo>
                <a:lnTo>
                  <a:pt x="4092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5" name="Google Shape;1025;p50"/>
          <p:cNvSpPr/>
          <p:nvPr/>
        </p:nvSpPr>
        <p:spPr>
          <a:xfrm>
            <a:off x="5841175" y="984042"/>
            <a:ext cx="2314900" cy="3176396"/>
          </a:xfrm>
          <a:custGeom>
            <a:avLst/>
            <a:gdLst/>
            <a:ahLst/>
            <a:cxnLst/>
            <a:rect l="l" t="t" r="r" b="b"/>
            <a:pathLst>
              <a:path w="37232" h="51088" extrusionOk="0">
                <a:moveTo>
                  <a:pt x="37181" y="0"/>
                </a:moveTo>
                <a:lnTo>
                  <a:pt x="1" y="35"/>
                </a:lnTo>
                <a:lnTo>
                  <a:pt x="52" y="51088"/>
                </a:lnTo>
                <a:lnTo>
                  <a:pt x="37232" y="51037"/>
                </a:lnTo>
                <a:lnTo>
                  <a:pt x="3718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27" name="Google Shape;1027;p50"/>
          <p:cNvGrpSpPr/>
          <p:nvPr/>
        </p:nvGrpSpPr>
        <p:grpSpPr>
          <a:xfrm rot="166182">
            <a:off x="8252402" y="3664596"/>
            <a:ext cx="677478" cy="1602296"/>
            <a:chOff x="7964289" y="3664682"/>
            <a:chExt cx="630767" cy="1491820"/>
          </a:xfrm>
        </p:grpSpPr>
        <p:sp>
          <p:nvSpPr>
            <p:cNvPr id="1028" name="Google Shape;1028;p50"/>
            <p:cNvSpPr/>
            <p:nvPr/>
          </p:nvSpPr>
          <p:spPr>
            <a:xfrm rot="163703">
              <a:off x="7988544" y="3701642"/>
              <a:ext cx="568295" cy="1032620"/>
            </a:xfrm>
            <a:custGeom>
              <a:avLst/>
              <a:gdLst/>
              <a:ahLst/>
              <a:cxnLst/>
              <a:rect l="l" t="t" r="r" b="b"/>
              <a:pathLst>
                <a:path w="14370" h="26111" extrusionOk="0">
                  <a:moveTo>
                    <a:pt x="5226" y="6453"/>
                  </a:moveTo>
                  <a:lnTo>
                    <a:pt x="5226" y="6453"/>
                  </a:lnTo>
                  <a:cubicBezTo>
                    <a:pt x="6285" y="7461"/>
                    <a:pt x="7293" y="8520"/>
                    <a:pt x="8284" y="9597"/>
                  </a:cubicBezTo>
                  <a:cubicBezTo>
                    <a:pt x="7959" y="9682"/>
                    <a:pt x="7754" y="10007"/>
                    <a:pt x="7823" y="10348"/>
                  </a:cubicBezTo>
                  <a:cubicBezTo>
                    <a:pt x="7037" y="8999"/>
                    <a:pt x="6114" y="7734"/>
                    <a:pt x="5226" y="6453"/>
                  </a:cubicBezTo>
                  <a:close/>
                  <a:moveTo>
                    <a:pt x="3773" y="22736"/>
                  </a:moveTo>
                  <a:cubicBezTo>
                    <a:pt x="3961" y="23026"/>
                    <a:pt x="4149" y="23317"/>
                    <a:pt x="4337" y="23607"/>
                  </a:cubicBezTo>
                  <a:cubicBezTo>
                    <a:pt x="4098" y="23351"/>
                    <a:pt x="3927" y="23060"/>
                    <a:pt x="3773" y="22736"/>
                  </a:cubicBezTo>
                  <a:close/>
                  <a:moveTo>
                    <a:pt x="6985" y="1"/>
                  </a:moveTo>
                  <a:cubicBezTo>
                    <a:pt x="6548" y="1"/>
                    <a:pt x="6114" y="442"/>
                    <a:pt x="6439" y="883"/>
                  </a:cubicBezTo>
                  <a:cubicBezTo>
                    <a:pt x="6832" y="1395"/>
                    <a:pt x="7242" y="1908"/>
                    <a:pt x="7652" y="2420"/>
                  </a:cubicBezTo>
                  <a:cubicBezTo>
                    <a:pt x="7020" y="1822"/>
                    <a:pt x="6353" y="1276"/>
                    <a:pt x="5670" y="763"/>
                  </a:cubicBezTo>
                  <a:cubicBezTo>
                    <a:pt x="5561" y="685"/>
                    <a:pt x="5454" y="651"/>
                    <a:pt x="5354" y="651"/>
                  </a:cubicBezTo>
                  <a:cubicBezTo>
                    <a:pt x="4949" y="651"/>
                    <a:pt x="4655" y="1200"/>
                    <a:pt x="4833" y="1583"/>
                  </a:cubicBezTo>
                  <a:cubicBezTo>
                    <a:pt x="5123" y="2198"/>
                    <a:pt x="5448" y="2796"/>
                    <a:pt x="5824" y="3360"/>
                  </a:cubicBezTo>
                  <a:cubicBezTo>
                    <a:pt x="5362" y="3052"/>
                    <a:pt x="4901" y="2779"/>
                    <a:pt x="4422" y="2540"/>
                  </a:cubicBezTo>
                  <a:cubicBezTo>
                    <a:pt x="4337" y="2496"/>
                    <a:pt x="4245" y="2476"/>
                    <a:pt x="4153" y="2476"/>
                  </a:cubicBezTo>
                  <a:cubicBezTo>
                    <a:pt x="3708" y="2476"/>
                    <a:pt x="3260" y="2938"/>
                    <a:pt x="3585" y="3377"/>
                  </a:cubicBezTo>
                  <a:cubicBezTo>
                    <a:pt x="3688" y="3497"/>
                    <a:pt x="3773" y="3616"/>
                    <a:pt x="3876" y="3753"/>
                  </a:cubicBezTo>
                  <a:cubicBezTo>
                    <a:pt x="3585" y="3514"/>
                    <a:pt x="3295" y="3292"/>
                    <a:pt x="2987" y="3087"/>
                  </a:cubicBezTo>
                  <a:cubicBezTo>
                    <a:pt x="2887" y="3017"/>
                    <a:pt x="2786" y="2986"/>
                    <a:pt x="2690" y="2986"/>
                  </a:cubicBezTo>
                  <a:cubicBezTo>
                    <a:pt x="2292" y="2986"/>
                    <a:pt x="1978" y="3505"/>
                    <a:pt x="2184" y="3890"/>
                  </a:cubicBezTo>
                  <a:cubicBezTo>
                    <a:pt x="2509" y="4488"/>
                    <a:pt x="2851" y="5069"/>
                    <a:pt x="3226" y="5633"/>
                  </a:cubicBezTo>
                  <a:lnTo>
                    <a:pt x="2919" y="5325"/>
                  </a:lnTo>
                  <a:cubicBezTo>
                    <a:pt x="2808" y="5209"/>
                    <a:pt x="2668" y="5159"/>
                    <a:pt x="2529" y="5159"/>
                  </a:cubicBezTo>
                  <a:cubicBezTo>
                    <a:pt x="2175" y="5159"/>
                    <a:pt x="1822" y="5484"/>
                    <a:pt x="1945" y="5889"/>
                  </a:cubicBezTo>
                  <a:cubicBezTo>
                    <a:pt x="2167" y="6504"/>
                    <a:pt x="2423" y="7119"/>
                    <a:pt x="2731" y="7700"/>
                  </a:cubicBezTo>
                  <a:lnTo>
                    <a:pt x="2543" y="7478"/>
                  </a:lnTo>
                  <a:cubicBezTo>
                    <a:pt x="2441" y="7359"/>
                    <a:pt x="2314" y="7308"/>
                    <a:pt x="2187" y="7308"/>
                  </a:cubicBezTo>
                  <a:cubicBezTo>
                    <a:pt x="1804" y="7308"/>
                    <a:pt x="1415" y="7764"/>
                    <a:pt x="1672" y="8161"/>
                  </a:cubicBezTo>
                  <a:cubicBezTo>
                    <a:pt x="1996" y="8640"/>
                    <a:pt x="2321" y="9135"/>
                    <a:pt x="2628" y="9631"/>
                  </a:cubicBezTo>
                  <a:cubicBezTo>
                    <a:pt x="2600" y="9624"/>
                    <a:pt x="2571" y="9621"/>
                    <a:pt x="2542" y="9621"/>
                  </a:cubicBezTo>
                  <a:cubicBezTo>
                    <a:pt x="2198" y="9621"/>
                    <a:pt x="1890" y="10072"/>
                    <a:pt x="2048" y="10451"/>
                  </a:cubicBezTo>
                  <a:cubicBezTo>
                    <a:pt x="2663" y="11903"/>
                    <a:pt x="3500" y="13253"/>
                    <a:pt x="4217" y="14654"/>
                  </a:cubicBezTo>
                  <a:cubicBezTo>
                    <a:pt x="3192" y="13561"/>
                    <a:pt x="2218" y="12416"/>
                    <a:pt x="1108" y="11408"/>
                  </a:cubicBezTo>
                  <a:cubicBezTo>
                    <a:pt x="992" y="11283"/>
                    <a:pt x="855" y="11230"/>
                    <a:pt x="722" y="11230"/>
                  </a:cubicBezTo>
                  <a:cubicBezTo>
                    <a:pt x="346" y="11230"/>
                    <a:pt x="1" y="11653"/>
                    <a:pt x="253" y="12057"/>
                  </a:cubicBezTo>
                  <a:cubicBezTo>
                    <a:pt x="800" y="13133"/>
                    <a:pt x="1432" y="14159"/>
                    <a:pt x="2082" y="15184"/>
                  </a:cubicBezTo>
                  <a:cubicBezTo>
                    <a:pt x="2059" y="15181"/>
                    <a:pt x="2036" y="15180"/>
                    <a:pt x="2014" y="15180"/>
                  </a:cubicBezTo>
                  <a:cubicBezTo>
                    <a:pt x="1623" y="15180"/>
                    <a:pt x="1357" y="15597"/>
                    <a:pt x="1535" y="15953"/>
                  </a:cubicBezTo>
                  <a:cubicBezTo>
                    <a:pt x="2440" y="17764"/>
                    <a:pt x="3449" y="19489"/>
                    <a:pt x="4440" y="21249"/>
                  </a:cubicBezTo>
                  <a:cubicBezTo>
                    <a:pt x="3995" y="20737"/>
                    <a:pt x="3517" y="20258"/>
                    <a:pt x="3021" y="19814"/>
                  </a:cubicBezTo>
                  <a:cubicBezTo>
                    <a:pt x="2924" y="19730"/>
                    <a:pt x="2812" y="19693"/>
                    <a:pt x="2703" y="19693"/>
                  </a:cubicBezTo>
                  <a:cubicBezTo>
                    <a:pt x="2371" y="19693"/>
                    <a:pt x="2064" y="20031"/>
                    <a:pt x="2270" y="20378"/>
                  </a:cubicBezTo>
                  <a:cubicBezTo>
                    <a:pt x="2680" y="21044"/>
                    <a:pt x="3107" y="21711"/>
                    <a:pt x="3534" y="22360"/>
                  </a:cubicBezTo>
                  <a:cubicBezTo>
                    <a:pt x="3488" y="22337"/>
                    <a:pt x="3441" y="22327"/>
                    <a:pt x="3396" y="22327"/>
                  </a:cubicBezTo>
                  <a:cubicBezTo>
                    <a:pt x="3203" y="22327"/>
                    <a:pt x="3038" y="22512"/>
                    <a:pt x="3107" y="22719"/>
                  </a:cubicBezTo>
                  <a:cubicBezTo>
                    <a:pt x="3483" y="24000"/>
                    <a:pt x="4781" y="25282"/>
                    <a:pt x="5841" y="26033"/>
                  </a:cubicBezTo>
                  <a:cubicBezTo>
                    <a:pt x="5915" y="26087"/>
                    <a:pt x="5990" y="26111"/>
                    <a:pt x="6062" y="26111"/>
                  </a:cubicBezTo>
                  <a:cubicBezTo>
                    <a:pt x="6355" y="26111"/>
                    <a:pt x="6590" y="25724"/>
                    <a:pt x="6439" y="25435"/>
                  </a:cubicBezTo>
                  <a:cubicBezTo>
                    <a:pt x="6097" y="24820"/>
                    <a:pt x="5755" y="24222"/>
                    <a:pt x="5396" y="23624"/>
                  </a:cubicBezTo>
                  <a:lnTo>
                    <a:pt x="5396" y="23624"/>
                  </a:lnTo>
                  <a:cubicBezTo>
                    <a:pt x="5601" y="23846"/>
                    <a:pt x="5841" y="24034"/>
                    <a:pt x="6080" y="24222"/>
                  </a:cubicBezTo>
                  <a:cubicBezTo>
                    <a:pt x="6179" y="24317"/>
                    <a:pt x="6293" y="24357"/>
                    <a:pt x="6404" y="24357"/>
                  </a:cubicBezTo>
                  <a:cubicBezTo>
                    <a:pt x="6734" y="24357"/>
                    <a:pt x="7036" y="23999"/>
                    <a:pt x="6832" y="23641"/>
                  </a:cubicBezTo>
                  <a:cubicBezTo>
                    <a:pt x="6217" y="22377"/>
                    <a:pt x="5533" y="21147"/>
                    <a:pt x="4850" y="19917"/>
                  </a:cubicBezTo>
                  <a:lnTo>
                    <a:pt x="4850" y="19917"/>
                  </a:lnTo>
                  <a:cubicBezTo>
                    <a:pt x="5021" y="20122"/>
                    <a:pt x="5174" y="20310"/>
                    <a:pt x="5345" y="20515"/>
                  </a:cubicBezTo>
                  <a:cubicBezTo>
                    <a:pt x="5444" y="20626"/>
                    <a:pt x="5559" y="20673"/>
                    <a:pt x="5673" y="20673"/>
                  </a:cubicBezTo>
                  <a:cubicBezTo>
                    <a:pt x="6014" y="20673"/>
                    <a:pt x="6340" y="20254"/>
                    <a:pt x="6148" y="19882"/>
                  </a:cubicBezTo>
                  <a:cubicBezTo>
                    <a:pt x="5345" y="18328"/>
                    <a:pt x="4388" y="16841"/>
                    <a:pt x="3449" y="15372"/>
                  </a:cubicBezTo>
                  <a:lnTo>
                    <a:pt x="3449" y="15372"/>
                  </a:lnTo>
                  <a:cubicBezTo>
                    <a:pt x="4047" y="15987"/>
                    <a:pt x="4679" y="16585"/>
                    <a:pt x="5328" y="17132"/>
                  </a:cubicBezTo>
                  <a:cubicBezTo>
                    <a:pt x="5436" y="17225"/>
                    <a:pt x="5570" y="17268"/>
                    <a:pt x="5702" y="17268"/>
                  </a:cubicBezTo>
                  <a:cubicBezTo>
                    <a:pt x="6027" y="17268"/>
                    <a:pt x="6338" y="17008"/>
                    <a:pt x="6217" y="16619"/>
                  </a:cubicBezTo>
                  <a:cubicBezTo>
                    <a:pt x="6012" y="15987"/>
                    <a:pt x="5755" y="15372"/>
                    <a:pt x="5465" y="14757"/>
                  </a:cubicBezTo>
                  <a:lnTo>
                    <a:pt x="5465" y="14757"/>
                  </a:lnTo>
                  <a:cubicBezTo>
                    <a:pt x="5533" y="14842"/>
                    <a:pt x="5601" y="14927"/>
                    <a:pt x="5687" y="15013"/>
                  </a:cubicBezTo>
                  <a:cubicBezTo>
                    <a:pt x="5797" y="15145"/>
                    <a:pt x="5923" y="15200"/>
                    <a:pt x="6045" y="15200"/>
                  </a:cubicBezTo>
                  <a:cubicBezTo>
                    <a:pt x="6397" y="15200"/>
                    <a:pt x="6719" y="14744"/>
                    <a:pt x="6541" y="14364"/>
                  </a:cubicBezTo>
                  <a:cubicBezTo>
                    <a:pt x="6234" y="13714"/>
                    <a:pt x="5926" y="13099"/>
                    <a:pt x="5601" y="12467"/>
                  </a:cubicBezTo>
                  <a:lnTo>
                    <a:pt x="5601" y="12467"/>
                  </a:lnTo>
                  <a:lnTo>
                    <a:pt x="5670" y="12535"/>
                  </a:lnTo>
                  <a:cubicBezTo>
                    <a:pt x="5790" y="12630"/>
                    <a:pt x="5925" y="12672"/>
                    <a:pt x="6054" y="12672"/>
                  </a:cubicBezTo>
                  <a:cubicBezTo>
                    <a:pt x="6437" y="12672"/>
                    <a:pt x="6771" y="12304"/>
                    <a:pt x="6541" y="11869"/>
                  </a:cubicBezTo>
                  <a:cubicBezTo>
                    <a:pt x="6165" y="11117"/>
                    <a:pt x="5704" y="10417"/>
                    <a:pt x="5260" y="9699"/>
                  </a:cubicBezTo>
                  <a:lnTo>
                    <a:pt x="5260" y="9699"/>
                  </a:lnTo>
                  <a:cubicBezTo>
                    <a:pt x="5875" y="10400"/>
                    <a:pt x="6541" y="11049"/>
                    <a:pt x="7259" y="11664"/>
                  </a:cubicBezTo>
                  <a:cubicBezTo>
                    <a:pt x="7376" y="11771"/>
                    <a:pt x="7514" y="11819"/>
                    <a:pt x="7648" y="11819"/>
                  </a:cubicBezTo>
                  <a:cubicBezTo>
                    <a:pt x="7962" y="11819"/>
                    <a:pt x="8257" y="11557"/>
                    <a:pt x="8233" y="11186"/>
                  </a:cubicBezTo>
                  <a:lnTo>
                    <a:pt x="8233" y="11186"/>
                  </a:lnTo>
                  <a:cubicBezTo>
                    <a:pt x="8523" y="11715"/>
                    <a:pt x="8831" y="12211"/>
                    <a:pt x="9138" y="12723"/>
                  </a:cubicBezTo>
                  <a:cubicBezTo>
                    <a:pt x="9019" y="12621"/>
                    <a:pt x="8916" y="12501"/>
                    <a:pt x="8814" y="12416"/>
                  </a:cubicBezTo>
                  <a:cubicBezTo>
                    <a:pt x="8686" y="12296"/>
                    <a:pt x="8539" y="12245"/>
                    <a:pt x="8397" y="12245"/>
                  </a:cubicBezTo>
                  <a:cubicBezTo>
                    <a:pt x="7971" y="12245"/>
                    <a:pt x="7583" y="12706"/>
                    <a:pt x="7840" y="13168"/>
                  </a:cubicBezTo>
                  <a:cubicBezTo>
                    <a:pt x="7976" y="13424"/>
                    <a:pt x="8113" y="13680"/>
                    <a:pt x="8267" y="13936"/>
                  </a:cubicBezTo>
                  <a:cubicBezTo>
                    <a:pt x="7942" y="14073"/>
                    <a:pt x="7823" y="14466"/>
                    <a:pt x="8011" y="14774"/>
                  </a:cubicBezTo>
                  <a:cubicBezTo>
                    <a:pt x="8472" y="15543"/>
                    <a:pt x="8916" y="16328"/>
                    <a:pt x="9360" y="17114"/>
                  </a:cubicBezTo>
                  <a:lnTo>
                    <a:pt x="8814" y="16499"/>
                  </a:lnTo>
                  <a:cubicBezTo>
                    <a:pt x="8692" y="16360"/>
                    <a:pt x="8548" y="16302"/>
                    <a:pt x="8407" y="16302"/>
                  </a:cubicBezTo>
                  <a:cubicBezTo>
                    <a:pt x="7992" y="16302"/>
                    <a:pt x="7598" y="16805"/>
                    <a:pt x="7840" y="17251"/>
                  </a:cubicBezTo>
                  <a:lnTo>
                    <a:pt x="8506" y="18447"/>
                  </a:lnTo>
                  <a:cubicBezTo>
                    <a:pt x="8284" y="18635"/>
                    <a:pt x="8216" y="18960"/>
                    <a:pt x="8369" y="19216"/>
                  </a:cubicBezTo>
                  <a:cubicBezTo>
                    <a:pt x="8643" y="19729"/>
                    <a:pt x="8933" y="20241"/>
                    <a:pt x="9224" y="20737"/>
                  </a:cubicBezTo>
                  <a:cubicBezTo>
                    <a:pt x="9192" y="20730"/>
                    <a:pt x="9160" y="20727"/>
                    <a:pt x="9128" y="20727"/>
                  </a:cubicBezTo>
                  <a:cubicBezTo>
                    <a:pt x="8683" y="20727"/>
                    <a:pt x="8277" y="21368"/>
                    <a:pt x="8660" y="21830"/>
                  </a:cubicBezTo>
                  <a:cubicBezTo>
                    <a:pt x="9258" y="22582"/>
                    <a:pt x="9822" y="23368"/>
                    <a:pt x="10351" y="24188"/>
                  </a:cubicBezTo>
                  <a:cubicBezTo>
                    <a:pt x="10484" y="24400"/>
                    <a:pt x="10671" y="24489"/>
                    <a:pt x="10855" y="24489"/>
                  </a:cubicBezTo>
                  <a:cubicBezTo>
                    <a:pt x="11264" y="24489"/>
                    <a:pt x="11658" y="24051"/>
                    <a:pt x="11411" y="23556"/>
                  </a:cubicBezTo>
                  <a:cubicBezTo>
                    <a:pt x="11411" y="23539"/>
                    <a:pt x="11394" y="23522"/>
                    <a:pt x="11377" y="23505"/>
                  </a:cubicBezTo>
                  <a:cubicBezTo>
                    <a:pt x="11496" y="23436"/>
                    <a:pt x="11599" y="23351"/>
                    <a:pt x="11667" y="23231"/>
                  </a:cubicBezTo>
                  <a:cubicBezTo>
                    <a:pt x="11694" y="23235"/>
                    <a:pt x="11721" y="23237"/>
                    <a:pt x="11749" y="23237"/>
                  </a:cubicBezTo>
                  <a:cubicBezTo>
                    <a:pt x="12171" y="23237"/>
                    <a:pt x="12604" y="22759"/>
                    <a:pt x="12299" y="22326"/>
                  </a:cubicBezTo>
                  <a:cubicBezTo>
                    <a:pt x="12128" y="22069"/>
                    <a:pt x="11958" y="21830"/>
                    <a:pt x="11804" y="21574"/>
                  </a:cubicBezTo>
                  <a:lnTo>
                    <a:pt x="11804" y="21574"/>
                  </a:lnTo>
                  <a:cubicBezTo>
                    <a:pt x="11861" y="21588"/>
                    <a:pt x="11920" y="21594"/>
                    <a:pt x="11978" y="21594"/>
                  </a:cubicBezTo>
                  <a:cubicBezTo>
                    <a:pt x="12355" y="21594"/>
                    <a:pt x="12716" y="21315"/>
                    <a:pt x="12538" y="20856"/>
                  </a:cubicBezTo>
                  <a:cubicBezTo>
                    <a:pt x="12436" y="20583"/>
                    <a:pt x="12333" y="20310"/>
                    <a:pt x="12197" y="20036"/>
                  </a:cubicBezTo>
                  <a:cubicBezTo>
                    <a:pt x="12573" y="19951"/>
                    <a:pt x="12880" y="19507"/>
                    <a:pt x="12641" y="19114"/>
                  </a:cubicBezTo>
                  <a:cubicBezTo>
                    <a:pt x="12316" y="18550"/>
                    <a:pt x="11992" y="17986"/>
                    <a:pt x="11650" y="17405"/>
                  </a:cubicBezTo>
                  <a:lnTo>
                    <a:pt x="11650" y="17405"/>
                  </a:lnTo>
                  <a:cubicBezTo>
                    <a:pt x="11838" y="17627"/>
                    <a:pt x="12043" y="17849"/>
                    <a:pt x="12231" y="18071"/>
                  </a:cubicBezTo>
                  <a:cubicBezTo>
                    <a:pt x="12358" y="18216"/>
                    <a:pt x="12500" y="18276"/>
                    <a:pt x="12636" y="18276"/>
                  </a:cubicBezTo>
                  <a:cubicBezTo>
                    <a:pt x="13030" y="18276"/>
                    <a:pt x="13378" y="17769"/>
                    <a:pt x="13188" y="17337"/>
                  </a:cubicBezTo>
                  <a:cubicBezTo>
                    <a:pt x="12966" y="16875"/>
                    <a:pt x="12761" y="16414"/>
                    <a:pt x="12504" y="15970"/>
                  </a:cubicBezTo>
                  <a:lnTo>
                    <a:pt x="12504" y="15970"/>
                  </a:lnTo>
                  <a:cubicBezTo>
                    <a:pt x="12726" y="16192"/>
                    <a:pt x="12931" y="16397"/>
                    <a:pt x="13171" y="16602"/>
                  </a:cubicBezTo>
                  <a:cubicBezTo>
                    <a:pt x="13273" y="16692"/>
                    <a:pt x="13397" y="16731"/>
                    <a:pt x="13520" y="16731"/>
                  </a:cubicBezTo>
                  <a:cubicBezTo>
                    <a:pt x="13909" y="16731"/>
                    <a:pt x="14293" y="16342"/>
                    <a:pt x="14008" y="15953"/>
                  </a:cubicBezTo>
                  <a:cubicBezTo>
                    <a:pt x="13376" y="15115"/>
                    <a:pt x="12726" y="14278"/>
                    <a:pt x="12077" y="13458"/>
                  </a:cubicBezTo>
                  <a:lnTo>
                    <a:pt x="12077" y="13458"/>
                  </a:lnTo>
                  <a:cubicBezTo>
                    <a:pt x="12419" y="13766"/>
                    <a:pt x="12761" y="14056"/>
                    <a:pt x="13102" y="14346"/>
                  </a:cubicBezTo>
                  <a:cubicBezTo>
                    <a:pt x="13229" y="14447"/>
                    <a:pt x="13363" y="14490"/>
                    <a:pt x="13491" y="14490"/>
                  </a:cubicBezTo>
                  <a:cubicBezTo>
                    <a:pt x="13953" y="14490"/>
                    <a:pt x="14335" y="13933"/>
                    <a:pt x="13974" y="13492"/>
                  </a:cubicBezTo>
                  <a:cubicBezTo>
                    <a:pt x="12077" y="11373"/>
                    <a:pt x="10163" y="9289"/>
                    <a:pt x="8301" y="7153"/>
                  </a:cubicBezTo>
                  <a:lnTo>
                    <a:pt x="8301" y="7153"/>
                  </a:lnTo>
                  <a:cubicBezTo>
                    <a:pt x="9651" y="8571"/>
                    <a:pt x="10915" y="10092"/>
                    <a:pt x="12402" y="11322"/>
                  </a:cubicBezTo>
                  <a:cubicBezTo>
                    <a:pt x="12522" y="11422"/>
                    <a:pt x="12665" y="11465"/>
                    <a:pt x="12808" y="11465"/>
                  </a:cubicBezTo>
                  <a:cubicBezTo>
                    <a:pt x="13251" y="11465"/>
                    <a:pt x="13682" y="11045"/>
                    <a:pt x="13359" y="10605"/>
                  </a:cubicBezTo>
                  <a:cubicBezTo>
                    <a:pt x="11821" y="8520"/>
                    <a:pt x="9941" y="6692"/>
                    <a:pt x="8301" y="4693"/>
                  </a:cubicBezTo>
                  <a:lnTo>
                    <a:pt x="8301" y="4693"/>
                  </a:lnTo>
                  <a:cubicBezTo>
                    <a:pt x="9873" y="6299"/>
                    <a:pt x="11342" y="7990"/>
                    <a:pt x="13119" y="9374"/>
                  </a:cubicBezTo>
                  <a:cubicBezTo>
                    <a:pt x="13240" y="9470"/>
                    <a:pt x="13382" y="9512"/>
                    <a:pt x="13521" y="9512"/>
                  </a:cubicBezTo>
                  <a:cubicBezTo>
                    <a:pt x="13956" y="9512"/>
                    <a:pt x="14369" y="9105"/>
                    <a:pt x="14059" y="8640"/>
                  </a:cubicBezTo>
                  <a:cubicBezTo>
                    <a:pt x="13376" y="7580"/>
                    <a:pt x="12607" y="6572"/>
                    <a:pt x="11821" y="5598"/>
                  </a:cubicBezTo>
                  <a:lnTo>
                    <a:pt x="11821" y="5598"/>
                  </a:lnTo>
                  <a:lnTo>
                    <a:pt x="11872" y="5633"/>
                  </a:lnTo>
                  <a:cubicBezTo>
                    <a:pt x="12007" y="5741"/>
                    <a:pt x="12157" y="5789"/>
                    <a:pt x="12299" y="5789"/>
                  </a:cubicBezTo>
                  <a:cubicBezTo>
                    <a:pt x="12715" y="5789"/>
                    <a:pt x="13071" y="5381"/>
                    <a:pt x="12829" y="4898"/>
                  </a:cubicBezTo>
                  <a:cubicBezTo>
                    <a:pt x="12060" y="3445"/>
                    <a:pt x="11120" y="2096"/>
                    <a:pt x="10334" y="626"/>
                  </a:cubicBezTo>
                  <a:cubicBezTo>
                    <a:pt x="10225" y="425"/>
                    <a:pt x="10033" y="340"/>
                    <a:pt x="9837" y="340"/>
                  </a:cubicBezTo>
                  <a:cubicBezTo>
                    <a:pt x="9448" y="340"/>
                    <a:pt x="9042" y="673"/>
                    <a:pt x="9224" y="1105"/>
                  </a:cubicBezTo>
                  <a:cubicBezTo>
                    <a:pt x="9377" y="1481"/>
                    <a:pt x="9480" y="1839"/>
                    <a:pt x="9651" y="2164"/>
                  </a:cubicBezTo>
                  <a:cubicBezTo>
                    <a:pt x="8899" y="1498"/>
                    <a:pt x="8147" y="814"/>
                    <a:pt x="7378" y="148"/>
                  </a:cubicBezTo>
                  <a:cubicBezTo>
                    <a:pt x="7263" y="45"/>
                    <a:pt x="7124" y="1"/>
                    <a:pt x="6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50"/>
            <p:cNvSpPr/>
            <p:nvPr/>
          </p:nvSpPr>
          <p:spPr>
            <a:xfrm rot="163703">
              <a:off x="8195376" y="4188081"/>
              <a:ext cx="235583" cy="934108"/>
            </a:xfrm>
            <a:custGeom>
              <a:avLst/>
              <a:gdLst/>
              <a:ahLst/>
              <a:cxnLst/>
              <a:rect l="l" t="t" r="r" b="b"/>
              <a:pathLst>
                <a:path w="5957" h="23620" extrusionOk="0">
                  <a:moveTo>
                    <a:pt x="1516" y="1"/>
                  </a:moveTo>
                  <a:cubicBezTo>
                    <a:pt x="1210" y="1"/>
                    <a:pt x="1019" y="271"/>
                    <a:pt x="991" y="553"/>
                  </a:cubicBezTo>
                  <a:lnTo>
                    <a:pt x="855" y="553"/>
                  </a:lnTo>
                  <a:cubicBezTo>
                    <a:pt x="479" y="553"/>
                    <a:pt x="188" y="929"/>
                    <a:pt x="291" y="1304"/>
                  </a:cubicBezTo>
                  <a:cubicBezTo>
                    <a:pt x="376" y="1783"/>
                    <a:pt x="444" y="2261"/>
                    <a:pt x="479" y="2740"/>
                  </a:cubicBezTo>
                  <a:cubicBezTo>
                    <a:pt x="137" y="2876"/>
                    <a:pt x="0" y="3269"/>
                    <a:pt x="171" y="3594"/>
                  </a:cubicBezTo>
                  <a:cubicBezTo>
                    <a:pt x="462" y="4158"/>
                    <a:pt x="820" y="4705"/>
                    <a:pt x="1213" y="5217"/>
                  </a:cubicBezTo>
                  <a:cubicBezTo>
                    <a:pt x="872" y="5337"/>
                    <a:pt x="718" y="5747"/>
                    <a:pt x="889" y="6071"/>
                  </a:cubicBezTo>
                  <a:cubicBezTo>
                    <a:pt x="1128" y="6464"/>
                    <a:pt x="1384" y="6840"/>
                    <a:pt x="1623" y="7233"/>
                  </a:cubicBezTo>
                  <a:cubicBezTo>
                    <a:pt x="1550" y="7198"/>
                    <a:pt x="1475" y="7182"/>
                    <a:pt x="1400" y="7182"/>
                  </a:cubicBezTo>
                  <a:cubicBezTo>
                    <a:pt x="1005" y="7182"/>
                    <a:pt x="647" y="7631"/>
                    <a:pt x="906" y="8019"/>
                  </a:cubicBezTo>
                  <a:cubicBezTo>
                    <a:pt x="1282" y="8600"/>
                    <a:pt x="1658" y="9181"/>
                    <a:pt x="2016" y="9779"/>
                  </a:cubicBezTo>
                  <a:cubicBezTo>
                    <a:pt x="1897" y="9711"/>
                    <a:pt x="1777" y="9643"/>
                    <a:pt x="1675" y="9574"/>
                  </a:cubicBezTo>
                  <a:cubicBezTo>
                    <a:pt x="1584" y="9516"/>
                    <a:pt x="1490" y="9490"/>
                    <a:pt x="1399" y="9490"/>
                  </a:cubicBezTo>
                  <a:cubicBezTo>
                    <a:pt x="1064" y="9490"/>
                    <a:pt x="774" y="9843"/>
                    <a:pt x="855" y="10206"/>
                  </a:cubicBezTo>
                  <a:cubicBezTo>
                    <a:pt x="940" y="10565"/>
                    <a:pt x="1042" y="10941"/>
                    <a:pt x="1179" y="11300"/>
                  </a:cubicBezTo>
                  <a:cubicBezTo>
                    <a:pt x="1133" y="11290"/>
                    <a:pt x="1086" y="11285"/>
                    <a:pt x="1039" y="11285"/>
                  </a:cubicBezTo>
                  <a:cubicBezTo>
                    <a:pt x="687" y="11285"/>
                    <a:pt x="345" y="11561"/>
                    <a:pt x="496" y="11983"/>
                  </a:cubicBezTo>
                  <a:cubicBezTo>
                    <a:pt x="786" y="12769"/>
                    <a:pt x="1145" y="13538"/>
                    <a:pt x="1589" y="14273"/>
                  </a:cubicBezTo>
                  <a:cubicBezTo>
                    <a:pt x="1577" y="14272"/>
                    <a:pt x="1565" y="14271"/>
                    <a:pt x="1553" y="14271"/>
                  </a:cubicBezTo>
                  <a:cubicBezTo>
                    <a:pt x="1179" y="14271"/>
                    <a:pt x="911" y="14780"/>
                    <a:pt x="1077" y="15144"/>
                  </a:cubicBezTo>
                  <a:cubicBezTo>
                    <a:pt x="1333" y="15691"/>
                    <a:pt x="1640" y="16238"/>
                    <a:pt x="1931" y="16767"/>
                  </a:cubicBezTo>
                  <a:cubicBezTo>
                    <a:pt x="1818" y="16659"/>
                    <a:pt x="1697" y="16613"/>
                    <a:pt x="1581" y="16613"/>
                  </a:cubicBezTo>
                  <a:cubicBezTo>
                    <a:pt x="1188" y="16613"/>
                    <a:pt x="862" y="17144"/>
                    <a:pt x="1179" y="17553"/>
                  </a:cubicBezTo>
                  <a:cubicBezTo>
                    <a:pt x="2136" y="18732"/>
                    <a:pt x="3247" y="19809"/>
                    <a:pt x="4101" y="21073"/>
                  </a:cubicBezTo>
                  <a:cubicBezTo>
                    <a:pt x="3230" y="20492"/>
                    <a:pt x="2495" y="19604"/>
                    <a:pt x="1743" y="18955"/>
                  </a:cubicBezTo>
                  <a:cubicBezTo>
                    <a:pt x="1639" y="18855"/>
                    <a:pt x="1521" y="18812"/>
                    <a:pt x="1407" y="18812"/>
                  </a:cubicBezTo>
                  <a:cubicBezTo>
                    <a:pt x="1071" y="18812"/>
                    <a:pt x="770" y="19182"/>
                    <a:pt x="974" y="19553"/>
                  </a:cubicBezTo>
                  <a:cubicBezTo>
                    <a:pt x="1470" y="20509"/>
                    <a:pt x="2051" y="21415"/>
                    <a:pt x="2597" y="22355"/>
                  </a:cubicBezTo>
                  <a:cubicBezTo>
                    <a:pt x="2290" y="22218"/>
                    <a:pt x="1982" y="22064"/>
                    <a:pt x="1675" y="21910"/>
                  </a:cubicBezTo>
                  <a:cubicBezTo>
                    <a:pt x="1521" y="21722"/>
                    <a:pt x="1282" y="21603"/>
                    <a:pt x="1042" y="21586"/>
                  </a:cubicBezTo>
                  <a:cubicBezTo>
                    <a:pt x="1030" y="21585"/>
                    <a:pt x="1019" y="21584"/>
                    <a:pt x="1007" y="21584"/>
                  </a:cubicBezTo>
                  <a:cubicBezTo>
                    <a:pt x="697" y="21584"/>
                    <a:pt x="658" y="22018"/>
                    <a:pt x="889" y="22167"/>
                  </a:cubicBezTo>
                  <a:cubicBezTo>
                    <a:pt x="1640" y="22713"/>
                    <a:pt x="2495" y="23106"/>
                    <a:pt x="3315" y="23568"/>
                  </a:cubicBezTo>
                  <a:cubicBezTo>
                    <a:pt x="3376" y="23604"/>
                    <a:pt x="3445" y="23620"/>
                    <a:pt x="3514" y="23620"/>
                  </a:cubicBezTo>
                  <a:cubicBezTo>
                    <a:pt x="3773" y="23620"/>
                    <a:pt x="4038" y="23390"/>
                    <a:pt x="3930" y="23106"/>
                  </a:cubicBezTo>
                  <a:cubicBezTo>
                    <a:pt x="3742" y="22645"/>
                    <a:pt x="3520" y="22184"/>
                    <a:pt x="3281" y="21757"/>
                  </a:cubicBezTo>
                  <a:lnTo>
                    <a:pt x="3281" y="21757"/>
                  </a:lnTo>
                  <a:cubicBezTo>
                    <a:pt x="3828" y="22201"/>
                    <a:pt x="4460" y="22508"/>
                    <a:pt x="5160" y="22645"/>
                  </a:cubicBezTo>
                  <a:cubicBezTo>
                    <a:pt x="5207" y="22658"/>
                    <a:pt x="5254" y="22664"/>
                    <a:pt x="5299" y="22664"/>
                  </a:cubicBezTo>
                  <a:cubicBezTo>
                    <a:pt x="5678" y="22664"/>
                    <a:pt x="5957" y="22243"/>
                    <a:pt x="5758" y="21876"/>
                  </a:cubicBezTo>
                  <a:cubicBezTo>
                    <a:pt x="5399" y="21090"/>
                    <a:pt x="4955" y="20338"/>
                    <a:pt x="4408" y="19672"/>
                  </a:cubicBezTo>
                  <a:cubicBezTo>
                    <a:pt x="4460" y="19570"/>
                    <a:pt x="4460" y="19433"/>
                    <a:pt x="4408" y="19313"/>
                  </a:cubicBezTo>
                  <a:cubicBezTo>
                    <a:pt x="4067" y="18408"/>
                    <a:pt x="3657" y="17536"/>
                    <a:pt x="3161" y="16699"/>
                  </a:cubicBezTo>
                  <a:lnTo>
                    <a:pt x="3161" y="16699"/>
                  </a:lnTo>
                  <a:lnTo>
                    <a:pt x="3230" y="16750"/>
                  </a:lnTo>
                  <a:cubicBezTo>
                    <a:pt x="3319" y="16817"/>
                    <a:pt x="3415" y="16846"/>
                    <a:pt x="3507" y="16846"/>
                  </a:cubicBezTo>
                  <a:cubicBezTo>
                    <a:pt x="3890" y="16846"/>
                    <a:pt x="4232" y="16353"/>
                    <a:pt x="3998" y="15982"/>
                  </a:cubicBezTo>
                  <a:cubicBezTo>
                    <a:pt x="3349" y="14939"/>
                    <a:pt x="2631" y="13931"/>
                    <a:pt x="2085" y="12821"/>
                  </a:cubicBezTo>
                  <a:lnTo>
                    <a:pt x="2085" y="12821"/>
                  </a:lnTo>
                  <a:lnTo>
                    <a:pt x="2307" y="12906"/>
                  </a:lnTo>
                  <a:cubicBezTo>
                    <a:pt x="2364" y="12923"/>
                    <a:pt x="2419" y="12931"/>
                    <a:pt x="2471" y="12931"/>
                  </a:cubicBezTo>
                  <a:cubicBezTo>
                    <a:pt x="2933" y="12931"/>
                    <a:pt x="3176" y="12302"/>
                    <a:pt x="2854" y="11949"/>
                  </a:cubicBezTo>
                  <a:cubicBezTo>
                    <a:pt x="2649" y="11727"/>
                    <a:pt x="2478" y="11471"/>
                    <a:pt x="2358" y="11180"/>
                  </a:cubicBezTo>
                  <a:lnTo>
                    <a:pt x="2358" y="11180"/>
                  </a:lnTo>
                  <a:cubicBezTo>
                    <a:pt x="2597" y="11317"/>
                    <a:pt x="2837" y="11437"/>
                    <a:pt x="3076" y="11590"/>
                  </a:cubicBezTo>
                  <a:cubicBezTo>
                    <a:pt x="3176" y="11654"/>
                    <a:pt x="3273" y="11681"/>
                    <a:pt x="3363" y="11681"/>
                  </a:cubicBezTo>
                  <a:cubicBezTo>
                    <a:pt x="3737" y="11681"/>
                    <a:pt x="3993" y="11210"/>
                    <a:pt x="3828" y="10839"/>
                  </a:cubicBezTo>
                  <a:cubicBezTo>
                    <a:pt x="3571" y="10241"/>
                    <a:pt x="3281" y="9677"/>
                    <a:pt x="2956" y="9147"/>
                  </a:cubicBezTo>
                  <a:lnTo>
                    <a:pt x="2956" y="9147"/>
                  </a:lnTo>
                  <a:cubicBezTo>
                    <a:pt x="3026" y="9174"/>
                    <a:pt x="3096" y="9186"/>
                    <a:pt x="3163" y="9186"/>
                  </a:cubicBezTo>
                  <a:cubicBezTo>
                    <a:pt x="3568" y="9186"/>
                    <a:pt x="3877" y="8740"/>
                    <a:pt x="3657" y="8344"/>
                  </a:cubicBezTo>
                  <a:cubicBezTo>
                    <a:pt x="3332" y="7780"/>
                    <a:pt x="2973" y="7216"/>
                    <a:pt x="2631" y="6670"/>
                  </a:cubicBezTo>
                  <a:cubicBezTo>
                    <a:pt x="2973" y="6550"/>
                    <a:pt x="3127" y="6157"/>
                    <a:pt x="2956" y="5832"/>
                  </a:cubicBezTo>
                  <a:cubicBezTo>
                    <a:pt x="2614" y="5063"/>
                    <a:pt x="2051" y="4431"/>
                    <a:pt x="1606" y="3731"/>
                  </a:cubicBezTo>
                  <a:cubicBezTo>
                    <a:pt x="1777" y="3594"/>
                    <a:pt x="1863" y="3355"/>
                    <a:pt x="1777" y="3133"/>
                  </a:cubicBezTo>
                  <a:cubicBezTo>
                    <a:pt x="1658" y="2688"/>
                    <a:pt x="1572" y="2210"/>
                    <a:pt x="1555" y="1749"/>
                  </a:cubicBezTo>
                  <a:lnTo>
                    <a:pt x="1572" y="1749"/>
                  </a:lnTo>
                  <a:cubicBezTo>
                    <a:pt x="1794" y="1749"/>
                    <a:pt x="1982" y="1629"/>
                    <a:pt x="2085" y="1458"/>
                  </a:cubicBezTo>
                  <a:cubicBezTo>
                    <a:pt x="2341" y="877"/>
                    <a:pt x="2444" y="279"/>
                    <a:pt x="1726" y="40"/>
                  </a:cubicBezTo>
                  <a:cubicBezTo>
                    <a:pt x="1651" y="13"/>
                    <a:pt x="1581" y="1"/>
                    <a:pt x="1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50"/>
            <p:cNvSpPr/>
            <p:nvPr/>
          </p:nvSpPr>
          <p:spPr>
            <a:xfrm rot="163703">
              <a:off x="8022501" y="3676653"/>
              <a:ext cx="537923" cy="1467878"/>
            </a:xfrm>
            <a:custGeom>
              <a:avLst/>
              <a:gdLst/>
              <a:ahLst/>
              <a:cxnLst/>
              <a:rect l="l" t="t" r="r" b="b"/>
              <a:pathLst>
                <a:path w="13602" h="37117" extrusionOk="0">
                  <a:moveTo>
                    <a:pt x="5855" y="527"/>
                  </a:moveTo>
                  <a:cubicBezTo>
                    <a:pt x="6908" y="527"/>
                    <a:pt x="7985" y="954"/>
                    <a:pt x="8834" y="1679"/>
                  </a:cubicBezTo>
                  <a:cubicBezTo>
                    <a:pt x="10645" y="3200"/>
                    <a:pt x="11431" y="5763"/>
                    <a:pt x="11961" y="7967"/>
                  </a:cubicBezTo>
                  <a:cubicBezTo>
                    <a:pt x="12952" y="12085"/>
                    <a:pt x="13157" y="16510"/>
                    <a:pt x="12252" y="20645"/>
                  </a:cubicBezTo>
                  <a:cubicBezTo>
                    <a:pt x="11841" y="22507"/>
                    <a:pt x="10970" y="25839"/>
                    <a:pt x="8663" y="26061"/>
                  </a:cubicBezTo>
                  <a:cubicBezTo>
                    <a:pt x="8595" y="25737"/>
                    <a:pt x="8544" y="25412"/>
                    <a:pt x="8493" y="25104"/>
                  </a:cubicBezTo>
                  <a:cubicBezTo>
                    <a:pt x="8014" y="22439"/>
                    <a:pt x="7450" y="19808"/>
                    <a:pt x="7143" y="17108"/>
                  </a:cubicBezTo>
                  <a:cubicBezTo>
                    <a:pt x="6852" y="14699"/>
                    <a:pt x="6613" y="12273"/>
                    <a:pt x="6066" y="9915"/>
                  </a:cubicBezTo>
                  <a:cubicBezTo>
                    <a:pt x="6036" y="9799"/>
                    <a:pt x="5942" y="9746"/>
                    <a:pt x="5849" y="9746"/>
                  </a:cubicBezTo>
                  <a:cubicBezTo>
                    <a:pt x="5736" y="9746"/>
                    <a:pt x="5622" y="9825"/>
                    <a:pt x="5622" y="9966"/>
                  </a:cubicBezTo>
                  <a:cubicBezTo>
                    <a:pt x="5622" y="15160"/>
                    <a:pt x="5947" y="20354"/>
                    <a:pt x="5793" y="25549"/>
                  </a:cubicBezTo>
                  <a:cubicBezTo>
                    <a:pt x="5793" y="25720"/>
                    <a:pt x="5776" y="25907"/>
                    <a:pt x="5759" y="26095"/>
                  </a:cubicBezTo>
                  <a:cubicBezTo>
                    <a:pt x="5092" y="26027"/>
                    <a:pt x="4426" y="25839"/>
                    <a:pt x="3811" y="25549"/>
                  </a:cubicBezTo>
                  <a:cubicBezTo>
                    <a:pt x="2188" y="24763"/>
                    <a:pt x="1453" y="22883"/>
                    <a:pt x="1060" y="21243"/>
                  </a:cubicBezTo>
                  <a:cubicBezTo>
                    <a:pt x="479" y="18783"/>
                    <a:pt x="599" y="16100"/>
                    <a:pt x="582" y="13571"/>
                  </a:cubicBezTo>
                  <a:cubicBezTo>
                    <a:pt x="530" y="9812"/>
                    <a:pt x="582" y="4738"/>
                    <a:pt x="3179" y="1748"/>
                  </a:cubicBezTo>
                  <a:cubicBezTo>
                    <a:pt x="3912" y="898"/>
                    <a:pt x="4873" y="527"/>
                    <a:pt x="5855" y="527"/>
                  </a:cubicBezTo>
                  <a:close/>
                  <a:moveTo>
                    <a:pt x="6100" y="12546"/>
                  </a:moveTo>
                  <a:lnTo>
                    <a:pt x="6100" y="12546"/>
                  </a:lnTo>
                  <a:cubicBezTo>
                    <a:pt x="6374" y="14221"/>
                    <a:pt x="6528" y="15912"/>
                    <a:pt x="6750" y="17587"/>
                  </a:cubicBezTo>
                  <a:cubicBezTo>
                    <a:pt x="7023" y="19996"/>
                    <a:pt x="7536" y="22354"/>
                    <a:pt x="7963" y="24746"/>
                  </a:cubicBezTo>
                  <a:lnTo>
                    <a:pt x="8219" y="26130"/>
                  </a:lnTo>
                  <a:cubicBezTo>
                    <a:pt x="8202" y="26130"/>
                    <a:pt x="8202" y="26147"/>
                    <a:pt x="8185" y="26147"/>
                  </a:cubicBezTo>
                  <a:cubicBezTo>
                    <a:pt x="7893" y="26162"/>
                    <a:pt x="7598" y="26171"/>
                    <a:pt x="7302" y="26171"/>
                  </a:cubicBezTo>
                  <a:cubicBezTo>
                    <a:pt x="6940" y="26171"/>
                    <a:pt x="6577" y="26158"/>
                    <a:pt x="6220" y="26130"/>
                  </a:cubicBezTo>
                  <a:lnTo>
                    <a:pt x="6203" y="26130"/>
                  </a:lnTo>
                  <a:cubicBezTo>
                    <a:pt x="6203" y="25942"/>
                    <a:pt x="6220" y="25737"/>
                    <a:pt x="6220" y="25549"/>
                  </a:cubicBezTo>
                  <a:cubicBezTo>
                    <a:pt x="6374" y="21209"/>
                    <a:pt x="6169" y="16869"/>
                    <a:pt x="6100" y="12546"/>
                  </a:cubicBezTo>
                  <a:close/>
                  <a:moveTo>
                    <a:pt x="5891" y="1"/>
                  </a:moveTo>
                  <a:cubicBezTo>
                    <a:pt x="5165" y="1"/>
                    <a:pt x="4408" y="218"/>
                    <a:pt x="3640" y="722"/>
                  </a:cubicBezTo>
                  <a:cubicBezTo>
                    <a:pt x="616" y="2704"/>
                    <a:pt x="325" y="7813"/>
                    <a:pt x="172" y="11025"/>
                  </a:cubicBezTo>
                  <a:cubicBezTo>
                    <a:pt x="1" y="14203"/>
                    <a:pt x="1" y="17552"/>
                    <a:pt x="479" y="20696"/>
                  </a:cubicBezTo>
                  <a:cubicBezTo>
                    <a:pt x="770" y="22490"/>
                    <a:pt x="1453" y="24199"/>
                    <a:pt x="2837" y="25429"/>
                  </a:cubicBezTo>
                  <a:cubicBezTo>
                    <a:pt x="3657" y="26164"/>
                    <a:pt x="4682" y="26454"/>
                    <a:pt x="5742" y="26540"/>
                  </a:cubicBezTo>
                  <a:cubicBezTo>
                    <a:pt x="5656" y="28675"/>
                    <a:pt x="5468" y="30760"/>
                    <a:pt x="5178" y="32879"/>
                  </a:cubicBezTo>
                  <a:cubicBezTo>
                    <a:pt x="5024" y="33801"/>
                    <a:pt x="4973" y="34741"/>
                    <a:pt x="5058" y="35664"/>
                  </a:cubicBezTo>
                  <a:cubicBezTo>
                    <a:pt x="5092" y="36057"/>
                    <a:pt x="4922" y="36672"/>
                    <a:pt x="5075" y="37048"/>
                  </a:cubicBezTo>
                  <a:cubicBezTo>
                    <a:pt x="5092" y="37082"/>
                    <a:pt x="5144" y="37116"/>
                    <a:pt x="5178" y="37116"/>
                  </a:cubicBezTo>
                  <a:cubicBezTo>
                    <a:pt x="5314" y="37099"/>
                    <a:pt x="5434" y="37048"/>
                    <a:pt x="5537" y="36979"/>
                  </a:cubicBezTo>
                  <a:cubicBezTo>
                    <a:pt x="5588" y="36945"/>
                    <a:pt x="5571" y="36860"/>
                    <a:pt x="5502" y="36860"/>
                  </a:cubicBezTo>
                  <a:cubicBezTo>
                    <a:pt x="5501" y="36860"/>
                    <a:pt x="5499" y="36860"/>
                    <a:pt x="5497" y="36860"/>
                  </a:cubicBezTo>
                  <a:cubicBezTo>
                    <a:pt x="5300" y="36860"/>
                    <a:pt x="5434" y="35935"/>
                    <a:pt x="5400" y="35664"/>
                  </a:cubicBezTo>
                  <a:cubicBezTo>
                    <a:pt x="5263" y="34519"/>
                    <a:pt x="5502" y="33306"/>
                    <a:pt x="5673" y="32178"/>
                  </a:cubicBezTo>
                  <a:cubicBezTo>
                    <a:pt x="5964" y="30316"/>
                    <a:pt x="6135" y="28453"/>
                    <a:pt x="6186" y="26557"/>
                  </a:cubicBezTo>
                  <a:cubicBezTo>
                    <a:pt x="6377" y="26566"/>
                    <a:pt x="6569" y="26571"/>
                    <a:pt x="6762" y="26571"/>
                  </a:cubicBezTo>
                  <a:cubicBezTo>
                    <a:pt x="7259" y="26571"/>
                    <a:pt x="7761" y="26542"/>
                    <a:pt x="8253" y="26506"/>
                  </a:cubicBezTo>
                  <a:lnTo>
                    <a:pt x="8270" y="26506"/>
                  </a:lnTo>
                  <a:cubicBezTo>
                    <a:pt x="8817" y="29581"/>
                    <a:pt x="9313" y="32639"/>
                    <a:pt x="9381" y="35783"/>
                  </a:cubicBezTo>
                  <a:cubicBezTo>
                    <a:pt x="9381" y="35929"/>
                    <a:pt x="9501" y="36001"/>
                    <a:pt x="9618" y="36001"/>
                  </a:cubicBezTo>
                  <a:cubicBezTo>
                    <a:pt x="9736" y="36001"/>
                    <a:pt x="9851" y="35929"/>
                    <a:pt x="9842" y="35783"/>
                  </a:cubicBezTo>
                  <a:cubicBezTo>
                    <a:pt x="9774" y="32639"/>
                    <a:pt x="9278" y="29581"/>
                    <a:pt x="8732" y="26506"/>
                  </a:cubicBezTo>
                  <a:cubicBezTo>
                    <a:pt x="8851" y="26506"/>
                    <a:pt x="8954" y="26488"/>
                    <a:pt x="9056" y="26471"/>
                  </a:cubicBezTo>
                  <a:lnTo>
                    <a:pt x="9278" y="26471"/>
                  </a:lnTo>
                  <a:cubicBezTo>
                    <a:pt x="9330" y="26471"/>
                    <a:pt x="9381" y="26437"/>
                    <a:pt x="9415" y="26369"/>
                  </a:cubicBezTo>
                  <a:cubicBezTo>
                    <a:pt x="12303" y="25378"/>
                    <a:pt x="12952" y="19996"/>
                    <a:pt x="13208" y="17569"/>
                  </a:cubicBezTo>
                  <a:cubicBezTo>
                    <a:pt x="13601" y="13332"/>
                    <a:pt x="13037" y="9078"/>
                    <a:pt x="11568" y="5096"/>
                  </a:cubicBezTo>
                  <a:cubicBezTo>
                    <a:pt x="10649" y="2725"/>
                    <a:pt x="8462" y="1"/>
                    <a:pt x="5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31" name="Google Shape;1031;p50"/>
          <p:cNvSpPr/>
          <p:nvPr/>
        </p:nvSpPr>
        <p:spPr>
          <a:xfrm>
            <a:off x="390678" y="3157935"/>
            <a:ext cx="754131" cy="867658"/>
          </a:xfrm>
          <a:custGeom>
            <a:avLst/>
            <a:gdLst/>
            <a:ahLst/>
            <a:cxnLst/>
            <a:rect l="l" t="t" r="r" b="b"/>
            <a:pathLst>
              <a:path w="12030" h="13841" extrusionOk="0">
                <a:moveTo>
                  <a:pt x="11928" y="11423"/>
                </a:moveTo>
                <a:lnTo>
                  <a:pt x="12006" y="11521"/>
                </a:lnTo>
                <a:lnTo>
                  <a:pt x="12006" y="11521"/>
                </a:lnTo>
                <a:cubicBezTo>
                  <a:pt x="11993" y="11491"/>
                  <a:pt x="11965" y="11458"/>
                  <a:pt x="11928" y="11423"/>
                </a:cubicBezTo>
                <a:close/>
                <a:moveTo>
                  <a:pt x="12006" y="11521"/>
                </a:moveTo>
                <a:cubicBezTo>
                  <a:pt x="12010" y="11532"/>
                  <a:pt x="12012" y="11542"/>
                  <a:pt x="12012" y="11551"/>
                </a:cubicBezTo>
                <a:cubicBezTo>
                  <a:pt x="12012" y="11551"/>
                  <a:pt x="12012" y="11568"/>
                  <a:pt x="12012" y="11568"/>
                </a:cubicBezTo>
                <a:cubicBezTo>
                  <a:pt x="12012" y="11568"/>
                  <a:pt x="12030" y="11551"/>
                  <a:pt x="12030" y="11551"/>
                </a:cubicBezTo>
                <a:lnTo>
                  <a:pt x="12006" y="11521"/>
                </a:lnTo>
                <a:close/>
                <a:moveTo>
                  <a:pt x="2905" y="1"/>
                </a:moveTo>
                <a:cubicBezTo>
                  <a:pt x="2871" y="1"/>
                  <a:pt x="2871" y="18"/>
                  <a:pt x="2940" y="120"/>
                </a:cubicBezTo>
                <a:cubicBezTo>
                  <a:pt x="2974" y="172"/>
                  <a:pt x="3008" y="240"/>
                  <a:pt x="3025" y="308"/>
                </a:cubicBezTo>
                <a:cubicBezTo>
                  <a:pt x="3059" y="360"/>
                  <a:pt x="3042" y="377"/>
                  <a:pt x="3025" y="377"/>
                </a:cubicBezTo>
                <a:lnTo>
                  <a:pt x="2974" y="325"/>
                </a:lnTo>
                <a:cubicBezTo>
                  <a:pt x="2923" y="257"/>
                  <a:pt x="2854" y="206"/>
                  <a:pt x="2786" y="172"/>
                </a:cubicBezTo>
                <a:cubicBezTo>
                  <a:pt x="2780" y="170"/>
                  <a:pt x="2776" y="169"/>
                  <a:pt x="2772" y="169"/>
                </a:cubicBezTo>
                <a:cubicBezTo>
                  <a:pt x="2738" y="169"/>
                  <a:pt x="2755" y="230"/>
                  <a:pt x="2786" y="291"/>
                </a:cubicBezTo>
                <a:cubicBezTo>
                  <a:pt x="2820" y="360"/>
                  <a:pt x="2871" y="479"/>
                  <a:pt x="2923" y="565"/>
                </a:cubicBezTo>
                <a:cubicBezTo>
                  <a:pt x="2923" y="565"/>
                  <a:pt x="2923" y="565"/>
                  <a:pt x="2923" y="582"/>
                </a:cubicBezTo>
                <a:cubicBezTo>
                  <a:pt x="2854" y="616"/>
                  <a:pt x="2837" y="718"/>
                  <a:pt x="2888" y="855"/>
                </a:cubicBezTo>
                <a:cubicBezTo>
                  <a:pt x="2820" y="872"/>
                  <a:pt x="2752" y="906"/>
                  <a:pt x="2718" y="958"/>
                </a:cubicBezTo>
                <a:cubicBezTo>
                  <a:pt x="2700" y="975"/>
                  <a:pt x="2700" y="975"/>
                  <a:pt x="2700" y="992"/>
                </a:cubicBezTo>
                <a:cubicBezTo>
                  <a:pt x="2666" y="941"/>
                  <a:pt x="2632" y="889"/>
                  <a:pt x="2615" y="838"/>
                </a:cubicBezTo>
                <a:cubicBezTo>
                  <a:pt x="2581" y="753"/>
                  <a:pt x="2615" y="736"/>
                  <a:pt x="2598" y="684"/>
                </a:cubicBezTo>
                <a:cubicBezTo>
                  <a:pt x="2478" y="565"/>
                  <a:pt x="2427" y="599"/>
                  <a:pt x="2342" y="548"/>
                </a:cubicBezTo>
                <a:lnTo>
                  <a:pt x="2342" y="548"/>
                </a:lnTo>
                <a:cubicBezTo>
                  <a:pt x="2342" y="548"/>
                  <a:pt x="2342" y="582"/>
                  <a:pt x="2359" y="599"/>
                </a:cubicBezTo>
                <a:cubicBezTo>
                  <a:pt x="2376" y="650"/>
                  <a:pt x="2410" y="701"/>
                  <a:pt x="2427" y="736"/>
                </a:cubicBezTo>
                <a:cubicBezTo>
                  <a:pt x="2427" y="787"/>
                  <a:pt x="2495" y="872"/>
                  <a:pt x="2512" y="923"/>
                </a:cubicBezTo>
                <a:cubicBezTo>
                  <a:pt x="2530" y="975"/>
                  <a:pt x="2547" y="1009"/>
                  <a:pt x="2547" y="1009"/>
                </a:cubicBezTo>
                <a:cubicBezTo>
                  <a:pt x="2538" y="1009"/>
                  <a:pt x="2525" y="1026"/>
                  <a:pt x="2498" y="1026"/>
                </a:cubicBezTo>
                <a:cubicBezTo>
                  <a:pt x="2470" y="1026"/>
                  <a:pt x="2427" y="1009"/>
                  <a:pt x="2359" y="941"/>
                </a:cubicBezTo>
                <a:cubicBezTo>
                  <a:pt x="2342" y="932"/>
                  <a:pt x="2333" y="928"/>
                  <a:pt x="2329" y="928"/>
                </a:cubicBezTo>
                <a:cubicBezTo>
                  <a:pt x="2325" y="928"/>
                  <a:pt x="2325" y="932"/>
                  <a:pt x="2325" y="941"/>
                </a:cubicBezTo>
                <a:cubicBezTo>
                  <a:pt x="2359" y="992"/>
                  <a:pt x="2376" y="1026"/>
                  <a:pt x="2393" y="1077"/>
                </a:cubicBezTo>
                <a:cubicBezTo>
                  <a:pt x="2376" y="1129"/>
                  <a:pt x="2427" y="1197"/>
                  <a:pt x="2512" y="1299"/>
                </a:cubicBezTo>
                <a:cubicBezTo>
                  <a:pt x="2530" y="1316"/>
                  <a:pt x="2547" y="1351"/>
                  <a:pt x="2564" y="1368"/>
                </a:cubicBezTo>
                <a:lnTo>
                  <a:pt x="2530" y="1419"/>
                </a:lnTo>
                <a:cubicBezTo>
                  <a:pt x="2495" y="1385"/>
                  <a:pt x="2461" y="1334"/>
                  <a:pt x="2427" y="1299"/>
                </a:cubicBezTo>
                <a:cubicBezTo>
                  <a:pt x="2342" y="1163"/>
                  <a:pt x="2342" y="1163"/>
                  <a:pt x="2273" y="1146"/>
                </a:cubicBezTo>
                <a:lnTo>
                  <a:pt x="2102" y="1077"/>
                </a:lnTo>
                <a:cubicBezTo>
                  <a:pt x="2100" y="1076"/>
                  <a:pt x="2098" y="1075"/>
                  <a:pt x="2096" y="1075"/>
                </a:cubicBezTo>
                <a:cubicBezTo>
                  <a:pt x="2071" y="1075"/>
                  <a:pt x="2089" y="1168"/>
                  <a:pt x="2137" y="1231"/>
                </a:cubicBezTo>
                <a:cubicBezTo>
                  <a:pt x="2154" y="1265"/>
                  <a:pt x="2171" y="1299"/>
                  <a:pt x="2188" y="1316"/>
                </a:cubicBezTo>
                <a:cubicBezTo>
                  <a:pt x="2273" y="1402"/>
                  <a:pt x="2342" y="1470"/>
                  <a:pt x="2410" y="1556"/>
                </a:cubicBezTo>
                <a:lnTo>
                  <a:pt x="2137" y="1863"/>
                </a:lnTo>
                <a:lnTo>
                  <a:pt x="2102" y="1829"/>
                </a:lnTo>
                <a:cubicBezTo>
                  <a:pt x="2054" y="1793"/>
                  <a:pt x="2014" y="1757"/>
                  <a:pt x="1989" y="1757"/>
                </a:cubicBezTo>
                <a:cubicBezTo>
                  <a:pt x="1979" y="1757"/>
                  <a:pt x="1971" y="1763"/>
                  <a:pt x="1966" y="1778"/>
                </a:cubicBezTo>
                <a:cubicBezTo>
                  <a:pt x="1966" y="1803"/>
                  <a:pt x="1961" y="1816"/>
                  <a:pt x="1949" y="1816"/>
                </a:cubicBezTo>
                <a:cubicBezTo>
                  <a:pt x="1936" y="1816"/>
                  <a:pt x="1914" y="1803"/>
                  <a:pt x="1880" y="1778"/>
                </a:cubicBezTo>
                <a:cubicBezTo>
                  <a:pt x="1842" y="1755"/>
                  <a:pt x="1821" y="1745"/>
                  <a:pt x="1809" y="1745"/>
                </a:cubicBezTo>
                <a:cubicBezTo>
                  <a:pt x="1795" y="1745"/>
                  <a:pt x="1795" y="1759"/>
                  <a:pt x="1795" y="1778"/>
                </a:cubicBezTo>
                <a:cubicBezTo>
                  <a:pt x="1778" y="1812"/>
                  <a:pt x="1744" y="1812"/>
                  <a:pt x="1795" y="1914"/>
                </a:cubicBezTo>
                <a:cubicBezTo>
                  <a:pt x="1762" y="1904"/>
                  <a:pt x="1732" y="1898"/>
                  <a:pt x="1706" y="1898"/>
                </a:cubicBezTo>
                <a:cubicBezTo>
                  <a:pt x="1610" y="1898"/>
                  <a:pt x="1563" y="1972"/>
                  <a:pt x="1590" y="2120"/>
                </a:cubicBezTo>
                <a:cubicBezTo>
                  <a:pt x="1521" y="2154"/>
                  <a:pt x="1487" y="2239"/>
                  <a:pt x="1556" y="2410"/>
                </a:cubicBezTo>
                <a:cubicBezTo>
                  <a:pt x="1573" y="2444"/>
                  <a:pt x="1590" y="2478"/>
                  <a:pt x="1590" y="2495"/>
                </a:cubicBezTo>
                <a:lnTo>
                  <a:pt x="1573" y="2513"/>
                </a:lnTo>
                <a:cubicBezTo>
                  <a:pt x="1556" y="2513"/>
                  <a:pt x="1539" y="2530"/>
                  <a:pt x="1521" y="2530"/>
                </a:cubicBezTo>
                <a:cubicBezTo>
                  <a:pt x="1487" y="2547"/>
                  <a:pt x="1436" y="2581"/>
                  <a:pt x="1419" y="2615"/>
                </a:cubicBezTo>
                <a:cubicBezTo>
                  <a:pt x="1369" y="2590"/>
                  <a:pt x="1319" y="2574"/>
                  <a:pt x="1262" y="2574"/>
                </a:cubicBezTo>
                <a:cubicBezTo>
                  <a:pt x="1241" y="2574"/>
                  <a:pt x="1220" y="2576"/>
                  <a:pt x="1197" y="2581"/>
                </a:cubicBezTo>
                <a:cubicBezTo>
                  <a:pt x="1111" y="2615"/>
                  <a:pt x="1094" y="2718"/>
                  <a:pt x="1094" y="2837"/>
                </a:cubicBezTo>
                <a:lnTo>
                  <a:pt x="1060" y="2837"/>
                </a:lnTo>
                <a:cubicBezTo>
                  <a:pt x="1026" y="2820"/>
                  <a:pt x="992" y="2803"/>
                  <a:pt x="958" y="2803"/>
                </a:cubicBezTo>
                <a:cubicBezTo>
                  <a:pt x="923" y="2803"/>
                  <a:pt x="889" y="2820"/>
                  <a:pt x="872" y="2837"/>
                </a:cubicBezTo>
                <a:lnTo>
                  <a:pt x="838" y="2820"/>
                </a:lnTo>
                <a:cubicBezTo>
                  <a:pt x="787" y="2769"/>
                  <a:pt x="736" y="2735"/>
                  <a:pt x="684" y="2718"/>
                </a:cubicBezTo>
                <a:cubicBezTo>
                  <a:pt x="684" y="2683"/>
                  <a:pt x="650" y="2615"/>
                  <a:pt x="582" y="2530"/>
                </a:cubicBezTo>
                <a:cubicBezTo>
                  <a:pt x="513" y="2444"/>
                  <a:pt x="513" y="2427"/>
                  <a:pt x="548" y="2427"/>
                </a:cubicBezTo>
                <a:cubicBezTo>
                  <a:pt x="582" y="2427"/>
                  <a:pt x="582" y="2427"/>
                  <a:pt x="530" y="2342"/>
                </a:cubicBezTo>
                <a:cubicBezTo>
                  <a:pt x="513" y="2325"/>
                  <a:pt x="479" y="2290"/>
                  <a:pt x="462" y="2273"/>
                </a:cubicBezTo>
                <a:cubicBezTo>
                  <a:pt x="445" y="2273"/>
                  <a:pt x="445" y="2290"/>
                  <a:pt x="445" y="2307"/>
                </a:cubicBezTo>
                <a:cubicBezTo>
                  <a:pt x="445" y="2325"/>
                  <a:pt x="462" y="2376"/>
                  <a:pt x="462" y="2376"/>
                </a:cubicBezTo>
                <a:cubicBezTo>
                  <a:pt x="428" y="2393"/>
                  <a:pt x="377" y="2410"/>
                  <a:pt x="343" y="2410"/>
                </a:cubicBezTo>
                <a:cubicBezTo>
                  <a:pt x="325" y="2410"/>
                  <a:pt x="274" y="2359"/>
                  <a:pt x="223" y="2325"/>
                </a:cubicBezTo>
                <a:lnTo>
                  <a:pt x="189" y="2273"/>
                </a:lnTo>
                <a:lnTo>
                  <a:pt x="155" y="2222"/>
                </a:lnTo>
                <a:lnTo>
                  <a:pt x="137" y="2222"/>
                </a:lnTo>
                <a:cubicBezTo>
                  <a:pt x="137" y="2222"/>
                  <a:pt x="137" y="2239"/>
                  <a:pt x="137" y="2239"/>
                </a:cubicBezTo>
                <a:cubicBezTo>
                  <a:pt x="120" y="2273"/>
                  <a:pt x="103" y="2307"/>
                  <a:pt x="86" y="2325"/>
                </a:cubicBezTo>
                <a:cubicBezTo>
                  <a:pt x="69" y="2325"/>
                  <a:pt x="52" y="2342"/>
                  <a:pt x="18" y="2342"/>
                </a:cubicBezTo>
                <a:cubicBezTo>
                  <a:pt x="1" y="2342"/>
                  <a:pt x="1" y="2376"/>
                  <a:pt x="18" y="2427"/>
                </a:cubicBezTo>
                <a:lnTo>
                  <a:pt x="9057" y="13841"/>
                </a:lnTo>
                <a:cubicBezTo>
                  <a:pt x="9057" y="13841"/>
                  <a:pt x="9074" y="13841"/>
                  <a:pt x="9091" y="13824"/>
                </a:cubicBezTo>
                <a:cubicBezTo>
                  <a:pt x="9074" y="13824"/>
                  <a:pt x="9074" y="13807"/>
                  <a:pt x="9057" y="13789"/>
                </a:cubicBezTo>
                <a:cubicBezTo>
                  <a:pt x="9039" y="13721"/>
                  <a:pt x="8988" y="13636"/>
                  <a:pt x="9005" y="13619"/>
                </a:cubicBezTo>
                <a:cubicBezTo>
                  <a:pt x="9022" y="13567"/>
                  <a:pt x="8954" y="13482"/>
                  <a:pt x="8971" y="13431"/>
                </a:cubicBezTo>
                <a:cubicBezTo>
                  <a:pt x="8976" y="13421"/>
                  <a:pt x="8981" y="13416"/>
                  <a:pt x="8986" y="13416"/>
                </a:cubicBezTo>
                <a:cubicBezTo>
                  <a:pt x="8998" y="13416"/>
                  <a:pt x="9010" y="13441"/>
                  <a:pt x="9022" y="13465"/>
                </a:cubicBezTo>
                <a:lnTo>
                  <a:pt x="9108" y="13516"/>
                </a:lnTo>
                <a:cubicBezTo>
                  <a:pt x="9142" y="13533"/>
                  <a:pt x="9176" y="13567"/>
                  <a:pt x="9210" y="13601"/>
                </a:cubicBezTo>
                <a:cubicBezTo>
                  <a:pt x="9244" y="13574"/>
                  <a:pt x="9287" y="13563"/>
                  <a:pt x="9335" y="13563"/>
                </a:cubicBezTo>
                <a:cubicBezTo>
                  <a:pt x="9408" y="13563"/>
                  <a:pt x="9494" y="13588"/>
                  <a:pt x="9586" y="13619"/>
                </a:cubicBezTo>
                <a:cubicBezTo>
                  <a:pt x="9655" y="13567"/>
                  <a:pt x="9723" y="13516"/>
                  <a:pt x="9774" y="13465"/>
                </a:cubicBezTo>
                <a:cubicBezTo>
                  <a:pt x="9757" y="13431"/>
                  <a:pt x="9723" y="13396"/>
                  <a:pt x="9672" y="13345"/>
                </a:cubicBezTo>
                <a:lnTo>
                  <a:pt x="9586" y="13243"/>
                </a:lnTo>
                <a:cubicBezTo>
                  <a:pt x="9586" y="13226"/>
                  <a:pt x="9552" y="13191"/>
                  <a:pt x="9518" y="13174"/>
                </a:cubicBezTo>
                <a:cubicBezTo>
                  <a:pt x="9457" y="13082"/>
                  <a:pt x="9436" y="13018"/>
                  <a:pt x="9482" y="13018"/>
                </a:cubicBezTo>
                <a:cubicBezTo>
                  <a:pt x="9488" y="13018"/>
                  <a:pt x="9494" y="13019"/>
                  <a:pt x="9501" y="13021"/>
                </a:cubicBezTo>
                <a:cubicBezTo>
                  <a:pt x="9569" y="13021"/>
                  <a:pt x="9637" y="13021"/>
                  <a:pt x="9723" y="13003"/>
                </a:cubicBezTo>
                <a:cubicBezTo>
                  <a:pt x="9740" y="13003"/>
                  <a:pt x="9757" y="12986"/>
                  <a:pt x="9757" y="12952"/>
                </a:cubicBezTo>
                <a:cubicBezTo>
                  <a:pt x="9757" y="12918"/>
                  <a:pt x="9770" y="12905"/>
                  <a:pt x="9795" y="12905"/>
                </a:cubicBezTo>
                <a:cubicBezTo>
                  <a:pt x="9821" y="12905"/>
                  <a:pt x="9860" y="12918"/>
                  <a:pt x="9911" y="12935"/>
                </a:cubicBezTo>
                <a:cubicBezTo>
                  <a:pt x="9954" y="12957"/>
                  <a:pt x="9988" y="12966"/>
                  <a:pt x="10013" y="12966"/>
                </a:cubicBezTo>
                <a:cubicBezTo>
                  <a:pt x="10047" y="12966"/>
                  <a:pt x="10065" y="12948"/>
                  <a:pt x="10065" y="12918"/>
                </a:cubicBezTo>
                <a:cubicBezTo>
                  <a:pt x="10082" y="12901"/>
                  <a:pt x="10082" y="12884"/>
                  <a:pt x="10065" y="12867"/>
                </a:cubicBezTo>
                <a:cubicBezTo>
                  <a:pt x="10065" y="12798"/>
                  <a:pt x="10099" y="12764"/>
                  <a:pt x="10167" y="12764"/>
                </a:cubicBezTo>
                <a:cubicBezTo>
                  <a:pt x="10201" y="12764"/>
                  <a:pt x="10201" y="12747"/>
                  <a:pt x="10218" y="12730"/>
                </a:cubicBezTo>
                <a:lnTo>
                  <a:pt x="10321" y="12781"/>
                </a:lnTo>
                <a:cubicBezTo>
                  <a:pt x="10321" y="12781"/>
                  <a:pt x="10304" y="12798"/>
                  <a:pt x="10321" y="12816"/>
                </a:cubicBezTo>
                <a:cubicBezTo>
                  <a:pt x="10321" y="12833"/>
                  <a:pt x="10338" y="12850"/>
                  <a:pt x="10355" y="12867"/>
                </a:cubicBezTo>
                <a:cubicBezTo>
                  <a:pt x="10372" y="12884"/>
                  <a:pt x="10389" y="12901"/>
                  <a:pt x="10423" y="12918"/>
                </a:cubicBezTo>
                <a:lnTo>
                  <a:pt x="10475" y="12918"/>
                </a:lnTo>
                <a:lnTo>
                  <a:pt x="10440" y="12833"/>
                </a:lnTo>
                <a:cubicBezTo>
                  <a:pt x="10492" y="12833"/>
                  <a:pt x="10440" y="12747"/>
                  <a:pt x="10406" y="12696"/>
                </a:cubicBezTo>
                <a:cubicBezTo>
                  <a:pt x="10372" y="12645"/>
                  <a:pt x="10406" y="12610"/>
                  <a:pt x="10287" y="12525"/>
                </a:cubicBezTo>
                <a:lnTo>
                  <a:pt x="10201" y="12474"/>
                </a:lnTo>
                <a:cubicBezTo>
                  <a:pt x="10184" y="12440"/>
                  <a:pt x="10201" y="12440"/>
                  <a:pt x="10235" y="12423"/>
                </a:cubicBezTo>
                <a:cubicBezTo>
                  <a:pt x="10338" y="12525"/>
                  <a:pt x="10475" y="12593"/>
                  <a:pt x="10611" y="12628"/>
                </a:cubicBezTo>
                <a:cubicBezTo>
                  <a:pt x="10628" y="12645"/>
                  <a:pt x="10646" y="12662"/>
                  <a:pt x="10663" y="12679"/>
                </a:cubicBezTo>
                <a:cubicBezTo>
                  <a:pt x="10663" y="12593"/>
                  <a:pt x="10731" y="12508"/>
                  <a:pt x="10833" y="12491"/>
                </a:cubicBezTo>
                <a:cubicBezTo>
                  <a:pt x="10816" y="12354"/>
                  <a:pt x="10868" y="12235"/>
                  <a:pt x="11004" y="12235"/>
                </a:cubicBezTo>
                <a:lnTo>
                  <a:pt x="11073" y="12235"/>
                </a:lnTo>
                <a:cubicBezTo>
                  <a:pt x="11124" y="12217"/>
                  <a:pt x="11158" y="12217"/>
                  <a:pt x="11209" y="12200"/>
                </a:cubicBezTo>
                <a:cubicBezTo>
                  <a:pt x="11192" y="12166"/>
                  <a:pt x="11158" y="12132"/>
                  <a:pt x="11124" y="12098"/>
                </a:cubicBezTo>
                <a:cubicBezTo>
                  <a:pt x="11107" y="12081"/>
                  <a:pt x="11090" y="12064"/>
                  <a:pt x="11073" y="12047"/>
                </a:cubicBezTo>
                <a:cubicBezTo>
                  <a:pt x="11107" y="11978"/>
                  <a:pt x="11141" y="11910"/>
                  <a:pt x="11124" y="11842"/>
                </a:cubicBezTo>
                <a:cubicBezTo>
                  <a:pt x="11124" y="11825"/>
                  <a:pt x="11124" y="11790"/>
                  <a:pt x="11124" y="11773"/>
                </a:cubicBezTo>
                <a:cubicBezTo>
                  <a:pt x="11192" y="11773"/>
                  <a:pt x="11244" y="11790"/>
                  <a:pt x="11312" y="11825"/>
                </a:cubicBezTo>
                <a:lnTo>
                  <a:pt x="11363" y="11825"/>
                </a:lnTo>
                <a:cubicBezTo>
                  <a:pt x="11395" y="11835"/>
                  <a:pt x="11440" y="11859"/>
                  <a:pt x="11462" y="11859"/>
                </a:cubicBezTo>
                <a:cubicBezTo>
                  <a:pt x="11474" y="11859"/>
                  <a:pt x="11479" y="11850"/>
                  <a:pt x="11466" y="11825"/>
                </a:cubicBezTo>
                <a:cubicBezTo>
                  <a:pt x="11449" y="11790"/>
                  <a:pt x="11449" y="11756"/>
                  <a:pt x="11431" y="11722"/>
                </a:cubicBezTo>
                <a:lnTo>
                  <a:pt x="11483" y="11722"/>
                </a:lnTo>
                <a:cubicBezTo>
                  <a:pt x="11551" y="11756"/>
                  <a:pt x="11585" y="11773"/>
                  <a:pt x="11619" y="11773"/>
                </a:cubicBezTo>
                <a:cubicBezTo>
                  <a:pt x="11654" y="11739"/>
                  <a:pt x="11705" y="11705"/>
                  <a:pt x="11756" y="11705"/>
                </a:cubicBezTo>
                <a:cubicBezTo>
                  <a:pt x="11790" y="11705"/>
                  <a:pt x="11773" y="11637"/>
                  <a:pt x="11722" y="11585"/>
                </a:cubicBezTo>
                <a:cubicBezTo>
                  <a:pt x="11706" y="11554"/>
                  <a:pt x="11705" y="11544"/>
                  <a:pt x="11713" y="11544"/>
                </a:cubicBezTo>
                <a:cubicBezTo>
                  <a:pt x="11722" y="11544"/>
                  <a:pt x="11745" y="11559"/>
                  <a:pt x="11773" y="11568"/>
                </a:cubicBezTo>
                <a:cubicBezTo>
                  <a:pt x="11807" y="11588"/>
                  <a:pt x="11830" y="11595"/>
                  <a:pt x="11845" y="11595"/>
                </a:cubicBezTo>
                <a:cubicBezTo>
                  <a:pt x="11869" y="11595"/>
                  <a:pt x="11876" y="11579"/>
                  <a:pt x="11876" y="11568"/>
                </a:cubicBezTo>
                <a:cubicBezTo>
                  <a:pt x="11876" y="11500"/>
                  <a:pt x="11859" y="11432"/>
                  <a:pt x="11859" y="11363"/>
                </a:cubicBezTo>
                <a:lnTo>
                  <a:pt x="11859" y="11363"/>
                </a:lnTo>
                <a:cubicBezTo>
                  <a:pt x="11884" y="11383"/>
                  <a:pt x="11908" y="11403"/>
                  <a:pt x="11928" y="11423"/>
                </a:cubicBezTo>
                <a:lnTo>
                  <a:pt x="11928" y="11423"/>
                </a:lnTo>
                <a:lnTo>
                  <a:pt x="290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EB3D03-4F96-4181-867F-0E57AA95B101}"/>
              </a:ext>
            </a:extLst>
          </p:cNvPr>
          <p:cNvSpPr txBox="1"/>
          <p:nvPr/>
        </p:nvSpPr>
        <p:spPr>
          <a:xfrm>
            <a:off x="6383348" y="3671684"/>
            <a:ext cx="2369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Patrick Hand" panose="020B060402020202020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Patrick H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trick Hand" panose="020B0604020202020204" charset="0"/>
                <a:cs typeface="Times New Roman" panose="02020603050405020304" pitchFamily="18" charset="0"/>
              </a:rPr>
              <a:t>Hồ</a:t>
            </a:r>
            <a:endParaRPr lang="en-US" sz="2800" dirty="0"/>
          </a:p>
        </p:txBody>
      </p:sp>
      <p:pic>
        <p:nvPicPr>
          <p:cNvPr id="1026" name="Picture 2" descr="Tiểu sử Chủ tịch Hồ Chí Minh | C. Mác; Ph. Ăngghen; V. I. Lênin; Hồ Chí Minh">
            <a:extLst>
              <a:ext uri="{FF2B5EF4-FFF2-40B4-BE49-F238E27FC236}">
                <a16:creationId xmlns:a16="http://schemas.microsoft.com/office/drawing/2014/main" id="{25031100-25EB-F74F-AD9E-85B4A6E27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144" y="1066862"/>
            <a:ext cx="1847965" cy="258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9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" grpId="0" build="p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7" name="Google Shape;1017;p50"/>
          <p:cNvGrpSpPr/>
          <p:nvPr/>
        </p:nvGrpSpPr>
        <p:grpSpPr>
          <a:xfrm rot="-348827">
            <a:off x="-284955" y="6234"/>
            <a:ext cx="2429782" cy="1216680"/>
            <a:chOff x="7110451" y="4123771"/>
            <a:chExt cx="2429676" cy="1216626"/>
          </a:xfrm>
        </p:grpSpPr>
        <p:sp>
          <p:nvSpPr>
            <p:cNvPr id="1018" name="Google Shape;1018;p50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50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20" name="Google Shape;1020;p50"/>
          <p:cNvSpPr/>
          <p:nvPr/>
        </p:nvSpPr>
        <p:spPr>
          <a:xfrm rot="-5400000">
            <a:off x="1928412" y="849288"/>
            <a:ext cx="2174804" cy="4725348"/>
          </a:xfrm>
          <a:custGeom>
            <a:avLst/>
            <a:gdLst/>
            <a:ahLst/>
            <a:cxnLst/>
            <a:rect l="l" t="t" r="r" b="b"/>
            <a:pathLst>
              <a:path w="19445" h="18488" extrusionOk="0">
                <a:moveTo>
                  <a:pt x="274" y="3315"/>
                </a:moveTo>
                <a:cubicBezTo>
                  <a:pt x="376" y="3162"/>
                  <a:pt x="496" y="3247"/>
                  <a:pt x="581" y="3144"/>
                </a:cubicBezTo>
                <a:cubicBezTo>
                  <a:pt x="650" y="3179"/>
                  <a:pt x="701" y="3213"/>
                  <a:pt x="752" y="3247"/>
                </a:cubicBezTo>
                <a:cubicBezTo>
                  <a:pt x="821" y="3281"/>
                  <a:pt x="821" y="3247"/>
                  <a:pt x="855" y="3179"/>
                </a:cubicBezTo>
                <a:cubicBezTo>
                  <a:pt x="889" y="3076"/>
                  <a:pt x="940" y="2974"/>
                  <a:pt x="1008" y="2888"/>
                </a:cubicBezTo>
                <a:lnTo>
                  <a:pt x="1128" y="2922"/>
                </a:lnTo>
                <a:lnTo>
                  <a:pt x="1214" y="3025"/>
                </a:lnTo>
                <a:cubicBezTo>
                  <a:pt x="1162" y="3196"/>
                  <a:pt x="1179" y="3247"/>
                  <a:pt x="1248" y="3264"/>
                </a:cubicBezTo>
                <a:cubicBezTo>
                  <a:pt x="1316" y="3281"/>
                  <a:pt x="1419" y="3298"/>
                  <a:pt x="1504" y="3315"/>
                </a:cubicBezTo>
                <a:cubicBezTo>
                  <a:pt x="1504" y="3332"/>
                  <a:pt x="1521" y="3350"/>
                  <a:pt x="1521" y="3350"/>
                </a:cubicBezTo>
                <a:cubicBezTo>
                  <a:pt x="1521" y="3555"/>
                  <a:pt x="1589" y="3742"/>
                  <a:pt x="1709" y="3913"/>
                </a:cubicBezTo>
                <a:cubicBezTo>
                  <a:pt x="1743" y="4033"/>
                  <a:pt x="1777" y="4135"/>
                  <a:pt x="1880" y="4135"/>
                </a:cubicBezTo>
                <a:cubicBezTo>
                  <a:pt x="1948" y="4153"/>
                  <a:pt x="1999" y="4187"/>
                  <a:pt x="2051" y="4221"/>
                </a:cubicBezTo>
                <a:cubicBezTo>
                  <a:pt x="2085" y="4272"/>
                  <a:pt x="2102" y="4323"/>
                  <a:pt x="2153" y="4323"/>
                </a:cubicBezTo>
                <a:cubicBezTo>
                  <a:pt x="2051" y="4597"/>
                  <a:pt x="1999" y="4887"/>
                  <a:pt x="1999" y="5195"/>
                </a:cubicBezTo>
                <a:lnTo>
                  <a:pt x="1999" y="5195"/>
                </a:lnTo>
                <a:cubicBezTo>
                  <a:pt x="1982" y="5195"/>
                  <a:pt x="1948" y="5280"/>
                  <a:pt x="1931" y="5349"/>
                </a:cubicBezTo>
                <a:cubicBezTo>
                  <a:pt x="1931" y="5434"/>
                  <a:pt x="1948" y="5502"/>
                  <a:pt x="1982" y="5588"/>
                </a:cubicBezTo>
                <a:lnTo>
                  <a:pt x="1982" y="5690"/>
                </a:lnTo>
                <a:cubicBezTo>
                  <a:pt x="1982" y="5707"/>
                  <a:pt x="1982" y="5724"/>
                  <a:pt x="1965" y="5742"/>
                </a:cubicBezTo>
                <a:cubicBezTo>
                  <a:pt x="1914" y="5827"/>
                  <a:pt x="1846" y="5912"/>
                  <a:pt x="1777" y="5998"/>
                </a:cubicBezTo>
                <a:cubicBezTo>
                  <a:pt x="1743" y="6066"/>
                  <a:pt x="1692" y="6066"/>
                  <a:pt x="1658" y="6049"/>
                </a:cubicBezTo>
                <a:cubicBezTo>
                  <a:pt x="1607" y="6015"/>
                  <a:pt x="1624" y="5998"/>
                  <a:pt x="1607" y="5998"/>
                </a:cubicBezTo>
                <a:cubicBezTo>
                  <a:pt x="1555" y="5947"/>
                  <a:pt x="1504" y="5947"/>
                  <a:pt x="1436" y="6015"/>
                </a:cubicBezTo>
                <a:cubicBezTo>
                  <a:pt x="1419" y="6049"/>
                  <a:pt x="1384" y="6083"/>
                  <a:pt x="1350" y="6117"/>
                </a:cubicBezTo>
                <a:cubicBezTo>
                  <a:pt x="1265" y="6186"/>
                  <a:pt x="1231" y="6271"/>
                  <a:pt x="1248" y="6357"/>
                </a:cubicBezTo>
                <a:cubicBezTo>
                  <a:pt x="1248" y="6391"/>
                  <a:pt x="1214" y="6442"/>
                  <a:pt x="1214" y="6476"/>
                </a:cubicBezTo>
                <a:cubicBezTo>
                  <a:pt x="1196" y="6510"/>
                  <a:pt x="1196" y="6545"/>
                  <a:pt x="1214" y="6579"/>
                </a:cubicBezTo>
                <a:cubicBezTo>
                  <a:pt x="1231" y="6698"/>
                  <a:pt x="1384" y="6750"/>
                  <a:pt x="1470" y="6647"/>
                </a:cubicBezTo>
                <a:lnTo>
                  <a:pt x="1504" y="6613"/>
                </a:lnTo>
                <a:cubicBezTo>
                  <a:pt x="1572" y="6528"/>
                  <a:pt x="1709" y="6493"/>
                  <a:pt x="1794" y="6562"/>
                </a:cubicBezTo>
                <a:cubicBezTo>
                  <a:pt x="1863" y="6596"/>
                  <a:pt x="1812" y="6733"/>
                  <a:pt x="1829" y="6818"/>
                </a:cubicBezTo>
                <a:cubicBezTo>
                  <a:pt x="1829" y="6903"/>
                  <a:pt x="1863" y="6972"/>
                  <a:pt x="1914" y="7040"/>
                </a:cubicBezTo>
                <a:cubicBezTo>
                  <a:pt x="1965" y="7091"/>
                  <a:pt x="2017" y="7126"/>
                  <a:pt x="2068" y="7177"/>
                </a:cubicBezTo>
                <a:cubicBezTo>
                  <a:pt x="2136" y="7279"/>
                  <a:pt x="2136" y="7382"/>
                  <a:pt x="2102" y="7484"/>
                </a:cubicBezTo>
                <a:cubicBezTo>
                  <a:pt x="2102" y="7519"/>
                  <a:pt x="2068" y="7570"/>
                  <a:pt x="2051" y="7604"/>
                </a:cubicBezTo>
                <a:cubicBezTo>
                  <a:pt x="2034" y="7724"/>
                  <a:pt x="2034" y="7775"/>
                  <a:pt x="2102" y="7826"/>
                </a:cubicBezTo>
                <a:cubicBezTo>
                  <a:pt x="2136" y="7843"/>
                  <a:pt x="2153" y="7860"/>
                  <a:pt x="2187" y="7894"/>
                </a:cubicBezTo>
                <a:cubicBezTo>
                  <a:pt x="2239" y="7946"/>
                  <a:pt x="2290" y="7912"/>
                  <a:pt x="2341" y="7843"/>
                </a:cubicBezTo>
                <a:cubicBezTo>
                  <a:pt x="2392" y="7775"/>
                  <a:pt x="2410" y="7758"/>
                  <a:pt x="2444" y="7724"/>
                </a:cubicBezTo>
                <a:cubicBezTo>
                  <a:pt x="2529" y="7860"/>
                  <a:pt x="2615" y="7980"/>
                  <a:pt x="2700" y="8117"/>
                </a:cubicBezTo>
                <a:cubicBezTo>
                  <a:pt x="2717" y="8151"/>
                  <a:pt x="2717" y="8185"/>
                  <a:pt x="2717" y="8219"/>
                </a:cubicBezTo>
                <a:cubicBezTo>
                  <a:pt x="2700" y="8373"/>
                  <a:pt x="2683" y="8527"/>
                  <a:pt x="2649" y="8697"/>
                </a:cubicBezTo>
                <a:cubicBezTo>
                  <a:pt x="2632" y="8715"/>
                  <a:pt x="2615" y="8732"/>
                  <a:pt x="2580" y="8749"/>
                </a:cubicBezTo>
                <a:cubicBezTo>
                  <a:pt x="2495" y="8800"/>
                  <a:pt x="2427" y="8800"/>
                  <a:pt x="2410" y="8629"/>
                </a:cubicBezTo>
                <a:cubicBezTo>
                  <a:pt x="2410" y="8578"/>
                  <a:pt x="2392" y="8578"/>
                  <a:pt x="2375" y="8629"/>
                </a:cubicBezTo>
                <a:cubicBezTo>
                  <a:pt x="2324" y="8732"/>
                  <a:pt x="2222" y="8834"/>
                  <a:pt x="2273" y="8988"/>
                </a:cubicBezTo>
                <a:cubicBezTo>
                  <a:pt x="2273" y="9039"/>
                  <a:pt x="2273" y="9108"/>
                  <a:pt x="2222" y="9159"/>
                </a:cubicBezTo>
                <a:cubicBezTo>
                  <a:pt x="2170" y="9261"/>
                  <a:pt x="2222" y="9278"/>
                  <a:pt x="2239" y="9313"/>
                </a:cubicBezTo>
                <a:cubicBezTo>
                  <a:pt x="2256" y="9364"/>
                  <a:pt x="2222" y="9432"/>
                  <a:pt x="2205" y="9466"/>
                </a:cubicBezTo>
                <a:cubicBezTo>
                  <a:pt x="2170" y="9501"/>
                  <a:pt x="2136" y="9501"/>
                  <a:pt x="2102" y="9518"/>
                </a:cubicBezTo>
                <a:cubicBezTo>
                  <a:pt x="2068" y="9518"/>
                  <a:pt x="2034" y="9535"/>
                  <a:pt x="1999" y="9552"/>
                </a:cubicBezTo>
                <a:cubicBezTo>
                  <a:pt x="1982" y="9552"/>
                  <a:pt x="1982" y="9569"/>
                  <a:pt x="1965" y="9586"/>
                </a:cubicBezTo>
                <a:cubicBezTo>
                  <a:pt x="1965" y="9620"/>
                  <a:pt x="1948" y="9654"/>
                  <a:pt x="1948" y="9688"/>
                </a:cubicBezTo>
                <a:cubicBezTo>
                  <a:pt x="1999" y="9791"/>
                  <a:pt x="2068" y="9911"/>
                  <a:pt x="2153" y="9928"/>
                </a:cubicBezTo>
                <a:cubicBezTo>
                  <a:pt x="2239" y="9945"/>
                  <a:pt x="2222" y="10013"/>
                  <a:pt x="2222" y="10116"/>
                </a:cubicBezTo>
                <a:cubicBezTo>
                  <a:pt x="2222" y="10133"/>
                  <a:pt x="2222" y="10150"/>
                  <a:pt x="2239" y="10167"/>
                </a:cubicBezTo>
                <a:cubicBezTo>
                  <a:pt x="2239" y="10269"/>
                  <a:pt x="2239" y="10372"/>
                  <a:pt x="2239" y="10492"/>
                </a:cubicBezTo>
                <a:cubicBezTo>
                  <a:pt x="2170" y="10679"/>
                  <a:pt x="2136" y="10885"/>
                  <a:pt x="2136" y="11107"/>
                </a:cubicBezTo>
                <a:cubicBezTo>
                  <a:pt x="2136" y="11226"/>
                  <a:pt x="2170" y="11363"/>
                  <a:pt x="2205" y="11500"/>
                </a:cubicBezTo>
                <a:cubicBezTo>
                  <a:pt x="2187" y="11500"/>
                  <a:pt x="2187" y="11500"/>
                  <a:pt x="2170" y="11517"/>
                </a:cubicBezTo>
                <a:cubicBezTo>
                  <a:pt x="2136" y="11568"/>
                  <a:pt x="2119" y="11653"/>
                  <a:pt x="2136" y="11722"/>
                </a:cubicBezTo>
                <a:cubicBezTo>
                  <a:pt x="2222" y="11910"/>
                  <a:pt x="2341" y="12012"/>
                  <a:pt x="2427" y="12200"/>
                </a:cubicBezTo>
                <a:cubicBezTo>
                  <a:pt x="2461" y="12217"/>
                  <a:pt x="2478" y="12251"/>
                  <a:pt x="2512" y="12269"/>
                </a:cubicBezTo>
                <a:cubicBezTo>
                  <a:pt x="2512" y="12269"/>
                  <a:pt x="2529" y="12251"/>
                  <a:pt x="2546" y="12251"/>
                </a:cubicBezTo>
                <a:cubicBezTo>
                  <a:pt x="2649" y="12337"/>
                  <a:pt x="2734" y="12456"/>
                  <a:pt x="2803" y="12576"/>
                </a:cubicBezTo>
                <a:cubicBezTo>
                  <a:pt x="2871" y="12713"/>
                  <a:pt x="2973" y="12815"/>
                  <a:pt x="3093" y="12901"/>
                </a:cubicBezTo>
                <a:cubicBezTo>
                  <a:pt x="3110" y="12901"/>
                  <a:pt x="3110" y="12901"/>
                  <a:pt x="3127" y="12901"/>
                </a:cubicBezTo>
                <a:lnTo>
                  <a:pt x="3247" y="13687"/>
                </a:lnTo>
                <a:lnTo>
                  <a:pt x="3230" y="13687"/>
                </a:lnTo>
                <a:lnTo>
                  <a:pt x="3059" y="13772"/>
                </a:lnTo>
                <a:cubicBezTo>
                  <a:pt x="3042" y="13789"/>
                  <a:pt x="3042" y="13806"/>
                  <a:pt x="3025" y="13823"/>
                </a:cubicBezTo>
                <a:cubicBezTo>
                  <a:pt x="3025" y="13858"/>
                  <a:pt x="3025" y="13892"/>
                  <a:pt x="3042" y="13909"/>
                </a:cubicBezTo>
                <a:cubicBezTo>
                  <a:pt x="3093" y="13960"/>
                  <a:pt x="3144" y="13994"/>
                  <a:pt x="3213" y="14028"/>
                </a:cubicBezTo>
                <a:cubicBezTo>
                  <a:pt x="3281" y="14028"/>
                  <a:pt x="3298" y="14097"/>
                  <a:pt x="3281" y="14199"/>
                </a:cubicBezTo>
                <a:lnTo>
                  <a:pt x="3281" y="14268"/>
                </a:lnTo>
                <a:cubicBezTo>
                  <a:pt x="3418" y="14251"/>
                  <a:pt x="3401" y="14507"/>
                  <a:pt x="3503" y="14558"/>
                </a:cubicBezTo>
                <a:cubicBezTo>
                  <a:pt x="3571" y="14575"/>
                  <a:pt x="3606" y="14626"/>
                  <a:pt x="3640" y="14695"/>
                </a:cubicBezTo>
                <a:cubicBezTo>
                  <a:pt x="3674" y="14831"/>
                  <a:pt x="3759" y="14831"/>
                  <a:pt x="3828" y="14917"/>
                </a:cubicBezTo>
                <a:lnTo>
                  <a:pt x="3947" y="15036"/>
                </a:lnTo>
                <a:lnTo>
                  <a:pt x="3947" y="15105"/>
                </a:lnTo>
                <a:cubicBezTo>
                  <a:pt x="3947" y="15173"/>
                  <a:pt x="3947" y="15276"/>
                  <a:pt x="3896" y="15310"/>
                </a:cubicBezTo>
                <a:cubicBezTo>
                  <a:pt x="3862" y="15344"/>
                  <a:pt x="3794" y="15344"/>
                  <a:pt x="3776" y="15293"/>
                </a:cubicBezTo>
                <a:cubicBezTo>
                  <a:pt x="3725" y="15207"/>
                  <a:pt x="3674" y="15122"/>
                  <a:pt x="3589" y="15173"/>
                </a:cubicBezTo>
                <a:cubicBezTo>
                  <a:pt x="3554" y="15105"/>
                  <a:pt x="3503" y="15036"/>
                  <a:pt x="3452" y="14968"/>
                </a:cubicBezTo>
                <a:cubicBezTo>
                  <a:pt x="3452" y="14951"/>
                  <a:pt x="3401" y="14985"/>
                  <a:pt x="3401" y="15002"/>
                </a:cubicBezTo>
                <a:cubicBezTo>
                  <a:pt x="3366" y="15071"/>
                  <a:pt x="3366" y="15002"/>
                  <a:pt x="3383" y="15054"/>
                </a:cubicBezTo>
                <a:cubicBezTo>
                  <a:pt x="3401" y="15173"/>
                  <a:pt x="3435" y="15276"/>
                  <a:pt x="3452" y="15395"/>
                </a:cubicBezTo>
                <a:cubicBezTo>
                  <a:pt x="3469" y="15447"/>
                  <a:pt x="3503" y="15498"/>
                  <a:pt x="3554" y="15498"/>
                </a:cubicBezTo>
                <a:cubicBezTo>
                  <a:pt x="3606" y="15498"/>
                  <a:pt x="3640" y="15515"/>
                  <a:pt x="3657" y="15583"/>
                </a:cubicBezTo>
                <a:cubicBezTo>
                  <a:pt x="3691" y="15703"/>
                  <a:pt x="3725" y="15822"/>
                  <a:pt x="3845" y="15771"/>
                </a:cubicBezTo>
                <a:cubicBezTo>
                  <a:pt x="3896" y="15857"/>
                  <a:pt x="3913" y="15976"/>
                  <a:pt x="3999" y="15993"/>
                </a:cubicBezTo>
                <a:cubicBezTo>
                  <a:pt x="4033" y="16010"/>
                  <a:pt x="4016" y="16079"/>
                  <a:pt x="3999" y="16147"/>
                </a:cubicBezTo>
                <a:cubicBezTo>
                  <a:pt x="3999" y="16198"/>
                  <a:pt x="3964" y="16215"/>
                  <a:pt x="3913" y="16215"/>
                </a:cubicBezTo>
                <a:cubicBezTo>
                  <a:pt x="3845" y="16215"/>
                  <a:pt x="3794" y="16318"/>
                  <a:pt x="3794" y="16438"/>
                </a:cubicBezTo>
                <a:cubicBezTo>
                  <a:pt x="3811" y="16489"/>
                  <a:pt x="3828" y="16540"/>
                  <a:pt x="3828" y="16591"/>
                </a:cubicBezTo>
                <a:cubicBezTo>
                  <a:pt x="3811" y="16711"/>
                  <a:pt x="3862" y="16813"/>
                  <a:pt x="3930" y="16882"/>
                </a:cubicBezTo>
                <a:cubicBezTo>
                  <a:pt x="3999" y="16933"/>
                  <a:pt x="4067" y="16984"/>
                  <a:pt x="4118" y="17036"/>
                </a:cubicBezTo>
                <a:cubicBezTo>
                  <a:pt x="4152" y="17053"/>
                  <a:pt x="4204" y="17070"/>
                  <a:pt x="4204" y="17104"/>
                </a:cubicBezTo>
                <a:cubicBezTo>
                  <a:pt x="4187" y="17326"/>
                  <a:pt x="4306" y="17343"/>
                  <a:pt x="4357" y="17446"/>
                </a:cubicBezTo>
                <a:cubicBezTo>
                  <a:pt x="4426" y="17599"/>
                  <a:pt x="4477" y="17565"/>
                  <a:pt x="4597" y="17343"/>
                </a:cubicBezTo>
                <a:cubicBezTo>
                  <a:pt x="4631" y="17394"/>
                  <a:pt x="4682" y="17411"/>
                  <a:pt x="4733" y="17429"/>
                </a:cubicBezTo>
                <a:cubicBezTo>
                  <a:pt x="4802" y="17463"/>
                  <a:pt x="4802" y="17531"/>
                  <a:pt x="4750" y="17651"/>
                </a:cubicBezTo>
                <a:lnTo>
                  <a:pt x="4750" y="17651"/>
                </a:lnTo>
                <a:cubicBezTo>
                  <a:pt x="4802" y="17668"/>
                  <a:pt x="4853" y="17668"/>
                  <a:pt x="4904" y="17685"/>
                </a:cubicBezTo>
                <a:lnTo>
                  <a:pt x="4938" y="17685"/>
                </a:lnTo>
                <a:lnTo>
                  <a:pt x="4990" y="17634"/>
                </a:lnTo>
                <a:cubicBezTo>
                  <a:pt x="5075" y="17582"/>
                  <a:pt x="5160" y="17531"/>
                  <a:pt x="5263" y="17497"/>
                </a:cubicBezTo>
                <a:lnTo>
                  <a:pt x="5263" y="17497"/>
                </a:lnTo>
                <a:lnTo>
                  <a:pt x="5314" y="17480"/>
                </a:lnTo>
                <a:cubicBezTo>
                  <a:pt x="5314" y="17463"/>
                  <a:pt x="5314" y="17446"/>
                  <a:pt x="5314" y="17429"/>
                </a:cubicBezTo>
                <a:cubicBezTo>
                  <a:pt x="5314" y="17343"/>
                  <a:pt x="5365" y="17309"/>
                  <a:pt x="5417" y="17258"/>
                </a:cubicBezTo>
                <a:cubicBezTo>
                  <a:pt x="5468" y="17224"/>
                  <a:pt x="5485" y="17258"/>
                  <a:pt x="5519" y="17275"/>
                </a:cubicBezTo>
                <a:lnTo>
                  <a:pt x="5639" y="17326"/>
                </a:lnTo>
                <a:cubicBezTo>
                  <a:pt x="5673" y="17343"/>
                  <a:pt x="5707" y="17292"/>
                  <a:pt x="5707" y="17241"/>
                </a:cubicBezTo>
                <a:cubicBezTo>
                  <a:pt x="5707" y="17189"/>
                  <a:pt x="5690" y="17104"/>
                  <a:pt x="5690" y="17036"/>
                </a:cubicBezTo>
                <a:lnTo>
                  <a:pt x="6151" y="17070"/>
                </a:lnTo>
                <a:cubicBezTo>
                  <a:pt x="6169" y="17121"/>
                  <a:pt x="6186" y="17172"/>
                  <a:pt x="6186" y="17224"/>
                </a:cubicBezTo>
                <a:cubicBezTo>
                  <a:pt x="6186" y="17275"/>
                  <a:pt x="6169" y="17343"/>
                  <a:pt x="6151" y="17394"/>
                </a:cubicBezTo>
                <a:cubicBezTo>
                  <a:pt x="6151" y="17429"/>
                  <a:pt x="6203" y="17531"/>
                  <a:pt x="6220" y="17514"/>
                </a:cubicBezTo>
                <a:cubicBezTo>
                  <a:pt x="6322" y="17497"/>
                  <a:pt x="6442" y="17514"/>
                  <a:pt x="6527" y="17582"/>
                </a:cubicBezTo>
                <a:cubicBezTo>
                  <a:pt x="6613" y="17548"/>
                  <a:pt x="6715" y="17548"/>
                  <a:pt x="6818" y="17565"/>
                </a:cubicBezTo>
                <a:cubicBezTo>
                  <a:pt x="6886" y="17565"/>
                  <a:pt x="6972" y="17565"/>
                  <a:pt x="7040" y="17582"/>
                </a:cubicBezTo>
                <a:cubicBezTo>
                  <a:pt x="7108" y="17617"/>
                  <a:pt x="7194" y="17617"/>
                  <a:pt x="7262" y="17548"/>
                </a:cubicBezTo>
                <a:cubicBezTo>
                  <a:pt x="7347" y="17480"/>
                  <a:pt x="7433" y="17514"/>
                  <a:pt x="7518" y="17668"/>
                </a:cubicBezTo>
                <a:cubicBezTo>
                  <a:pt x="7535" y="17565"/>
                  <a:pt x="7518" y="17480"/>
                  <a:pt x="7501" y="17377"/>
                </a:cubicBezTo>
                <a:cubicBezTo>
                  <a:pt x="7467" y="17309"/>
                  <a:pt x="7484" y="17224"/>
                  <a:pt x="7553" y="17189"/>
                </a:cubicBezTo>
                <a:lnTo>
                  <a:pt x="8168" y="17241"/>
                </a:lnTo>
                <a:cubicBezTo>
                  <a:pt x="8253" y="17411"/>
                  <a:pt x="8253" y="17411"/>
                  <a:pt x="8356" y="17429"/>
                </a:cubicBezTo>
                <a:cubicBezTo>
                  <a:pt x="8390" y="17429"/>
                  <a:pt x="8407" y="17429"/>
                  <a:pt x="8424" y="17429"/>
                </a:cubicBezTo>
                <a:cubicBezTo>
                  <a:pt x="8475" y="17446"/>
                  <a:pt x="8509" y="17497"/>
                  <a:pt x="8526" y="17548"/>
                </a:cubicBezTo>
                <a:cubicBezTo>
                  <a:pt x="8544" y="17582"/>
                  <a:pt x="8526" y="17634"/>
                  <a:pt x="8509" y="17685"/>
                </a:cubicBezTo>
                <a:cubicBezTo>
                  <a:pt x="8509" y="17685"/>
                  <a:pt x="8492" y="17702"/>
                  <a:pt x="8475" y="17702"/>
                </a:cubicBezTo>
                <a:cubicBezTo>
                  <a:pt x="8441" y="17719"/>
                  <a:pt x="8407" y="17719"/>
                  <a:pt x="8373" y="17719"/>
                </a:cubicBezTo>
                <a:lnTo>
                  <a:pt x="8373" y="17719"/>
                </a:lnTo>
                <a:cubicBezTo>
                  <a:pt x="8424" y="17839"/>
                  <a:pt x="8492" y="17958"/>
                  <a:pt x="8544" y="18061"/>
                </a:cubicBezTo>
                <a:cubicBezTo>
                  <a:pt x="8578" y="18095"/>
                  <a:pt x="8612" y="18061"/>
                  <a:pt x="8646" y="18061"/>
                </a:cubicBezTo>
                <a:cubicBezTo>
                  <a:pt x="8749" y="18044"/>
                  <a:pt x="8868" y="17992"/>
                  <a:pt x="8971" y="17924"/>
                </a:cubicBezTo>
                <a:cubicBezTo>
                  <a:pt x="9005" y="17907"/>
                  <a:pt x="9022" y="17856"/>
                  <a:pt x="9039" y="17822"/>
                </a:cubicBezTo>
                <a:cubicBezTo>
                  <a:pt x="9261" y="17924"/>
                  <a:pt x="9535" y="17890"/>
                  <a:pt x="9740" y="17770"/>
                </a:cubicBezTo>
                <a:cubicBezTo>
                  <a:pt x="9774" y="17770"/>
                  <a:pt x="9808" y="17770"/>
                  <a:pt x="9825" y="17770"/>
                </a:cubicBezTo>
                <a:cubicBezTo>
                  <a:pt x="9876" y="17736"/>
                  <a:pt x="9910" y="17804"/>
                  <a:pt x="9927" y="17839"/>
                </a:cubicBezTo>
                <a:cubicBezTo>
                  <a:pt x="9962" y="17924"/>
                  <a:pt x="10030" y="17975"/>
                  <a:pt x="10098" y="17992"/>
                </a:cubicBezTo>
                <a:cubicBezTo>
                  <a:pt x="10184" y="17992"/>
                  <a:pt x="10252" y="17975"/>
                  <a:pt x="10303" y="17924"/>
                </a:cubicBezTo>
                <a:cubicBezTo>
                  <a:pt x="10406" y="17804"/>
                  <a:pt x="10577" y="17804"/>
                  <a:pt x="10696" y="17890"/>
                </a:cubicBezTo>
                <a:cubicBezTo>
                  <a:pt x="10713" y="17890"/>
                  <a:pt x="10748" y="17907"/>
                  <a:pt x="10765" y="17924"/>
                </a:cubicBezTo>
                <a:cubicBezTo>
                  <a:pt x="10884" y="17958"/>
                  <a:pt x="10987" y="17958"/>
                  <a:pt x="11021" y="17822"/>
                </a:cubicBezTo>
                <a:cubicBezTo>
                  <a:pt x="11021" y="17822"/>
                  <a:pt x="11038" y="17804"/>
                  <a:pt x="11055" y="17787"/>
                </a:cubicBezTo>
                <a:cubicBezTo>
                  <a:pt x="11038" y="17770"/>
                  <a:pt x="11038" y="17736"/>
                  <a:pt x="11038" y="17702"/>
                </a:cubicBezTo>
                <a:cubicBezTo>
                  <a:pt x="11038" y="17651"/>
                  <a:pt x="11055" y="17582"/>
                  <a:pt x="11072" y="17531"/>
                </a:cubicBezTo>
                <a:cubicBezTo>
                  <a:pt x="11226" y="17531"/>
                  <a:pt x="11294" y="17429"/>
                  <a:pt x="11414" y="17377"/>
                </a:cubicBezTo>
                <a:cubicBezTo>
                  <a:pt x="11499" y="17429"/>
                  <a:pt x="11568" y="17463"/>
                  <a:pt x="11499" y="17309"/>
                </a:cubicBezTo>
                <a:cubicBezTo>
                  <a:pt x="11499" y="17292"/>
                  <a:pt x="11499" y="17258"/>
                  <a:pt x="11517" y="17241"/>
                </a:cubicBezTo>
                <a:cubicBezTo>
                  <a:pt x="11551" y="17224"/>
                  <a:pt x="11602" y="17206"/>
                  <a:pt x="11653" y="17206"/>
                </a:cubicBezTo>
                <a:cubicBezTo>
                  <a:pt x="11653" y="17206"/>
                  <a:pt x="11670" y="17224"/>
                  <a:pt x="11687" y="17224"/>
                </a:cubicBezTo>
                <a:cubicBezTo>
                  <a:pt x="11807" y="17343"/>
                  <a:pt x="11927" y="17446"/>
                  <a:pt x="12029" y="17582"/>
                </a:cubicBezTo>
                <a:cubicBezTo>
                  <a:pt x="12029" y="17599"/>
                  <a:pt x="12046" y="17617"/>
                  <a:pt x="12046" y="17634"/>
                </a:cubicBezTo>
                <a:cubicBezTo>
                  <a:pt x="12046" y="17634"/>
                  <a:pt x="12012" y="17685"/>
                  <a:pt x="12012" y="17702"/>
                </a:cubicBezTo>
                <a:cubicBezTo>
                  <a:pt x="12012" y="17770"/>
                  <a:pt x="12012" y="17856"/>
                  <a:pt x="12012" y="17924"/>
                </a:cubicBezTo>
                <a:cubicBezTo>
                  <a:pt x="12115" y="17924"/>
                  <a:pt x="12234" y="17941"/>
                  <a:pt x="12302" y="17856"/>
                </a:cubicBezTo>
                <a:cubicBezTo>
                  <a:pt x="12302" y="17839"/>
                  <a:pt x="12354" y="17856"/>
                  <a:pt x="12371" y="17873"/>
                </a:cubicBezTo>
                <a:cubicBezTo>
                  <a:pt x="12388" y="17890"/>
                  <a:pt x="12405" y="17890"/>
                  <a:pt x="12422" y="17907"/>
                </a:cubicBezTo>
                <a:cubicBezTo>
                  <a:pt x="12730" y="18232"/>
                  <a:pt x="12730" y="18232"/>
                  <a:pt x="12883" y="18078"/>
                </a:cubicBezTo>
                <a:cubicBezTo>
                  <a:pt x="12935" y="18044"/>
                  <a:pt x="13003" y="18078"/>
                  <a:pt x="13088" y="18129"/>
                </a:cubicBezTo>
                <a:cubicBezTo>
                  <a:pt x="13140" y="18180"/>
                  <a:pt x="13191" y="18215"/>
                  <a:pt x="13242" y="18266"/>
                </a:cubicBezTo>
                <a:cubicBezTo>
                  <a:pt x="13259" y="18249"/>
                  <a:pt x="13259" y="18215"/>
                  <a:pt x="13276" y="18180"/>
                </a:cubicBezTo>
                <a:cubicBezTo>
                  <a:pt x="13293" y="18180"/>
                  <a:pt x="13293" y="18215"/>
                  <a:pt x="13311" y="18215"/>
                </a:cubicBezTo>
                <a:cubicBezTo>
                  <a:pt x="13584" y="18215"/>
                  <a:pt x="13840" y="18232"/>
                  <a:pt x="14114" y="18300"/>
                </a:cubicBezTo>
                <a:cubicBezTo>
                  <a:pt x="14148" y="18317"/>
                  <a:pt x="14199" y="18300"/>
                  <a:pt x="14250" y="18283"/>
                </a:cubicBezTo>
                <a:cubicBezTo>
                  <a:pt x="14387" y="18249"/>
                  <a:pt x="14524" y="18283"/>
                  <a:pt x="14626" y="18385"/>
                </a:cubicBezTo>
                <a:cubicBezTo>
                  <a:pt x="14643" y="18385"/>
                  <a:pt x="14643" y="18402"/>
                  <a:pt x="14660" y="18402"/>
                </a:cubicBezTo>
                <a:cubicBezTo>
                  <a:pt x="14729" y="18437"/>
                  <a:pt x="14780" y="18420"/>
                  <a:pt x="14780" y="18317"/>
                </a:cubicBezTo>
                <a:cubicBezTo>
                  <a:pt x="14797" y="18249"/>
                  <a:pt x="14814" y="18180"/>
                  <a:pt x="14865" y="18129"/>
                </a:cubicBezTo>
                <a:cubicBezTo>
                  <a:pt x="14900" y="18095"/>
                  <a:pt x="14968" y="18095"/>
                  <a:pt x="15019" y="18112"/>
                </a:cubicBezTo>
                <a:cubicBezTo>
                  <a:pt x="15019" y="18129"/>
                  <a:pt x="15019" y="18146"/>
                  <a:pt x="15019" y="18163"/>
                </a:cubicBezTo>
                <a:cubicBezTo>
                  <a:pt x="15036" y="18266"/>
                  <a:pt x="15105" y="18368"/>
                  <a:pt x="15190" y="18420"/>
                </a:cubicBezTo>
                <a:cubicBezTo>
                  <a:pt x="15275" y="18488"/>
                  <a:pt x="15344" y="18420"/>
                  <a:pt x="15378" y="18368"/>
                </a:cubicBezTo>
                <a:cubicBezTo>
                  <a:pt x="15429" y="18283"/>
                  <a:pt x="15463" y="18197"/>
                  <a:pt x="15498" y="18112"/>
                </a:cubicBezTo>
                <a:lnTo>
                  <a:pt x="15498" y="18095"/>
                </a:lnTo>
                <a:cubicBezTo>
                  <a:pt x="15686" y="18129"/>
                  <a:pt x="15874" y="18095"/>
                  <a:pt x="16010" y="17975"/>
                </a:cubicBezTo>
                <a:cubicBezTo>
                  <a:pt x="16079" y="17992"/>
                  <a:pt x="16130" y="18009"/>
                  <a:pt x="16181" y="18027"/>
                </a:cubicBezTo>
                <a:cubicBezTo>
                  <a:pt x="16318" y="18095"/>
                  <a:pt x="16472" y="18129"/>
                  <a:pt x="16642" y="18129"/>
                </a:cubicBezTo>
                <a:cubicBezTo>
                  <a:pt x="16625" y="18146"/>
                  <a:pt x="16625" y="18163"/>
                  <a:pt x="16625" y="18180"/>
                </a:cubicBezTo>
                <a:cubicBezTo>
                  <a:pt x="16813" y="18146"/>
                  <a:pt x="17018" y="18146"/>
                  <a:pt x="17223" y="18180"/>
                </a:cubicBezTo>
                <a:cubicBezTo>
                  <a:pt x="17309" y="18112"/>
                  <a:pt x="17428" y="18061"/>
                  <a:pt x="17548" y="18027"/>
                </a:cubicBezTo>
                <a:cubicBezTo>
                  <a:pt x="17633" y="18044"/>
                  <a:pt x="17719" y="18027"/>
                  <a:pt x="17821" y="17992"/>
                </a:cubicBezTo>
                <a:cubicBezTo>
                  <a:pt x="17890" y="18009"/>
                  <a:pt x="17941" y="18009"/>
                  <a:pt x="18009" y="17992"/>
                </a:cubicBezTo>
                <a:cubicBezTo>
                  <a:pt x="18180" y="18009"/>
                  <a:pt x="18351" y="18044"/>
                  <a:pt x="18505" y="18129"/>
                </a:cubicBezTo>
                <a:lnTo>
                  <a:pt x="19222" y="18180"/>
                </a:lnTo>
                <a:cubicBezTo>
                  <a:pt x="19222" y="18197"/>
                  <a:pt x="19239" y="18215"/>
                  <a:pt x="19257" y="18232"/>
                </a:cubicBezTo>
                <a:cubicBezTo>
                  <a:pt x="19308" y="18317"/>
                  <a:pt x="19359" y="18402"/>
                  <a:pt x="19445" y="18385"/>
                </a:cubicBezTo>
                <a:lnTo>
                  <a:pt x="19445" y="1"/>
                </a:lnTo>
                <a:lnTo>
                  <a:pt x="0" y="1"/>
                </a:lnTo>
                <a:lnTo>
                  <a:pt x="0" y="3247"/>
                </a:lnTo>
                <a:cubicBezTo>
                  <a:pt x="69" y="3264"/>
                  <a:pt x="154" y="3264"/>
                  <a:pt x="205" y="3332"/>
                </a:cubicBezTo>
                <a:cubicBezTo>
                  <a:pt x="223" y="3350"/>
                  <a:pt x="274" y="3332"/>
                  <a:pt x="274" y="331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1" name="Google Shape;1021;p50"/>
          <p:cNvSpPr/>
          <p:nvPr/>
        </p:nvSpPr>
        <p:spPr>
          <a:xfrm flipH="1">
            <a:off x="582211" y="844135"/>
            <a:ext cx="4725339" cy="1068249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2" name="Google Shape;1022;p50"/>
          <p:cNvSpPr txBox="1">
            <a:spLocks noGrp="1"/>
          </p:cNvSpPr>
          <p:nvPr>
            <p:ph type="body" idx="1"/>
          </p:nvPr>
        </p:nvSpPr>
        <p:spPr>
          <a:xfrm>
            <a:off x="756715" y="2366901"/>
            <a:ext cx="4376329" cy="12629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2400" indent="0">
              <a:buNone/>
            </a:pP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Bác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Hồ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rất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yêu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thương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và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quan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tâm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đến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các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cháu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nhi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đồng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.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Phải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thực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hiện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tốt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năm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điều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Bác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Hồ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dạy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.</a:t>
            </a:r>
            <a:endParaRPr lang="en-VN" sz="2400" dirty="0">
              <a:solidFill>
                <a:schemeClr val="bg1">
                  <a:lumMod val="25000"/>
                </a:schemeClr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23" name="Google Shape;1023;p50"/>
          <p:cNvSpPr txBox="1">
            <a:spLocks noGrp="1"/>
          </p:cNvSpPr>
          <p:nvPr>
            <p:ph type="title"/>
          </p:nvPr>
        </p:nvSpPr>
        <p:spPr>
          <a:xfrm>
            <a:off x="653140" y="1298652"/>
            <a:ext cx="4808139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000" dirty="0" err="1">
                <a:solidFill>
                  <a:schemeClr val="accent5">
                    <a:lumMod val="75000"/>
                  </a:schemeClr>
                </a:solidFill>
              </a:rPr>
              <a:t>Câu</a:t>
            </a:r>
            <a:r>
              <a:rPr lang="en" sz="2000" dirty="0">
                <a:solidFill>
                  <a:schemeClr val="accent5">
                    <a:lumMod val="75000"/>
                  </a:schemeClr>
                </a:solidFill>
              </a:rPr>
              <a:t> 2: </a:t>
            </a:r>
            <a:r>
              <a:rPr lang="nl-NL" sz="2000" dirty="0" err="1"/>
              <a:t>Tình</a:t>
            </a:r>
            <a:r>
              <a:rPr lang="nl-NL" sz="2000" dirty="0"/>
              <a:t> </a:t>
            </a:r>
            <a:r>
              <a:rPr lang="nl-NL" sz="2000" dirty="0" err="1"/>
              <a:t>cảm</a:t>
            </a:r>
            <a:r>
              <a:rPr lang="nl-NL" sz="2000" dirty="0"/>
              <a:t> </a:t>
            </a:r>
            <a:r>
              <a:rPr lang="nl-NL" sz="2000" dirty="0" err="1"/>
              <a:t>của</a:t>
            </a:r>
            <a:r>
              <a:rPr lang="nl-NL" sz="2000" dirty="0"/>
              <a:t> </a:t>
            </a:r>
            <a:r>
              <a:rPr lang="nl-NL" sz="2000" dirty="0" err="1"/>
              <a:t>Bác</a:t>
            </a:r>
            <a:r>
              <a:rPr lang="nl-NL" sz="2000" dirty="0"/>
              <a:t> </a:t>
            </a:r>
            <a:r>
              <a:rPr lang="nl-NL" sz="2000" dirty="0" err="1"/>
              <a:t>Hồ</a:t>
            </a:r>
            <a:r>
              <a:rPr lang="nl-NL" sz="2000" dirty="0"/>
              <a:t>  </a:t>
            </a:r>
            <a:r>
              <a:rPr lang="nl-NL" sz="2000" dirty="0" err="1"/>
              <a:t>đối</a:t>
            </a:r>
            <a:r>
              <a:rPr lang="nl-NL" sz="2000" dirty="0"/>
              <a:t> </a:t>
            </a:r>
            <a:r>
              <a:rPr lang="nl-NL" sz="2000" dirty="0" err="1"/>
              <a:t>với</a:t>
            </a:r>
            <a:r>
              <a:rPr lang="nl-NL" sz="2000" dirty="0"/>
              <a:t> </a:t>
            </a:r>
            <a:r>
              <a:rPr lang="nl-NL" sz="2000" dirty="0" err="1"/>
              <a:t>thiếu</a:t>
            </a:r>
            <a:r>
              <a:rPr lang="nl-NL" sz="2000" dirty="0"/>
              <a:t> </a:t>
            </a:r>
            <a:r>
              <a:rPr lang="nl-NL" sz="2000" dirty="0" err="1"/>
              <a:t>nhi</a:t>
            </a:r>
            <a:r>
              <a:rPr lang="nl-NL" sz="2000" dirty="0"/>
              <a:t> </a:t>
            </a:r>
            <a:r>
              <a:rPr lang="nl-NL" sz="2000" dirty="0" err="1"/>
              <a:t>và</a:t>
            </a:r>
            <a:r>
              <a:rPr lang="nl-NL" sz="2000" dirty="0"/>
              <a:t> </a:t>
            </a:r>
            <a:r>
              <a:rPr lang="nl-NL" sz="2000" dirty="0" err="1"/>
              <a:t>nhi</a:t>
            </a:r>
            <a:r>
              <a:rPr lang="nl-NL" sz="2000" dirty="0"/>
              <a:t> </a:t>
            </a:r>
            <a:r>
              <a:rPr lang="nl-NL" sz="2000" dirty="0" err="1"/>
              <a:t>đồng</a:t>
            </a:r>
            <a:r>
              <a:rPr lang="nl-NL" sz="2000" dirty="0"/>
              <a:t> </a:t>
            </a:r>
            <a:r>
              <a:rPr lang="nl-NL" sz="2000" dirty="0" err="1"/>
              <a:t>như</a:t>
            </a:r>
            <a:r>
              <a:rPr lang="nl-NL" sz="2000" dirty="0"/>
              <a:t> </a:t>
            </a:r>
            <a:r>
              <a:rPr lang="nl-NL" sz="2000" dirty="0" err="1"/>
              <a:t>thế</a:t>
            </a:r>
            <a:r>
              <a:rPr lang="nl-NL" sz="2000" dirty="0"/>
              <a:t> </a:t>
            </a:r>
            <a:r>
              <a:rPr lang="nl-NL" sz="2000" dirty="0" err="1"/>
              <a:t>nào</a:t>
            </a:r>
            <a:r>
              <a:rPr lang="nl-NL" sz="2000" dirty="0"/>
              <a:t> ? Em </a:t>
            </a:r>
            <a:r>
              <a:rPr lang="nl-NL" sz="2000" dirty="0" err="1"/>
              <a:t>cần</a:t>
            </a:r>
            <a:r>
              <a:rPr lang="nl-NL" sz="2000" dirty="0"/>
              <a:t> </a:t>
            </a:r>
            <a:r>
              <a:rPr lang="nl-NL" sz="2000" dirty="0" err="1"/>
              <a:t>làm</a:t>
            </a:r>
            <a:r>
              <a:rPr lang="nl-NL" sz="2000" dirty="0"/>
              <a:t> </a:t>
            </a:r>
            <a:r>
              <a:rPr lang="nl-NL" sz="2000" dirty="0" err="1"/>
              <a:t>gì</a:t>
            </a:r>
            <a:r>
              <a:rPr lang="nl-NL" sz="2000" dirty="0"/>
              <a:t> </a:t>
            </a:r>
            <a:r>
              <a:rPr lang="nl-NL" sz="2000" dirty="0" err="1"/>
              <a:t>để</a:t>
            </a:r>
            <a:r>
              <a:rPr lang="nl-NL" sz="2000" dirty="0"/>
              <a:t> </a:t>
            </a:r>
            <a:r>
              <a:rPr lang="nl-NL" sz="2000" dirty="0" err="1"/>
              <a:t>đáp</a:t>
            </a:r>
            <a:r>
              <a:rPr lang="nl-NL" sz="2000" dirty="0"/>
              <a:t> </a:t>
            </a:r>
            <a:r>
              <a:rPr lang="nl-NL" sz="2000" dirty="0" err="1"/>
              <a:t>lại</a:t>
            </a:r>
            <a:r>
              <a:rPr lang="nl-NL" sz="2000" dirty="0"/>
              <a:t> </a:t>
            </a:r>
            <a:r>
              <a:rPr lang="nl-NL" sz="2000" dirty="0" err="1"/>
              <a:t>tình</a:t>
            </a:r>
            <a:r>
              <a:rPr lang="nl-NL" sz="2000" dirty="0"/>
              <a:t> </a:t>
            </a:r>
            <a:r>
              <a:rPr lang="nl-NL" sz="2000" dirty="0" err="1"/>
              <a:t>cảm</a:t>
            </a:r>
            <a:r>
              <a:rPr lang="nl-NL" sz="2000" dirty="0"/>
              <a:t> </a:t>
            </a:r>
            <a:r>
              <a:rPr lang="nl-NL" sz="2000" dirty="0" err="1"/>
              <a:t>yêu</a:t>
            </a:r>
            <a:r>
              <a:rPr lang="nl-NL" sz="2000" dirty="0"/>
              <a:t> </a:t>
            </a:r>
            <a:r>
              <a:rPr lang="nl-NL" sz="2000" dirty="0" err="1"/>
              <a:t>thương</a:t>
            </a:r>
            <a:r>
              <a:rPr lang="nl-NL" sz="2000" dirty="0"/>
              <a:t> </a:t>
            </a:r>
            <a:r>
              <a:rPr lang="nl-NL" sz="2000" dirty="0" err="1"/>
              <a:t>đó</a:t>
            </a:r>
            <a:r>
              <a:rPr lang="nl-NL" sz="2000" dirty="0"/>
              <a:t> ?</a:t>
            </a:r>
            <a:br>
              <a:rPr lang="en-VN" sz="2000" dirty="0"/>
            </a:br>
            <a:endParaRPr sz="2000" dirty="0">
              <a:solidFill>
                <a:srgbClr val="00B050"/>
              </a:solidFill>
            </a:endParaRPr>
          </a:p>
        </p:txBody>
      </p:sp>
      <p:sp>
        <p:nvSpPr>
          <p:cNvPr id="1024" name="Google Shape;1024;p50"/>
          <p:cNvSpPr/>
          <p:nvPr/>
        </p:nvSpPr>
        <p:spPr>
          <a:xfrm>
            <a:off x="5407727" y="1190008"/>
            <a:ext cx="3625917" cy="2813979"/>
          </a:xfrm>
          <a:custGeom>
            <a:avLst/>
            <a:gdLst/>
            <a:ahLst/>
            <a:cxnLst/>
            <a:rect l="l" t="t" r="r" b="b"/>
            <a:pathLst>
              <a:path w="40991" h="56266" extrusionOk="0">
                <a:moveTo>
                  <a:pt x="40922" y="0"/>
                </a:moveTo>
                <a:lnTo>
                  <a:pt x="1" y="52"/>
                </a:lnTo>
                <a:lnTo>
                  <a:pt x="69" y="56265"/>
                </a:lnTo>
                <a:lnTo>
                  <a:pt x="40990" y="56214"/>
                </a:lnTo>
                <a:lnTo>
                  <a:pt x="4092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5" name="Google Shape;1025;p50"/>
          <p:cNvSpPr/>
          <p:nvPr/>
        </p:nvSpPr>
        <p:spPr>
          <a:xfrm>
            <a:off x="5490518" y="1298651"/>
            <a:ext cx="3438368" cy="2596692"/>
          </a:xfrm>
          <a:custGeom>
            <a:avLst/>
            <a:gdLst/>
            <a:ahLst/>
            <a:cxnLst/>
            <a:rect l="l" t="t" r="r" b="b"/>
            <a:pathLst>
              <a:path w="37232" h="51088" extrusionOk="0">
                <a:moveTo>
                  <a:pt x="37181" y="0"/>
                </a:moveTo>
                <a:lnTo>
                  <a:pt x="1" y="35"/>
                </a:lnTo>
                <a:lnTo>
                  <a:pt x="52" y="51088"/>
                </a:lnTo>
                <a:lnTo>
                  <a:pt x="37232" y="51037"/>
                </a:lnTo>
                <a:lnTo>
                  <a:pt x="3718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27" name="Google Shape;1027;p50"/>
          <p:cNvGrpSpPr/>
          <p:nvPr/>
        </p:nvGrpSpPr>
        <p:grpSpPr>
          <a:xfrm rot="166182">
            <a:off x="8252402" y="3664596"/>
            <a:ext cx="677478" cy="1602296"/>
            <a:chOff x="7964289" y="3664682"/>
            <a:chExt cx="630767" cy="1491820"/>
          </a:xfrm>
        </p:grpSpPr>
        <p:sp>
          <p:nvSpPr>
            <p:cNvPr id="1028" name="Google Shape;1028;p50"/>
            <p:cNvSpPr/>
            <p:nvPr/>
          </p:nvSpPr>
          <p:spPr>
            <a:xfrm rot="163703">
              <a:off x="7988544" y="3701642"/>
              <a:ext cx="568295" cy="1032620"/>
            </a:xfrm>
            <a:custGeom>
              <a:avLst/>
              <a:gdLst/>
              <a:ahLst/>
              <a:cxnLst/>
              <a:rect l="l" t="t" r="r" b="b"/>
              <a:pathLst>
                <a:path w="14370" h="26111" extrusionOk="0">
                  <a:moveTo>
                    <a:pt x="5226" y="6453"/>
                  </a:moveTo>
                  <a:lnTo>
                    <a:pt x="5226" y="6453"/>
                  </a:lnTo>
                  <a:cubicBezTo>
                    <a:pt x="6285" y="7461"/>
                    <a:pt x="7293" y="8520"/>
                    <a:pt x="8284" y="9597"/>
                  </a:cubicBezTo>
                  <a:cubicBezTo>
                    <a:pt x="7959" y="9682"/>
                    <a:pt x="7754" y="10007"/>
                    <a:pt x="7823" y="10348"/>
                  </a:cubicBezTo>
                  <a:cubicBezTo>
                    <a:pt x="7037" y="8999"/>
                    <a:pt x="6114" y="7734"/>
                    <a:pt x="5226" y="6453"/>
                  </a:cubicBezTo>
                  <a:close/>
                  <a:moveTo>
                    <a:pt x="3773" y="22736"/>
                  </a:moveTo>
                  <a:cubicBezTo>
                    <a:pt x="3961" y="23026"/>
                    <a:pt x="4149" y="23317"/>
                    <a:pt x="4337" y="23607"/>
                  </a:cubicBezTo>
                  <a:cubicBezTo>
                    <a:pt x="4098" y="23351"/>
                    <a:pt x="3927" y="23060"/>
                    <a:pt x="3773" y="22736"/>
                  </a:cubicBezTo>
                  <a:close/>
                  <a:moveTo>
                    <a:pt x="6985" y="1"/>
                  </a:moveTo>
                  <a:cubicBezTo>
                    <a:pt x="6548" y="1"/>
                    <a:pt x="6114" y="442"/>
                    <a:pt x="6439" y="883"/>
                  </a:cubicBezTo>
                  <a:cubicBezTo>
                    <a:pt x="6832" y="1395"/>
                    <a:pt x="7242" y="1908"/>
                    <a:pt x="7652" y="2420"/>
                  </a:cubicBezTo>
                  <a:cubicBezTo>
                    <a:pt x="7020" y="1822"/>
                    <a:pt x="6353" y="1276"/>
                    <a:pt x="5670" y="763"/>
                  </a:cubicBezTo>
                  <a:cubicBezTo>
                    <a:pt x="5561" y="685"/>
                    <a:pt x="5454" y="651"/>
                    <a:pt x="5354" y="651"/>
                  </a:cubicBezTo>
                  <a:cubicBezTo>
                    <a:pt x="4949" y="651"/>
                    <a:pt x="4655" y="1200"/>
                    <a:pt x="4833" y="1583"/>
                  </a:cubicBezTo>
                  <a:cubicBezTo>
                    <a:pt x="5123" y="2198"/>
                    <a:pt x="5448" y="2796"/>
                    <a:pt x="5824" y="3360"/>
                  </a:cubicBezTo>
                  <a:cubicBezTo>
                    <a:pt x="5362" y="3052"/>
                    <a:pt x="4901" y="2779"/>
                    <a:pt x="4422" y="2540"/>
                  </a:cubicBezTo>
                  <a:cubicBezTo>
                    <a:pt x="4337" y="2496"/>
                    <a:pt x="4245" y="2476"/>
                    <a:pt x="4153" y="2476"/>
                  </a:cubicBezTo>
                  <a:cubicBezTo>
                    <a:pt x="3708" y="2476"/>
                    <a:pt x="3260" y="2938"/>
                    <a:pt x="3585" y="3377"/>
                  </a:cubicBezTo>
                  <a:cubicBezTo>
                    <a:pt x="3688" y="3497"/>
                    <a:pt x="3773" y="3616"/>
                    <a:pt x="3876" y="3753"/>
                  </a:cubicBezTo>
                  <a:cubicBezTo>
                    <a:pt x="3585" y="3514"/>
                    <a:pt x="3295" y="3292"/>
                    <a:pt x="2987" y="3087"/>
                  </a:cubicBezTo>
                  <a:cubicBezTo>
                    <a:pt x="2887" y="3017"/>
                    <a:pt x="2786" y="2986"/>
                    <a:pt x="2690" y="2986"/>
                  </a:cubicBezTo>
                  <a:cubicBezTo>
                    <a:pt x="2292" y="2986"/>
                    <a:pt x="1978" y="3505"/>
                    <a:pt x="2184" y="3890"/>
                  </a:cubicBezTo>
                  <a:cubicBezTo>
                    <a:pt x="2509" y="4488"/>
                    <a:pt x="2851" y="5069"/>
                    <a:pt x="3226" y="5633"/>
                  </a:cubicBezTo>
                  <a:lnTo>
                    <a:pt x="2919" y="5325"/>
                  </a:lnTo>
                  <a:cubicBezTo>
                    <a:pt x="2808" y="5209"/>
                    <a:pt x="2668" y="5159"/>
                    <a:pt x="2529" y="5159"/>
                  </a:cubicBezTo>
                  <a:cubicBezTo>
                    <a:pt x="2175" y="5159"/>
                    <a:pt x="1822" y="5484"/>
                    <a:pt x="1945" y="5889"/>
                  </a:cubicBezTo>
                  <a:cubicBezTo>
                    <a:pt x="2167" y="6504"/>
                    <a:pt x="2423" y="7119"/>
                    <a:pt x="2731" y="7700"/>
                  </a:cubicBezTo>
                  <a:lnTo>
                    <a:pt x="2543" y="7478"/>
                  </a:lnTo>
                  <a:cubicBezTo>
                    <a:pt x="2441" y="7359"/>
                    <a:pt x="2314" y="7308"/>
                    <a:pt x="2187" y="7308"/>
                  </a:cubicBezTo>
                  <a:cubicBezTo>
                    <a:pt x="1804" y="7308"/>
                    <a:pt x="1415" y="7764"/>
                    <a:pt x="1672" y="8161"/>
                  </a:cubicBezTo>
                  <a:cubicBezTo>
                    <a:pt x="1996" y="8640"/>
                    <a:pt x="2321" y="9135"/>
                    <a:pt x="2628" y="9631"/>
                  </a:cubicBezTo>
                  <a:cubicBezTo>
                    <a:pt x="2600" y="9624"/>
                    <a:pt x="2571" y="9621"/>
                    <a:pt x="2542" y="9621"/>
                  </a:cubicBezTo>
                  <a:cubicBezTo>
                    <a:pt x="2198" y="9621"/>
                    <a:pt x="1890" y="10072"/>
                    <a:pt x="2048" y="10451"/>
                  </a:cubicBezTo>
                  <a:cubicBezTo>
                    <a:pt x="2663" y="11903"/>
                    <a:pt x="3500" y="13253"/>
                    <a:pt x="4217" y="14654"/>
                  </a:cubicBezTo>
                  <a:cubicBezTo>
                    <a:pt x="3192" y="13561"/>
                    <a:pt x="2218" y="12416"/>
                    <a:pt x="1108" y="11408"/>
                  </a:cubicBezTo>
                  <a:cubicBezTo>
                    <a:pt x="992" y="11283"/>
                    <a:pt x="855" y="11230"/>
                    <a:pt x="722" y="11230"/>
                  </a:cubicBezTo>
                  <a:cubicBezTo>
                    <a:pt x="346" y="11230"/>
                    <a:pt x="1" y="11653"/>
                    <a:pt x="253" y="12057"/>
                  </a:cubicBezTo>
                  <a:cubicBezTo>
                    <a:pt x="800" y="13133"/>
                    <a:pt x="1432" y="14159"/>
                    <a:pt x="2082" y="15184"/>
                  </a:cubicBezTo>
                  <a:cubicBezTo>
                    <a:pt x="2059" y="15181"/>
                    <a:pt x="2036" y="15180"/>
                    <a:pt x="2014" y="15180"/>
                  </a:cubicBezTo>
                  <a:cubicBezTo>
                    <a:pt x="1623" y="15180"/>
                    <a:pt x="1357" y="15597"/>
                    <a:pt x="1535" y="15953"/>
                  </a:cubicBezTo>
                  <a:cubicBezTo>
                    <a:pt x="2440" y="17764"/>
                    <a:pt x="3449" y="19489"/>
                    <a:pt x="4440" y="21249"/>
                  </a:cubicBezTo>
                  <a:cubicBezTo>
                    <a:pt x="3995" y="20737"/>
                    <a:pt x="3517" y="20258"/>
                    <a:pt x="3021" y="19814"/>
                  </a:cubicBezTo>
                  <a:cubicBezTo>
                    <a:pt x="2924" y="19730"/>
                    <a:pt x="2812" y="19693"/>
                    <a:pt x="2703" y="19693"/>
                  </a:cubicBezTo>
                  <a:cubicBezTo>
                    <a:pt x="2371" y="19693"/>
                    <a:pt x="2064" y="20031"/>
                    <a:pt x="2270" y="20378"/>
                  </a:cubicBezTo>
                  <a:cubicBezTo>
                    <a:pt x="2680" y="21044"/>
                    <a:pt x="3107" y="21711"/>
                    <a:pt x="3534" y="22360"/>
                  </a:cubicBezTo>
                  <a:cubicBezTo>
                    <a:pt x="3488" y="22337"/>
                    <a:pt x="3441" y="22327"/>
                    <a:pt x="3396" y="22327"/>
                  </a:cubicBezTo>
                  <a:cubicBezTo>
                    <a:pt x="3203" y="22327"/>
                    <a:pt x="3038" y="22512"/>
                    <a:pt x="3107" y="22719"/>
                  </a:cubicBezTo>
                  <a:cubicBezTo>
                    <a:pt x="3483" y="24000"/>
                    <a:pt x="4781" y="25282"/>
                    <a:pt x="5841" y="26033"/>
                  </a:cubicBezTo>
                  <a:cubicBezTo>
                    <a:pt x="5915" y="26087"/>
                    <a:pt x="5990" y="26111"/>
                    <a:pt x="6062" y="26111"/>
                  </a:cubicBezTo>
                  <a:cubicBezTo>
                    <a:pt x="6355" y="26111"/>
                    <a:pt x="6590" y="25724"/>
                    <a:pt x="6439" y="25435"/>
                  </a:cubicBezTo>
                  <a:cubicBezTo>
                    <a:pt x="6097" y="24820"/>
                    <a:pt x="5755" y="24222"/>
                    <a:pt x="5396" y="23624"/>
                  </a:cubicBezTo>
                  <a:lnTo>
                    <a:pt x="5396" y="23624"/>
                  </a:lnTo>
                  <a:cubicBezTo>
                    <a:pt x="5601" y="23846"/>
                    <a:pt x="5841" y="24034"/>
                    <a:pt x="6080" y="24222"/>
                  </a:cubicBezTo>
                  <a:cubicBezTo>
                    <a:pt x="6179" y="24317"/>
                    <a:pt x="6293" y="24357"/>
                    <a:pt x="6404" y="24357"/>
                  </a:cubicBezTo>
                  <a:cubicBezTo>
                    <a:pt x="6734" y="24357"/>
                    <a:pt x="7036" y="23999"/>
                    <a:pt x="6832" y="23641"/>
                  </a:cubicBezTo>
                  <a:cubicBezTo>
                    <a:pt x="6217" y="22377"/>
                    <a:pt x="5533" y="21147"/>
                    <a:pt x="4850" y="19917"/>
                  </a:cubicBezTo>
                  <a:lnTo>
                    <a:pt x="4850" y="19917"/>
                  </a:lnTo>
                  <a:cubicBezTo>
                    <a:pt x="5021" y="20122"/>
                    <a:pt x="5174" y="20310"/>
                    <a:pt x="5345" y="20515"/>
                  </a:cubicBezTo>
                  <a:cubicBezTo>
                    <a:pt x="5444" y="20626"/>
                    <a:pt x="5559" y="20673"/>
                    <a:pt x="5673" y="20673"/>
                  </a:cubicBezTo>
                  <a:cubicBezTo>
                    <a:pt x="6014" y="20673"/>
                    <a:pt x="6340" y="20254"/>
                    <a:pt x="6148" y="19882"/>
                  </a:cubicBezTo>
                  <a:cubicBezTo>
                    <a:pt x="5345" y="18328"/>
                    <a:pt x="4388" y="16841"/>
                    <a:pt x="3449" y="15372"/>
                  </a:cubicBezTo>
                  <a:lnTo>
                    <a:pt x="3449" y="15372"/>
                  </a:lnTo>
                  <a:cubicBezTo>
                    <a:pt x="4047" y="15987"/>
                    <a:pt x="4679" y="16585"/>
                    <a:pt x="5328" y="17132"/>
                  </a:cubicBezTo>
                  <a:cubicBezTo>
                    <a:pt x="5436" y="17225"/>
                    <a:pt x="5570" y="17268"/>
                    <a:pt x="5702" y="17268"/>
                  </a:cubicBezTo>
                  <a:cubicBezTo>
                    <a:pt x="6027" y="17268"/>
                    <a:pt x="6338" y="17008"/>
                    <a:pt x="6217" y="16619"/>
                  </a:cubicBezTo>
                  <a:cubicBezTo>
                    <a:pt x="6012" y="15987"/>
                    <a:pt x="5755" y="15372"/>
                    <a:pt x="5465" y="14757"/>
                  </a:cubicBezTo>
                  <a:lnTo>
                    <a:pt x="5465" y="14757"/>
                  </a:lnTo>
                  <a:cubicBezTo>
                    <a:pt x="5533" y="14842"/>
                    <a:pt x="5601" y="14927"/>
                    <a:pt x="5687" y="15013"/>
                  </a:cubicBezTo>
                  <a:cubicBezTo>
                    <a:pt x="5797" y="15145"/>
                    <a:pt x="5923" y="15200"/>
                    <a:pt x="6045" y="15200"/>
                  </a:cubicBezTo>
                  <a:cubicBezTo>
                    <a:pt x="6397" y="15200"/>
                    <a:pt x="6719" y="14744"/>
                    <a:pt x="6541" y="14364"/>
                  </a:cubicBezTo>
                  <a:cubicBezTo>
                    <a:pt x="6234" y="13714"/>
                    <a:pt x="5926" y="13099"/>
                    <a:pt x="5601" y="12467"/>
                  </a:cubicBezTo>
                  <a:lnTo>
                    <a:pt x="5601" y="12467"/>
                  </a:lnTo>
                  <a:lnTo>
                    <a:pt x="5670" y="12535"/>
                  </a:lnTo>
                  <a:cubicBezTo>
                    <a:pt x="5790" y="12630"/>
                    <a:pt x="5925" y="12672"/>
                    <a:pt x="6054" y="12672"/>
                  </a:cubicBezTo>
                  <a:cubicBezTo>
                    <a:pt x="6437" y="12672"/>
                    <a:pt x="6771" y="12304"/>
                    <a:pt x="6541" y="11869"/>
                  </a:cubicBezTo>
                  <a:cubicBezTo>
                    <a:pt x="6165" y="11117"/>
                    <a:pt x="5704" y="10417"/>
                    <a:pt x="5260" y="9699"/>
                  </a:cubicBezTo>
                  <a:lnTo>
                    <a:pt x="5260" y="9699"/>
                  </a:lnTo>
                  <a:cubicBezTo>
                    <a:pt x="5875" y="10400"/>
                    <a:pt x="6541" y="11049"/>
                    <a:pt x="7259" y="11664"/>
                  </a:cubicBezTo>
                  <a:cubicBezTo>
                    <a:pt x="7376" y="11771"/>
                    <a:pt x="7514" y="11819"/>
                    <a:pt x="7648" y="11819"/>
                  </a:cubicBezTo>
                  <a:cubicBezTo>
                    <a:pt x="7962" y="11819"/>
                    <a:pt x="8257" y="11557"/>
                    <a:pt x="8233" y="11186"/>
                  </a:cubicBezTo>
                  <a:lnTo>
                    <a:pt x="8233" y="11186"/>
                  </a:lnTo>
                  <a:cubicBezTo>
                    <a:pt x="8523" y="11715"/>
                    <a:pt x="8831" y="12211"/>
                    <a:pt x="9138" y="12723"/>
                  </a:cubicBezTo>
                  <a:cubicBezTo>
                    <a:pt x="9019" y="12621"/>
                    <a:pt x="8916" y="12501"/>
                    <a:pt x="8814" y="12416"/>
                  </a:cubicBezTo>
                  <a:cubicBezTo>
                    <a:pt x="8686" y="12296"/>
                    <a:pt x="8539" y="12245"/>
                    <a:pt x="8397" y="12245"/>
                  </a:cubicBezTo>
                  <a:cubicBezTo>
                    <a:pt x="7971" y="12245"/>
                    <a:pt x="7583" y="12706"/>
                    <a:pt x="7840" y="13168"/>
                  </a:cubicBezTo>
                  <a:cubicBezTo>
                    <a:pt x="7976" y="13424"/>
                    <a:pt x="8113" y="13680"/>
                    <a:pt x="8267" y="13936"/>
                  </a:cubicBezTo>
                  <a:cubicBezTo>
                    <a:pt x="7942" y="14073"/>
                    <a:pt x="7823" y="14466"/>
                    <a:pt x="8011" y="14774"/>
                  </a:cubicBezTo>
                  <a:cubicBezTo>
                    <a:pt x="8472" y="15543"/>
                    <a:pt x="8916" y="16328"/>
                    <a:pt x="9360" y="17114"/>
                  </a:cubicBezTo>
                  <a:lnTo>
                    <a:pt x="8814" y="16499"/>
                  </a:lnTo>
                  <a:cubicBezTo>
                    <a:pt x="8692" y="16360"/>
                    <a:pt x="8548" y="16302"/>
                    <a:pt x="8407" y="16302"/>
                  </a:cubicBezTo>
                  <a:cubicBezTo>
                    <a:pt x="7992" y="16302"/>
                    <a:pt x="7598" y="16805"/>
                    <a:pt x="7840" y="17251"/>
                  </a:cubicBezTo>
                  <a:lnTo>
                    <a:pt x="8506" y="18447"/>
                  </a:lnTo>
                  <a:cubicBezTo>
                    <a:pt x="8284" y="18635"/>
                    <a:pt x="8216" y="18960"/>
                    <a:pt x="8369" y="19216"/>
                  </a:cubicBezTo>
                  <a:cubicBezTo>
                    <a:pt x="8643" y="19729"/>
                    <a:pt x="8933" y="20241"/>
                    <a:pt x="9224" y="20737"/>
                  </a:cubicBezTo>
                  <a:cubicBezTo>
                    <a:pt x="9192" y="20730"/>
                    <a:pt x="9160" y="20727"/>
                    <a:pt x="9128" y="20727"/>
                  </a:cubicBezTo>
                  <a:cubicBezTo>
                    <a:pt x="8683" y="20727"/>
                    <a:pt x="8277" y="21368"/>
                    <a:pt x="8660" y="21830"/>
                  </a:cubicBezTo>
                  <a:cubicBezTo>
                    <a:pt x="9258" y="22582"/>
                    <a:pt x="9822" y="23368"/>
                    <a:pt x="10351" y="24188"/>
                  </a:cubicBezTo>
                  <a:cubicBezTo>
                    <a:pt x="10484" y="24400"/>
                    <a:pt x="10671" y="24489"/>
                    <a:pt x="10855" y="24489"/>
                  </a:cubicBezTo>
                  <a:cubicBezTo>
                    <a:pt x="11264" y="24489"/>
                    <a:pt x="11658" y="24051"/>
                    <a:pt x="11411" y="23556"/>
                  </a:cubicBezTo>
                  <a:cubicBezTo>
                    <a:pt x="11411" y="23539"/>
                    <a:pt x="11394" y="23522"/>
                    <a:pt x="11377" y="23505"/>
                  </a:cubicBezTo>
                  <a:cubicBezTo>
                    <a:pt x="11496" y="23436"/>
                    <a:pt x="11599" y="23351"/>
                    <a:pt x="11667" y="23231"/>
                  </a:cubicBezTo>
                  <a:cubicBezTo>
                    <a:pt x="11694" y="23235"/>
                    <a:pt x="11721" y="23237"/>
                    <a:pt x="11749" y="23237"/>
                  </a:cubicBezTo>
                  <a:cubicBezTo>
                    <a:pt x="12171" y="23237"/>
                    <a:pt x="12604" y="22759"/>
                    <a:pt x="12299" y="22326"/>
                  </a:cubicBezTo>
                  <a:cubicBezTo>
                    <a:pt x="12128" y="22069"/>
                    <a:pt x="11958" y="21830"/>
                    <a:pt x="11804" y="21574"/>
                  </a:cubicBezTo>
                  <a:lnTo>
                    <a:pt x="11804" y="21574"/>
                  </a:lnTo>
                  <a:cubicBezTo>
                    <a:pt x="11861" y="21588"/>
                    <a:pt x="11920" y="21594"/>
                    <a:pt x="11978" y="21594"/>
                  </a:cubicBezTo>
                  <a:cubicBezTo>
                    <a:pt x="12355" y="21594"/>
                    <a:pt x="12716" y="21315"/>
                    <a:pt x="12538" y="20856"/>
                  </a:cubicBezTo>
                  <a:cubicBezTo>
                    <a:pt x="12436" y="20583"/>
                    <a:pt x="12333" y="20310"/>
                    <a:pt x="12197" y="20036"/>
                  </a:cubicBezTo>
                  <a:cubicBezTo>
                    <a:pt x="12573" y="19951"/>
                    <a:pt x="12880" y="19507"/>
                    <a:pt x="12641" y="19114"/>
                  </a:cubicBezTo>
                  <a:cubicBezTo>
                    <a:pt x="12316" y="18550"/>
                    <a:pt x="11992" y="17986"/>
                    <a:pt x="11650" y="17405"/>
                  </a:cubicBezTo>
                  <a:lnTo>
                    <a:pt x="11650" y="17405"/>
                  </a:lnTo>
                  <a:cubicBezTo>
                    <a:pt x="11838" y="17627"/>
                    <a:pt x="12043" y="17849"/>
                    <a:pt x="12231" y="18071"/>
                  </a:cubicBezTo>
                  <a:cubicBezTo>
                    <a:pt x="12358" y="18216"/>
                    <a:pt x="12500" y="18276"/>
                    <a:pt x="12636" y="18276"/>
                  </a:cubicBezTo>
                  <a:cubicBezTo>
                    <a:pt x="13030" y="18276"/>
                    <a:pt x="13378" y="17769"/>
                    <a:pt x="13188" y="17337"/>
                  </a:cubicBezTo>
                  <a:cubicBezTo>
                    <a:pt x="12966" y="16875"/>
                    <a:pt x="12761" y="16414"/>
                    <a:pt x="12504" y="15970"/>
                  </a:cubicBezTo>
                  <a:lnTo>
                    <a:pt x="12504" y="15970"/>
                  </a:lnTo>
                  <a:cubicBezTo>
                    <a:pt x="12726" y="16192"/>
                    <a:pt x="12931" y="16397"/>
                    <a:pt x="13171" y="16602"/>
                  </a:cubicBezTo>
                  <a:cubicBezTo>
                    <a:pt x="13273" y="16692"/>
                    <a:pt x="13397" y="16731"/>
                    <a:pt x="13520" y="16731"/>
                  </a:cubicBezTo>
                  <a:cubicBezTo>
                    <a:pt x="13909" y="16731"/>
                    <a:pt x="14293" y="16342"/>
                    <a:pt x="14008" y="15953"/>
                  </a:cubicBezTo>
                  <a:cubicBezTo>
                    <a:pt x="13376" y="15115"/>
                    <a:pt x="12726" y="14278"/>
                    <a:pt x="12077" y="13458"/>
                  </a:cubicBezTo>
                  <a:lnTo>
                    <a:pt x="12077" y="13458"/>
                  </a:lnTo>
                  <a:cubicBezTo>
                    <a:pt x="12419" y="13766"/>
                    <a:pt x="12761" y="14056"/>
                    <a:pt x="13102" y="14346"/>
                  </a:cubicBezTo>
                  <a:cubicBezTo>
                    <a:pt x="13229" y="14447"/>
                    <a:pt x="13363" y="14490"/>
                    <a:pt x="13491" y="14490"/>
                  </a:cubicBezTo>
                  <a:cubicBezTo>
                    <a:pt x="13953" y="14490"/>
                    <a:pt x="14335" y="13933"/>
                    <a:pt x="13974" y="13492"/>
                  </a:cubicBezTo>
                  <a:cubicBezTo>
                    <a:pt x="12077" y="11373"/>
                    <a:pt x="10163" y="9289"/>
                    <a:pt x="8301" y="7153"/>
                  </a:cubicBezTo>
                  <a:lnTo>
                    <a:pt x="8301" y="7153"/>
                  </a:lnTo>
                  <a:cubicBezTo>
                    <a:pt x="9651" y="8571"/>
                    <a:pt x="10915" y="10092"/>
                    <a:pt x="12402" y="11322"/>
                  </a:cubicBezTo>
                  <a:cubicBezTo>
                    <a:pt x="12522" y="11422"/>
                    <a:pt x="12665" y="11465"/>
                    <a:pt x="12808" y="11465"/>
                  </a:cubicBezTo>
                  <a:cubicBezTo>
                    <a:pt x="13251" y="11465"/>
                    <a:pt x="13682" y="11045"/>
                    <a:pt x="13359" y="10605"/>
                  </a:cubicBezTo>
                  <a:cubicBezTo>
                    <a:pt x="11821" y="8520"/>
                    <a:pt x="9941" y="6692"/>
                    <a:pt x="8301" y="4693"/>
                  </a:cubicBezTo>
                  <a:lnTo>
                    <a:pt x="8301" y="4693"/>
                  </a:lnTo>
                  <a:cubicBezTo>
                    <a:pt x="9873" y="6299"/>
                    <a:pt x="11342" y="7990"/>
                    <a:pt x="13119" y="9374"/>
                  </a:cubicBezTo>
                  <a:cubicBezTo>
                    <a:pt x="13240" y="9470"/>
                    <a:pt x="13382" y="9512"/>
                    <a:pt x="13521" y="9512"/>
                  </a:cubicBezTo>
                  <a:cubicBezTo>
                    <a:pt x="13956" y="9512"/>
                    <a:pt x="14369" y="9105"/>
                    <a:pt x="14059" y="8640"/>
                  </a:cubicBezTo>
                  <a:cubicBezTo>
                    <a:pt x="13376" y="7580"/>
                    <a:pt x="12607" y="6572"/>
                    <a:pt x="11821" y="5598"/>
                  </a:cubicBezTo>
                  <a:lnTo>
                    <a:pt x="11821" y="5598"/>
                  </a:lnTo>
                  <a:lnTo>
                    <a:pt x="11872" y="5633"/>
                  </a:lnTo>
                  <a:cubicBezTo>
                    <a:pt x="12007" y="5741"/>
                    <a:pt x="12157" y="5789"/>
                    <a:pt x="12299" y="5789"/>
                  </a:cubicBezTo>
                  <a:cubicBezTo>
                    <a:pt x="12715" y="5789"/>
                    <a:pt x="13071" y="5381"/>
                    <a:pt x="12829" y="4898"/>
                  </a:cubicBezTo>
                  <a:cubicBezTo>
                    <a:pt x="12060" y="3445"/>
                    <a:pt x="11120" y="2096"/>
                    <a:pt x="10334" y="626"/>
                  </a:cubicBezTo>
                  <a:cubicBezTo>
                    <a:pt x="10225" y="425"/>
                    <a:pt x="10033" y="340"/>
                    <a:pt x="9837" y="340"/>
                  </a:cubicBezTo>
                  <a:cubicBezTo>
                    <a:pt x="9448" y="340"/>
                    <a:pt x="9042" y="673"/>
                    <a:pt x="9224" y="1105"/>
                  </a:cubicBezTo>
                  <a:cubicBezTo>
                    <a:pt x="9377" y="1481"/>
                    <a:pt x="9480" y="1839"/>
                    <a:pt x="9651" y="2164"/>
                  </a:cubicBezTo>
                  <a:cubicBezTo>
                    <a:pt x="8899" y="1498"/>
                    <a:pt x="8147" y="814"/>
                    <a:pt x="7378" y="148"/>
                  </a:cubicBezTo>
                  <a:cubicBezTo>
                    <a:pt x="7263" y="45"/>
                    <a:pt x="7124" y="1"/>
                    <a:pt x="6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50"/>
            <p:cNvSpPr/>
            <p:nvPr/>
          </p:nvSpPr>
          <p:spPr>
            <a:xfrm rot="163703">
              <a:off x="8195376" y="4188081"/>
              <a:ext cx="235583" cy="934108"/>
            </a:xfrm>
            <a:custGeom>
              <a:avLst/>
              <a:gdLst/>
              <a:ahLst/>
              <a:cxnLst/>
              <a:rect l="l" t="t" r="r" b="b"/>
              <a:pathLst>
                <a:path w="5957" h="23620" extrusionOk="0">
                  <a:moveTo>
                    <a:pt x="1516" y="1"/>
                  </a:moveTo>
                  <a:cubicBezTo>
                    <a:pt x="1210" y="1"/>
                    <a:pt x="1019" y="271"/>
                    <a:pt x="991" y="553"/>
                  </a:cubicBezTo>
                  <a:lnTo>
                    <a:pt x="855" y="553"/>
                  </a:lnTo>
                  <a:cubicBezTo>
                    <a:pt x="479" y="553"/>
                    <a:pt x="188" y="929"/>
                    <a:pt x="291" y="1304"/>
                  </a:cubicBezTo>
                  <a:cubicBezTo>
                    <a:pt x="376" y="1783"/>
                    <a:pt x="444" y="2261"/>
                    <a:pt x="479" y="2740"/>
                  </a:cubicBezTo>
                  <a:cubicBezTo>
                    <a:pt x="137" y="2876"/>
                    <a:pt x="0" y="3269"/>
                    <a:pt x="171" y="3594"/>
                  </a:cubicBezTo>
                  <a:cubicBezTo>
                    <a:pt x="462" y="4158"/>
                    <a:pt x="820" y="4705"/>
                    <a:pt x="1213" y="5217"/>
                  </a:cubicBezTo>
                  <a:cubicBezTo>
                    <a:pt x="872" y="5337"/>
                    <a:pt x="718" y="5747"/>
                    <a:pt x="889" y="6071"/>
                  </a:cubicBezTo>
                  <a:cubicBezTo>
                    <a:pt x="1128" y="6464"/>
                    <a:pt x="1384" y="6840"/>
                    <a:pt x="1623" y="7233"/>
                  </a:cubicBezTo>
                  <a:cubicBezTo>
                    <a:pt x="1550" y="7198"/>
                    <a:pt x="1475" y="7182"/>
                    <a:pt x="1400" y="7182"/>
                  </a:cubicBezTo>
                  <a:cubicBezTo>
                    <a:pt x="1005" y="7182"/>
                    <a:pt x="647" y="7631"/>
                    <a:pt x="906" y="8019"/>
                  </a:cubicBezTo>
                  <a:cubicBezTo>
                    <a:pt x="1282" y="8600"/>
                    <a:pt x="1658" y="9181"/>
                    <a:pt x="2016" y="9779"/>
                  </a:cubicBezTo>
                  <a:cubicBezTo>
                    <a:pt x="1897" y="9711"/>
                    <a:pt x="1777" y="9643"/>
                    <a:pt x="1675" y="9574"/>
                  </a:cubicBezTo>
                  <a:cubicBezTo>
                    <a:pt x="1584" y="9516"/>
                    <a:pt x="1490" y="9490"/>
                    <a:pt x="1399" y="9490"/>
                  </a:cubicBezTo>
                  <a:cubicBezTo>
                    <a:pt x="1064" y="9490"/>
                    <a:pt x="774" y="9843"/>
                    <a:pt x="855" y="10206"/>
                  </a:cubicBezTo>
                  <a:cubicBezTo>
                    <a:pt x="940" y="10565"/>
                    <a:pt x="1042" y="10941"/>
                    <a:pt x="1179" y="11300"/>
                  </a:cubicBezTo>
                  <a:cubicBezTo>
                    <a:pt x="1133" y="11290"/>
                    <a:pt x="1086" y="11285"/>
                    <a:pt x="1039" y="11285"/>
                  </a:cubicBezTo>
                  <a:cubicBezTo>
                    <a:pt x="687" y="11285"/>
                    <a:pt x="345" y="11561"/>
                    <a:pt x="496" y="11983"/>
                  </a:cubicBezTo>
                  <a:cubicBezTo>
                    <a:pt x="786" y="12769"/>
                    <a:pt x="1145" y="13538"/>
                    <a:pt x="1589" y="14273"/>
                  </a:cubicBezTo>
                  <a:cubicBezTo>
                    <a:pt x="1577" y="14272"/>
                    <a:pt x="1565" y="14271"/>
                    <a:pt x="1553" y="14271"/>
                  </a:cubicBezTo>
                  <a:cubicBezTo>
                    <a:pt x="1179" y="14271"/>
                    <a:pt x="911" y="14780"/>
                    <a:pt x="1077" y="15144"/>
                  </a:cubicBezTo>
                  <a:cubicBezTo>
                    <a:pt x="1333" y="15691"/>
                    <a:pt x="1640" y="16238"/>
                    <a:pt x="1931" y="16767"/>
                  </a:cubicBezTo>
                  <a:cubicBezTo>
                    <a:pt x="1818" y="16659"/>
                    <a:pt x="1697" y="16613"/>
                    <a:pt x="1581" y="16613"/>
                  </a:cubicBezTo>
                  <a:cubicBezTo>
                    <a:pt x="1188" y="16613"/>
                    <a:pt x="862" y="17144"/>
                    <a:pt x="1179" y="17553"/>
                  </a:cubicBezTo>
                  <a:cubicBezTo>
                    <a:pt x="2136" y="18732"/>
                    <a:pt x="3247" y="19809"/>
                    <a:pt x="4101" y="21073"/>
                  </a:cubicBezTo>
                  <a:cubicBezTo>
                    <a:pt x="3230" y="20492"/>
                    <a:pt x="2495" y="19604"/>
                    <a:pt x="1743" y="18955"/>
                  </a:cubicBezTo>
                  <a:cubicBezTo>
                    <a:pt x="1639" y="18855"/>
                    <a:pt x="1521" y="18812"/>
                    <a:pt x="1407" y="18812"/>
                  </a:cubicBezTo>
                  <a:cubicBezTo>
                    <a:pt x="1071" y="18812"/>
                    <a:pt x="770" y="19182"/>
                    <a:pt x="974" y="19553"/>
                  </a:cubicBezTo>
                  <a:cubicBezTo>
                    <a:pt x="1470" y="20509"/>
                    <a:pt x="2051" y="21415"/>
                    <a:pt x="2597" y="22355"/>
                  </a:cubicBezTo>
                  <a:cubicBezTo>
                    <a:pt x="2290" y="22218"/>
                    <a:pt x="1982" y="22064"/>
                    <a:pt x="1675" y="21910"/>
                  </a:cubicBezTo>
                  <a:cubicBezTo>
                    <a:pt x="1521" y="21722"/>
                    <a:pt x="1282" y="21603"/>
                    <a:pt x="1042" y="21586"/>
                  </a:cubicBezTo>
                  <a:cubicBezTo>
                    <a:pt x="1030" y="21585"/>
                    <a:pt x="1019" y="21584"/>
                    <a:pt x="1007" y="21584"/>
                  </a:cubicBezTo>
                  <a:cubicBezTo>
                    <a:pt x="697" y="21584"/>
                    <a:pt x="658" y="22018"/>
                    <a:pt x="889" y="22167"/>
                  </a:cubicBezTo>
                  <a:cubicBezTo>
                    <a:pt x="1640" y="22713"/>
                    <a:pt x="2495" y="23106"/>
                    <a:pt x="3315" y="23568"/>
                  </a:cubicBezTo>
                  <a:cubicBezTo>
                    <a:pt x="3376" y="23604"/>
                    <a:pt x="3445" y="23620"/>
                    <a:pt x="3514" y="23620"/>
                  </a:cubicBezTo>
                  <a:cubicBezTo>
                    <a:pt x="3773" y="23620"/>
                    <a:pt x="4038" y="23390"/>
                    <a:pt x="3930" y="23106"/>
                  </a:cubicBezTo>
                  <a:cubicBezTo>
                    <a:pt x="3742" y="22645"/>
                    <a:pt x="3520" y="22184"/>
                    <a:pt x="3281" y="21757"/>
                  </a:cubicBezTo>
                  <a:lnTo>
                    <a:pt x="3281" y="21757"/>
                  </a:lnTo>
                  <a:cubicBezTo>
                    <a:pt x="3828" y="22201"/>
                    <a:pt x="4460" y="22508"/>
                    <a:pt x="5160" y="22645"/>
                  </a:cubicBezTo>
                  <a:cubicBezTo>
                    <a:pt x="5207" y="22658"/>
                    <a:pt x="5254" y="22664"/>
                    <a:pt x="5299" y="22664"/>
                  </a:cubicBezTo>
                  <a:cubicBezTo>
                    <a:pt x="5678" y="22664"/>
                    <a:pt x="5957" y="22243"/>
                    <a:pt x="5758" y="21876"/>
                  </a:cubicBezTo>
                  <a:cubicBezTo>
                    <a:pt x="5399" y="21090"/>
                    <a:pt x="4955" y="20338"/>
                    <a:pt x="4408" y="19672"/>
                  </a:cubicBezTo>
                  <a:cubicBezTo>
                    <a:pt x="4460" y="19570"/>
                    <a:pt x="4460" y="19433"/>
                    <a:pt x="4408" y="19313"/>
                  </a:cubicBezTo>
                  <a:cubicBezTo>
                    <a:pt x="4067" y="18408"/>
                    <a:pt x="3657" y="17536"/>
                    <a:pt x="3161" y="16699"/>
                  </a:cubicBezTo>
                  <a:lnTo>
                    <a:pt x="3161" y="16699"/>
                  </a:lnTo>
                  <a:lnTo>
                    <a:pt x="3230" y="16750"/>
                  </a:lnTo>
                  <a:cubicBezTo>
                    <a:pt x="3319" y="16817"/>
                    <a:pt x="3415" y="16846"/>
                    <a:pt x="3507" y="16846"/>
                  </a:cubicBezTo>
                  <a:cubicBezTo>
                    <a:pt x="3890" y="16846"/>
                    <a:pt x="4232" y="16353"/>
                    <a:pt x="3998" y="15982"/>
                  </a:cubicBezTo>
                  <a:cubicBezTo>
                    <a:pt x="3349" y="14939"/>
                    <a:pt x="2631" y="13931"/>
                    <a:pt x="2085" y="12821"/>
                  </a:cubicBezTo>
                  <a:lnTo>
                    <a:pt x="2085" y="12821"/>
                  </a:lnTo>
                  <a:lnTo>
                    <a:pt x="2307" y="12906"/>
                  </a:lnTo>
                  <a:cubicBezTo>
                    <a:pt x="2364" y="12923"/>
                    <a:pt x="2419" y="12931"/>
                    <a:pt x="2471" y="12931"/>
                  </a:cubicBezTo>
                  <a:cubicBezTo>
                    <a:pt x="2933" y="12931"/>
                    <a:pt x="3176" y="12302"/>
                    <a:pt x="2854" y="11949"/>
                  </a:cubicBezTo>
                  <a:cubicBezTo>
                    <a:pt x="2649" y="11727"/>
                    <a:pt x="2478" y="11471"/>
                    <a:pt x="2358" y="11180"/>
                  </a:cubicBezTo>
                  <a:lnTo>
                    <a:pt x="2358" y="11180"/>
                  </a:lnTo>
                  <a:cubicBezTo>
                    <a:pt x="2597" y="11317"/>
                    <a:pt x="2837" y="11437"/>
                    <a:pt x="3076" y="11590"/>
                  </a:cubicBezTo>
                  <a:cubicBezTo>
                    <a:pt x="3176" y="11654"/>
                    <a:pt x="3273" y="11681"/>
                    <a:pt x="3363" y="11681"/>
                  </a:cubicBezTo>
                  <a:cubicBezTo>
                    <a:pt x="3737" y="11681"/>
                    <a:pt x="3993" y="11210"/>
                    <a:pt x="3828" y="10839"/>
                  </a:cubicBezTo>
                  <a:cubicBezTo>
                    <a:pt x="3571" y="10241"/>
                    <a:pt x="3281" y="9677"/>
                    <a:pt x="2956" y="9147"/>
                  </a:cubicBezTo>
                  <a:lnTo>
                    <a:pt x="2956" y="9147"/>
                  </a:lnTo>
                  <a:cubicBezTo>
                    <a:pt x="3026" y="9174"/>
                    <a:pt x="3096" y="9186"/>
                    <a:pt x="3163" y="9186"/>
                  </a:cubicBezTo>
                  <a:cubicBezTo>
                    <a:pt x="3568" y="9186"/>
                    <a:pt x="3877" y="8740"/>
                    <a:pt x="3657" y="8344"/>
                  </a:cubicBezTo>
                  <a:cubicBezTo>
                    <a:pt x="3332" y="7780"/>
                    <a:pt x="2973" y="7216"/>
                    <a:pt x="2631" y="6670"/>
                  </a:cubicBezTo>
                  <a:cubicBezTo>
                    <a:pt x="2973" y="6550"/>
                    <a:pt x="3127" y="6157"/>
                    <a:pt x="2956" y="5832"/>
                  </a:cubicBezTo>
                  <a:cubicBezTo>
                    <a:pt x="2614" y="5063"/>
                    <a:pt x="2051" y="4431"/>
                    <a:pt x="1606" y="3731"/>
                  </a:cubicBezTo>
                  <a:cubicBezTo>
                    <a:pt x="1777" y="3594"/>
                    <a:pt x="1863" y="3355"/>
                    <a:pt x="1777" y="3133"/>
                  </a:cubicBezTo>
                  <a:cubicBezTo>
                    <a:pt x="1658" y="2688"/>
                    <a:pt x="1572" y="2210"/>
                    <a:pt x="1555" y="1749"/>
                  </a:cubicBezTo>
                  <a:lnTo>
                    <a:pt x="1572" y="1749"/>
                  </a:lnTo>
                  <a:cubicBezTo>
                    <a:pt x="1794" y="1749"/>
                    <a:pt x="1982" y="1629"/>
                    <a:pt x="2085" y="1458"/>
                  </a:cubicBezTo>
                  <a:cubicBezTo>
                    <a:pt x="2341" y="877"/>
                    <a:pt x="2444" y="279"/>
                    <a:pt x="1726" y="40"/>
                  </a:cubicBezTo>
                  <a:cubicBezTo>
                    <a:pt x="1651" y="13"/>
                    <a:pt x="1581" y="1"/>
                    <a:pt x="1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50"/>
            <p:cNvSpPr/>
            <p:nvPr/>
          </p:nvSpPr>
          <p:spPr>
            <a:xfrm rot="163703">
              <a:off x="8022501" y="3676653"/>
              <a:ext cx="537923" cy="1467878"/>
            </a:xfrm>
            <a:custGeom>
              <a:avLst/>
              <a:gdLst/>
              <a:ahLst/>
              <a:cxnLst/>
              <a:rect l="l" t="t" r="r" b="b"/>
              <a:pathLst>
                <a:path w="13602" h="37117" extrusionOk="0">
                  <a:moveTo>
                    <a:pt x="5855" y="527"/>
                  </a:moveTo>
                  <a:cubicBezTo>
                    <a:pt x="6908" y="527"/>
                    <a:pt x="7985" y="954"/>
                    <a:pt x="8834" y="1679"/>
                  </a:cubicBezTo>
                  <a:cubicBezTo>
                    <a:pt x="10645" y="3200"/>
                    <a:pt x="11431" y="5763"/>
                    <a:pt x="11961" y="7967"/>
                  </a:cubicBezTo>
                  <a:cubicBezTo>
                    <a:pt x="12952" y="12085"/>
                    <a:pt x="13157" y="16510"/>
                    <a:pt x="12252" y="20645"/>
                  </a:cubicBezTo>
                  <a:cubicBezTo>
                    <a:pt x="11841" y="22507"/>
                    <a:pt x="10970" y="25839"/>
                    <a:pt x="8663" y="26061"/>
                  </a:cubicBezTo>
                  <a:cubicBezTo>
                    <a:pt x="8595" y="25737"/>
                    <a:pt x="8544" y="25412"/>
                    <a:pt x="8493" y="25104"/>
                  </a:cubicBezTo>
                  <a:cubicBezTo>
                    <a:pt x="8014" y="22439"/>
                    <a:pt x="7450" y="19808"/>
                    <a:pt x="7143" y="17108"/>
                  </a:cubicBezTo>
                  <a:cubicBezTo>
                    <a:pt x="6852" y="14699"/>
                    <a:pt x="6613" y="12273"/>
                    <a:pt x="6066" y="9915"/>
                  </a:cubicBezTo>
                  <a:cubicBezTo>
                    <a:pt x="6036" y="9799"/>
                    <a:pt x="5942" y="9746"/>
                    <a:pt x="5849" y="9746"/>
                  </a:cubicBezTo>
                  <a:cubicBezTo>
                    <a:pt x="5736" y="9746"/>
                    <a:pt x="5622" y="9825"/>
                    <a:pt x="5622" y="9966"/>
                  </a:cubicBezTo>
                  <a:cubicBezTo>
                    <a:pt x="5622" y="15160"/>
                    <a:pt x="5947" y="20354"/>
                    <a:pt x="5793" y="25549"/>
                  </a:cubicBezTo>
                  <a:cubicBezTo>
                    <a:pt x="5793" y="25720"/>
                    <a:pt x="5776" y="25907"/>
                    <a:pt x="5759" y="26095"/>
                  </a:cubicBezTo>
                  <a:cubicBezTo>
                    <a:pt x="5092" y="26027"/>
                    <a:pt x="4426" y="25839"/>
                    <a:pt x="3811" y="25549"/>
                  </a:cubicBezTo>
                  <a:cubicBezTo>
                    <a:pt x="2188" y="24763"/>
                    <a:pt x="1453" y="22883"/>
                    <a:pt x="1060" y="21243"/>
                  </a:cubicBezTo>
                  <a:cubicBezTo>
                    <a:pt x="479" y="18783"/>
                    <a:pt x="599" y="16100"/>
                    <a:pt x="582" y="13571"/>
                  </a:cubicBezTo>
                  <a:cubicBezTo>
                    <a:pt x="530" y="9812"/>
                    <a:pt x="582" y="4738"/>
                    <a:pt x="3179" y="1748"/>
                  </a:cubicBezTo>
                  <a:cubicBezTo>
                    <a:pt x="3912" y="898"/>
                    <a:pt x="4873" y="527"/>
                    <a:pt x="5855" y="527"/>
                  </a:cubicBezTo>
                  <a:close/>
                  <a:moveTo>
                    <a:pt x="6100" y="12546"/>
                  </a:moveTo>
                  <a:lnTo>
                    <a:pt x="6100" y="12546"/>
                  </a:lnTo>
                  <a:cubicBezTo>
                    <a:pt x="6374" y="14221"/>
                    <a:pt x="6528" y="15912"/>
                    <a:pt x="6750" y="17587"/>
                  </a:cubicBezTo>
                  <a:cubicBezTo>
                    <a:pt x="7023" y="19996"/>
                    <a:pt x="7536" y="22354"/>
                    <a:pt x="7963" y="24746"/>
                  </a:cubicBezTo>
                  <a:lnTo>
                    <a:pt x="8219" y="26130"/>
                  </a:lnTo>
                  <a:cubicBezTo>
                    <a:pt x="8202" y="26130"/>
                    <a:pt x="8202" y="26147"/>
                    <a:pt x="8185" y="26147"/>
                  </a:cubicBezTo>
                  <a:cubicBezTo>
                    <a:pt x="7893" y="26162"/>
                    <a:pt x="7598" y="26171"/>
                    <a:pt x="7302" y="26171"/>
                  </a:cubicBezTo>
                  <a:cubicBezTo>
                    <a:pt x="6940" y="26171"/>
                    <a:pt x="6577" y="26158"/>
                    <a:pt x="6220" y="26130"/>
                  </a:cubicBezTo>
                  <a:lnTo>
                    <a:pt x="6203" y="26130"/>
                  </a:lnTo>
                  <a:cubicBezTo>
                    <a:pt x="6203" y="25942"/>
                    <a:pt x="6220" y="25737"/>
                    <a:pt x="6220" y="25549"/>
                  </a:cubicBezTo>
                  <a:cubicBezTo>
                    <a:pt x="6374" y="21209"/>
                    <a:pt x="6169" y="16869"/>
                    <a:pt x="6100" y="12546"/>
                  </a:cubicBezTo>
                  <a:close/>
                  <a:moveTo>
                    <a:pt x="5891" y="1"/>
                  </a:moveTo>
                  <a:cubicBezTo>
                    <a:pt x="5165" y="1"/>
                    <a:pt x="4408" y="218"/>
                    <a:pt x="3640" y="722"/>
                  </a:cubicBezTo>
                  <a:cubicBezTo>
                    <a:pt x="616" y="2704"/>
                    <a:pt x="325" y="7813"/>
                    <a:pt x="172" y="11025"/>
                  </a:cubicBezTo>
                  <a:cubicBezTo>
                    <a:pt x="1" y="14203"/>
                    <a:pt x="1" y="17552"/>
                    <a:pt x="479" y="20696"/>
                  </a:cubicBezTo>
                  <a:cubicBezTo>
                    <a:pt x="770" y="22490"/>
                    <a:pt x="1453" y="24199"/>
                    <a:pt x="2837" y="25429"/>
                  </a:cubicBezTo>
                  <a:cubicBezTo>
                    <a:pt x="3657" y="26164"/>
                    <a:pt x="4682" y="26454"/>
                    <a:pt x="5742" y="26540"/>
                  </a:cubicBezTo>
                  <a:cubicBezTo>
                    <a:pt x="5656" y="28675"/>
                    <a:pt x="5468" y="30760"/>
                    <a:pt x="5178" y="32879"/>
                  </a:cubicBezTo>
                  <a:cubicBezTo>
                    <a:pt x="5024" y="33801"/>
                    <a:pt x="4973" y="34741"/>
                    <a:pt x="5058" y="35664"/>
                  </a:cubicBezTo>
                  <a:cubicBezTo>
                    <a:pt x="5092" y="36057"/>
                    <a:pt x="4922" y="36672"/>
                    <a:pt x="5075" y="37048"/>
                  </a:cubicBezTo>
                  <a:cubicBezTo>
                    <a:pt x="5092" y="37082"/>
                    <a:pt x="5144" y="37116"/>
                    <a:pt x="5178" y="37116"/>
                  </a:cubicBezTo>
                  <a:cubicBezTo>
                    <a:pt x="5314" y="37099"/>
                    <a:pt x="5434" y="37048"/>
                    <a:pt x="5537" y="36979"/>
                  </a:cubicBezTo>
                  <a:cubicBezTo>
                    <a:pt x="5588" y="36945"/>
                    <a:pt x="5571" y="36860"/>
                    <a:pt x="5502" y="36860"/>
                  </a:cubicBezTo>
                  <a:cubicBezTo>
                    <a:pt x="5501" y="36860"/>
                    <a:pt x="5499" y="36860"/>
                    <a:pt x="5497" y="36860"/>
                  </a:cubicBezTo>
                  <a:cubicBezTo>
                    <a:pt x="5300" y="36860"/>
                    <a:pt x="5434" y="35935"/>
                    <a:pt x="5400" y="35664"/>
                  </a:cubicBezTo>
                  <a:cubicBezTo>
                    <a:pt x="5263" y="34519"/>
                    <a:pt x="5502" y="33306"/>
                    <a:pt x="5673" y="32178"/>
                  </a:cubicBezTo>
                  <a:cubicBezTo>
                    <a:pt x="5964" y="30316"/>
                    <a:pt x="6135" y="28453"/>
                    <a:pt x="6186" y="26557"/>
                  </a:cubicBezTo>
                  <a:cubicBezTo>
                    <a:pt x="6377" y="26566"/>
                    <a:pt x="6569" y="26571"/>
                    <a:pt x="6762" y="26571"/>
                  </a:cubicBezTo>
                  <a:cubicBezTo>
                    <a:pt x="7259" y="26571"/>
                    <a:pt x="7761" y="26542"/>
                    <a:pt x="8253" y="26506"/>
                  </a:cubicBezTo>
                  <a:lnTo>
                    <a:pt x="8270" y="26506"/>
                  </a:lnTo>
                  <a:cubicBezTo>
                    <a:pt x="8817" y="29581"/>
                    <a:pt x="9313" y="32639"/>
                    <a:pt x="9381" y="35783"/>
                  </a:cubicBezTo>
                  <a:cubicBezTo>
                    <a:pt x="9381" y="35929"/>
                    <a:pt x="9501" y="36001"/>
                    <a:pt x="9618" y="36001"/>
                  </a:cubicBezTo>
                  <a:cubicBezTo>
                    <a:pt x="9736" y="36001"/>
                    <a:pt x="9851" y="35929"/>
                    <a:pt x="9842" y="35783"/>
                  </a:cubicBezTo>
                  <a:cubicBezTo>
                    <a:pt x="9774" y="32639"/>
                    <a:pt x="9278" y="29581"/>
                    <a:pt x="8732" y="26506"/>
                  </a:cubicBezTo>
                  <a:cubicBezTo>
                    <a:pt x="8851" y="26506"/>
                    <a:pt x="8954" y="26488"/>
                    <a:pt x="9056" y="26471"/>
                  </a:cubicBezTo>
                  <a:lnTo>
                    <a:pt x="9278" y="26471"/>
                  </a:lnTo>
                  <a:cubicBezTo>
                    <a:pt x="9330" y="26471"/>
                    <a:pt x="9381" y="26437"/>
                    <a:pt x="9415" y="26369"/>
                  </a:cubicBezTo>
                  <a:cubicBezTo>
                    <a:pt x="12303" y="25378"/>
                    <a:pt x="12952" y="19996"/>
                    <a:pt x="13208" y="17569"/>
                  </a:cubicBezTo>
                  <a:cubicBezTo>
                    <a:pt x="13601" y="13332"/>
                    <a:pt x="13037" y="9078"/>
                    <a:pt x="11568" y="5096"/>
                  </a:cubicBezTo>
                  <a:cubicBezTo>
                    <a:pt x="10649" y="2725"/>
                    <a:pt x="8462" y="1"/>
                    <a:pt x="5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31" name="Google Shape;1031;p50"/>
          <p:cNvSpPr/>
          <p:nvPr/>
        </p:nvSpPr>
        <p:spPr>
          <a:xfrm>
            <a:off x="469013" y="3685808"/>
            <a:ext cx="754131" cy="867658"/>
          </a:xfrm>
          <a:custGeom>
            <a:avLst/>
            <a:gdLst/>
            <a:ahLst/>
            <a:cxnLst/>
            <a:rect l="l" t="t" r="r" b="b"/>
            <a:pathLst>
              <a:path w="12030" h="13841" extrusionOk="0">
                <a:moveTo>
                  <a:pt x="11928" y="11423"/>
                </a:moveTo>
                <a:lnTo>
                  <a:pt x="12006" y="11521"/>
                </a:lnTo>
                <a:lnTo>
                  <a:pt x="12006" y="11521"/>
                </a:lnTo>
                <a:cubicBezTo>
                  <a:pt x="11993" y="11491"/>
                  <a:pt x="11965" y="11458"/>
                  <a:pt x="11928" y="11423"/>
                </a:cubicBezTo>
                <a:close/>
                <a:moveTo>
                  <a:pt x="12006" y="11521"/>
                </a:moveTo>
                <a:cubicBezTo>
                  <a:pt x="12010" y="11532"/>
                  <a:pt x="12012" y="11542"/>
                  <a:pt x="12012" y="11551"/>
                </a:cubicBezTo>
                <a:cubicBezTo>
                  <a:pt x="12012" y="11551"/>
                  <a:pt x="12012" y="11568"/>
                  <a:pt x="12012" y="11568"/>
                </a:cubicBezTo>
                <a:cubicBezTo>
                  <a:pt x="12012" y="11568"/>
                  <a:pt x="12030" y="11551"/>
                  <a:pt x="12030" y="11551"/>
                </a:cubicBezTo>
                <a:lnTo>
                  <a:pt x="12006" y="11521"/>
                </a:lnTo>
                <a:close/>
                <a:moveTo>
                  <a:pt x="2905" y="1"/>
                </a:moveTo>
                <a:cubicBezTo>
                  <a:pt x="2871" y="1"/>
                  <a:pt x="2871" y="18"/>
                  <a:pt x="2940" y="120"/>
                </a:cubicBezTo>
                <a:cubicBezTo>
                  <a:pt x="2974" y="172"/>
                  <a:pt x="3008" y="240"/>
                  <a:pt x="3025" y="308"/>
                </a:cubicBezTo>
                <a:cubicBezTo>
                  <a:pt x="3059" y="360"/>
                  <a:pt x="3042" y="377"/>
                  <a:pt x="3025" y="377"/>
                </a:cubicBezTo>
                <a:lnTo>
                  <a:pt x="2974" y="325"/>
                </a:lnTo>
                <a:cubicBezTo>
                  <a:pt x="2923" y="257"/>
                  <a:pt x="2854" y="206"/>
                  <a:pt x="2786" y="172"/>
                </a:cubicBezTo>
                <a:cubicBezTo>
                  <a:pt x="2780" y="170"/>
                  <a:pt x="2776" y="169"/>
                  <a:pt x="2772" y="169"/>
                </a:cubicBezTo>
                <a:cubicBezTo>
                  <a:pt x="2738" y="169"/>
                  <a:pt x="2755" y="230"/>
                  <a:pt x="2786" y="291"/>
                </a:cubicBezTo>
                <a:cubicBezTo>
                  <a:pt x="2820" y="360"/>
                  <a:pt x="2871" y="479"/>
                  <a:pt x="2923" y="565"/>
                </a:cubicBezTo>
                <a:cubicBezTo>
                  <a:pt x="2923" y="565"/>
                  <a:pt x="2923" y="565"/>
                  <a:pt x="2923" y="582"/>
                </a:cubicBezTo>
                <a:cubicBezTo>
                  <a:pt x="2854" y="616"/>
                  <a:pt x="2837" y="718"/>
                  <a:pt x="2888" y="855"/>
                </a:cubicBezTo>
                <a:cubicBezTo>
                  <a:pt x="2820" y="872"/>
                  <a:pt x="2752" y="906"/>
                  <a:pt x="2718" y="958"/>
                </a:cubicBezTo>
                <a:cubicBezTo>
                  <a:pt x="2700" y="975"/>
                  <a:pt x="2700" y="975"/>
                  <a:pt x="2700" y="992"/>
                </a:cubicBezTo>
                <a:cubicBezTo>
                  <a:pt x="2666" y="941"/>
                  <a:pt x="2632" y="889"/>
                  <a:pt x="2615" y="838"/>
                </a:cubicBezTo>
                <a:cubicBezTo>
                  <a:pt x="2581" y="753"/>
                  <a:pt x="2615" y="736"/>
                  <a:pt x="2598" y="684"/>
                </a:cubicBezTo>
                <a:cubicBezTo>
                  <a:pt x="2478" y="565"/>
                  <a:pt x="2427" y="599"/>
                  <a:pt x="2342" y="548"/>
                </a:cubicBezTo>
                <a:lnTo>
                  <a:pt x="2342" y="548"/>
                </a:lnTo>
                <a:cubicBezTo>
                  <a:pt x="2342" y="548"/>
                  <a:pt x="2342" y="582"/>
                  <a:pt x="2359" y="599"/>
                </a:cubicBezTo>
                <a:cubicBezTo>
                  <a:pt x="2376" y="650"/>
                  <a:pt x="2410" y="701"/>
                  <a:pt x="2427" y="736"/>
                </a:cubicBezTo>
                <a:cubicBezTo>
                  <a:pt x="2427" y="787"/>
                  <a:pt x="2495" y="872"/>
                  <a:pt x="2512" y="923"/>
                </a:cubicBezTo>
                <a:cubicBezTo>
                  <a:pt x="2530" y="975"/>
                  <a:pt x="2547" y="1009"/>
                  <a:pt x="2547" y="1009"/>
                </a:cubicBezTo>
                <a:cubicBezTo>
                  <a:pt x="2538" y="1009"/>
                  <a:pt x="2525" y="1026"/>
                  <a:pt x="2498" y="1026"/>
                </a:cubicBezTo>
                <a:cubicBezTo>
                  <a:pt x="2470" y="1026"/>
                  <a:pt x="2427" y="1009"/>
                  <a:pt x="2359" y="941"/>
                </a:cubicBezTo>
                <a:cubicBezTo>
                  <a:pt x="2342" y="932"/>
                  <a:pt x="2333" y="928"/>
                  <a:pt x="2329" y="928"/>
                </a:cubicBezTo>
                <a:cubicBezTo>
                  <a:pt x="2325" y="928"/>
                  <a:pt x="2325" y="932"/>
                  <a:pt x="2325" y="941"/>
                </a:cubicBezTo>
                <a:cubicBezTo>
                  <a:pt x="2359" y="992"/>
                  <a:pt x="2376" y="1026"/>
                  <a:pt x="2393" y="1077"/>
                </a:cubicBezTo>
                <a:cubicBezTo>
                  <a:pt x="2376" y="1129"/>
                  <a:pt x="2427" y="1197"/>
                  <a:pt x="2512" y="1299"/>
                </a:cubicBezTo>
                <a:cubicBezTo>
                  <a:pt x="2530" y="1316"/>
                  <a:pt x="2547" y="1351"/>
                  <a:pt x="2564" y="1368"/>
                </a:cubicBezTo>
                <a:lnTo>
                  <a:pt x="2530" y="1419"/>
                </a:lnTo>
                <a:cubicBezTo>
                  <a:pt x="2495" y="1385"/>
                  <a:pt x="2461" y="1334"/>
                  <a:pt x="2427" y="1299"/>
                </a:cubicBezTo>
                <a:cubicBezTo>
                  <a:pt x="2342" y="1163"/>
                  <a:pt x="2342" y="1163"/>
                  <a:pt x="2273" y="1146"/>
                </a:cubicBezTo>
                <a:lnTo>
                  <a:pt x="2102" y="1077"/>
                </a:lnTo>
                <a:cubicBezTo>
                  <a:pt x="2100" y="1076"/>
                  <a:pt x="2098" y="1075"/>
                  <a:pt x="2096" y="1075"/>
                </a:cubicBezTo>
                <a:cubicBezTo>
                  <a:pt x="2071" y="1075"/>
                  <a:pt x="2089" y="1168"/>
                  <a:pt x="2137" y="1231"/>
                </a:cubicBezTo>
                <a:cubicBezTo>
                  <a:pt x="2154" y="1265"/>
                  <a:pt x="2171" y="1299"/>
                  <a:pt x="2188" y="1316"/>
                </a:cubicBezTo>
                <a:cubicBezTo>
                  <a:pt x="2273" y="1402"/>
                  <a:pt x="2342" y="1470"/>
                  <a:pt x="2410" y="1556"/>
                </a:cubicBezTo>
                <a:lnTo>
                  <a:pt x="2137" y="1863"/>
                </a:lnTo>
                <a:lnTo>
                  <a:pt x="2102" y="1829"/>
                </a:lnTo>
                <a:cubicBezTo>
                  <a:pt x="2054" y="1793"/>
                  <a:pt x="2014" y="1757"/>
                  <a:pt x="1989" y="1757"/>
                </a:cubicBezTo>
                <a:cubicBezTo>
                  <a:pt x="1979" y="1757"/>
                  <a:pt x="1971" y="1763"/>
                  <a:pt x="1966" y="1778"/>
                </a:cubicBezTo>
                <a:cubicBezTo>
                  <a:pt x="1966" y="1803"/>
                  <a:pt x="1961" y="1816"/>
                  <a:pt x="1949" y="1816"/>
                </a:cubicBezTo>
                <a:cubicBezTo>
                  <a:pt x="1936" y="1816"/>
                  <a:pt x="1914" y="1803"/>
                  <a:pt x="1880" y="1778"/>
                </a:cubicBezTo>
                <a:cubicBezTo>
                  <a:pt x="1842" y="1755"/>
                  <a:pt x="1821" y="1745"/>
                  <a:pt x="1809" y="1745"/>
                </a:cubicBezTo>
                <a:cubicBezTo>
                  <a:pt x="1795" y="1745"/>
                  <a:pt x="1795" y="1759"/>
                  <a:pt x="1795" y="1778"/>
                </a:cubicBezTo>
                <a:cubicBezTo>
                  <a:pt x="1778" y="1812"/>
                  <a:pt x="1744" y="1812"/>
                  <a:pt x="1795" y="1914"/>
                </a:cubicBezTo>
                <a:cubicBezTo>
                  <a:pt x="1762" y="1904"/>
                  <a:pt x="1732" y="1898"/>
                  <a:pt x="1706" y="1898"/>
                </a:cubicBezTo>
                <a:cubicBezTo>
                  <a:pt x="1610" y="1898"/>
                  <a:pt x="1563" y="1972"/>
                  <a:pt x="1590" y="2120"/>
                </a:cubicBezTo>
                <a:cubicBezTo>
                  <a:pt x="1521" y="2154"/>
                  <a:pt x="1487" y="2239"/>
                  <a:pt x="1556" y="2410"/>
                </a:cubicBezTo>
                <a:cubicBezTo>
                  <a:pt x="1573" y="2444"/>
                  <a:pt x="1590" y="2478"/>
                  <a:pt x="1590" y="2495"/>
                </a:cubicBezTo>
                <a:lnTo>
                  <a:pt x="1573" y="2513"/>
                </a:lnTo>
                <a:cubicBezTo>
                  <a:pt x="1556" y="2513"/>
                  <a:pt x="1539" y="2530"/>
                  <a:pt x="1521" y="2530"/>
                </a:cubicBezTo>
                <a:cubicBezTo>
                  <a:pt x="1487" y="2547"/>
                  <a:pt x="1436" y="2581"/>
                  <a:pt x="1419" y="2615"/>
                </a:cubicBezTo>
                <a:cubicBezTo>
                  <a:pt x="1369" y="2590"/>
                  <a:pt x="1319" y="2574"/>
                  <a:pt x="1262" y="2574"/>
                </a:cubicBezTo>
                <a:cubicBezTo>
                  <a:pt x="1241" y="2574"/>
                  <a:pt x="1220" y="2576"/>
                  <a:pt x="1197" y="2581"/>
                </a:cubicBezTo>
                <a:cubicBezTo>
                  <a:pt x="1111" y="2615"/>
                  <a:pt x="1094" y="2718"/>
                  <a:pt x="1094" y="2837"/>
                </a:cubicBezTo>
                <a:lnTo>
                  <a:pt x="1060" y="2837"/>
                </a:lnTo>
                <a:cubicBezTo>
                  <a:pt x="1026" y="2820"/>
                  <a:pt x="992" y="2803"/>
                  <a:pt x="958" y="2803"/>
                </a:cubicBezTo>
                <a:cubicBezTo>
                  <a:pt x="923" y="2803"/>
                  <a:pt x="889" y="2820"/>
                  <a:pt x="872" y="2837"/>
                </a:cubicBezTo>
                <a:lnTo>
                  <a:pt x="838" y="2820"/>
                </a:lnTo>
                <a:cubicBezTo>
                  <a:pt x="787" y="2769"/>
                  <a:pt x="736" y="2735"/>
                  <a:pt x="684" y="2718"/>
                </a:cubicBezTo>
                <a:cubicBezTo>
                  <a:pt x="684" y="2683"/>
                  <a:pt x="650" y="2615"/>
                  <a:pt x="582" y="2530"/>
                </a:cubicBezTo>
                <a:cubicBezTo>
                  <a:pt x="513" y="2444"/>
                  <a:pt x="513" y="2427"/>
                  <a:pt x="548" y="2427"/>
                </a:cubicBezTo>
                <a:cubicBezTo>
                  <a:pt x="582" y="2427"/>
                  <a:pt x="582" y="2427"/>
                  <a:pt x="530" y="2342"/>
                </a:cubicBezTo>
                <a:cubicBezTo>
                  <a:pt x="513" y="2325"/>
                  <a:pt x="479" y="2290"/>
                  <a:pt x="462" y="2273"/>
                </a:cubicBezTo>
                <a:cubicBezTo>
                  <a:pt x="445" y="2273"/>
                  <a:pt x="445" y="2290"/>
                  <a:pt x="445" y="2307"/>
                </a:cubicBezTo>
                <a:cubicBezTo>
                  <a:pt x="445" y="2325"/>
                  <a:pt x="462" y="2376"/>
                  <a:pt x="462" y="2376"/>
                </a:cubicBezTo>
                <a:cubicBezTo>
                  <a:pt x="428" y="2393"/>
                  <a:pt x="377" y="2410"/>
                  <a:pt x="343" y="2410"/>
                </a:cubicBezTo>
                <a:cubicBezTo>
                  <a:pt x="325" y="2410"/>
                  <a:pt x="274" y="2359"/>
                  <a:pt x="223" y="2325"/>
                </a:cubicBezTo>
                <a:lnTo>
                  <a:pt x="189" y="2273"/>
                </a:lnTo>
                <a:lnTo>
                  <a:pt x="155" y="2222"/>
                </a:lnTo>
                <a:lnTo>
                  <a:pt x="137" y="2222"/>
                </a:lnTo>
                <a:cubicBezTo>
                  <a:pt x="137" y="2222"/>
                  <a:pt x="137" y="2239"/>
                  <a:pt x="137" y="2239"/>
                </a:cubicBezTo>
                <a:cubicBezTo>
                  <a:pt x="120" y="2273"/>
                  <a:pt x="103" y="2307"/>
                  <a:pt x="86" y="2325"/>
                </a:cubicBezTo>
                <a:cubicBezTo>
                  <a:pt x="69" y="2325"/>
                  <a:pt x="52" y="2342"/>
                  <a:pt x="18" y="2342"/>
                </a:cubicBezTo>
                <a:cubicBezTo>
                  <a:pt x="1" y="2342"/>
                  <a:pt x="1" y="2376"/>
                  <a:pt x="18" y="2427"/>
                </a:cubicBezTo>
                <a:lnTo>
                  <a:pt x="9057" y="13841"/>
                </a:lnTo>
                <a:cubicBezTo>
                  <a:pt x="9057" y="13841"/>
                  <a:pt x="9074" y="13841"/>
                  <a:pt x="9091" y="13824"/>
                </a:cubicBezTo>
                <a:cubicBezTo>
                  <a:pt x="9074" y="13824"/>
                  <a:pt x="9074" y="13807"/>
                  <a:pt x="9057" y="13789"/>
                </a:cubicBezTo>
                <a:cubicBezTo>
                  <a:pt x="9039" y="13721"/>
                  <a:pt x="8988" y="13636"/>
                  <a:pt x="9005" y="13619"/>
                </a:cubicBezTo>
                <a:cubicBezTo>
                  <a:pt x="9022" y="13567"/>
                  <a:pt x="8954" y="13482"/>
                  <a:pt x="8971" y="13431"/>
                </a:cubicBezTo>
                <a:cubicBezTo>
                  <a:pt x="8976" y="13421"/>
                  <a:pt x="8981" y="13416"/>
                  <a:pt x="8986" y="13416"/>
                </a:cubicBezTo>
                <a:cubicBezTo>
                  <a:pt x="8998" y="13416"/>
                  <a:pt x="9010" y="13441"/>
                  <a:pt x="9022" y="13465"/>
                </a:cubicBezTo>
                <a:lnTo>
                  <a:pt x="9108" y="13516"/>
                </a:lnTo>
                <a:cubicBezTo>
                  <a:pt x="9142" y="13533"/>
                  <a:pt x="9176" y="13567"/>
                  <a:pt x="9210" y="13601"/>
                </a:cubicBezTo>
                <a:cubicBezTo>
                  <a:pt x="9244" y="13574"/>
                  <a:pt x="9287" y="13563"/>
                  <a:pt x="9335" y="13563"/>
                </a:cubicBezTo>
                <a:cubicBezTo>
                  <a:pt x="9408" y="13563"/>
                  <a:pt x="9494" y="13588"/>
                  <a:pt x="9586" y="13619"/>
                </a:cubicBezTo>
                <a:cubicBezTo>
                  <a:pt x="9655" y="13567"/>
                  <a:pt x="9723" y="13516"/>
                  <a:pt x="9774" y="13465"/>
                </a:cubicBezTo>
                <a:cubicBezTo>
                  <a:pt x="9757" y="13431"/>
                  <a:pt x="9723" y="13396"/>
                  <a:pt x="9672" y="13345"/>
                </a:cubicBezTo>
                <a:lnTo>
                  <a:pt x="9586" y="13243"/>
                </a:lnTo>
                <a:cubicBezTo>
                  <a:pt x="9586" y="13226"/>
                  <a:pt x="9552" y="13191"/>
                  <a:pt x="9518" y="13174"/>
                </a:cubicBezTo>
                <a:cubicBezTo>
                  <a:pt x="9457" y="13082"/>
                  <a:pt x="9436" y="13018"/>
                  <a:pt x="9482" y="13018"/>
                </a:cubicBezTo>
                <a:cubicBezTo>
                  <a:pt x="9488" y="13018"/>
                  <a:pt x="9494" y="13019"/>
                  <a:pt x="9501" y="13021"/>
                </a:cubicBezTo>
                <a:cubicBezTo>
                  <a:pt x="9569" y="13021"/>
                  <a:pt x="9637" y="13021"/>
                  <a:pt x="9723" y="13003"/>
                </a:cubicBezTo>
                <a:cubicBezTo>
                  <a:pt x="9740" y="13003"/>
                  <a:pt x="9757" y="12986"/>
                  <a:pt x="9757" y="12952"/>
                </a:cubicBezTo>
                <a:cubicBezTo>
                  <a:pt x="9757" y="12918"/>
                  <a:pt x="9770" y="12905"/>
                  <a:pt x="9795" y="12905"/>
                </a:cubicBezTo>
                <a:cubicBezTo>
                  <a:pt x="9821" y="12905"/>
                  <a:pt x="9860" y="12918"/>
                  <a:pt x="9911" y="12935"/>
                </a:cubicBezTo>
                <a:cubicBezTo>
                  <a:pt x="9954" y="12957"/>
                  <a:pt x="9988" y="12966"/>
                  <a:pt x="10013" y="12966"/>
                </a:cubicBezTo>
                <a:cubicBezTo>
                  <a:pt x="10047" y="12966"/>
                  <a:pt x="10065" y="12948"/>
                  <a:pt x="10065" y="12918"/>
                </a:cubicBezTo>
                <a:cubicBezTo>
                  <a:pt x="10082" y="12901"/>
                  <a:pt x="10082" y="12884"/>
                  <a:pt x="10065" y="12867"/>
                </a:cubicBezTo>
                <a:cubicBezTo>
                  <a:pt x="10065" y="12798"/>
                  <a:pt x="10099" y="12764"/>
                  <a:pt x="10167" y="12764"/>
                </a:cubicBezTo>
                <a:cubicBezTo>
                  <a:pt x="10201" y="12764"/>
                  <a:pt x="10201" y="12747"/>
                  <a:pt x="10218" y="12730"/>
                </a:cubicBezTo>
                <a:lnTo>
                  <a:pt x="10321" y="12781"/>
                </a:lnTo>
                <a:cubicBezTo>
                  <a:pt x="10321" y="12781"/>
                  <a:pt x="10304" y="12798"/>
                  <a:pt x="10321" y="12816"/>
                </a:cubicBezTo>
                <a:cubicBezTo>
                  <a:pt x="10321" y="12833"/>
                  <a:pt x="10338" y="12850"/>
                  <a:pt x="10355" y="12867"/>
                </a:cubicBezTo>
                <a:cubicBezTo>
                  <a:pt x="10372" y="12884"/>
                  <a:pt x="10389" y="12901"/>
                  <a:pt x="10423" y="12918"/>
                </a:cubicBezTo>
                <a:lnTo>
                  <a:pt x="10475" y="12918"/>
                </a:lnTo>
                <a:lnTo>
                  <a:pt x="10440" y="12833"/>
                </a:lnTo>
                <a:cubicBezTo>
                  <a:pt x="10492" y="12833"/>
                  <a:pt x="10440" y="12747"/>
                  <a:pt x="10406" y="12696"/>
                </a:cubicBezTo>
                <a:cubicBezTo>
                  <a:pt x="10372" y="12645"/>
                  <a:pt x="10406" y="12610"/>
                  <a:pt x="10287" y="12525"/>
                </a:cubicBezTo>
                <a:lnTo>
                  <a:pt x="10201" y="12474"/>
                </a:lnTo>
                <a:cubicBezTo>
                  <a:pt x="10184" y="12440"/>
                  <a:pt x="10201" y="12440"/>
                  <a:pt x="10235" y="12423"/>
                </a:cubicBezTo>
                <a:cubicBezTo>
                  <a:pt x="10338" y="12525"/>
                  <a:pt x="10475" y="12593"/>
                  <a:pt x="10611" y="12628"/>
                </a:cubicBezTo>
                <a:cubicBezTo>
                  <a:pt x="10628" y="12645"/>
                  <a:pt x="10646" y="12662"/>
                  <a:pt x="10663" y="12679"/>
                </a:cubicBezTo>
                <a:cubicBezTo>
                  <a:pt x="10663" y="12593"/>
                  <a:pt x="10731" y="12508"/>
                  <a:pt x="10833" y="12491"/>
                </a:cubicBezTo>
                <a:cubicBezTo>
                  <a:pt x="10816" y="12354"/>
                  <a:pt x="10868" y="12235"/>
                  <a:pt x="11004" y="12235"/>
                </a:cubicBezTo>
                <a:lnTo>
                  <a:pt x="11073" y="12235"/>
                </a:lnTo>
                <a:cubicBezTo>
                  <a:pt x="11124" y="12217"/>
                  <a:pt x="11158" y="12217"/>
                  <a:pt x="11209" y="12200"/>
                </a:cubicBezTo>
                <a:cubicBezTo>
                  <a:pt x="11192" y="12166"/>
                  <a:pt x="11158" y="12132"/>
                  <a:pt x="11124" y="12098"/>
                </a:cubicBezTo>
                <a:cubicBezTo>
                  <a:pt x="11107" y="12081"/>
                  <a:pt x="11090" y="12064"/>
                  <a:pt x="11073" y="12047"/>
                </a:cubicBezTo>
                <a:cubicBezTo>
                  <a:pt x="11107" y="11978"/>
                  <a:pt x="11141" y="11910"/>
                  <a:pt x="11124" y="11842"/>
                </a:cubicBezTo>
                <a:cubicBezTo>
                  <a:pt x="11124" y="11825"/>
                  <a:pt x="11124" y="11790"/>
                  <a:pt x="11124" y="11773"/>
                </a:cubicBezTo>
                <a:cubicBezTo>
                  <a:pt x="11192" y="11773"/>
                  <a:pt x="11244" y="11790"/>
                  <a:pt x="11312" y="11825"/>
                </a:cubicBezTo>
                <a:lnTo>
                  <a:pt x="11363" y="11825"/>
                </a:lnTo>
                <a:cubicBezTo>
                  <a:pt x="11395" y="11835"/>
                  <a:pt x="11440" y="11859"/>
                  <a:pt x="11462" y="11859"/>
                </a:cubicBezTo>
                <a:cubicBezTo>
                  <a:pt x="11474" y="11859"/>
                  <a:pt x="11479" y="11850"/>
                  <a:pt x="11466" y="11825"/>
                </a:cubicBezTo>
                <a:cubicBezTo>
                  <a:pt x="11449" y="11790"/>
                  <a:pt x="11449" y="11756"/>
                  <a:pt x="11431" y="11722"/>
                </a:cubicBezTo>
                <a:lnTo>
                  <a:pt x="11483" y="11722"/>
                </a:lnTo>
                <a:cubicBezTo>
                  <a:pt x="11551" y="11756"/>
                  <a:pt x="11585" y="11773"/>
                  <a:pt x="11619" y="11773"/>
                </a:cubicBezTo>
                <a:cubicBezTo>
                  <a:pt x="11654" y="11739"/>
                  <a:pt x="11705" y="11705"/>
                  <a:pt x="11756" y="11705"/>
                </a:cubicBezTo>
                <a:cubicBezTo>
                  <a:pt x="11790" y="11705"/>
                  <a:pt x="11773" y="11637"/>
                  <a:pt x="11722" y="11585"/>
                </a:cubicBezTo>
                <a:cubicBezTo>
                  <a:pt x="11706" y="11554"/>
                  <a:pt x="11705" y="11544"/>
                  <a:pt x="11713" y="11544"/>
                </a:cubicBezTo>
                <a:cubicBezTo>
                  <a:pt x="11722" y="11544"/>
                  <a:pt x="11745" y="11559"/>
                  <a:pt x="11773" y="11568"/>
                </a:cubicBezTo>
                <a:cubicBezTo>
                  <a:pt x="11807" y="11588"/>
                  <a:pt x="11830" y="11595"/>
                  <a:pt x="11845" y="11595"/>
                </a:cubicBezTo>
                <a:cubicBezTo>
                  <a:pt x="11869" y="11595"/>
                  <a:pt x="11876" y="11579"/>
                  <a:pt x="11876" y="11568"/>
                </a:cubicBezTo>
                <a:cubicBezTo>
                  <a:pt x="11876" y="11500"/>
                  <a:pt x="11859" y="11432"/>
                  <a:pt x="11859" y="11363"/>
                </a:cubicBezTo>
                <a:lnTo>
                  <a:pt x="11859" y="11363"/>
                </a:lnTo>
                <a:cubicBezTo>
                  <a:pt x="11884" y="11383"/>
                  <a:pt x="11908" y="11403"/>
                  <a:pt x="11928" y="11423"/>
                </a:cubicBezTo>
                <a:lnTo>
                  <a:pt x="11928" y="11423"/>
                </a:lnTo>
                <a:lnTo>
                  <a:pt x="290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2" descr="Vẽ tranh Bác Hồ và thiếu nhi - Cách vẽ tranh thiếu nhi với 5 điều Bác Hồ  dạy. - YouTube">
            <a:extLst>
              <a:ext uri="{FF2B5EF4-FFF2-40B4-BE49-F238E27FC236}">
                <a16:creationId xmlns:a16="http://schemas.microsoft.com/office/drawing/2014/main" id="{6502E09F-1B46-A94F-9A0D-34A1976C7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 r="12594" b="4972"/>
          <a:stretch/>
        </p:blipFill>
        <p:spPr bwMode="auto">
          <a:xfrm>
            <a:off x="5561456" y="1461498"/>
            <a:ext cx="3317687" cy="219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891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7" name="Google Shape;1017;p50"/>
          <p:cNvGrpSpPr/>
          <p:nvPr/>
        </p:nvGrpSpPr>
        <p:grpSpPr>
          <a:xfrm rot="-348827">
            <a:off x="-284955" y="6234"/>
            <a:ext cx="2429782" cy="1216680"/>
            <a:chOff x="7110451" y="4123771"/>
            <a:chExt cx="2429676" cy="1216626"/>
          </a:xfrm>
        </p:grpSpPr>
        <p:sp>
          <p:nvSpPr>
            <p:cNvPr id="1018" name="Google Shape;1018;p50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50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20" name="Google Shape;1020;p50"/>
          <p:cNvSpPr/>
          <p:nvPr/>
        </p:nvSpPr>
        <p:spPr>
          <a:xfrm rot="-5400000">
            <a:off x="1928412" y="849288"/>
            <a:ext cx="2174804" cy="4725348"/>
          </a:xfrm>
          <a:custGeom>
            <a:avLst/>
            <a:gdLst/>
            <a:ahLst/>
            <a:cxnLst/>
            <a:rect l="l" t="t" r="r" b="b"/>
            <a:pathLst>
              <a:path w="19445" h="18488" extrusionOk="0">
                <a:moveTo>
                  <a:pt x="274" y="3315"/>
                </a:moveTo>
                <a:cubicBezTo>
                  <a:pt x="376" y="3162"/>
                  <a:pt x="496" y="3247"/>
                  <a:pt x="581" y="3144"/>
                </a:cubicBezTo>
                <a:cubicBezTo>
                  <a:pt x="650" y="3179"/>
                  <a:pt x="701" y="3213"/>
                  <a:pt x="752" y="3247"/>
                </a:cubicBezTo>
                <a:cubicBezTo>
                  <a:pt x="821" y="3281"/>
                  <a:pt x="821" y="3247"/>
                  <a:pt x="855" y="3179"/>
                </a:cubicBezTo>
                <a:cubicBezTo>
                  <a:pt x="889" y="3076"/>
                  <a:pt x="940" y="2974"/>
                  <a:pt x="1008" y="2888"/>
                </a:cubicBezTo>
                <a:lnTo>
                  <a:pt x="1128" y="2922"/>
                </a:lnTo>
                <a:lnTo>
                  <a:pt x="1214" y="3025"/>
                </a:lnTo>
                <a:cubicBezTo>
                  <a:pt x="1162" y="3196"/>
                  <a:pt x="1179" y="3247"/>
                  <a:pt x="1248" y="3264"/>
                </a:cubicBezTo>
                <a:cubicBezTo>
                  <a:pt x="1316" y="3281"/>
                  <a:pt x="1419" y="3298"/>
                  <a:pt x="1504" y="3315"/>
                </a:cubicBezTo>
                <a:cubicBezTo>
                  <a:pt x="1504" y="3332"/>
                  <a:pt x="1521" y="3350"/>
                  <a:pt x="1521" y="3350"/>
                </a:cubicBezTo>
                <a:cubicBezTo>
                  <a:pt x="1521" y="3555"/>
                  <a:pt x="1589" y="3742"/>
                  <a:pt x="1709" y="3913"/>
                </a:cubicBezTo>
                <a:cubicBezTo>
                  <a:pt x="1743" y="4033"/>
                  <a:pt x="1777" y="4135"/>
                  <a:pt x="1880" y="4135"/>
                </a:cubicBezTo>
                <a:cubicBezTo>
                  <a:pt x="1948" y="4153"/>
                  <a:pt x="1999" y="4187"/>
                  <a:pt x="2051" y="4221"/>
                </a:cubicBezTo>
                <a:cubicBezTo>
                  <a:pt x="2085" y="4272"/>
                  <a:pt x="2102" y="4323"/>
                  <a:pt x="2153" y="4323"/>
                </a:cubicBezTo>
                <a:cubicBezTo>
                  <a:pt x="2051" y="4597"/>
                  <a:pt x="1999" y="4887"/>
                  <a:pt x="1999" y="5195"/>
                </a:cubicBezTo>
                <a:lnTo>
                  <a:pt x="1999" y="5195"/>
                </a:lnTo>
                <a:cubicBezTo>
                  <a:pt x="1982" y="5195"/>
                  <a:pt x="1948" y="5280"/>
                  <a:pt x="1931" y="5349"/>
                </a:cubicBezTo>
                <a:cubicBezTo>
                  <a:pt x="1931" y="5434"/>
                  <a:pt x="1948" y="5502"/>
                  <a:pt x="1982" y="5588"/>
                </a:cubicBezTo>
                <a:lnTo>
                  <a:pt x="1982" y="5690"/>
                </a:lnTo>
                <a:cubicBezTo>
                  <a:pt x="1982" y="5707"/>
                  <a:pt x="1982" y="5724"/>
                  <a:pt x="1965" y="5742"/>
                </a:cubicBezTo>
                <a:cubicBezTo>
                  <a:pt x="1914" y="5827"/>
                  <a:pt x="1846" y="5912"/>
                  <a:pt x="1777" y="5998"/>
                </a:cubicBezTo>
                <a:cubicBezTo>
                  <a:pt x="1743" y="6066"/>
                  <a:pt x="1692" y="6066"/>
                  <a:pt x="1658" y="6049"/>
                </a:cubicBezTo>
                <a:cubicBezTo>
                  <a:pt x="1607" y="6015"/>
                  <a:pt x="1624" y="5998"/>
                  <a:pt x="1607" y="5998"/>
                </a:cubicBezTo>
                <a:cubicBezTo>
                  <a:pt x="1555" y="5947"/>
                  <a:pt x="1504" y="5947"/>
                  <a:pt x="1436" y="6015"/>
                </a:cubicBezTo>
                <a:cubicBezTo>
                  <a:pt x="1419" y="6049"/>
                  <a:pt x="1384" y="6083"/>
                  <a:pt x="1350" y="6117"/>
                </a:cubicBezTo>
                <a:cubicBezTo>
                  <a:pt x="1265" y="6186"/>
                  <a:pt x="1231" y="6271"/>
                  <a:pt x="1248" y="6357"/>
                </a:cubicBezTo>
                <a:cubicBezTo>
                  <a:pt x="1248" y="6391"/>
                  <a:pt x="1214" y="6442"/>
                  <a:pt x="1214" y="6476"/>
                </a:cubicBezTo>
                <a:cubicBezTo>
                  <a:pt x="1196" y="6510"/>
                  <a:pt x="1196" y="6545"/>
                  <a:pt x="1214" y="6579"/>
                </a:cubicBezTo>
                <a:cubicBezTo>
                  <a:pt x="1231" y="6698"/>
                  <a:pt x="1384" y="6750"/>
                  <a:pt x="1470" y="6647"/>
                </a:cubicBezTo>
                <a:lnTo>
                  <a:pt x="1504" y="6613"/>
                </a:lnTo>
                <a:cubicBezTo>
                  <a:pt x="1572" y="6528"/>
                  <a:pt x="1709" y="6493"/>
                  <a:pt x="1794" y="6562"/>
                </a:cubicBezTo>
                <a:cubicBezTo>
                  <a:pt x="1863" y="6596"/>
                  <a:pt x="1812" y="6733"/>
                  <a:pt x="1829" y="6818"/>
                </a:cubicBezTo>
                <a:cubicBezTo>
                  <a:pt x="1829" y="6903"/>
                  <a:pt x="1863" y="6972"/>
                  <a:pt x="1914" y="7040"/>
                </a:cubicBezTo>
                <a:cubicBezTo>
                  <a:pt x="1965" y="7091"/>
                  <a:pt x="2017" y="7126"/>
                  <a:pt x="2068" y="7177"/>
                </a:cubicBezTo>
                <a:cubicBezTo>
                  <a:pt x="2136" y="7279"/>
                  <a:pt x="2136" y="7382"/>
                  <a:pt x="2102" y="7484"/>
                </a:cubicBezTo>
                <a:cubicBezTo>
                  <a:pt x="2102" y="7519"/>
                  <a:pt x="2068" y="7570"/>
                  <a:pt x="2051" y="7604"/>
                </a:cubicBezTo>
                <a:cubicBezTo>
                  <a:pt x="2034" y="7724"/>
                  <a:pt x="2034" y="7775"/>
                  <a:pt x="2102" y="7826"/>
                </a:cubicBezTo>
                <a:cubicBezTo>
                  <a:pt x="2136" y="7843"/>
                  <a:pt x="2153" y="7860"/>
                  <a:pt x="2187" y="7894"/>
                </a:cubicBezTo>
                <a:cubicBezTo>
                  <a:pt x="2239" y="7946"/>
                  <a:pt x="2290" y="7912"/>
                  <a:pt x="2341" y="7843"/>
                </a:cubicBezTo>
                <a:cubicBezTo>
                  <a:pt x="2392" y="7775"/>
                  <a:pt x="2410" y="7758"/>
                  <a:pt x="2444" y="7724"/>
                </a:cubicBezTo>
                <a:cubicBezTo>
                  <a:pt x="2529" y="7860"/>
                  <a:pt x="2615" y="7980"/>
                  <a:pt x="2700" y="8117"/>
                </a:cubicBezTo>
                <a:cubicBezTo>
                  <a:pt x="2717" y="8151"/>
                  <a:pt x="2717" y="8185"/>
                  <a:pt x="2717" y="8219"/>
                </a:cubicBezTo>
                <a:cubicBezTo>
                  <a:pt x="2700" y="8373"/>
                  <a:pt x="2683" y="8527"/>
                  <a:pt x="2649" y="8697"/>
                </a:cubicBezTo>
                <a:cubicBezTo>
                  <a:pt x="2632" y="8715"/>
                  <a:pt x="2615" y="8732"/>
                  <a:pt x="2580" y="8749"/>
                </a:cubicBezTo>
                <a:cubicBezTo>
                  <a:pt x="2495" y="8800"/>
                  <a:pt x="2427" y="8800"/>
                  <a:pt x="2410" y="8629"/>
                </a:cubicBezTo>
                <a:cubicBezTo>
                  <a:pt x="2410" y="8578"/>
                  <a:pt x="2392" y="8578"/>
                  <a:pt x="2375" y="8629"/>
                </a:cubicBezTo>
                <a:cubicBezTo>
                  <a:pt x="2324" y="8732"/>
                  <a:pt x="2222" y="8834"/>
                  <a:pt x="2273" y="8988"/>
                </a:cubicBezTo>
                <a:cubicBezTo>
                  <a:pt x="2273" y="9039"/>
                  <a:pt x="2273" y="9108"/>
                  <a:pt x="2222" y="9159"/>
                </a:cubicBezTo>
                <a:cubicBezTo>
                  <a:pt x="2170" y="9261"/>
                  <a:pt x="2222" y="9278"/>
                  <a:pt x="2239" y="9313"/>
                </a:cubicBezTo>
                <a:cubicBezTo>
                  <a:pt x="2256" y="9364"/>
                  <a:pt x="2222" y="9432"/>
                  <a:pt x="2205" y="9466"/>
                </a:cubicBezTo>
                <a:cubicBezTo>
                  <a:pt x="2170" y="9501"/>
                  <a:pt x="2136" y="9501"/>
                  <a:pt x="2102" y="9518"/>
                </a:cubicBezTo>
                <a:cubicBezTo>
                  <a:pt x="2068" y="9518"/>
                  <a:pt x="2034" y="9535"/>
                  <a:pt x="1999" y="9552"/>
                </a:cubicBezTo>
                <a:cubicBezTo>
                  <a:pt x="1982" y="9552"/>
                  <a:pt x="1982" y="9569"/>
                  <a:pt x="1965" y="9586"/>
                </a:cubicBezTo>
                <a:cubicBezTo>
                  <a:pt x="1965" y="9620"/>
                  <a:pt x="1948" y="9654"/>
                  <a:pt x="1948" y="9688"/>
                </a:cubicBezTo>
                <a:cubicBezTo>
                  <a:pt x="1999" y="9791"/>
                  <a:pt x="2068" y="9911"/>
                  <a:pt x="2153" y="9928"/>
                </a:cubicBezTo>
                <a:cubicBezTo>
                  <a:pt x="2239" y="9945"/>
                  <a:pt x="2222" y="10013"/>
                  <a:pt x="2222" y="10116"/>
                </a:cubicBezTo>
                <a:cubicBezTo>
                  <a:pt x="2222" y="10133"/>
                  <a:pt x="2222" y="10150"/>
                  <a:pt x="2239" y="10167"/>
                </a:cubicBezTo>
                <a:cubicBezTo>
                  <a:pt x="2239" y="10269"/>
                  <a:pt x="2239" y="10372"/>
                  <a:pt x="2239" y="10492"/>
                </a:cubicBezTo>
                <a:cubicBezTo>
                  <a:pt x="2170" y="10679"/>
                  <a:pt x="2136" y="10885"/>
                  <a:pt x="2136" y="11107"/>
                </a:cubicBezTo>
                <a:cubicBezTo>
                  <a:pt x="2136" y="11226"/>
                  <a:pt x="2170" y="11363"/>
                  <a:pt x="2205" y="11500"/>
                </a:cubicBezTo>
                <a:cubicBezTo>
                  <a:pt x="2187" y="11500"/>
                  <a:pt x="2187" y="11500"/>
                  <a:pt x="2170" y="11517"/>
                </a:cubicBezTo>
                <a:cubicBezTo>
                  <a:pt x="2136" y="11568"/>
                  <a:pt x="2119" y="11653"/>
                  <a:pt x="2136" y="11722"/>
                </a:cubicBezTo>
                <a:cubicBezTo>
                  <a:pt x="2222" y="11910"/>
                  <a:pt x="2341" y="12012"/>
                  <a:pt x="2427" y="12200"/>
                </a:cubicBezTo>
                <a:cubicBezTo>
                  <a:pt x="2461" y="12217"/>
                  <a:pt x="2478" y="12251"/>
                  <a:pt x="2512" y="12269"/>
                </a:cubicBezTo>
                <a:cubicBezTo>
                  <a:pt x="2512" y="12269"/>
                  <a:pt x="2529" y="12251"/>
                  <a:pt x="2546" y="12251"/>
                </a:cubicBezTo>
                <a:cubicBezTo>
                  <a:pt x="2649" y="12337"/>
                  <a:pt x="2734" y="12456"/>
                  <a:pt x="2803" y="12576"/>
                </a:cubicBezTo>
                <a:cubicBezTo>
                  <a:pt x="2871" y="12713"/>
                  <a:pt x="2973" y="12815"/>
                  <a:pt x="3093" y="12901"/>
                </a:cubicBezTo>
                <a:cubicBezTo>
                  <a:pt x="3110" y="12901"/>
                  <a:pt x="3110" y="12901"/>
                  <a:pt x="3127" y="12901"/>
                </a:cubicBezTo>
                <a:lnTo>
                  <a:pt x="3247" y="13687"/>
                </a:lnTo>
                <a:lnTo>
                  <a:pt x="3230" y="13687"/>
                </a:lnTo>
                <a:lnTo>
                  <a:pt x="3059" y="13772"/>
                </a:lnTo>
                <a:cubicBezTo>
                  <a:pt x="3042" y="13789"/>
                  <a:pt x="3042" y="13806"/>
                  <a:pt x="3025" y="13823"/>
                </a:cubicBezTo>
                <a:cubicBezTo>
                  <a:pt x="3025" y="13858"/>
                  <a:pt x="3025" y="13892"/>
                  <a:pt x="3042" y="13909"/>
                </a:cubicBezTo>
                <a:cubicBezTo>
                  <a:pt x="3093" y="13960"/>
                  <a:pt x="3144" y="13994"/>
                  <a:pt x="3213" y="14028"/>
                </a:cubicBezTo>
                <a:cubicBezTo>
                  <a:pt x="3281" y="14028"/>
                  <a:pt x="3298" y="14097"/>
                  <a:pt x="3281" y="14199"/>
                </a:cubicBezTo>
                <a:lnTo>
                  <a:pt x="3281" y="14268"/>
                </a:lnTo>
                <a:cubicBezTo>
                  <a:pt x="3418" y="14251"/>
                  <a:pt x="3401" y="14507"/>
                  <a:pt x="3503" y="14558"/>
                </a:cubicBezTo>
                <a:cubicBezTo>
                  <a:pt x="3571" y="14575"/>
                  <a:pt x="3606" y="14626"/>
                  <a:pt x="3640" y="14695"/>
                </a:cubicBezTo>
                <a:cubicBezTo>
                  <a:pt x="3674" y="14831"/>
                  <a:pt x="3759" y="14831"/>
                  <a:pt x="3828" y="14917"/>
                </a:cubicBezTo>
                <a:lnTo>
                  <a:pt x="3947" y="15036"/>
                </a:lnTo>
                <a:lnTo>
                  <a:pt x="3947" y="15105"/>
                </a:lnTo>
                <a:cubicBezTo>
                  <a:pt x="3947" y="15173"/>
                  <a:pt x="3947" y="15276"/>
                  <a:pt x="3896" y="15310"/>
                </a:cubicBezTo>
                <a:cubicBezTo>
                  <a:pt x="3862" y="15344"/>
                  <a:pt x="3794" y="15344"/>
                  <a:pt x="3776" y="15293"/>
                </a:cubicBezTo>
                <a:cubicBezTo>
                  <a:pt x="3725" y="15207"/>
                  <a:pt x="3674" y="15122"/>
                  <a:pt x="3589" y="15173"/>
                </a:cubicBezTo>
                <a:cubicBezTo>
                  <a:pt x="3554" y="15105"/>
                  <a:pt x="3503" y="15036"/>
                  <a:pt x="3452" y="14968"/>
                </a:cubicBezTo>
                <a:cubicBezTo>
                  <a:pt x="3452" y="14951"/>
                  <a:pt x="3401" y="14985"/>
                  <a:pt x="3401" y="15002"/>
                </a:cubicBezTo>
                <a:cubicBezTo>
                  <a:pt x="3366" y="15071"/>
                  <a:pt x="3366" y="15002"/>
                  <a:pt x="3383" y="15054"/>
                </a:cubicBezTo>
                <a:cubicBezTo>
                  <a:pt x="3401" y="15173"/>
                  <a:pt x="3435" y="15276"/>
                  <a:pt x="3452" y="15395"/>
                </a:cubicBezTo>
                <a:cubicBezTo>
                  <a:pt x="3469" y="15447"/>
                  <a:pt x="3503" y="15498"/>
                  <a:pt x="3554" y="15498"/>
                </a:cubicBezTo>
                <a:cubicBezTo>
                  <a:pt x="3606" y="15498"/>
                  <a:pt x="3640" y="15515"/>
                  <a:pt x="3657" y="15583"/>
                </a:cubicBezTo>
                <a:cubicBezTo>
                  <a:pt x="3691" y="15703"/>
                  <a:pt x="3725" y="15822"/>
                  <a:pt x="3845" y="15771"/>
                </a:cubicBezTo>
                <a:cubicBezTo>
                  <a:pt x="3896" y="15857"/>
                  <a:pt x="3913" y="15976"/>
                  <a:pt x="3999" y="15993"/>
                </a:cubicBezTo>
                <a:cubicBezTo>
                  <a:pt x="4033" y="16010"/>
                  <a:pt x="4016" y="16079"/>
                  <a:pt x="3999" y="16147"/>
                </a:cubicBezTo>
                <a:cubicBezTo>
                  <a:pt x="3999" y="16198"/>
                  <a:pt x="3964" y="16215"/>
                  <a:pt x="3913" y="16215"/>
                </a:cubicBezTo>
                <a:cubicBezTo>
                  <a:pt x="3845" y="16215"/>
                  <a:pt x="3794" y="16318"/>
                  <a:pt x="3794" y="16438"/>
                </a:cubicBezTo>
                <a:cubicBezTo>
                  <a:pt x="3811" y="16489"/>
                  <a:pt x="3828" y="16540"/>
                  <a:pt x="3828" y="16591"/>
                </a:cubicBezTo>
                <a:cubicBezTo>
                  <a:pt x="3811" y="16711"/>
                  <a:pt x="3862" y="16813"/>
                  <a:pt x="3930" y="16882"/>
                </a:cubicBezTo>
                <a:cubicBezTo>
                  <a:pt x="3999" y="16933"/>
                  <a:pt x="4067" y="16984"/>
                  <a:pt x="4118" y="17036"/>
                </a:cubicBezTo>
                <a:cubicBezTo>
                  <a:pt x="4152" y="17053"/>
                  <a:pt x="4204" y="17070"/>
                  <a:pt x="4204" y="17104"/>
                </a:cubicBezTo>
                <a:cubicBezTo>
                  <a:pt x="4187" y="17326"/>
                  <a:pt x="4306" y="17343"/>
                  <a:pt x="4357" y="17446"/>
                </a:cubicBezTo>
                <a:cubicBezTo>
                  <a:pt x="4426" y="17599"/>
                  <a:pt x="4477" y="17565"/>
                  <a:pt x="4597" y="17343"/>
                </a:cubicBezTo>
                <a:cubicBezTo>
                  <a:pt x="4631" y="17394"/>
                  <a:pt x="4682" y="17411"/>
                  <a:pt x="4733" y="17429"/>
                </a:cubicBezTo>
                <a:cubicBezTo>
                  <a:pt x="4802" y="17463"/>
                  <a:pt x="4802" y="17531"/>
                  <a:pt x="4750" y="17651"/>
                </a:cubicBezTo>
                <a:lnTo>
                  <a:pt x="4750" y="17651"/>
                </a:lnTo>
                <a:cubicBezTo>
                  <a:pt x="4802" y="17668"/>
                  <a:pt x="4853" y="17668"/>
                  <a:pt x="4904" y="17685"/>
                </a:cubicBezTo>
                <a:lnTo>
                  <a:pt x="4938" y="17685"/>
                </a:lnTo>
                <a:lnTo>
                  <a:pt x="4990" y="17634"/>
                </a:lnTo>
                <a:cubicBezTo>
                  <a:pt x="5075" y="17582"/>
                  <a:pt x="5160" y="17531"/>
                  <a:pt x="5263" y="17497"/>
                </a:cubicBezTo>
                <a:lnTo>
                  <a:pt x="5263" y="17497"/>
                </a:lnTo>
                <a:lnTo>
                  <a:pt x="5314" y="17480"/>
                </a:lnTo>
                <a:cubicBezTo>
                  <a:pt x="5314" y="17463"/>
                  <a:pt x="5314" y="17446"/>
                  <a:pt x="5314" y="17429"/>
                </a:cubicBezTo>
                <a:cubicBezTo>
                  <a:pt x="5314" y="17343"/>
                  <a:pt x="5365" y="17309"/>
                  <a:pt x="5417" y="17258"/>
                </a:cubicBezTo>
                <a:cubicBezTo>
                  <a:pt x="5468" y="17224"/>
                  <a:pt x="5485" y="17258"/>
                  <a:pt x="5519" y="17275"/>
                </a:cubicBezTo>
                <a:lnTo>
                  <a:pt x="5639" y="17326"/>
                </a:lnTo>
                <a:cubicBezTo>
                  <a:pt x="5673" y="17343"/>
                  <a:pt x="5707" y="17292"/>
                  <a:pt x="5707" y="17241"/>
                </a:cubicBezTo>
                <a:cubicBezTo>
                  <a:pt x="5707" y="17189"/>
                  <a:pt x="5690" y="17104"/>
                  <a:pt x="5690" y="17036"/>
                </a:cubicBezTo>
                <a:lnTo>
                  <a:pt x="6151" y="17070"/>
                </a:lnTo>
                <a:cubicBezTo>
                  <a:pt x="6169" y="17121"/>
                  <a:pt x="6186" y="17172"/>
                  <a:pt x="6186" y="17224"/>
                </a:cubicBezTo>
                <a:cubicBezTo>
                  <a:pt x="6186" y="17275"/>
                  <a:pt x="6169" y="17343"/>
                  <a:pt x="6151" y="17394"/>
                </a:cubicBezTo>
                <a:cubicBezTo>
                  <a:pt x="6151" y="17429"/>
                  <a:pt x="6203" y="17531"/>
                  <a:pt x="6220" y="17514"/>
                </a:cubicBezTo>
                <a:cubicBezTo>
                  <a:pt x="6322" y="17497"/>
                  <a:pt x="6442" y="17514"/>
                  <a:pt x="6527" y="17582"/>
                </a:cubicBezTo>
                <a:cubicBezTo>
                  <a:pt x="6613" y="17548"/>
                  <a:pt x="6715" y="17548"/>
                  <a:pt x="6818" y="17565"/>
                </a:cubicBezTo>
                <a:cubicBezTo>
                  <a:pt x="6886" y="17565"/>
                  <a:pt x="6972" y="17565"/>
                  <a:pt x="7040" y="17582"/>
                </a:cubicBezTo>
                <a:cubicBezTo>
                  <a:pt x="7108" y="17617"/>
                  <a:pt x="7194" y="17617"/>
                  <a:pt x="7262" y="17548"/>
                </a:cubicBezTo>
                <a:cubicBezTo>
                  <a:pt x="7347" y="17480"/>
                  <a:pt x="7433" y="17514"/>
                  <a:pt x="7518" y="17668"/>
                </a:cubicBezTo>
                <a:cubicBezTo>
                  <a:pt x="7535" y="17565"/>
                  <a:pt x="7518" y="17480"/>
                  <a:pt x="7501" y="17377"/>
                </a:cubicBezTo>
                <a:cubicBezTo>
                  <a:pt x="7467" y="17309"/>
                  <a:pt x="7484" y="17224"/>
                  <a:pt x="7553" y="17189"/>
                </a:cubicBezTo>
                <a:lnTo>
                  <a:pt x="8168" y="17241"/>
                </a:lnTo>
                <a:cubicBezTo>
                  <a:pt x="8253" y="17411"/>
                  <a:pt x="8253" y="17411"/>
                  <a:pt x="8356" y="17429"/>
                </a:cubicBezTo>
                <a:cubicBezTo>
                  <a:pt x="8390" y="17429"/>
                  <a:pt x="8407" y="17429"/>
                  <a:pt x="8424" y="17429"/>
                </a:cubicBezTo>
                <a:cubicBezTo>
                  <a:pt x="8475" y="17446"/>
                  <a:pt x="8509" y="17497"/>
                  <a:pt x="8526" y="17548"/>
                </a:cubicBezTo>
                <a:cubicBezTo>
                  <a:pt x="8544" y="17582"/>
                  <a:pt x="8526" y="17634"/>
                  <a:pt x="8509" y="17685"/>
                </a:cubicBezTo>
                <a:cubicBezTo>
                  <a:pt x="8509" y="17685"/>
                  <a:pt x="8492" y="17702"/>
                  <a:pt x="8475" y="17702"/>
                </a:cubicBezTo>
                <a:cubicBezTo>
                  <a:pt x="8441" y="17719"/>
                  <a:pt x="8407" y="17719"/>
                  <a:pt x="8373" y="17719"/>
                </a:cubicBezTo>
                <a:lnTo>
                  <a:pt x="8373" y="17719"/>
                </a:lnTo>
                <a:cubicBezTo>
                  <a:pt x="8424" y="17839"/>
                  <a:pt x="8492" y="17958"/>
                  <a:pt x="8544" y="18061"/>
                </a:cubicBezTo>
                <a:cubicBezTo>
                  <a:pt x="8578" y="18095"/>
                  <a:pt x="8612" y="18061"/>
                  <a:pt x="8646" y="18061"/>
                </a:cubicBezTo>
                <a:cubicBezTo>
                  <a:pt x="8749" y="18044"/>
                  <a:pt x="8868" y="17992"/>
                  <a:pt x="8971" y="17924"/>
                </a:cubicBezTo>
                <a:cubicBezTo>
                  <a:pt x="9005" y="17907"/>
                  <a:pt x="9022" y="17856"/>
                  <a:pt x="9039" y="17822"/>
                </a:cubicBezTo>
                <a:cubicBezTo>
                  <a:pt x="9261" y="17924"/>
                  <a:pt x="9535" y="17890"/>
                  <a:pt x="9740" y="17770"/>
                </a:cubicBezTo>
                <a:cubicBezTo>
                  <a:pt x="9774" y="17770"/>
                  <a:pt x="9808" y="17770"/>
                  <a:pt x="9825" y="17770"/>
                </a:cubicBezTo>
                <a:cubicBezTo>
                  <a:pt x="9876" y="17736"/>
                  <a:pt x="9910" y="17804"/>
                  <a:pt x="9927" y="17839"/>
                </a:cubicBezTo>
                <a:cubicBezTo>
                  <a:pt x="9962" y="17924"/>
                  <a:pt x="10030" y="17975"/>
                  <a:pt x="10098" y="17992"/>
                </a:cubicBezTo>
                <a:cubicBezTo>
                  <a:pt x="10184" y="17992"/>
                  <a:pt x="10252" y="17975"/>
                  <a:pt x="10303" y="17924"/>
                </a:cubicBezTo>
                <a:cubicBezTo>
                  <a:pt x="10406" y="17804"/>
                  <a:pt x="10577" y="17804"/>
                  <a:pt x="10696" y="17890"/>
                </a:cubicBezTo>
                <a:cubicBezTo>
                  <a:pt x="10713" y="17890"/>
                  <a:pt x="10748" y="17907"/>
                  <a:pt x="10765" y="17924"/>
                </a:cubicBezTo>
                <a:cubicBezTo>
                  <a:pt x="10884" y="17958"/>
                  <a:pt x="10987" y="17958"/>
                  <a:pt x="11021" y="17822"/>
                </a:cubicBezTo>
                <a:cubicBezTo>
                  <a:pt x="11021" y="17822"/>
                  <a:pt x="11038" y="17804"/>
                  <a:pt x="11055" y="17787"/>
                </a:cubicBezTo>
                <a:cubicBezTo>
                  <a:pt x="11038" y="17770"/>
                  <a:pt x="11038" y="17736"/>
                  <a:pt x="11038" y="17702"/>
                </a:cubicBezTo>
                <a:cubicBezTo>
                  <a:pt x="11038" y="17651"/>
                  <a:pt x="11055" y="17582"/>
                  <a:pt x="11072" y="17531"/>
                </a:cubicBezTo>
                <a:cubicBezTo>
                  <a:pt x="11226" y="17531"/>
                  <a:pt x="11294" y="17429"/>
                  <a:pt x="11414" y="17377"/>
                </a:cubicBezTo>
                <a:cubicBezTo>
                  <a:pt x="11499" y="17429"/>
                  <a:pt x="11568" y="17463"/>
                  <a:pt x="11499" y="17309"/>
                </a:cubicBezTo>
                <a:cubicBezTo>
                  <a:pt x="11499" y="17292"/>
                  <a:pt x="11499" y="17258"/>
                  <a:pt x="11517" y="17241"/>
                </a:cubicBezTo>
                <a:cubicBezTo>
                  <a:pt x="11551" y="17224"/>
                  <a:pt x="11602" y="17206"/>
                  <a:pt x="11653" y="17206"/>
                </a:cubicBezTo>
                <a:cubicBezTo>
                  <a:pt x="11653" y="17206"/>
                  <a:pt x="11670" y="17224"/>
                  <a:pt x="11687" y="17224"/>
                </a:cubicBezTo>
                <a:cubicBezTo>
                  <a:pt x="11807" y="17343"/>
                  <a:pt x="11927" y="17446"/>
                  <a:pt x="12029" y="17582"/>
                </a:cubicBezTo>
                <a:cubicBezTo>
                  <a:pt x="12029" y="17599"/>
                  <a:pt x="12046" y="17617"/>
                  <a:pt x="12046" y="17634"/>
                </a:cubicBezTo>
                <a:cubicBezTo>
                  <a:pt x="12046" y="17634"/>
                  <a:pt x="12012" y="17685"/>
                  <a:pt x="12012" y="17702"/>
                </a:cubicBezTo>
                <a:cubicBezTo>
                  <a:pt x="12012" y="17770"/>
                  <a:pt x="12012" y="17856"/>
                  <a:pt x="12012" y="17924"/>
                </a:cubicBezTo>
                <a:cubicBezTo>
                  <a:pt x="12115" y="17924"/>
                  <a:pt x="12234" y="17941"/>
                  <a:pt x="12302" y="17856"/>
                </a:cubicBezTo>
                <a:cubicBezTo>
                  <a:pt x="12302" y="17839"/>
                  <a:pt x="12354" y="17856"/>
                  <a:pt x="12371" y="17873"/>
                </a:cubicBezTo>
                <a:cubicBezTo>
                  <a:pt x="12388" y="17890"/>
                  <a:pt x="12405" y="17890"/>
                  <a:pt x="12422" y="17907"/>
                </a:cubicBezTo>
                <a:cubicBezTo>
                  <a:pt x="12730" y="18232"/>
                  <a:pt x="12730" y="18232"/>
                  <a:pt x="12883" y="18078"/>
                </a:cubicBezTo>
                <a:cubicBezTo>
                  <a:pt x="12935" y="18044"/>
                  <a:pt x="13003" y="18078"/>
                  <a:pt x="13088" y="18129"/>
                </a:cubicBezTo>
                <a:cubicBezTo>
                  <a:pt x="13140" y="18180"/>
                  <a:pt x="13191" y="18215"/>
                  <a:pt x="13242" y="18266"/>
                </a:cubicBezTo>
                <a:cubicBezTo>
                  <a:pt x="13259" y="18249"/>
                  <a:pt x="13259" y="18215"/>
                  <a:pt x="13276" y="18180"/>
                </a:cubicBezTo>
                <a:cubicBezTo>
                  <a:pt x="13293" y="18180"/>
                  <a:pt x="13293" y="18215"/>
                  <a:pt x="13311" y="18215"/>
                </a:cubicBezTo>
                <a:cubicBezTo>
                  <a:pt x="13584" y="18215"/>
                  <a:pt x="13840" y="18232"/>
                  <a:pt x="14114" y="18300"/>
                </a:cubicBezTo>
                <a:cubicBezTo>
                  <a:pt x="14148" y="18317"/>
                  <a:pt x="14199" y="18300"/>
                  <a:pt x="14250" y="18283"/>
                </a:cubicBezTo>
                <a:cubicBezTo>
                  <a:pt x="14387" y="18249"/>
                  <a:pt x="14524" y="18283"/>
                  <a:pt x="14626" y="18385"/>
                </a:cubicBezTo>
                <a:cubicBezTo>
                  <a:pt x="14643" y="18385"/>
                  <a:pt x="14643" y="18402"/>
                  <a:pt x="14660" y="18402"/>
                </a:cubicBezTo>
                <a:cubicBezTo>
                  <a:pt x="14729" y="18437"/>
                  <a:pt x="14780" y="18420"/>
                  <a:pt x="14780" y="18317"/>
                </a:cubicBezTo>
                <a:cubicBezTo>
                  <a:pt x="14797" y="18249"/>
                  <a:pt x="14814" y="18180"/>
                  <a:pt x="14865" y="18129"/>
                </a:cubicBezTo>
                <a:cubicBezTo>
                  <a:pt x="14900" y="18095"/>
                  <a:pt x="14968" y="18095"/>
                  <a:pt x="15019" y="18112"/>
                </a:cubicBezTo>
                <a:cubicBezTo>
                  <a:pt x="15019" y="18129"/>
                  <a:pt x="15019" y="18146"/>
                  <a:pt x="15019" y="18163"/>
                </a:cubicBezTo>
                <a:cubicBezTo>
                  <a:pt x="15036" y="18266"/>
                  <a:pt x="15105" y="18368"/>
                  <a:pt x="15190" y="18420"/>
                </a:cubicBezTo>
                <a:cubicBezTo>
                  <a:pt x="15275" y="18488"/>
                  <a:pt x="15344" y="18420"/>
                  <a:pt x="15378" y="18368"/>
                </a:cubicBezTo>
                <a:cubicBezTo>
                  <a:pt x="15429" y="18283"/>
                  <a:pt x="15463" y="18197"/>
                  <a:pt x="15498" y="18112"/>
                </a:cubicBezTo>
                <a:lnTo>
                  <a:pt x="15498" y="18095"/>
                </a:lnTo>
                <a:cubicBezTo>
                  <a:pt x="15686" y="18129"/>
                  <a:pt x="15874" y="18095"/>
                  <a:pt x="16010" y="17975"/>
                </a:cubicBezTo>
                <a:cubicBezTo>
                  <a:pt x="16079" y="17992"/>
                  <a:pt x="16130" y="18009"/>
                  <a:pt x="16181" y="18027"/>
                </a:cubicBezTo>
                <a:cubicBezTo>
                  <a:pt x="16318" y="18095"/>
                  <a:pt x="16472" y="18129"/>
                  <a:pt x="16642" y="18129"/>
                </a:cubicBezTo>
                <a:cubicBezTo>
                  <a:pt x="16625" y="18146"/>
                  <a:pt x="16625" y="18163"/>
                  <a:pt x="16625" y="18180"/>
                </a:cubicBezTo>
                <a:cubicBezTo>
                  <a:pt x="16813" y="18146"/>
                  <a:pt x="17018" y="18146"/>
                  <a:pt x="17223" y="18180"/>
                </a:cubicBezTo>
                <a:cubicBezTo>
                  <a:pt x="17309" y="18112"/>
                  <a:pt x="17428" y="18061"/>
                  <a:pt x="17548" y="18027"/>
                </a:cubicBezTo>
                <a:cubicBezTo>
                  <a:pt x="17633" y="18044"/>
                  <a:pt x="17719" y="18027"/>
                  <a:pt x="17821" y="17992"/>
                </a:cubicBezTo>
                <a:cubicBezTo>
                  <a:pt x="17890" y="18009"/>
                  <a:pt x="17941" y="18009"/>
                  <a:pt x="18009" y="17992"/>
                </a:cubicBezTo>
                <a:cubicBezTo>
                  <a:pt x="18180" y="18009"/>
                  <a:pt x="18351" y="18044"/>
                  <a:pt x="18505" y="18129"/>
                </a:cubicBezTo>
                <a:lnTo>
                  <a:pt x="19222" y="18180"/>
                </a:lnTo>
                <a:cubicBezTo>
                  <a:pt x="19222" y="18197"/>
                  <a:pt x="19239" y="18215"/>
                  <a:pt x="19257" y="18232"/>
                </a:cubicBezTo>
                <a:cubicBezTo>
                  <a:pt x="19308" y="18317"/>
                  <a:pt x="19359" y="18402"/>
                  <a:pt x="19445" y="18385"/>
                </a:cubicBezTo>
                <a:lnTo>
                  <a:pt x="19445" y="1"/>
                </a:lnTo>
                <a:lnTo>
                  <a:pt x="0" y="1"/>
                </a:lnTo>
                <a:lnTo>
                  <a:pt x="0" y="3247"/>
                </a:lnTo>
                <a:cubicBezTo>
                  <a:pt x="69" y="3264"/>
                  <a:pt x="154" y="3264"/>
                  <a:pt x="205" y="3332"/>
                </a:cubicBezTo>
                <a:cubicBezTo>
                  <a:pt x="223" y="3350"/>
                  <a:pt x="274" y="3332"/>
                  <a:pt x="274" y="331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1" name="Google Shape;1021;p50"/>
          <p:cNvSpPr/>
          <p:nvPr/>
        </p:nvSpPr>
        <p:spPr>
          <a:xfrm flipH="1">
            <a:off x="582211" y="844135"/>
            <a:ext cx="4725339" cy="1068249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2" name="Google Shape;1022;p50"/>
          <p:cNvSpPr txBox="1">
            <a:spLocks noGrp="1"/>
          </p:cNvSpPr>
          <p:nvPr>
            <p:ph type="body" idx="1"/>
          </p:nvPr>
        </p:nvSpPr>
        <p:spPr>
          <a:xfrm>
            <a:off x="613941" y="2400019"/>
            <a:ext cx="4725348" cy="12629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2400" indent="0">
              <a:buNone/>
            </a:pP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Là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thực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hiện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những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điều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mà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mình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đã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nói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đã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hứa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với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người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khác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. Chúng ta có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giữ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lời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hứa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mới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được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người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khác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tin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và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kính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4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trọng</a:t>
            </a:r>
            <a:r>
              <a:rPr lang="nl-NL" sz="24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.</a:t>
            </a:r>
            <a:endParaRPr lang="en-VN" sz="2400" dirty="0">
              <a:solidFill>
                <a:schemeClr val="bg1">
                  <a:lumMod val="25000"/>
                </a:schemeClr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23" name="Google Shape;1023;p50"/>
          <p:cNvSpPr txBox="1">
            <a:spLocks noGrp="1"/>
          </p:cNvSpPr>
          <p:nvPr>
            <p:ph type="title"/>
          </p:nvPr>
        </p:nvSpPr>
        <p:spPr>
          <a:xfrm>
            <a:off x="613941" y="1162025"/>
            <a:ext cx="5167756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 err="1">
                <a:solidFill>
                  <a:schemeClr val="accent5">
                    <a:lumMod val="75000"/>
                  </a:schemeClr>
                </a:solidFill>
              </a:rPr>
              <a:t>Câu</a:t>
            </a:r>
            <a:r>
              <a:rPr lang="en" dirty="0">
                <a:solidFill>
                  <a:schemeClr val="accent5">
                    <a:lumMod val="75000"/>
                  </a:schemeClr>
                </a:solidFill>
              </a:rPr>
              <a:t> 3: </a:t>
            </a:r>
            <a:r>
              <a:rPr lang="nl-NL" dirty="0" err="1"/>
              <a:t>Thế</a:t>
            </a:r>
            <a:r>
              <a:rPr lang="nl-NL" dirty="0"/>
              <a:t> </a:t>
            </a:r>
            <a:r>
              <a:rPr lang="nl-NL" dirty="0" err="1"/>
              <a:t>nào</a:t>
            </a:r>
            <a:r>
              <a:rPr lang="nl-NL" dirty="0"/>
              <a:t> </a:t>
            </a:r>
            <a:r>
              <a:rPr lang="nl-NL" dirty="0" err="1"/>
              <a:t>là</a:t>
            </a:r>
            <a:r>
              <a:rPr lang="nl-NL" dirty="0"/>
              <a:t> </a:t>
            </a:r>
            <a:r>
              <a:rPr lang="nl-NL" dirty="0" err="1"/>
              <a:t>giữ</a:t>
            </a:r>
            <a:r>
              <a:rPr lang="nl-NL" dirty="0"/>
              <a:t> </a:t>
            </a:r>
            <a:r>
              <a:rPr lang="nl-NL" dirty="0" err="1"/>
              <a:t>lời</a:t>
            </a:r>
            <a:r>
              <a:rPr lang="nl-NL" dirty="0"/>
              <a:t> </a:t>
            </a:r>
            <a:r>
              <a:rPr lang="nl-NL" dirty="0" err="1"/>
              <a:t>hứa</a:t>
            </a:r>
            <a:r>
              <a:rPr lang="nl-NL" dirty="0"/>
              <a:t> ? </a:t>
            </a:r>
            <a:r>
              <a:rPr lang="nl-NL" dirty="0" err="1"/>
              <a:t>Tại</a:t>
            </a:r>
            <a:r>
              <a:rPr lang="nl-NL" dirty="0"/>
              <a:t> </a:t>
            </a:r>
            <a:r>
              <a:rPr lang="nl-NL" dirty="0" err="1"/>
              <a:t>sao</a:t>
            </a:r>
            <a:r>
              <a:rPr lang="nl-NL" dirty="0"/>
              <a:t> </a:t>
            </a:r>
            <a:r>
              <a:rPr lang="nl-NL" dirty="0" err="1"/>
              <a:t>chúng</a:t>
            </a:r>
            <a:r>
              <a:rPr lang="nl-NL" dirty="0"/>
              <a:t> ta </a:t>
            </a:r>
            <a:r>
              <a:rPr lang="nl-NL" dirty="0" err="1"/>
              <a:t>phải</a:t>
            </a:r>
            <a:r>
              <a:rPr lang="nl-NL" dirty="0"/>
              <a:t> </a:t>
            </a:r>
            <a:r>
              <a:rPr lang="nl-NL" dirty="0" err="1"/>
              <a:t>giữ</a:t>
            </a:r>
            <a:r>
              <a:rPr lang="nl-NL" dirty="0"/>
              <a:t> </a:t>
            </a:r>
            <a:r>
              <a:rPr lang="nl-NL" dirty="0" err="1"/>
              <a:t>lời</a:t>
            </a:r>
            <a:r>
              <a:rPr lang="nl-NL" dirty="0"/>
              <a:t> </a:t>
            </a:r>
            <a:r>
              <a:rPr lang="nl-NL" dirty="0" err="1"/>
              <a:t>hứa</a:t>
            </a:r>
            <a:r>
              <a:rPr lang="nl-NL" dirty="0"/>
              <a:t> ? 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1024" name="Google Shape;1024;p50"/>
          <p:cNvSpPr/>
          <p:nvPr/>
        </p:nvSpPr>
        <p:spPr>
          <a:xfrm>
            <a:off x="5665448" y="822575"/>
            <a:ext cx="2548615" cy="3498339"/>
          </a:xfrm>
          <a:custGeom>
            <a:avLst/>
            <a:gdLst/>
            <a:ahLst/>
            <a:cxnLst/>
            <a:rect l="l" t="t" r="r" b="b"/>
            <a:pathLst>
              <a:path w="40991" h="56266" extrusionOk="0">
                <a:moveTo>
                  <a:pt x="40922" y="0"/>
                </a:moveTo>
                <a:lnTo>
                  <a:pt x="1" y="52"/>
                </a:lnTo>
                <a:lnTo>
                  <a:pt x="69" y="56265"/>
                </a:lnTo>
                <a:lnTo>
                  <a:pt x="40990" y="56214"/>
                </a:lnTo>
                <a:lnTo>
                  <a:pt x="4092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5" name="Google Shape;1025;p50"/>
          <p:cNvSpPr/>
          <p:nvPr/>
        </p:nvSpPr>
        <p:spPr>
          <a:xfrm>
            <a:off x="5782274" y="984042"/>
            <a:ext cx="2314900" cy="3176396"/>
          </a:xfrm>
          <a:custGeom>
            <a:avLst/>
            <a:gdLst/>
            <a:ahLst/>
            <a:cxnLst/>
            <a:rect l="l" t="t" r="r" b="b"/>
            <a:pathLst>
              <a:path w="37232" h="51088" extrusionOk="0">
                <a:moveTo>
                  <a:pt x="37181" y="0"/>
                </a:moveTo>
                <a:lnTo>
                  <a:pt x="1" y="35"/>
                </a:lnTo>
                <a:lnTo>
                  <a:pt x="52" y="51088"/>
                </a:lnTo>
                <a:lnTo>
                  <a:pt x="37232" y="51037"/>
                </a:lnTo>
                <a:lnTo>
                  <a:pt x="3718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27" name="Google Shape;1027;p50"/>
          <p:cNvGrpSpPr/>
          <p:nvPr/>
        </p:nvGrpSpPr>
        <p:grpSpPr>
          <a:xfrm rot="166182">
            <a:off x="8252402" y="3664596"/>
            <a:ext cx="677478" cy="1602296"/>
            <a:chOff x="7964289" y="3664682"/>
            <a:chExt cx="630767" cy="1491820"/>
          </a:xfrm>
        </p:grpSpPr>
        <p:sp>
          <p:nvSpPr>
            <p:cNvPr id="1028" name="Google Shape;1028;p50"/>
            <p:cNvSpPr/>
            <p:nvPr/>
          </p:nvSpPr>
          <p:spPr>
            <a:xfrm rot="163703">
              <a:off x="7988544" y="3701642"/>
              <a:ext cx="568295" cy="1032620"/>
            </a:xfrm>
            <a:custGeom>
              <a:avLst/>
              <a:gdLst/>
              <a:ahLst/>
              <a:cxnLst/>
              <a:rect l="l" t="t" r="r" b="b"/>
              <a:pathLst>
                <a:path w="14370" h="26111" extrusionOk="0">
                  <a:moveTo>
                    <a:pt x="5226" y="6453"/>
                  </a:moveTo>
                  <a:lnTo>
                    <a:pt x="5226" y="6453"/>
                  </a:lnTo>
                  <a:cubicBezTo>
                    <a:pt x="6285" y="7461"/>
                    <a:pt x="7293" y="8520"/>
                    <a:pt x="8284" y="9597"/>
                  </a:cubicBezTo>
                  <a:cubicBezTo>
                    <a:pt x="7959" y="9682"/>
                    <a:pt x="7754" y="10007"/>
                    <a:pt x="7823" y="10348"/>
                  </a:cubicBezTo>
                  <a:cubicBezTo>
                    <a:pt x="7037" y="8999"/>
                    <a:pt x="6114" y="7734"/>
                    <a:pt x="5226" y="6453"/>
                  </a:cubicBezTo>
                  <a:close/>
                  <a:moveTo>
                    <a:pt x="3773" y="22736"/>
                  </a:moveTo>
                  <a:cubicBezTo>
                    <a:pt x="3961" y="23026"/>
                    <a:pt x="4149" y="23317"/>
                    <a:pt x="4337" y="23607"/>
                  </a:cubicBezTo>
                  <a:cubicBezTo>
                    <a:pt x="4098" y="23351"/>
                    <a:pt x="3927" y="23060"/>
                    <a:pt x="3773" y="22736"/>
                  </a:cubicBezTo>
                  <a:close/>
                  <a:moveTo>
                    <a:pt x="6985" y="1"/>
                  </a:moveTo>
                  <a:cubicBezTo>
                    <a:pt x="6548" y="1"/>
                    <a:pt x="6114" y="442"/>
                    <a:pt x="6439" y="883"/>
                  </a:cubicBezTo>
                  <a:cubicBezTo>
                    <a:pt x="6832" y="1395"/>
                    <a:pt x="7242" y="1908"/>
                    <a:pt x="7652" y="2420"/>
                  </a:cubicBezTo>
                  <a:cubicBezTo>
                    <a:pt x="7020" y="1822"/>
                    <a:pt x="6353" y="1276"/>
                    <a:pt x="5670" y="763"/>
                  </a:cubicBezTo>
                  <a:cubicBezTo>
                    <a:pt x="5561" y="685"/>
                    <a:pt x="5454" y="651"/>
                    <a:pt x="5354" y="651"/>
                  </a:cubicBezTo>
                  <a:cubicBezTo>
                    <a:pt x="4949" y="651"/>
                    <a:pt x="4655" y="1200"/>
                    <a:pt x="4833" y="1583"/>
                  </a:cubicBezTo>
                  <a:cubicBezTo>
                    <a:pt x="5123" y="2198"/>
                    <a:pt x="5448" y="2796"/>
                    <a:pt x="5824" y="3360"/>
                  </a:cubicBezTo>
                  <a:cubicBezTo>
                    <a:pt x="5362" y="3052"/>
                    <a:pt x="4901" y="2779"/>
                    <a:pt x="4422" y="2540"/>
                  </a:cubicBezTo>
                  <a:cubicBezTo>
                    <a:pt x="4337" y="2496"/>
                    <a:pt x="4245" y="2476"/>
                    <a:pt x="4153" y="2476"/>
                  </a:cubicBezTo>
                  <a:cubicBezTo>
                    <a:pt x="3708" y="2476"/>
                    <a:pt x="3260" y="2938"/>
                    <a:pt x="3585" y="3377"/>
                  </a:cubicBezTo>
                  <a:cubicBezTo>
                    <a:pt x="3688" y="3497"/>
                    <a:pt x="3773" y="3616"/>
                    <a:pt x="3876" y="3753"/>
                  </a:cubicBezTo>
                  <a:cubicBezTo>
                    <a:pt x="3585" y="3514"/>
                    <a:pt x="3295" y="3292"/>
                    <a:pt x="2987" y="3087"/>
                  </a:cubicBezTo>
                  <a:cubicBezTo>
                    <a:pt x="2887" y="3017"/>
                    <a:pt x="2786" y="2986"/>
                    <a:pt x="2690" y="2986"/>
                  </a:cubicBezTo>
                  <a:cubicBezTo>
                    <a:pt x="2292" y="2986"/>
                    <a:pt x="1978" y="3505"/>
                    <a:pt x="2184" y="3890"/>
                  </a:cubicBezTo>
                  <a:cubicBezTo>
                    <a:pt x="2509" y="4488"/>
                    <a:pt x="2851" y="5069"/>
                    <a:pt x="3226" y="5633"/>
                  </a:cubicBezTo>
                  <a:lnTo>
                    <a:pt x="2919" y="5325"/>
                  </a:lnTo>
                  <a:cubicBezTo>
                    <a:pt x="2808" y="5209"/>
                    <a:pt x="2668" y="5159"/>
                    <a:pt x="2529" y="5159"/>
                  </a:cubicBezTo>
                  <a:cubicBezTo>
                    <a:pt x="2175" y="5159"/>
                    <a:pt x="1822" y="5484"/>
                    <a:pt x="1945" y="5889"/>
                  </a:cubicBezTo>
                  <a:cubicBezTo>
                    <a:pt x="2167" y="6504"/>
                    <a:pt x="2423" y="7119"/>
                    <a:pt x="2731" y="7700"/>
                  </a:cubicBezTo>
                  <a:lnTo>
                    <a:pt x="2543" y="7478"/>
                  </a:lnTo>
                  <a:cubicBezTo>
                    <a:pt x="2441" y="7359"/>
                    <a:pt x="2314" y="7308"/>
                    <a:pt x="2187" y="7308"/>
                  </a:cubicBezTo>
                  <a:cubicBezTo>
                    <a:pt x="1804" y="7308"/>
                    <a:pt x="1415" y="7764"/>
                    <a:pt x="1672" y="8161"/>
                  </a:cubicBezTo>
                  <a:cubicBezTo>
                    <a:pt x="1996" y="8640"/>
                    <a:pt x="2321" y="9135"/>
                    <a:pt x="2628" y="9631"/>
                  </a:cubicBezTo>
                  <a:cubicBezTo>
                    <a:pt x="2600" y="9624"/>
                    <a:pt x="2571" y="9621"/>
                    <a:pt x="2542" y="9621"/>
                  </a:cubicBezTo>
                  <a:cubicBezTo>
                    <a:pt x="2198" y="9621"/>
                    <a:pt x="1890" y="10072"/>
                    <a:pt x="2048" y="10451"/>
                  </a:cubicBezTo>
                  <a:cubicBezTo>
                    <a:pt x="2663" y="11903"/>
                    <a:pt x="3500" y="13253"/>
                    <a:pt x="4217" y="14654"/>
                  </a:cubicBezTo>
                  <a:cubicBezTo>
                    <a:pt x="3192" y="13561"/>
                    <a:pt x="2218" y="12416"/>
                    <a:pt x="1108" y="11408"/>
                  </a:cubicBezTo>
                  <a:cubicBezTo>
                    <a:pt x="992" y="11283"/>
                    <a:pt x="855" y="11230"/>
                    <a:pt x="722" y="11230"/>
                  </a:cubicBezTo>
                  <a:cubicBezTo>
                    <a:pt x="346" y="11230"/>
                    <a:pt x="1" y="11653"/>
                    <a:pt x="253" y="12057"/>
                  </a:cubicBezTo>
                  <a:cubicBezTo>
                    <a:pt x="800" y="13133"/>
                    <a:pt x="1432" y="14159"/>
                    <a:pt x="2082" y="15184"/>
                  </a:cubicBezTo>
                  <a:cubicBezTo>
                    <a:pt x="2059" y="15181"/>
                    <a:pt x="2036" y="15180"/>
                    <a:pt x="2014" y="15180"/>
                  </a:cubicBezTo>
                  <a:cubicBezTo>
                    <a:pt x="1623" y="15180"/>
                    <a:pt x="1357" y="15597"/>
                    <a:pt x="1535" y="15953"/>
                  </a:cubicBezTo>
                  <a:cubicBezTo>
                    <a:pt x="2440" y="17764"/>
                    <a:pt x="3449" y="19489"/>
                    <a:pt x="4440" y="21249"/>
                  </a:cubicBezTo>
                  <a:cubicBezTo>
                    <a:pt x="3995" y="20737"/>
                    <a:pt x="3517" y="20258"/>
                    <a:pt x="3021" y="19814"/>
                  </a:cubicBezTo>
                  <a:cubicBezTo>
                    <a:pt x="2924" y="19730"/>
                    <a:pt x="2812" y="19693"/>
                    <a:pt x="2703" y="19693"/>
                  </a:cubicBezTo>
                  <a:cubicBezTo>
                    <a:pt x="2371" y="19693"/>
                    <a:pt x="2064" y="20031"/>
                    <a:pt x="2270" y="20378"/>
                  </a:cubicBezTo>
                  <a:cubicBezTo>
                    <a:pt x="2680" y="21044"/>
                    <a:pt x="3107" y="21711"/>
                    <a:pt x="3534" y="22360"/>
                  </a:cubicBezTo>
                  <a:cubicBezTo>
                    <a:pt x="3488" y="22337"/>
                    <a:pt x="3441" y="22327"/>
                    <a:pt x="3396" y="22327"/>
                  </a:cubicBezTo>
                  <a:cubicBezTo>
                    <a:pt x="3203" y="22327"/>
                    <a:pt x="3038" y="22512"/>
                    <a:pt x="3107" y="22719"/>
                  </a:cubicBezTo>
                  <a:cubicBezTo>
                    <a:pt x="3483" y="24000"/>
                    <a:pt x="4781" y="25282"/>
                    <a:pt x="5841" y="26033"/>
                  </a:cubicBezTo>
                  <a:cubicBezTo>
                    <a:pt x="5915" y="26087"/>
                    <a:pt x="5990" y="26111"/>
                    <a:pt x="6062" y="26111"/>
                  </a:cubicBezTo>
                  <a:cubicBezTo>
                    <a:pt x="6355" y="26111"/>
                    <a:pt x="6590" y="25724"/>
                    <a:pt x="6439" y="25435"/>
                  </a:cubicBezTo>
                  <a:cubicBezTo>
                    <a:pt x="6097" y="24820"/>
                    <a:pt x="5755" y="24222"/>
                    <a:pt x="5396" y="23624"/>
                  </a:cubicBezTo>
                  <a:lnTo>
                    <a:pt x="5396" y="23624"/>
                  </a:lnTo>
                  <a:cubicBezTo>
                    <a:pt x="5601" y="23846"/>
                    <a:pt x="5841" y="24034"/>
                    <a:pt x="6080" y="24222"/>
                  </a:cubicBezTo>
                  <a:cubicBezTo>
                    <a:pt x="6179" y="24317"/>
                    <a:pt x="6293" y="24357"/>
                    <a:pt x="6404" y="24357"/>
                  </a:cubicBezTo>
                  <a:cubicBezTo>
                    <a:pt x="6734" y="24357"/>
                    <a:pt x="7036" y="23999"/>
                    <a:pt x="6832" y="23641"/>
                  </a:cubicBezTo>
                  <a:cubicBezTo>
                    <a:pt x="6217" y="22377"/>
                    <a:pt x="5533" y="21147"/>
                    <a:pt x="4850" y="19917"/>
                  </a:cubicBezTo>
                  <a:lnTo>
                    <a:pt x="4850" y="19917"/>
                  </a:lnTo>
                  <a:cubicBezTo>
                    <a:pt x="5021" y="20122"/>
                    <a:pt x="5174" y="20310"/>
                    <a:pt x="5345" y="20515"/>
                  </a:cubicBezTo>
                  <a:cubicBezTo>
                    <a:pt x="5444" y="20626"/>
                    <a:pt x="5559" y="20673"/>
                    <a:pt x="5673" y="20673"/>
                  </a:cubicBezTo>
                  <a:cubicBezTo>
                    <a:pt x="6014" y="20673"/>
                    <a:pt x="6340" y="20254"/>
                    <a:pt x="6148" y="19882"/>
                  </a:cubicBezTo>
                  <a:cubicBezTo>
                    <a:pt x="5345" y="18328"/>
                    <a:pt x="4388" y="16841"/>
                    <a:pt x="3449" y="15372"/>
                  </a:cubicBezTo>
                  <a:lnTo>
                    <a:pt x="3449" y="15372"/>
                  </a:lnTo>
                  <a:cubicBezTo>
                    <a:pt x="4047" y="15987"/>
                    <a:pt x="4679" y="16585"/>
                    <a:pt x="5328" y="17132"/>
                  </a:cubicBezTo>
                  <a:cubicBezTo>
                    <a:pt x="5436" y="17225"/>
                    <a:pt x="5570" y="17268"/>
                    <a:pt x="5702" y="17268"/>
                  </a:cubicBezTo>
                  <a:cubicBezTo>
                    <a:pt x="6027" y="17268"/>
                    <a:pt x="6338" y="17008"/>
                    <a:pt x="6217" y="16619"/>
                  </a:cubicBezTo>
                  <a:cubicBezTo>
                    <a:pt x="6012" y="15987"/>
                    <a:pt x="5755" y="15372"/>
                    <a:pt x="5465" y="14757"/>
                  </a:cubicBezTo>
                  <a:lnTo>
                    <a:pt x="5465" y="14757"/>
                  </a:lnTo>
                  <a:cubicBezTo>
                    <a:pt x="5533" y="14842"/>
                    <a:pt x="5601" y="14927"/>
                    <a:pt x="5687" y="15013"/>
                  </a:cubicBezTo>
                  <a:cubicBezTo>
                    <a:pt x="5797" y="15145"/>
                    <a:pt x="5923" y="15200"/>
                    <a:pt x="6045" y="15200"/>
                  </a:cubicBezTo>
                  <a:cubicBezTo>
                    <a:pt x="6397" y="15200"/>
                    <a:pt x="6719" y="14744"/>
                    <a:pt x="6541" y="14364"/>
                  </a:cubicBezTo>
                  <a:cubicBezTo>
                    <a:pt x="6234" y="13714"/>
                    <a:pt x="5926" y="13099"/>
                    <a:pt x="5601" y="12467"/>
                  </a:cubicBezTo>
                  <a:lnTo>
                    <a:pt x="5601" y="12467"/>
                  </a:lnTo>
                  <a:lnTo>
                    <a:pt x="5670" y="12535"/>
                  </a:lnTo>
                  <a:cubicBezTo>
                    <a:pt x="5790" y="12630"/>
                    <a:pt x="5925" y="12672"/>
                    <a:pt x="6054" y="12672"/>
                  </a:cubicBezTo>
                  <a:cubicBezTo>
                    <a:pt x="6437" y="12672"/>
                    <a:pt x="6771" y="12304"/>
                    <a:pt x="6541" y="11869"/>
                  </a:cubicBezTo>
                  <a:cubicBezTo>
                    <a:pt x="6165" y="11117"/>
                    <a:pt x="5704" y="10417"/>
                    <a:pt x="5260" y="9699"/>
                  </a:cubicBezTo>
                  <a:lnTo>
                    <a:pt x="5260" y="9699"/>
                  </a:lnTo>
                  <a:cubicBezTo>
                    <a:pt x="5875" y="10400"/>
                    <a:pt x="6541" y="11049"/>
                    <a:pt x="7259" y="11664"/>
                  </a:cubicBezTo>
                  <a:cubicBezTo>
                    <a:pt x="7376" y="11771"/>
                    <a:pt x="7514" y="11819"/>
                    <a:pt x="7648" y="11819"/>
                  </a:cubicBezTo>
                  <a:cubicBezTo>
                    <a:pt x="7962" y="11819"/>
                    <a:pt x="8257" y="11557"/>
                    <a:pt x="8233" y="11186"/>
                  </a:cubicBezTo>
                  <a:lnTo>
                    <a:pt x="8233" y="11186"/>
                  </a:lnTo>
                  <a:cubicBezTo>
                    <a:pt x="8523" y="11715"/>
                    <a:pt x="8831" y="12211"/>
                    <a:pt x="9138" y="12723"/>
                  </a:cubicBezTo>
                  <a:cubicBezTo>
                    <a:pt x="9019" y="12621"/>
                    <a:pt x="8916" y="12501"/>
                    <a:pt x="8814" y="12416"/>
                  </a:cubicBezTo>
                  <a:cubicBezTo>
                    <a:pt x="8686" y="12296"/>
                    <a:pt x="8539" y="12245"/>
                    <a:pt x="8397" y="12245"/>
                  </a:cubicBezTo>
                  <a:cubicBezTo>
                    <a:pt x="7971" y="12245"/>
                    <a:pt x="7583" y="12706"/>
                    <a:pt x="7840" y="13168"/>
                  </a:cubicBezTo>
                  <a:cubicBezTo>
                    <a:pt x="7976" y="13424"/>
                    <a:pt x="8113" y="13680"/>
                    <a:pt x="8267" y="13936"/>
                  </a:cubicBezTo>
                  <a:cubicBezTo>
                    <a:pt x="7942" y="14073"/>
                    <a:pt x="7823" y="14466"/>
                    <a:pt x="8011" y="14774"/>
                  </a:cubicBezTo>
                  <a:cubicBezTo>
                    <a:pt x="8472" y="15543"/>
                    <a:pt x="8916" y="16328"/>
                    <a:pt x="9360" y="17114"/>
                  </a:cubicBezTo>
                  <a:lnTo>
                    <a:pt x="8814" y="16499"/>
                  </a:lnTo>
                  <a:cubicBezTo>
                    <a:pt x="8692" y="16360"/>
                    <a:pt x="8548" y="16302"/>
                    <a:pt x="8407" y="16302"/>
                  </a:cubicBezTo>
                  <a:cubicBezTo>
                    <a:pt x="7992" y="16302"/>
                    <a:pt x="7598" y="16805"/>
                    <a:pt x="7840" y="17251"/>
                  </a:cubicBezTo>
                  <a:lnTo>
                    <a:pt x="8506" y="18447"/>
                  </a:lnTo>
                  <a:cubicBezTo>
                    <a:pt x="8284" y="18635"/>
                    <a:pt x="8216" y="18960"/>
                    <a:pt x="8369" y="19216"/>
                  </a:cubicBezTo>
                  <a:cubicBezTo>
                    <a:pt x="8643" y="19729"/>
                    <a:pt x="8933" y="20241"/>
                    <a:pt x="9224" y="20737"/>
                  </a:cubicBezTo>
                  <a:cubicBezTo>
                    <a:pt x="9192" y="20730"/>
                    <a:pt x="9160" y="20727"/>
                    <a:pt x="9128" y="20727"/>
                  </a:cubicBezTo>
                  <a:cubicBezTo>
                    <a:pt x="8683" y="20727"/>
                    <a:pt x="8277" y="21368"/>
                    <a:pt x="8660" y="21830"/>
                  </a:cubicBezTo>
                  <a:cubicBezTo>
                    <a:pt x="9258" y="22582"/>
                    <a:pt x="9822" y="23368"/>
                    <a:pt x="10351" y="24188"/>
                  </a:cubicBezTo>
                  <a:cubicBezTo>
                    <a:pt x="10484" y="24400"/>
                    <a:pt x="10671" y="24489"/>
                    <a:pt x="10855" y="24489"/>
                  </a:cubicBezTo>
                  <a:cubicBezTo>
                    <a:pt x="11264" y="24489"/>
                    <a:pt x="11658" y="24051"/>
                    <a:pt x="11411" y="23556"/>
                  </a:cubicBezTo>
                  <a:cubicBezTo>
                    <a:pt x="11411" y="23539"/>
                    <a:pt x="11394" y="23522"/>
                    <a:pt x="11377" y="23505"/>
                  </a:cubicBezTo>
                  <a:cubicBezTo>
                    <a:pt x="11496" y="23436"/>
                    <a:pt x="11599" y="23351"/>
                    <a:pt x="11667" y="23231"/>
                  </a:cubicBezTo>
                  <a:cubicBezTo>
                    <a:pt x="11694" y="23235"/>
                    <a:pt x="11721" y="23237"/>
                    <a:pt x="11749" y="23237"/>
                  </a:cubicBezTo>
                  <a:cubicBezTo>
                    <a:pt x="12171" y="23237"/>
                    <a:pt x="12604" y="22759"/>
                    <a:pt x="12299" y="22326"/>
                  </a:cubicBezTo>
                  <a:cubicBezTo>
                    <a:pt x="12128" y="22069"/>
                    <a:pt x="11958" y="21830"/>
                    <a:pt x="11804" y="21574"/>
                  </a:cubicBezTo>
                  <a:lnTo>
                    <a:pt x="11804" y="21574"/>
                  </a:lnTo>
                  <a:cubicBezTo>
                    <a:pt x="11861" y="21588"/>
                    <a:pt x="11920" y="21594"/>
                    <a:pt x="11978" y="21594"/>
                  </a:cubicBezTo>
                  <a:cubicBezTo>
                    <a:pt x="12355" y="21594"/>
                    <a:pt x="12716" y="21315"/>
                    <a:pt x="12538" y="20856"/>
                  </a:cubicBezTo>
                  <a:cubicBezTo>
                    <a:pt x="12436" y="20583"/>
                    <a:pt x="12333" y="20310"/>
                    <a:pt x="12197" y="20036"/>
                  </a:cubicBezTo>
                  <a:cubicBezTo>
                    <a:pt x="12573" y="19951"/>
                    <a:pt x="12880" y="19507"/>
                    <a:pt x="12641" y="19114"/>
                  </a:cubicBezTo>
                  <a:cubicBezTo>
                    <a:pt x="12316" y="18550"/>
                    <a:pt x="11992" y="17986"/>
                    <a:pt x="11650" y="17405"/>
                  </a:cubicBezTo>
                  <a:lnTo>
                    <a:pt x="11650" y="17405"/>
                  </a:lnTo>
                  <a:cubicBezTo>
                    <a:pt x="11838" y="17627"/>
                    <a:pt x="12043" y="17849"/>
                    <a:pt x="12231" y="18071"/>
                  </a:cubicBezTo>
                  <a:cubicBezTo>
                    <a:pt x="12358" y="18216"/>
                    <a:pt x="12500" y="18276"/>
                    <a:pt x="12636" y="18276"/>
                  </a:cubicBezTo>
                  <a:cubicBezTo>
                    <a:pt x="13030" y="18276"/>
                    <a:pt x="13378" y="17769"/>
                    <a:pt x="13188" y="17337"/>
                  </a:cubicBezTo>
                  <a:cubicBezTo>
                    <a:pt x="12966" y="16875"/>
                    <a:pt x="12761" y="16414"/>
                    <a:pt x="12504" y="15970"/>
                  </a:cubicBezTo>
                  <a:lnTo>
                    <a:pt x="12504" y="15970"/>
                  </a:lnTo>
                  <a:cubicBezTo>
                    <a:pt x="12726" y="16192"/>
                    <a:pt x="12931" y="16397"/>
                    <a:pt x="13171" y="16602"/>
                  </a:cubicBezTo>
                  <a:cubicBezTo>
                    <a:pt x="13273" y="16692"/>
                    <a:pt x="13397" y="16731"/>
                    <a:pt x="13520" y="16731"/>
                  </a:cubicBezTo>
                  <a:cubicBezTo>
                    <a:pt x="13909" y="16731"/>
                    <a:pt x="14293" y="16342"/>
                    <a:pt x="14008" y="15953"/>
                  </a:cubicBezTo>
                  <a:cubicBezTo>
                    <a:pt x="13376" y="15115"/>
                    <a:pt x="12726" y="14278"/>
                    <a:pt x="12077" y="13458"/>
                  </a:cubicBezTo>
                  <a:lnTo>
                    <a:pt x="12077" y="13458"/>
                  </a:lnTo>
                  <a:cubicBezTo>
                    <a:pt x="12419" y="13766"/>
                    <a:pt x="12761" y="14056"/>
                    <a:pt x="13102" y="14346"/>
                  </a:cubicBezTo>
                  <a:cubicBezTo>
                    <a:pt x="13229" y="14447"/>
                    <a:pt x="13363" y="14490"/>
                    <a:pt x="13491" y="14490"/>
                  </a:cubicBezTo>
                  <a:cubicBezTo>
                    <a:pt x="13953" y="14490"/>
                    <a:pt x="14335" y="13933"/>
                    <a:pt x="13974" y="13492"/>
                  </a:cubicBezTo>
                  <a:cubicBezTo>
                    <a:pt x="12077" y="11373"/>
                    <a:pt x="10163" y="9289"/>
                    <a:pt x="8301" y="7153"/>
                  </a:cubicBezTo>
                  <a:lnTo>
                    <a:pt x="8301" y="7153"/>
                  </a:lnTo>
                  <a:cubicBezTo>
                    <a:pt x="9651" y="8571"/>
                    <a:pt x="10915" y="10092"/>
                    <a:pt x="12402" y="11322"/>
                  </a:cubicBezTo>
                  <a:cubicBezTo>
                    <a:pt x="12522" y="11422"/>
                    <a:pt x="12665" y="11465"/>
                    <a:pt x="12808" y="11465"/>
                  </a:cubicBezTo>
                  <a:cubicBezTo>
                    <a:pt x="13251" y="11465"/>
                    <a:pt x="13682" y="11045"/>
                    <a:pt x="13359" y="10605"/>
                  </a:cubicBezTo>
                  <a:cubicBezTo>
                    <a:pt x="11821" y="8520"/>
                    <a:pt x="9941" y="6692"/>
                    <a:pt x="8301" y="4693"/>
                  </a:cubicBezTo>
                  <a:lnTo>
                    <a:pt x="8301" y="4693"/>
                  </a:lnTo>
                  <a:cubicBezTo>
                    <a:pt x="9873" y="6299"/>
                    <a:pt x="11342" y="7990"/>
                    <a:pt x="13119" y="9374"/>
                  </a:cubicBezTo>
                  <a:cubicBezTo>
                    <a:pt x="13240" y="9470"/>
                    <a:pt x="13382" y="9512"/>
                    <a:pt x="13521" y="9512"/>
                  </a:cubicBezTo>
                  <a:cubicBezTo>
                    <a:pt x="13956" y="9512"/>
                    <a:pt x="14369" y="9105"/>
                    <a:pt x="14059" y="8640"/>
                  </a:cubicBezTo>
                  <a:cubicBezTo>
                    <a:pt x="13376" y="7580"/>
                    <a:pt x="12607" y="6572"/>
                    <a:pt x="11821" y="5598"/>
                  </a:cubicBezTo>
                  <a:lnTo>
                    <a:pt x="11821" y="5598"/>
                  </a:lnTo>
                  <a:lnTo>
                    <a:pt x="11872" y="5633"/>
                  </a:lnTo>
                  <a:cubicBezTo>
                    <a:pt x="12007" y="5741"/>
                    <a:pt x="12157" y="5789"/>
                    <a:pt x="12299" y="5789"/>
                  </a:cubicBezTo>
                  <a:cubicBezTo>
                    <a:pt x="12715" y="5789"/>
                    <a:pt x="13071" y="5381"/>
                    <a:pt x="12829" y="4898"/>
                  </a:cubicBezTo>
                  <a:cubicBezTo>
                    <a:pt x="12060" y="3445"/>
                    <a:pt x="11120" y="2096"/>
                    <a:pt x="10334" y="626"/>
                  </a:cubicBezTo>
                  <a:cubicBezTo>
                    <a:pt x="10225" y="425"/>
                    <a:pt x="10033" y="340"/>
                    <a:pt x="9837" y="340"/>
                  </a:cubicBezTo>
                  <a:cubicBezTo>
                    <a:pt x="9448" y="340"/>
                    <a:pt x="9042" y="673"/>
                    <a:pt x="9224" y="1105"/>
                  </a:cubicBezTo>
                  <a:cubicBezTo>
                    <a:pt x="9377" y="1481"/>
                    <a:pt x="9480" y="1839"/>
                    <a:pt x="9651" y="2164"/>
                  </a:cubicBezTo>
                  <a:cubicBezTo>
                    <a:pt x="8899" y="1498"/>
                    <a:pt x="8147" y="814"/>
                    <a:pt x="7378" y="148"/>
                  </a:cubicBezTo>
                  <a:cubicBezTo>
                    <a:pt x="7263" y="45"/>
                    <a:pt x="7124" y="1"/>
                    <a:pt x="6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50"/>
            <p:cNvSpPr/>
            <p:nvPr/>
          </p:nvSpPr>
          <p:spPr>
            <a:xfrm rot="163703">
              <a:off x="8195376" y="4188081"/>
              <a:ext cx="235583" cy="934108"/>
            </a:xfrm>
            <a:custGeom>
              <a:avLst/>
              <a:gdLst/>
              <a:ahLst/>
              <a:cxnLst/>
              <a:rect l="l" t="t" r="r" b="b"/>
              <a:pathLst>
                <a:path w="5957" h="23620" extrusionOk="0">
                  <a:moveTo>
                    <a:pt x="1516" y="1"/>
                  </a:moveTo>
                  <a:cubicBezTo>
                    <a:pt x="1210" y="1"/>
                    <a:pt x="1019" y="271"/>
                    <a:pt x="991" y="553"/>
                  </a:cubicBezTo>
                  <a:lnTo>
                    <a:pt x="855" y="553"/>
                  </a:lnTo>
                  <a:cubicBezTo>
                    <a:pt x="479" y="553"/>
                    <a:pt x="188" y="929"/>
                    <a:pt x="291" y="1304"/>
                  </a:cubicBezTo>
                  <a:cubicBezTo>
                    <a:pt x="376" y="1783"/>
                    <a:pt x="444" y="2261"/>
                    <a:pt x="479" y="2740"/>
                  </a:cubicBezTo>
                  <a:cubicBezTo>
                    <a:pt x="137" y="2876"/>
                    <a:pt x="0" y="3269"/>
                    <a:pt x="171" y="3594"/>
                  </a:cubicBezTo>
                  <a:cubicBezTo>
                    <a:pt x="462" y="4158"/>
                    <a:pt x="820" y="4705"/>
                    <a:pt x="1213" y="5217"/>
                  </a:cubicBezTo>
                  <a:cubicBezTo>
                    <a:pt x="872" y="5337"/>
                    <a:pt x="718" y="5747"/>
                    <a:pt x="889" y="6071"/>
                  </a:cubicBezTo>
                  <a:cubicBezTo>
                    <a:pt x="1128" y="6464"/>
                    <a:pt x="1384" y="6840"/>
                    <a:pt x="1623" y="7233"/>
                  </a:cubicBezTo>
                  <a:cubicBezTo>
                    <a:pt x="1550" y="7198"/>
                    <a:pt x="1475" y="7182"/>
                    <a:pt x="1400" y="7182"/>
                  </a:cubicBezTo>
                  <a:cubicBezTo>
                    <a:pt x="1005" y="7182"/>
                    <a:pt x="647" y="7631"/>
                    <a:pt x="906" y="8019"/>
                  </a:cubicBezTo>
                  <a:cubicBezTo>
                    <a:pt x="1282" y="8600"/>
                    <a:pt x="1658" y="9181"/>
                    <a:pt x="2016" y="9779"/>
                  </a:cubicBezTo>
                  <a:cubicBezTo>
                    <a:pt x="1897" y="9711"/>
                    <a:pt x="1777" y="9643"/>
                    <a:pt x="1675" y="9574"/>
                  </a:cubicBezTo>
                  <a:cubicBezTo>
                    <a:pt x="1584" y="9516"/>
                    <a:pt x="1490" y="9490"/>
                    <a:pt x="1399" y="9490"/>
                  </a:cubicBezTo>
                  <a:cubicBezTo>
                    <a:pt x="1064" y="9490"/>
                    <a:pt x="774" y="9843"/>
                    <a:pt x="855" y="10206"/>
                  </a:cubicBezTo>
                  <a:cubicBezTo>
                    <a:pt x="940" y="10565"/>
                    <a:pt x="1042" y="10941"/>
                    <a:pt x="1179" y="11300"/>
                  </a:cubicBezTo>
                  <a:cubicBezTo>
                    <a:pt x="1133" y="11290"/>
                    <a:pt x="1086" y="11285"/>
                    <a:pt x="1039" y="11285"/>
                  </a:cubicBezTo>
                  <a:cubicBezTo>
                    <a:pt x="687" y="11285"/>
                    <a:pt x="345" y="11561"/>
                    <a:pt x="496" y="11983"/>
                  </a:cubicBezTo>
                  <a:cubicBezTo>
                    <a:pt x="786" y="12769"/>
                    <a:pt x="1145" y="13538"/>
                    <a:pt x="1589" y="14273"/>
                  </a:cubicBezTo>
                  <a:cubicBezTo>
                    <a:pt x="1577" y="14272"/>
                    <a:pt x="1565" y="14271"/>
                    <a:pt x="1553" y="14271"/>
                  </a:cubicBezTo>
                  <a:cubicBezTo>
                    <a:pt x="1179" y="14271"/>
                    <a:pt x="911" y="14780"/>
                    <a:pt x="1077" y="15144"/>
                  </a:cubicBezTo>
                  <a:cubicBezTo>
                    <a:pt x="1333" y="15691"/>
                    <a:pt x="1640" y="16238"/>
                    <a:pt x="1931" y="16767"/>
                  </a:cubicBezTo>
                  <a:cubicBezTo>
                    <a:pt x="1818" y="16659"/>
                    <a:pt x="1697" y="16613"/>
                    <a:pt x="1581" y="16613"/>
                  </a:cubicBezTo>
                  <a:cubicBezTo>
                    <a:pt x="1188" y="16613"/>
                    <a:pt x="862" y="17144"/>
                    <a:pt x="1179" y="17553"/>
                  </a:cubicBezTo>
                  <a:cubicBezTo>
                    <a:pt x="2136" y="18732"/>
                    <a:pt x="3247" y="19809"/>
                    <a:pt x="4101" y="21073"/>
                  </a:cubicBezTo>
                  <a:cubicBezTo>
                    <a:pt x="3230" y="20492"/>
                    <a:pt x="2495" y="19604"/>
                    <a:pt x="1743" y="18955"/>
                  </a:cubicBezTo>
                  <a:cubicBezTo>
                    <a:pt x="1639" y="18855"/>
                    <a:pt x="1521" y="18812"/>
                    <a:pt x="1407" y="18812"/>
                  </a:cubicBezTo>
                  <a:cubicBezTo>
                    <a:pt x="1071" y="18812"/>
                    <a:pt x="770" y="19182"/>
                    <a:pt x="974" y="19553"/>
                  </a:cubicBezTo>
                  <a:cubicBezTo>
                    <a:pt x="1470" y="20509"/>
                    <a:pt x="2051" y="21415"/>
                    <a:pt x="2597" y="22355"/>
                  </a:cubicBezTo>
                  <a:cubicBezTo>
                    <a:pt x="2290" y="22218"/>
                    <a:pt x="1982" y="22064"/>
                    <a:pt x="1675" y="21910"/>
                  </a:cubicBezTo>
                  <a:cubicBezTo>
                    <a:pt x="1521" y="21722"/>
                    <a:pt x="1282" y="21603"/>
                    <a:pt x="1042" y="21586"/>
                  </a:cubicBezTo>
                  <a:cubicBezTo>
                    <a:pt x="1030" y="21585"/>
                    <a:pt x="1019" y="21584"/>
                    <a:pt x="1007" y="21584"/>
                  </a:cubicBezTo>
                  <a:cubicBezTo>
                    <a:pt x="697" y="21584"/>
                    <a:pt x="658" y="22018"/>
                    <a:pt x="889" y="22167"/>
                  </a:cubicBezTo>
                  <a:cubicBezTo>
                    <a:pt x="1640" y="22713"/>
                    <a:pt x="2495" y="23106"/>
                    <a:pt x="3315" y="23568"/>
                  </a:cubicBezTo>
                  <a:cubicBezTo>
                    <a:pt x="3376" y="23604"/>
                    <a:pt x="3445" y="23620"/>
                    <a:pt x="3514" y="23620"/>
                  </a:cubicBezTo>
                  <a:cubicBezTo>
                    <a:pt x="3773" y="23620"/>
                    <a:pt x="4038" y="23390"/>
                    <a:pt x="3930" y="23106"/>
                  </a:cubicBezTo>
                  <a:cubicBezTo>
                    <a:pt x="3742" y="22645"/>
                    <a:pt x="3520" y="22184"/>
                    <a:pt x="3281" y="21757"/>
                  </a:cubicBezTo>
                  <a:lnTo>
                    <a:pt x="3281" y="21757"/>
                  </a:lnTo>
                  <a:cubicBezTo>
                    <a:pt x="3828" y="22201"/>
                    <a:pt x="4460" y="22508"/>
                    <a:pt x="5160" y="22645"/>
                  </a:cubicBezTo>
                  <a:cubicBezTo>
                    <a:pt x="5207" y="22658"/>
                    <a:pt x="5254" y="22664"/>
                    <a:pt x="5299" y="22664"/>
                  </a:cubicBezTo>
                  <a:cubicBezTo>
                    <a:pt x="5678" y="22664"/>
                    <a:pt x="5957" y="22243"/>
                    <a:pt x="5758" y="21876"/>
                  </a:cubicBezTo>
                  <a:cubicBezTo>
                    <a:pt x="5399" y="21090"/>
                    <a:pt x="4955" y="20338"/>
                    <a:pt x="4408" y="19672"/>
                  </a:cubicBezTo>
                  <a:cubicBezTo>
                    <a:pt x="4460" y="19570"/>
                    <a:pt x="4460" y="19433"/>
                    <a:pt x="4408" y="19313"/>
                  </a:cubicBezTo>
                  <a:cubicBezTo>
                    <a:pt x="4067" y="18408"/>
                    <a:pt x="3657" y="17536"/>
                    <a:pt x="3161" y="16699"/>
                  </a:cubicBezTo>
                  <a:lnTo>
                    <a:pt x="3161" y="16699"/>
                  </a:lnTo>
                  <a:lnTo>
                    <a:pt x="3230" y="16750"/>
                  </a:lnTo>
                  <a:cubicBezTo>
                    <a:pt x="3319" y="16817"/>
                    <a:pt x="3415" y="16846"/>
                    <a:pt x="3507" y="16846"/>
                  </a:cubicBezTo>
                  <a:cubicBezTo>
                    <a:pt x="3890" y="16846"/>
                    <a:pt x="4232" y="16353"/>
                    <a:pt x="3998" y="15982"/>
                  </a:cubicBezTo>
                  <a:cubicBezTo>
                    <a:pt x="3349" y="14939"/>
                    <a:pt x="2631" y="13931"/>
                    <a:pt x="2085" y="12821"/>
                  </a:cubicBezTo>
                  <a:lnTo>
                    <a:pt x="2085" y="12821"/>
                  </a:lnTo>
                  <a:lnTo>
                    <a:pt x="2307" y="12906"/>
                  </a:lnTo>
                  <a:cubicBezTo>
                    <a:pt x="2364" y="12923"/>
                    <a:pt x="2419" y="12931"/>
                    <a:pt x="2471" y="12931"/>
                  </a:cubicBezTo>
                  <a:cubicBezTo>
                    <a:pt x="2933" y="12931"/>
                    <a:pt x="3176" y="12302"/>
                    <a:pt x="2854" y="11949"/>
                  </a:cubicBezTo>
                  <a:cubicBezTo>
                    <a:pt x="2649" y="11727"/>
                    <a:pt x="2478" y="11471"/>
                    <a:pt x="2358" y="11180"/>
                  </a:cubicBezTo>
                  <a:lnTo>
                    <a:pt x="2358" y="11180"/>
                  </a:lnTo>
                  <a:cubicBezTo>
                    <a:pt x="2597" y="11317"/>
                    <a:pt x="2837" y="11437"/>
                    <a:pt x="3076" y="11590"/>
                  </a:cubicBezTo>
                  <a:cubicBezTo>
                    <a:pt x="3176" y="11654"/>
                    <a:pt x="3273" y="11681"/>
                    <a:pt x="3363" y="11681"/>
                  </a:cubicBezTo>
                  <a:cubicBezTo>
                    <a:pt x="3737" y="11681"/>
                    <a:pt x="3993" y="11210"/>
                    <a:pt x="3828" y="10839"/>
                  </a:cubicBezTo>
                  <a:cubicBezTo>
                    <a:pt x="3571" y="10241"/>
                    <a:pt x="3281" y="9677"/>
                    <a:pt x="2956" y="9147"/>
                  </a:cubicBezTo>
                  <a:lnTo>
                    <a:pt x="2956" y="9147"/>
                  </a:lnTo>
                  <a:cubicBezTo>
                    <a:pt x="3026" y="9174"/>
                    <a:pt x="3096" y="9186"/>
                    <a:pt x="3163" y="9186"/>
                  </a:cubicBezTo>
                  <a:cubicBezTo>
                    <a:pt x="3568" y="9186"/>
                    <a:pt x="3877" y="8740"/>
                    <a:pt x="3657" y="8344"/>
                  </a:cubicBezTo>
                  <a:cubicBezTo>
                    <a:pt x="3332" y="7780"/>
                    <a:pt x="2973" y="7216"/>
                    <a:pt x="2631" y="6670"/>
                  </a:cubicBezTo>
                  <a:cubicBezTo>
                    <a:pt x="2973" y="6550"/>
                    <a:pt x="3127" y="6157"/>
                    <a:pt x="2956" y="5832"/>
                  </a:cubicBezTo>
                  <a:cubicBezTo>
                    <a:pt x="2614" y="5063"/>
                    <a:pt x="2051" y="4431"/>
                    <a:pt x="1606" y="3731"/>
                  </a:cubicBezTo>
                  <a:cubicBezTo>
                    <a:pt x="1777" y="3594"/>
                    <a:pt x="1863" y="3355"/>
                    <a:pt x="1777" y="3133"/>
                  </a:cubicBezTo>
                  <a:cubicBezTo>
                    <a:pt x="1658" y="2688"/>
                    <a:pt x="1572" y="2210"/>
                    <a:pt x="1555" y="1749"/>
                  </a:cubicBezTo>
                  <a:lnTo>
                    <a:pt x="1572" y="1749"/>
                  </a:lnTo>
                  <a:cubicBezTo>
                    <a:pt x="1794" y="1749"/>
                    <a:pt x="1982" y="1629"/>
                    <a:pt x="2085" y="1458"/>
                  </a:cubicBezTo>
                  <a:cubicBezTo>
                    <a:pt x="2341" y="877"/>
                    <a:pt x="2444" y="279"/>
                    <a:pt x="1726" y="40"/>
                  </a:cubicBezTo>
                  <a:cubicBezTo>
                    <a:pt x="1651" y="13"/>
                    <a:pt x="1581" y="1"/>
                    <a:pt x="1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50"/>
            <p:cNvSpPr/>
            <p:nvPr/>
          </p:nvSpPr>
          <p:spPr>
            <a:xfrm rot="163703">
              <a:off x="8022501" y="3676653"/>
              <a:ext cx="537923" cy="1467878"/>
            </a:xfrm>
            <a:custGeom>
              <a:avLst/>
              <a:gdLst/>
              <a:ahLst/>
              <a:cxnLst/>
              <a:rect l="l" t="t" r="r" b="b"/>
              <a:pathLst>
                <a:path w="13602" h="37117" extrusionOk="0">
                  <a:moveTo>
                    <a:pt x="5855" y="527"/>
                  </a:moveTo>
                  <a:cubicBezTo>
                    <a:pt x="6908" y="527"/>
                    <a:pt x="7985" y="954"/>
                    <a:pt x="8834" y="1679"/>
                  </a:cubicBezTo>
                  <a:cubicBezTo>
                    <a:pt x="10645" y="3200"/>
                    <a:pt x="11431" y="5763"/>
                    <a:pt x="11961" y="7967"/>
                  </a:cubicBezTo>
                  <a:cubicBezTo>
                    <a:pt x="12952" y="12085"/>
                    <a:pt x="13157" y="16510"/>
                    <a:pt x="12252" y="20645"/>
                  </a:cubicBezTo>
                  <a:cubicBezTo>
                    <a:pt x="11841" y="22507"/>
                    <a:pt x="10970" y="25839"/>
                    <a:pt x="8663" y="26061"/>
                  </a:cubicBezTo>
                  <a:cubicBezTo>
                    <a:pt x="8595" y="25737"/>
                    <a:pt x="8544" y="25412"/>
                    <a:pt x="8493" y="25104"/>
                  </a:cubicBezTo>
                  <a:cubicBezTo>
                    <a:pt x="8014" y="22439"/>
                    <a:pt x="7450" y="19808"/>
                    <a:pt x="7143" y="17108"/>
                  </a:cubicBezTo>
                  <a:cubicBezTo>
                    <a:pt x="6852" y="14699"/>
                    <a:pt x="6613" y="12273"/>
                    <a:pt x="6066" y="9915"/>
                  </a:cubicBezTo>
                  <a:cubicBezTo>
                    <a:pt x="6036" y="9799"/>
                    <a:pt x="5942" y="9746"/>
                    <a:pt x="5849" y="9746"/>
                  </a:cubicBezTo>
                  <a:cubicBezTo>
                    <a:pt x="5736" y="9746"/>
                    <a:pt x="5622" y="9825"/>
                    <a:pt x="5622" y="9966"/>
                  </a:cubicBezTo>
                  <a:cubicBezTo>
                    <a:pt x="5622" y="15160"/>
                    <a:pt x="5947" y="20354"/>
                    <a:pt x="5793" y="25549"/>
                  </a:cubicBezTo>
                  <a:cubicBezTo>
                    <a:pt x="5793" y="25720"/>
                    <a:pt x="5776" y="25907"/>
                    <a:pt x="5759" y="26095"/>
                  </a:cubicBezTo>
                  <a:cubicBezTo>
                    <a:pt x="5092" y="26027"/>
                    <a:pt x="4426" y="25839"/>
                    <a:pt x="3811" y="25549"/>
                  </a:cubicBezTo>
                  <a:cubicBezTo>
                    <a:pt x="2188" y="24763"/>
                    <a:pt x="1453" y="22883"/>
                    <a:pt x="1060" y="21243"/>
                  </a:cubicBezTo>
                  <a:cubicBezTo>
                    <a:pt x="479" y="18783"/>
                    <a:pt x="599" y="16100"/>
                    <a:pt x="582" y="13571"/>
                  </a:cubicBezTo>
                  <a:cubicBezTo>
                    <a:pt x="530" y="9812"/>
                    <a:pt x="582" y="4738"/>
                    <a:pt x="3179" y="1748"/>
                  </a:cubicBezTo>
                  <a:cubicBezTo>
                    <a:pt x="3912" y="898"/>
                    <a:pt x="4873" y="527"/>
                    <a:pt x="5855" y="527"/>
                  </a:cubicBezTo>
                  <a:close/>
                  <a:moveTo>
                    <a:pt x="6100" y="12546"/>
                  </a:moveTo>
                  <a:lnTo>
                    <a:pt x="6100" y="12546"/>
                  </a:lnTo>
                  <a:cubicBezTo>
                    <a:pt x="6374" y="14221"/>
                    <a:pt x="6528" y="15912"/>
                    <a:pt x="6750" y="17587"/>
                  </a:cubicBezTo>
                  <a:cubicBezTo>
                    <a:pt x="7023" y="19996"/>
                    <a:pt x="7536" y="22354"/>
                    <a:pt x="7963" y="24746"/>
                  </a:cubicBezTo>
                  <a:lnTo>
                    <a:pt x="8219" y="26130"/>
                  </a:lnTo>
                  <a:cubicBezTo>
                    <a:pt x="8202" y="26130"/>
                    <a:pt x="8202" y="26147"/>
                    <a:pt x="8185" y="26147"/>
                  </a:cubicBezTo>
                  <a:cubicBezTo>
                    <a:pt x="7893" y="26162"/>
                    <a:pt x="7598" y="26171"/>
                    <a:pt x="7302" y="26171"/>
                  </a:cubicBezTo>
                  <a:cubicBezTo>
                    <a:pt x="6940" y="26171"/>
                    <a:pt x="6577" y="26158"/>
                    <a:pt x="6220" y="26130"/>
                  </a:cubicBezTo>
                  <a:lnTo>
                    <a:pt x="6203" y="26130"/>
                  </a:lnTo>
                  <a:cubicBezTo>
                    <a:pt x="6203" y="25942"/>
                    <a:pt x="6220" y="25737"/>
                    <a:pt x="6220" y="25549"/>
                  </a:cubicBezTo>
                  <a:cubicBezTo>
                    <a:pt x="6374" y="21209"/>
                    <a:pt x="6169" y="16869"/>
                    <a:pt x="6100" y="12546"/>
                  </a:cubicBezTo>
                  <a:close/>
                  <a:moveTo>
                    <a:pt x="5891" y="1"/>
                  </a:moveTo>
                  <a:cubicBezTo>
                    <a:pt x="5165" y="1"/>
                    <a:pt x="4408" y="218"/>
                    <a:pt x="3640" y="722"/>
                  </a:cubicBezTo>
                  <a:cubicBezTo>
                    <a:pt x="616" y="2704"/>
                    <a:pt x="325" y="7813"/>
                    <a:pt x="172" y="11025"/>
                  </a:cubicBezTo>
                  <a:cubicBezTo>
                    <a:pt x="1" y="14203"/>
                    <a:pt x="1" y="17552"/>
                    <a:pt x="479" y="20696"/>
                  </a:cubicBezTo>
                  <a:cubicBezTo>
                    <a:pt x="770" y="22490"/>
                    <a:pt x="1453" y="24199"/>
                    <a:pt x="2837" y="25429"/>
                  </a:cubicBezTo>
                  <a:cubicBezTo>
                    <a:pt x="3657" y="26164"/>
                    <a:pt x="4682" y="26454"/>
                    <a:pt x="5742" y="26540"/>
                  </a:cubicBezTo>
                  <a:cubicBezTo>
                    <a:pt x="5656" y="28675"/>
                    <a:pt x="5468" y="30760"/>
                    <a:pt x="5178" y="32879"/>
                  </a:cubicBezTo>
                  <a:cubicBezTo>
                    <a:pt x="5024" y="33801"/>
                    <a:pt x="4973" y="34741"/>
                    <a:pt x="5058" y="35664"/>
                  </a:cubicBezTo>
                  <a:cubicBezTo>
                    <a:pt x="5092" y="36057"/>
                    <a:pt x="4922" y="36672"/>
                    <a:pt x="5075" y="37048"/>
                  </a:cubicBezTo>
                  <a:cubicBezTo>
                    <a:pt x="5092" y="37082"/>
                    <a:pt x="5144" y="37116"/>
                    <a:pt x="5178" y="37116"/>
                  </a:cubicBezTo>
                  <a:cubicBezTo>
                    <a:pt x="5314" y="37099"/>
                    <a:pt x="5434" y="37048"/>
                    <a:pt x="5537" y="36979"/>
                  </a:cubicBezTo>
                  <a:cubicBezTo>
                    <a:pt x="5588" y="36945"/>
                    <a:pt x="5571" y="36860"/>
                    <a:pt x="5502" y="36860"/>
                  </a:cubicBezTo>
                  <a:cubicBezTo>
                    <a:pt x="5501" y="36860"/>
                    <a:pt x="5499" y="36860"/>
                    <a:pt x="5497" y="36860"/>
                  </a:cubicBezTo>
                  <a:cubicBezTo>
                    <a:pt x="5300" y="36860"/>
                    <a:pt x="5434" y="35935"/>
                    <a:pt x="5400" y="35664"/>
                  </a:cubicBezTo>
                  <a:cubicBezTo>
                    <a:pt x="5263" y="34519"/>
                    <a:pt x="5502" y="33306"/>
                    <a:pt x="5673" y="32178"/>
                  </a:cubicBezTo>
                  <a:cubicBezTo>
                    <a:pt x="5964" y="30316"/>
                    <a:pt x="6135" y="28453"/>
                    <a:pt x="6186" y="26557"/>
                  </a:cubicBezTo>
                  <a:cubicBezTo>
                    <a:pt x="6377" y="26566"/>
                    <a:pt x="6569" y="26571"/>
                    <a:pt x="6762" y="26571"/>
                  </a:cubicBezTo>
                  <a:cubicBezTo>
                    <a:pt x="7259" y="26571"/>
                    <a:pt x="7761" y="26542"/>
                    <a:pt x="8253" y="26506"/>
                  </a:cubicBezTo>
                  <a:lnTo>
                    <a:pt x="8270" y="26506"/>
                  </a:lnTo>
                  <a:cubicBezTo>
                    <a:pt x="8817" y="29581"/>
                    <a:pt x="9313" y="32639"/>
                    <a:pt x="9381" y="35783"/>
                  </a:cubicBezTo>
                  <a:cubicBezTo>
                    <a:pt x="9381" y="35929"/>
                    <a:pt x="9501" y="36001"/>
                    <a:pt x="9618" y="36001"/>
                  </a:cubicBezTo>
                  <a:cubicBezTo>
                    <a:pt x="9736" y="36001"/>
                    <a:pt x="9851" y="35929"/>
                    <a:pt x="9842" y="35783"/>
                  </a:cubicBezTo>
                  <a:cubicBezTo>
                    <a:pt x="9774" y="32639"/>
                    <a:pt x="9278" y="29581"/>
                    <a:pt x="8732" y="26506"/>
                  </a:cubicBezTo>
                  <a:cubicBezTo>
                    <a:pt x="8851" y="26506"/>
                    <a:pt x="8954" y="26488"/>
                    <a:pt x="9056" y="26471"/>
                  </a:cubicBezTo>
                  <a:lnTo>
                    <a:pt x="9278" y="26471"/>
                  </a:lnTo>
                  <a:cubicBezTo>
                    <a:pt x="9330" y="26471"/>
                    <a:pt x="9381" y="26437"/>
                    <a:pt x="9415" y="26369"/>
                  </a:cubicBezTo>
                  <a:cubicBezTo>
                    <a:pt x="12303" y="25378"/>
                    <a:pt x="12952" y="19996"/>
                    <a:pt x="13208" y="17569"/>
                  </a:cubicBezTo>
                  <a:cubicBezTo>
                    <a:pt x="13601" y="13332"/>
                    <a:pt x="13037" y="9078"/>
                    <a:pt x="11568" y="5096"/>
                  </a:cubicBezTo>
                  <a:cubicBezTo>
                    <a:pt x="10649" y="2725"/>
                    <a:pt x="8462" y="1"/>
                    <a:pt x="5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31" name="Google Shape;1031;p50"/>
          <p:cNvSpPr/>
          <p:nvPr/>
        </p:nvSpPr>
        <p:spPr>
          <a:xfrm>
            <a:off x="469013" y="3685808"/>
            <a:ext cx="754131" cy="867658"/>
          </a:xfrm>
          <a:custGeom>
            <a:avLst/>
            <a:gdLst/>
            <a:ahLst/>
            <a:cxnLst/>
            <a:rect l="l" t="t" r="r" b="b"/>
            <a:pathLst>
              <a:path w="12030" h="13841" extrusionOk="0">
                <a:moveTo>
                  <a:pt x="11928" y="11423"/>
                </a:moveTo>
                <a:lnTo>
                  <a:pt x="12006" y="11521"/>
                </a:lnTo>
                <a:lnTo>
                  <a:pt x="12006" y="11521"/>
                </a:lnTo>
                <a:cubicBezTo>
                  <a:pt x="11993" y="11491"/>
                  <a:pt x="11965" y="11458"/>
                  <a:pt x="11928" y="11423"/>
                </a:cubicBezTo>
                <a:close/>
                <a:moveTo>
                  <a:pt x="12006" y="11521"/>
                </a:moveTo>
                <a:cubicBezTo>
                  <a:pt x="12010" y="11532"/>
                  <a:pt x="12012" y="11542"/>
                  <a:pt x="12012" y="11551"/>
                </a:cubicBezTo>
                <a:cubicBezTo>
                  <a:pt x="12012" y="11551"/>
                  <a:pt x="12012" y="11568"/>
                  <a:pt x="12012" y="11568"/>
                </a:cubicBezTo>
                <a:cubicBezTo>
                  <a:pt x="12012" y="11568"/>
                  <a:pt x="12030" y="11551"/>
                  <a:pt x="12030" y="11551"/>
                </a:cubicBezTo>
                <a:lnTo>
                  <a:pt x="12006" y="11521"/>
                </a:lnTo>
                <a:close/>
                <a:moveTo>
                  <a:pt x="2905" y="1"/>
                </a:moveTo>
                <a:cubicBezTo>
                  <a:pt x="2871" y="1"/>
                  <a:pt x="2871" y="18"/>
                  <a:pt x="2940" y="120"/>
                </a:cubicBezTo>
                <a:cubicBezTo>
                  <a:pt x="2974" y="172"/>
                  <a:pt x="3008" y="240"/>
                  <a:pt x="3025" y="308"/>
                </a:cubicBezTo>
                <a:cubicBezTo>
                  <a:pt x="3059" y="360"/>
                  <a:pt x="3042" y="377"/>
                  <a:pt x="3025" y="377"/>
                </a:cubicBezTo>
                <a:lnTo>
                  <a:pt x="2974" y="325"/>
                </a:lnTo>
                <a:cubicBezTo>
                  <a:pt x="2923" y="257"/>
                  <a:pt x="2854" y="206"/>
                  <a:pt x="2786" y="172"/>
                </a:cubicBezTo>
                <a:cubicBezTo>
                  <a:pt x="2780" y="170"/>
                  <a:pt x="2776" y="169"/>
                  <a:pt x="2772" y="169"/>
                </a:cubicBezTo>
                <a:cubicBezTo>
                  <a:pt x="2738" y="169"/>
                  <a:pt x="2755" y="230"/>
                  <a:pt x="2786" y="291"/>
                </a:cubicBezTo>
                <a:cubicBezTo>
                  <a:pt x="2820" y="360"/>
                  <a:pt x="2871" y="479"/>
                  <a:pt x="2923" y="565"/>
                </a:cubicBezTo>
                <a:cubicBezTo>
                  <a:pt x="2923" y="565"/>
                  <a:pt x="2923" y="565"/>
                  <a:pt x="2923" y="582"/>
                </a:cubicBezTo>
                <a:cubicBezTo>
                  <a:pt x="2854" y="616"/>
                  <a:pt x="2837" y="718"/>
                  <a:pt x="2888" y="855"/>
                </a:cubicBezTo>
                <a:cubicBezTo>
                  <a:pt x="2820" y="872"/>
                  <a:pt x="2752" y="906"/>
                  <a:pt x="2718" y="958"/>
                </a:cubicBezTo>
                <a:cubicBezTo>
                  <a:pt x="2700" y="975"/>
                  <a:pt x="2700" y="975"/>
                  <a:pt x="2700" y="992"/>
                </a:cubicBezTo>
                <a:cubicBezTo>
                  <a:pt x="2666" y="941"/>
                  <a:pt x="2632" y="889"/>
                  <a:pt x="2615" y="838"/>
                </a:cubicBezTo>
                <a:cubicBezTo>
                  <a:pt x="2581" y="753"/>
                  <a:pt x="2615" y="736"/>
                  <a:pt x="2598" y="684"/>
                </a:cubicBezTo>
                <a:cubicBezTo>
                  <a:pt x="2478" y="565"/>
                  <a:pt x="2427" y="599"/>
                  <a:pt x="2342" y="548"/>
                </a:cubicBezTo>
                <a:lnTo>
                  <a:pt x="2342" y="548"/>
                </a:lnTo>
                <a:cubicBezTo>
                  <a:pt x="2342" y="548"/>
                  <a:pt x="2342" y="582"/>
                  <a:pt x="2359" y="599"/>
                </a:cubicBezTo>
                <a:cubicBezTo>
                  <a:pt x="2376" y="650"/>
                  <a:pt x="2410" y="701"/>
                  <a:pt x="2427" y="736"/>
                </a:cubicBezTo>
                <a:cubicBezTo>
                  <a:pt x="2427" y="787"/>
                  <a:pt x="2495" y="872"/>
                  <a:pt x="2512" y="923"/>
                </a:cubicBezTo>
                <a:cubicBezTo>
                  <a:pt x="2530" y="975"/>
                  <a:pt x="2547" y="1009"/>
                  <a:pt x="2547" y="1009"/>
                </a:cubicBezTo>
                <a:cubicBezTo>
                  <a:pt x="2538" y="1009"/>
                  <a:pt x="2525" y="1026"/>
                  <a:pt x="2498" y="1026"/>
                </a:cubicBezTo>
                <a:cubicBezTo>
                  <a:pt x="2470" y="1026"/>
                  <a:pt x="2427" y="1009"/>
                  <a:pt x="2359" y="941"/>
                </a:cubicBezTo>
                <a:cubicBezTo>
                  <a:pt x="2342" y="932"/>
                  <a:pt x="2333" y="928"/>
                  <a:pt x="2329" y="928"/>
                </a:cubicBezTo>
                <a:cubicBezTo>
                  <a:pt x="2325" y="928"/>
                  <a:pt x="2325" y="932"/>
                  <a:pt x="2325" y="941"/>
                </a:cubicBezTo>
                <a:cubicBezTo>
                  <a:pt x="2359" y="992"/>
                  <a:pt x="2376" y="1026"/>
                  <a:pt x="2393" y="1077"/>
                </a:cubicBezTo>
                <a:cubicBezTo>
                  <a:pt x="2376" y="1129"/>
                  <a:pt x="2427" y="1197"/>
                  <a:pt x="2512" y="1299"/>
                </a:cubicBezTo>
                <a:cubicBezTo>
                  <a:pt x="2530" y="1316"/>
                  <a:pt x="2547" y="1351"/>
                  <a:pt x="2564" y="1368"/>
                </a:cubicBezTo>
                <a:lnTo>
                  <a:pt x="2530" y="1419"/>
                </a:lnTo>
                <a:cubicBezTo>
                  <a:pt x="2495" y="1385"/>
                  <a:pt x="2461" y="1334"/>
                  <a:pt x="2427" y="1299"/>
                </a:cubicBezTo>
                <a:cubicBezTo>
                  <a:pt x="2342" y="1163"/>
                  <a:pt x="2342" y="1163"/>
                  <a:pt x="2273" y="1146"/>
                </a:cubicBezTo>
                <a:lnTo>
                  <a:pt x="2102" y="1077"/>
                </a:lnTo>
                <a:cubicBezTo>
                  <a:pt x="2100" y="1076"/>
                  <a:pt x="2098" y="1075"/>
                  <a:pt x="2096" y="1075"/>
                </a:cubicBezTo>
                <a:cubicBezTo>
                  <a:pt x="2071" y="1075"/>
                  <a:pt x="2089" y="1168"/>
                  <a:pt x="2137" y="1231"/>
                </a:cubicBezTo>
                <a:cubicBezTo>
                  <a:pt x="2154" y="1265"/>
                  <a:pt x="2171" y="1299"/>
                  <a:pt x="2188" y="1316"/>
                </a:cubicBezTo>
                <a:cubicBezTo>
                  <a:pt x="2273" y="1402"/>
                  <a:pt x="2342" y="1470"/>
                  <a:pt x="2410" y="1556"/>
                </a:cubicBezTo>
                <a:lnTo>
                  <a:pt x="2137" y="1863"/>
                </a:lnTo>
                <a:lnTo>
                  <a:pt x="2102" y="1829"/>
                </a:lnTo>
                <a:cubicBezTo>
                  <a:pt x="2054" y="1793"/>
                  <a:pt x="2014" y="1757"/>
                  <a:pt x="1989" y="1757"/>
                </a:cubicBezTo>
                <a:cubicBezTo>
                  <a:pt x="1979" y="1757"/>
                  <a:pt x="1971" y="1763"/>
                  <a:pt x="1966" y="1778"/>
                </a:cubicBezTo>
                <a:cubicBezTo>
                  <a:pt x="1966" y="1803"/>
                  <a:pt x="1961" y="1816"/>
                  <a:pt x="1949" y="1816"/>
                </a:cubicBezTo>
                <a:cubicBezTo>
                  <a:pt x="1936" y="1816"/>
                  <a:pt x="1914" y="1803"/>
                  <a:pt x="1880" y="1778"/>
                </a:cubicBezTo>
                <a:cubicBezTo>
                  <a:pt x="1842" y="1755"/>
                  <a:pt x="1821" y="1745"/>
                  <a:pt x="1809" y="1745"/>
                </a:cubicBezTo>
                <a:cubicBezTo>
                  <a:pt x="1795" y="1745"/>
                  <a:pt x="1795" y="1759"/>
                  <a:pt x="1795" y="1778"/>
                </a:cubicBezTo>
                <a:cubicBezTo>
                  <a:pt x="1778" y="1812"/>
                  <a:pt x="1744" y="1812"/>
                  <a:pt x="1795" y="1914"/>
                </a:cubicBezTo>
                <a:cubicBezTo>
                  <a:pt x="1762" y="1904"/>
                  <a:pt x="1732" y="1898"/>
                  <a:pt x="1706" y="1898"/>
                </a:cubicBezTo>
                <a:cubicBezTo>
                  <a:pt x="1610" y="1898"/>
                  <a:pt x="1563" y="1972"/>
                  <a:pt x="1590" y="2120"/>
                </a:cubicBezTo>
                <a:cubicBezTo>
                  <a:pt x="1521" y="2154"/>
                  <a:pt x="1487" y="2239"/>
                  <a:pt x="1556" y="2410"/>
                </a:cubicBezTo>
                <a:cubicBezTo>
                  <a:pt x="1573" y="2444"/>
                  <a:pt x="1590" y="2478"/>
                  <a:pt x="1590" y="2495"/>
                </a:cubicBezTo>
                <a:lnTo>
                  <a:pt x="1573" y="2513"/>
                </a:lnTo>
                <a:cubicBezTo>
                  <a:pt x="1556" y="2513"/>
                  <a:pt x="1539" y="2530"/>
                  <a:pt x="1521" y="2530"/>
                </a:cubicBezTo>
                <a:cubicBezTo>
                  <a:pt x="1487" y="2547"/>
                  <a:pt x="1436" y="2581"/>
                  <a:pt x="1419" y="2615"/>
                </a:cubicBezTo>
                <a:cubicBezTo>
                  <a:pt x="1369" y="2590"/>
                  <a:pt x="1319" y="2574"/>
                  <a:pt x="1262" y="2574"/>
                </a:cubicBezTo>
                <a:cubicBezTo>
                  <a:pt x="1241" y="2574"/>
                  <a:pt x="1220" y="2576"/>
                  <a:pt x="1197" y="2581"/>
                </a:cubicBezTo>
                <a:cubicBezTo>
                  <a:pt x="1111" y="2615"/>
                  <a:pt x="1094" y="2718"/>
                  <a:pt x="1094" y="2837"/>
                </a:cubicBezTo>
                <a:lnTo>
                  <a:pt x="1060" y="2837"/>
                </a:lnTo>
                <a:cubicBezTo>
                  <a:pt x="1026" y="2820"/>
                  <a:pt x="992" y="2803"/>
                  <a:pt x="958" y="2803"/>
                </a:cubicBezTo>
                <a:cubicBezTo>
                  <a:pt x="923" y="2803"/>
                  <a:pt x="889" y="2820"/>
                  <a:pt x="872" y="2837"/>
                </a:cubicBezTo>
                <a:lnTo>
                  <a:pt x="838" y="2820"/>
                </a:lnTo>
                <a:cubicBezTo>
                  <a:pt x="787" y="2769"/>
                  <a:pt x="736" y="2735"/>
                  <a:pt x="684" y="2718"/>
                </a:cubicBezTo>
                <a:cubicBezTo>
                  <a:pt x="684" y="2683"/>
                  <a:pt x="650" y="2615"/>
                  <a:pt x="582" y="2530"/>
                </a:cubicBezTo>
                <a:cubicBezTo>
                  <a:pt x="513" y="2444"/>
                  <a:pt x="513" y="2427"/>
                  <a:pt x="548" y="2427"/>
                </a:cubicBezTo>
                <a:cubicBezTo>
                  <a:pt x="582" y="2427"/>
                  <a:pt x="582" y="2427"/>
                  <a:pt x="530" y="2342"/>
                </a:cubicBezTo>
                <a:cubicBezTo>
                  <a:pt x="513" y="2325"/>
                  <a:pt x="479" y="2290"/>
                  <a:pt x="462" y="2273"/>
                </a:cubicBezTo>
                <a:cubicBezTo>
                  <a:pt x="445" y="2273"/>
                  <a:pt x="445" y="2290"/>
                  <a:pt x="445" y="2307"/>
                </a:cubicBezTo>
                <a:cubicBezTo>
                  <a:pt x="445" y="2325"/>
                  <a:pt x="462" y="2376"/>
                  <a:pt x="462" y="2376"/>
                </a:cubicBezTo>
                <a:cubicBezTo>
                  <a:pt x="428" y="2393"/>
                  <a:pt x="377" y="2410"/>
                  <a:pt x="343" y="2410"/>
                </a:cubicBezTo>
                <a:cubicBezTo>
                  <a:pt x="325" y="2410"/>
                  <a:pt x="274" y="2359"/>
                  <a:pt x="223" y="2325"/>
                </a:cubicBezTo>
                <a:lnTo>
                  <a:pt x="189" y="2273"/>
                </a:lnTo>
                <a:lnTo>
                  <a:pt x="155" y="2222"/>
                </a:lnTo>
                <a:lnTo>
                  <a:pt x="137" y="2222"/>
                </a:lnTo>
                <a:cubicBezTo>
                  <a:pt x="137" y="2222"/>
                  <a:pt x="137" y="2239"/>
                  <a:pt x="137" y="2239"/>
                </a:cubicBezTo>
                <a:cubicBezTo>
                  <a:pt x="120" y="2273"/>
                  <a:pt x="103" y="2307"/>
                  <a:pt x="86" y="2325"/>
                </a:cubicBezTo>
                <a:cubicBezTo>
                  <a:pt x="69" y="2325"/>
                  <a:pt x="52" y="2342"/>
                  <a:pt x="18" y="2342"/>
                </a:cubicBezTo>
                <a:cubicBezTo>
                  <a:pt x="1" y="2342"/>
                  <a:pt x="1" y="2376"/>
                  <a:pt x="18" y="2427"/>
                </a:cubicBezTo>
                <a:lnTo>
                  <a:pt x="9057" y="13841"/>
                </a:lnTo>
                <a:cubicBezTo>
                  <a:pt x="9057" y="13841"/>
                  <a:pt x="9074" y="13841"/>
                  <a:pt x="9091" y="13824"/>
                </a:cubicBezTo>
                <a:cubicBezTo>
                  <a:pt x="9074" y="13824"/>
                  <a:pt x="9074" y="13807"/>
                  <a:pt x="9057" y="13789"/>
                </a:cubicBezTo>
                <a:cubicBezTo>
                  <a:pt x="9039" y="13721"/>
                  <a:pt x="8988" y="13636"/>
                  <a:pt x="9005" y="13619"/>
                </a:cubicBezTo>
                <a:cubicBezTo>
                  <a:pt x="9022" y="13567"/>
                  <a:pt x="8954" y="13482"/>
                  <a:pt x="8971" y="13431"/>
                </a:cubicBezTo>
                <a:cubicBezTo>
                  <a:pt x="8976" y="13421"/>
                  <a:pt x="8981" y="13416"/>
                  <a:pt x="8986" y="13416"/>
                </a:cubicBezTo>
                <a:cubicBezTo>
                  <a:pt x="8998" y="13416"/>
                  <a:pt x="9010" y="13441"/>
                  <a:pt x="9022" y="13465"/>
                </a:cubicBezTo>
                <a:lnTo>
                  <a:pt x="9108" y="13516"/>
                </a:lnTo>
                <a:cubicBezTo>
                  <a:pt x="9142" y="13533"/>
                  <a:pt x="9176" y="13567"/>
                  <a:pt x="9210" y="13601"/>
                </a:cubicBezTo>
                <a:cubicBezTo>
                  <a:pt x="9244" y="13574"/>
                  <a:pt x="9287" y="13563"/>
                  <a:pt x="9335" y="13563"/>
                </a:cubicBezTo>
                <a:cubicBezTo>
                  <a:pt x="9408" y="13563"/>
                  <a:pt x="9494" y="13588"/>
                  <a:pt x="9586" y="13619"/>
                </a:cubicBezTo>
                <a:cubicBezTo>
                  <a:pt x="9655" y="13567"/>
                  <a:pt x="9723" y="13516"/>
                  <a:pt x="9774" y="13465"/>
                </a:cubicBezTo>
                <a:cubicBezTo>
                  <a:pt x="9757" y="13431"/>
                  <a:pt x="9723" y="13396"/>
                  <a:pt x="9672" y="13345"/>
                </a:cubicBezTo>
                <a:lnTo>
                  <a:pt x="9586" y="13243"/>
                </a:lnTo>
                <a:cubicBezTo>
                  <a:pt x="9586" y="13226"/>
                  <a:pt x="9552" y="13191"/>
                  <a:pt x="9518" y="13174"/>
                </a:cubicBezTo>
                <a:cubicBezTo>
                  <a:pt x="9457" y="13082"/>
                  <a:pt x="9436" y="13018"/>
                  <a:pt x="9482" y="13018"/>
                </a:cubicBezTo>
                <a:cubicBezTo>
                  <a:pt x="9488" y="13018"/>
                  <a:pt x="9494" y="13019"/>
                  <a:pt x="9501" y="13021"/>
                </a:cubicBezTo>
                <a:cubicBezTo>
                  <a:pt x="9569" y="13021"/>
                  <a:pt x="9637" y="13021"/>
                  <a:pt x="9723" y="13003"/>
                </a:cubicBezTo>
                <a:cubicBezTo>
                  <a:pt x="9740" y="13003"/>
                  <a:pt x="9757" y="12986"/>
                  <a:pt x="9757" y="12952"/>
                </a:cubicBezTo>
                <a:cubicBezTo>
                  <a:pt x="9757" y="12918"/>
                  <a:pt x="9770" y="12905"/>
                  <a:pt x="9795" y="12905"/>
                </a:cubicBezTo>
                <a:cubicBezTo>
                  <a:pt x="9821" y="12905"/>
                  <a:pt x="9860" y="12918"/>
                  <a:pt x="9911" y="12935"/>
                </a:cubicBezTo>
                <a:cubicBezTo>
                  <a:pt x="9954" y="12957"/>
                  <a:pt x="9988" y="12966"/>
                  <a:pt x="10013" y="12966"/>
                </a:cubicBezTo>
                <a:cubicBezTo>
                  <a:pt x="10047" y="12966"/>
                  <a:pt x="10065" y="12948"/>
                  <a:pt x="10065" y="12918"/>
                </a:cubicBezTo>
                <a:cubicBezTo>
                  <a:pt x="10082" y="12901"/>
                  <a:pt x="10082" y="12884"/>
                  <a:pt x="10065" y="12867"/>
                </a:cubicBezTo>
                <a:cubicBezTo>
                  <a:pt x="10065" y="12798"/>
                  <a:pt x="10099" y="12764"/>
                  <a:pt x="10167" y="12764"/>
                </a:cubicBezTo>
                <a:cubicBezTo>
                  <a:pt x="10201" y="12764"/>
                  <a:pt x="10201" y="12747"/>
                  <a:pt x="10218" y="12730"/>
                </a:cubicBezTo>
                <a:lnTo>
                  <a:pt x="10321" y="12781"/>
                </a:lnTo>
                <a:cubicBezTo>
                  <a:pt x="10321" y="12781"/>
                  <a:pt x="10304" y="12798"/>
                  <a:pt x="10321" y="12816"/>
                </a:cubicBezTo>
                <a:cubicBezTo>
                  <a:pt x="10321" y="12833"/>
                  <a:pt x="10338" y="12850"/>
                  <a:pt x="10355" y="12867"/>
                </a:cubicBezTo>
                <a:cubicBezTo>
                  <a:pt x="10372" y="12884"/>
                  <a:pt x="10389" y="12901"/>
                  <a:pt x="10423" y="12918"/>
                </a:cubicBezTo>
                <a:lnTo>
                  <a:pt x="10475" y="12918"/>
                </a:lnTo>
                <a:lnTo>
                  <a:pt x="10440" y="12833"/>
                </a:lnTo>
                <a:cubicBezTo>
                  <a:pt x="10492" y="12833"/>
                  <a:pt x="10440" y="12747"/>
                  <a:pt x="10406" y="12696"/>
                </a:cubicBezTo>
                <a:cubicBezTo>
                  <a:pt x="10372" y="12645"/>
                  <a:pt x="10406" y="12610"/>
                  <a:pt x="10287" y="12525"/>
                </a:cubicBezTo>
                <a:lnTo>
                  <a:pt x="10201" y="12474"/>
                </a:lnTo>
                <a:cubicBezTo>
                  <a:pt x="10184" y="12440"/>
                  <a:pt x="10201" y="12440"/>
                  <a:pt x="10235" y="12423"/>
                </a:cubicBezTo>
                <a:cubicBezTo>
                  <a:pt x="10338" y="12525"/>
                  <a:pt x="10475" y="12593"/>
                  <a:pt x="10611" y="12628"/>
                </a:cubicBezTo>
                <a:cubicBezTo>
                  <a:pt x="10628" y="12645"/>
                  <a:pt x="10646" y="12662"/>
                  <a:pt x="10663" y="12679"/>
                </a:cubicBezTo>
                <a:cubicBezTo>
                  <a:pt x="10663" y="12593"/>
                  <a:pt x="10731" y="12508"/>
                  <a:pt x="10833" y="12491"/>
                </a:cubicBezTo>
                <a:cubicBezTo>
                  <a:pt x="10816" y="12354"/>
                  <a:pt x="10868" y="12235"/>
                  <a:pt x="11004" y="12235"/>
                </a:cubicBezTo>
                <a:lnTo>
                  <a:pt x="11073" y="12235"/>
                </a:lnTo>
                <a:cubicBezTo>
                  <a:pt x="11124" y="12217"/>
                  <a:pt x="11158" y="12217"/>
                  <a:pt x="11209" y="12200"/>
                </a:cubicBezTo>
                <a:cubicBezTo>
                  <a:pt x="11192" y="12166"/>
                  <a:pt x="11158" y="12132"/>
                  <a:pt x="11124" y="12098"/>
                </a:cubicBezTo>
                <a:cubicBezTo>
                  <a:pt x="11107" y="12081"/>
                  <a:pt x="11090" y="12064"/>
                  <a:pt x="11073" y="12047"/>
                </a:cubicBezTo>
                <a:cubicBezTo>
                  <a:pt x="11107" y="11978"/>
                  <a:pt x="11141" y="11910"/>
                  <a:pt x="11124" y="11842"/>
                </a:cubicBezTo>
                <a:cubicBezTo>
                  <a:pt x="11124" y="11825"/>
                  <a:pt x="11124" y="11790"/>
                  <a:pt x="11124" y="11773"/>
                </a:cubicBezTo>
                <a:cubicBezTo>
                  <a:pt x="11192" y="11773"/>
                  <a:pt x="11244" y="11790"/>
                  <a:pt x="11312" y="11825"/>
                </a:cubicBezTo>
                <a:lnTo>
                  <a:pt x="11363" y="11825"/>
                </a:lnTo>
                <a:cubicBezTo>
                  <a:pt x="11395" y="11835"/>
                  <a:pt x="11440" y="11859"/>
                  <a:pt x="11462" y="11859"/>
                </a:cubicBezTo>
                <a:cubicBezTo>
                  <a:pt x="11474" y="11859"/>
                  <a:pt x="11479" y="11850"/>
                  <a:pt x="11466" y="11825"/>
                </a:cubicBezTo>
                <a:cubicBezTo>
                  <a:pt x="11449" y="11790"/>
                  <a:pt x="11449" y="11756"/>
                  <a:pt x="11431" y="11722"/>
                </a:cubicBezTo>
                <a:lnTo>
                  <a:pt x="11483" y="11722"/>
                </a:lnTo>
                <a:cubicBezTo>
                  <a:pt x="11551" y="11756"/>
                  <a:pt x="11585" y="11773"/>
                  <a:pt x="11619" y="11773"/>
                </a:cubicBezTo>
                <a:cubicBezTo>
                  <a:pt x="11654" y="11739"/>
                  <a:pt x="11705" y="11705"/>
                  <a:pt x="11756" y="11705"/>
                </a:cubicBezTo>
                <a:cubicBezTo>
                  <a:pt x="11790" y="11705"/>
                  <a:pt x="11773" y="11637"/>
                  <a:pt x="11722" y="11585"/>
                </a:cubicBezTo>
                <a:cubicBezTo>
                  <a:pt x="11706" y="11554"/>
                  <a:pt x="11705" y="11544"/>
                  <a:pt x="11713" y="11544"/>
                </a:cubicBezTo>
                <a:cubicBezTo>
                  <a:pt x="11722" y="11544"/>
                  <a:pt x="11745" y="11559"/>
                  <a:pt x="11773" y="11568"/>
                </a:cubicBezTo>
                <a:cubicBezTo>
                  <a:pt x="11807" y="11588"/>
                  <a:pt x="11830" y="11595"/>
                  <a:pt x="11845" y="11595"/>
                </a:cubicBezTo>
                <a:cubicBezTo>
                  <a:pt x="11869" y="11595"/>
                  <a:pt x="11876" y="11579"/>
                  <a:pt x="11876" y="11568"/>
                </a:cubicBezTo>
                <a:cubicBezTo>
                  <a:pt x="11876" y="11500"/>
                  <a:pt x="11859" y="11432"/>
                  <a:pt x="11859" y="11363"/>
                </a:cubicBezTo>
                <a:lnTo>
                  <a:pt x="11859" y="11363"/>
                </a:lnTo>
                <a:cubicBezTo>
                  <a:pt x="11884" y="11383"/>
                  <a:pt x="11908" y="11403"/>
                  <a:pt x="11928" y="11423"/>
                </a:cubicBezTo>
                <a:lnTo>
                  <a:pt x="11928" y="11423"/>
                </a:lnTo>
                <a:lnTo>
                  <a:pt x="290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074" name="Picture 2" descr="Little boy jumping with a paper windmill Vector Image">
            <a:extLst>
              <a:ext uri="{FF2B5EF4-FFF2-40B4-BE49-F238E27FC236}">
                <a16:creationId xmlns:a16="http://schemas.microsoft.com/office/drawing/2014/main" id="{FFC11A5B-EE9C-40A6-B21A-1741C7608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19" b="93056" l="651" r="98482">
                        <a14:foregroundMark x1="53905" y1="7778" x2="53905" y2="7778"/>
                        <a14:foregroundMark x1="41649" y1="3333" x2="41649" y2="3333"/>
                        <a14:foregroundMark x1="54881" y1="1019" x2="54881" y2="1019"/>
                        <a14:foregroundMark x1="7158" y1="14259" x2="7158" y2="14259"/>
                        <a14:foregroundMark x1="3471" y1="16296" x2="3471" y2="16296"/>
                        <a14:foregroundMark x1="2711" y1="12778" x2="2711" y2="12778"/>
                        <a14:foregroundMark x1="1735" y1="15463" x2="1735" y2="15463"/>
                        <a14:foregroundMark x1="1193" y1="17130" x2="1193" y2="17130"/>
                        <a14:foregroundMark x1="759" y1="16944" x2="759" y2="16944"/>
                        <a14:foregroundMark x1="44143" y1="32870" x2="44143" y2="32870"/>
                        <a14:foregroundMark x1="43384" y1="35556" x2="43384" y2="35556"/>
                        <a14:foregroundMark x1="44360" y1="33704" x2="44360" y2="33704"/>
                        <a14:foregroundMark x1="55423" y1="17778" x2="55423" y2="17778"/>
                        <a14:foregroundMark x1="58351" y1="14444" x2="58351" y2="14444"/>
                        <a14:foregroundMark x1="87961" y1="14815" x2="87961" y2="14815"/>
                        <a14:foregroundMark x1="85575" y1="12778" x2="85575" y2="12778"/>
                        <a14:foregroundMark x1="86985" y1="18241" x2="86985" y2="18241"/>
                        <a14:foregroundMark x1="91866" y1="16944" x2="91866" y2="16944"/>
                        <a14:foregroundMark x1="93167" y1="13148" x2="93167" y2="13796"/>
                        <a14:foregroundMark x1="89913" y1="25093" x2="89913" y2="25093"/>
                        <a14:foregroundMark x1="96746" y1="25556" x2="96746" y2="25556"/>
                        <a14:foregroundMark x1="98048" y1="8611" x2="98048" y2="8611"/>
                        <a14:foregroundMark x1="98482" y1="25556" x2="98482" y2="25556"/>
                        <a14:foregroundMark x1="55098" y1="85926" x2="55098" y2="85926"/>
                        <a14:foregroundMark x1="50000" y1="81944" x2="50000" y2="81944"/>
                        <a14:foregroundMark x1="53688" y1="87407" x2="53688" y2="87407"/>
                        <a14:foregroundMark x1="49783" y1="84259" x2="49783" y2="84259"/>
                        <a14:foregroundMark x1="53688" y1="89722" x2="53688" y2="89722"/>
                        <a14:foregroundMark x1="53471" y1="90556" x2="53471" y2="90556"/>
                        <a14:foregroundMark x1="48807" y1="80741" x2="48807" y2="80741"/>
                        <a14:foregroundMark x1="50542" y1="84537" x2="50542" y2="84537"/>
                        <a14:foregroundMark x1="49458" y1="80278" x2="49458" y2="80278"/>
                        <a14:foregroundMark x1="48048" y1="79722" x2="48048" y2="79722"/>
                        <a14:foregroundMark x1="50542" y1="79259" x2="50542" y2="79259"/>
                        <a14:foregroundMark x1="49241" y1="78889" x2="49241" y2="78889"/>
                        <a14:foregroundMark x1="56616" y1="89907" x2="56616" y2="89907"/>
                        <a14:foregroundMark x1="55640" y1="90556" x2="55640" y2="90556"/>
                        <a14:foregroundMark x1="53905" y1="93056" x2="53905" y2="93056"/>
                        <a14:foregroundMark x1="55640" y1="84259" x2="55640" y2="84259"/>
                        <a14:foregroundMark x1="56616" y1="84259" x2="56616" y2="84259"/>
                        <a14:foregroundMark x1="56399" y1="80556" x2="56399" y2="80556"/>
                        <a14:foregroundMark x1="57158" y1="86204" x2="57158" y2="86204"/>
                        <a14:foregroundMark x1="39479" y1="86759" x2="39479" y2="86759"/>
                        <a14:foregroundMark x1="34273" y1="85370" x2="34273" y2="85370"/>
                        <a14:foregroundMark x1="29718" y1="83889" x2="29718" y2="83889"/>
                        <a14:foregroundMark x1="34056" y1="85741" x2="34056" y2="85741"/>
                        <a14:foregroundMark x1="36768" y1="91019" x2="36768" y2="91019"/>
                        <a14:foregroundMark x1="79393" y1="48148" x2="79393" y2="48148"/>
                        <a14:foregroundMark x1="79393" y1="48519" x2="79393" y2="48519"/>
                        <a14:foregroundMark x1="80152" y1="48981" x2="80152" y2="48981"/>
                        <a14:foregroundMark x1="79935" y1="48981" x2="79935" y2="48981"/>
                        <a14:foregroundMark x1="84490" y1="25278" x2="84490" y2="25278"/>
                        <a14:foregroundMark x1="84816" y1="23889" x2="84816" y2="23889"/>
                        <a14:foregroundMark x1="84490" y1="23611" x2="84490" y2="23611"/>
                        <a14:foregroundMark x1="84056" y1="25093" x2="84056" y2="25093"/>
                        <a14:foregroundMark x1="84056" y1="25093" x2="84056" y2="25093"/>
                        <a14:foregroundMark x1="84056" y1="25093" x2="84056" y2="25093"/>
                        <a14:foregroundMark x1="84056" y1="25926" x2="84056" y2="25926"/>
                        <a14:foregroundMark x1="84056" y1="26944" x2="84056" y2="26944"/>
                        <a14:foregroundMark x1="83297" y1="28611" x2="83080" y2="29259"/>
                        <a14:foregroundMark x1="83080" y1="29444" x2="83080" y2="29444"/>
                        <a14:foregroundMark x1="83297" y1="30556" x2="83297" y2="30556"/>
                        <a14:foregroundMark x1="83297" y1="30741" x2="83080" y2="30926"/>
                        <a14:foregroundMark x1="85033" y1="17315" x2="85033" y2="17315"/>
                        <a14:foregroundMark x1="83839" y1="22130" x2="83839" y2="22130"/>
                        <a14:foregroundMark x1="83297" y1="32222" x2="83297" y2="32222"/>
                        <a14:foregroundMark x1="83080" y1="32593" x2="83080" y2="32593"/>
                        <a14:foregroundMark x1="82863" y1="33241" x2="82863" y2="33241"/>
                        <a14:foregroundMark x1="82321" y1="34259" x2="82321" y2="34259"/>
                        <a14:foregroundMark x1="82321" y1="34537" x2="82538" y2="35093"/>
                        <a14:foregroundMark x1="35792" y1="88241" x2="35792" y2="88241"/>
                        <a14:foregroundMark x1="34599" y1="85556" x2="34599" y2="8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344" y="1469116"/>
            <a:ext cx="2262760" cy="265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559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7" name="Google Shape;1017;p50"/>
          <p:cNvGrpSpPr/>
          <p:nvPr/>
        </p:nvGrpSpPr>
        <p:grpSpPr>
          <a:xfrm rot="-348827">
            <a:off x="-284955" y="6234"/>
            <a:ext cx="2429782" cy="1216680"/>
            <a:chOff x="7110451" y="4123771"/>
            <a:chExt cx="2429676" cy="1216626"/>
          </a:xfrm>
        </p:grpSpPr>
        <p:sp>
          <p:nvSpPr>
            <p:cNvPr id="1018" name="Google Shape;1018;p50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50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20" name="Google Shape;1020;p50"/>
          <p:cNvSpPr/>
          <p:nvPr/>
        </p:nvSpPr>
        <p:spPr>
          <a:xfrm rot="-5400000">
            <a:off x="1928412" y="849288"/>
            <a:ext cx="2174804" cy="4725348"/>
          </a:xfrm>
          <a:custGeom>
            <a:avLst/>
            <a:gdLst/>
            <a:ahLst/>
            <a:cxnLst/>
            <a:rect l="l" t="t" r="r" b="b"/>
            <a:pathLst>
              <a:path w="19445" h="18488" extrusionOk="0">
                <a:moveTo>
                  <a:pt x="274" y="3315"/>
                </a:moveTo>
                <a:cubicBezTo>
                  <a:pt x="376" y="3162"/>
                  <a:pt x="496" y="3247"/>
                  <a:pt x="581" y="3144"/>
                </a:cubicBezTo>
                <a:cubicBezTo>
                  <a:pt x="650" y="3179"/>
                  <a:pt x="701" y="3213"/>
                  <a:pt x="752" y="3247"/>
                </a:cubicBezTo>
                <a:cubicBezTo>
                  <a:pt x="821" y="3281"/>
                  <a:pt x="821" y="3247"/>
                  <a:pt x="855" y="3179"/>
                </a:cubicBezTo>
                <a:cubicBezTo>
                  <a:pt x="889" y="3076"/>
                  <a:pt x="940" y="2974"/>
                  <a:pt x="1008" y="2888"/>
                </a:cubicBezTo>
                <a:lnTo>
                  <a:pt x="1128" y="2922"/>
                </a:lnTo>
                <a:lnTo>
                  <a:pt x="1214" y="3025"/>
                </a:lnTo>
                <a:cubicBezTo>
                  <a:pt x="1162" y="3196"/>
                  <a:pt x="1179" y="3247"/>
                  <a:pt x="1248" y="3264"/>
                </a:cubicBezTo>
                <a:cubicBezTo>
                  <a:pt x="1316" y="3281"/>
                  <a:pt x="1419" y="3298"/>
                  <a:pt x="1504" y="3315"/>
                </a:cubicBezTo>
                <a:cubicBezTo>
                  <a:pt x="1504" y="3332"/>
                  <a:pt x="1521" y="3350"/>
                  <a:pt x="1521" y="3350"/>
                </a:cubicBezTo>
                <a:cubicBezTo>
                  <a:pt x="1521" y="3555"/>
                  <a:pt x="1589" y="3742"/>
                  <a:pt x="1709" y="3913"/>
                </a:cubicBezTo>
                <a:cubicBezTo>
                  <a:pt x="1743" y="4033"/>
                  <a:pt x="1777" y="4135"/>
                  <a:pt x="1880" y="4135"/>
                </a:cubicBezTo>
                <a:cubicBezTo>
                  <a:pt x="1948" y="4153"/>
                  <a:pt x="1999" y="4187"/>
                  <a:pt x="2051" y="4221"/>
                </a:cubicBezTo>
                <a:cubicBezTo>
                  <a:pt x="2085" y="4272"/>
                  <a:pt x="2102" y="4323"/>
                  <a:pt x="2153" y="4323"/>
                </a:cubicBezTo>
                <a:cubicBezTo>
                  <a:pt x="2051" y="4597"/>
                  <a:pt x="1999" y="4887"/>
                  <a:pt x="1999" y="5195"/>
                </a:cubicBezTo>
                <a:lnTo>
                  <a:pt x="1999" y="5195"/>
                </a:lnTo>
                <a:cubicBezTo>
                  <a:pt x="1982" y="5195"/>
                  <a:pt x="1948" y="5280"/>
                  <a:pt x="1931" y="5349"/>
                </a:cubicBezTo>
                <a:cubicBezTo>
                  <a:pt x="1931" y="5434"/>
                  <a:pt x="1948" y="5502"/>
                  <a:pt x="1982" y="5588"/>
                </a:cubicBezTo>
                <a:lnTo>
                  <a:pt x="1982" y="5690"/>
                </a:lnTo>
                <a:cubicBezTo>
                  <a:pt x="1982" y="5707"/>
                  <a:pt x="1982" y="5724"/>
                  <a:pt x="1965" y="5742"/>
                </a:cubicBezTo>
                <a:cubicBezTo>
                  <a:pt x="1914" y="5827"/>
                  <a:pt x="1846" y="5912"/>
                  <a:pt x="1777" y="5998"/>
                </a:cubicBezTo>
                <a:cubicBezTo>
                  <a:pt x="1743" y="6066"/>
                  <a:pt x="1692" y="6066"/>
                  <a:pt x="1658" y="6049"/>
                </a:cubicBezTo>
                <a:cubicBezTo>
                  <a:pt x="1607" y="6015"/>
                  <a:pt x="1624" y="5998"/>
                  <a:pt x="1607" y="5998"/>
                </a:cubicBezTo>
                <a:cubicBezTo>
                  <a:pt x="1555" y="5947"/>
                  <a:pt x="1504" y="5947"/>
                  <a:pt x="1436" y="6015"/>
                </a:cubicBezTo>
                <a:cubicBezTo>
                  <a:pt x="1419" y="6049"/>
                  <a:pt x="1384" y="6083"/>
                  <a:pt x="1350" y="6117"/>
                </a:cubicBezTo>
                <a:cubicBezTo>
                  <a:pt x="1265" y="6186"/>
                  <a:pt x="1231" y="6271"/>
                  <a:pt x="1248" y="6357"/>
                </a:cubicBezTo>
                <a:cubicBezTo>
                  <a:pt x="1248" y="6391"/>
                  <a:pt x="1214" y="6442"/>
                  <a:pt x="1214" y="6476"/>
                </a:cubicBezTo>
                <a:cubicBezTo>
                  <a:pt x="1196" y="6510"/>
                  <a:pt x="1196" y="6545"/>
                  <a:pt x="1214" y="6579"/>
                </a:cubicBezTo>
                <a:cubicBezTo>
                  <a:pt x="1231" y="6698"/>
                  <a:pt x="1384" y="6750"/>
                  <a:pt x="1470" y="6647"/>
                </a:cubicBezTo>
                <a:lnTo>
                  <a:pt x="1504" y="6613"/>
                </a:lnTo>
                <a:cubicBezTo>
                  <a:pt x="1572" y="6528"/>
                  <a:pt x="1709" y="6493"/>
                  <a:pt x="1794" y="6562"/>
                </a:cubicBezTo>
                <a:cubicBezTo>
                  <a:pt x="1863" y="6596"/>
                  <a:pt x="1812" y="6733"/>
                  <a:pt x="1829" y="6818"/>
                </a:cubicBezTo>
                <a:cubicBezTo>
                  <a:pt x="1829" y="6903"/>
                  <a:pt x="1863" y="6972"/>
                  <a:pt x="1914" y="7040"/>
                </a:cubicBezTo>
                <a:cubicBezTo>
                  <a:pt x="1965" y="7091"/>
                  <a:pt x="2017" y="7126"/>
                  <a:pt x="2068" y="7177"/>
                </a:cubicBezTo>
                <a:cubicBezTo>
                  <a:pt x="2136" y="7279"/>
                  <a:pt x="2136" y="7382"/>
                  <a:pt x="2102" y="7484"/>
                </a:cubicBezTo>
                <a:cubicBezTo>
                  <a:pt x="2102" y="7519"/>
                  <a:pt x="2068" y="7570"/>
                  <a:pt x="2051" y="7604"/>
                </a:cubicBezTo>
                <a:cubicBezTo>
                  <a:pt x="2034" y="7724"/>
                  <a:pt x="2034" y="7775"/>
                  <a:pt x="2102" y="7826"/>
                </a:cubicBezTo>
                <a:cubicBezTo>
                  <a:pt x="2136" y="7843"/>
                  <a:pt x="2153" y="7860"/>
                  <a:pt x="2187" y="7894"/>
                </a:cubicBezTo>
                <a:cubicBezTo>
                  <a:pt x="2239" y="7946"/>
                  <a:pt x="2290" y="7912"/>
                  <a:pt x="2341" y="7843"/>
                </a:cubicBezTo>
                <a:cubicBezTo>
                  <a:pt x="2392" y="7775"/>
                  <a:pt x="2410" y="7758"/>
                  <a:pt x="2444" y="7724"/>
                </a:cubicBezTo>
                <a:cubicBezTo>
                  <a:pt x="2529" y="7860"/>
                  <a:pt x="2615" y="7980"/>
                  <a:pt x="2700" y="8117"/>
                </a:cubicBezTo>
                <a:cubicBezTo>
                  <a:pt x="2717" y="8151"/>
                  <a:pt x="2717" y="8185"/>
                  <a:pt x="2717" y="8219"/>
                </a:cubicBezTo>
                <a:cubicBezTo>
                  <a:pt x="2700" y="8373"/>
                  <a:pt x="2683" y="8527"/>
                  <a:pt x="2649" y="8697"/>
                </a:cubicBezTo>
                <a:cubicBezTo>
                  <a:pt x="2632" y="8715"/>
                  <a:pt x="2615" y="8732"/>
                  <a:pt x="2580" y="8749"/>
                </a:cubicBezTo>
                <a:cubicBezTo>
                  <a:pt x="2495" y="8800"/>
                  <a:pt x="2427" y="8800"/>
                  <a:pt x="2410" y="8629"/>
                </a:cubicBezTo>
                <a:cubicBezTo>
                  <a:pt x="2410" y="8578"/>
                  <a:pt x="2392" y="8578"/>
                  <a:pt x="2375" y="8629"/>
                </a:cubicBezTo>
                <a:cubicBezTo>
                  <a:pt x="2324" y="8732"/>
                  <a:pt x="2222" y="8834"/>
                  <a:pt x="2273" y="8988"/>
                </a:cubicBezTo>
                <a:cubicBezTo>
                  <a:pt x="2273" y="9039"/>
                  <a:pt x="2273" y="9108"/>
                  <a:pt x="2222" y="9159"/>
                </a:cubicBezTo>
                <a:cubicBezTo>
                  <a:pt x="2170" y="9261"/>
                  <a:pt x="2222" y="9278"/>
                  <a:pt x="2239" y="9313"/>
                </a:cubicBezTo>
                <a:cubicBezTo>
                  <a:pt x="2256" y="9364"/>
                  <a:pt x="2222" y="9432"/>
                  <a:pt x="2205" y="9466"/>
                </a:cubicBezTo>
                <a:cubicBezTo>
                  <a:pt x="2170" y="9501"/>
                  <a:pt x="2136" y="9501"/>
                  <a:pt x="2102" y="9518"/>
                </a:cubicBezTo>
                <a:cubicBezTo>
                  <a:pt x="2068" y="9518"/>
                  <a:pt x="2034" y="9535"/>
                  <a:pt x="1999" y="9552"/>
                </a:cubicBezTo>
                <a:cubicBezTo>
                  <a:pt x="1982" y="9552"/>
                  <a:pt x="1982" y="9569"/>
                  <a:pt x="1965" y="9586"/>
                </a:cubicBezTo>
                <a:cubicBezTo>
                  <a:pt x="1965" y="9620"/>
                  <a:pt x="1948" y="9654"/>
                  <a:pt x="1948" y="9688"/>
                </a:cubicBezTo>
                <a:cubicBezTo>
                  <a:pt x="1999" y="9791"/>
                  <a:pt x="2068" y="9911"/>
                  <a:pt x="2153" y="9928"/>
                </a:cubicBezTo>
                <a:cubicBezTo>
                  <a:pt x="2239" y="9945"/>
                  <a:pt x="2222" y="10013"/>
                  <a:pt x="2222" y="10116"/>
                </a:cubicBezTo>
                <a:cubicBezTo>
                  <a:pt x="2222" y="10133"/>
                  <a:pt x="2222" y="10150"/>
                  <a:pt x="2239" y="10167"/>
                </a:cubicBezTo>
                <a:cubicBezTo>
                  <a:pt x="2239" y="10269"/>
                  <a:pt x="2239" y="10372"/>
                  <a:pt x="2239" y="10492"/>
                </a:cubicBezTo>
                <a:cubicBezTo>
                  <a:pt x="2170" y="10679"/>
                  <a:pt x="2136" y="10885"/>
                  <a:pt x="2136" y="11107"/>
                </a:cubicBezTo>
                <a:cubicBezTo>
                  <a:pt x="2136" y="11226"/>
                  <a:pt x="2170" y="11363"/>
                  <a:pt x="2205" y="11500"/>
                </a:cubicBezTo>
                <a:cubicBezTo>
                  <a:pt x="2187" y="11500"/>
                  <a:pt x="2187" y="11500"/>
                  <a:pt x="2170" y="11517"/>
                </a:cubicBezTo>
                <a:cubicBezTo>
                  <a:pt x="2136" y="11568"/>
                  <a:pt x="2119" y="11653"/>
                  <a:pt x="2136" y="11722"/>
                </a:cubicBezTo>
                <a:cubicBezTo>
                  <a:pt x="2222" y="11910"/>
                  <a:pt x="2341" y="12012"/>
                  <a:pt x="2427" y="12200"/>
                </a:cubicBezTo>
                <a:cubicBezTo>
                  <a:pt x="2461" y="12217"/>
                  <a:pt x="2478" y="12251"/>
                  <a:pt x="2512" y="12269"/>
                </a:cubicBezTo>
                <a:cubicBezTo>
                  <a:pt x="2512" y="12269"/>
                  <a:pt x="2529" y="12251"/>
                  <a:pt x="2546" y="12251"/>
                </a:cubicBezTo>
                <a:cubicBezTo>
                  <a:pt x="2649" y="12337"/>
                  <a:pt x="2734" y="12456"/>
                  <a:pt x="2803" y="12576"/>
                </a:cubicBezTo>
                <a:cubicBezTo>
                  <a:pt x="2871" y="12713"/>
                  <a:pt x="2973" y="12815"/>
                  <a:pt x="3093" y="12901"/>
                </a:cubicBezTo>
                <a:cubicBezTo>
                  <a:pt x="3110" y="12901"/>
                  <a:pt x="3110" y="12901"/>
                  <a:pt x="3127" y="12901"/>
                </a:cubicBezTo>
                <a:lnTo>
                  <a:pt x="3247" y="13687"/>
                </a:lnTo>
                <a:lnTo>
                  <a:pt x="3230" y="13687"/>
                </a:lnTo>
                <a:lnTo>
                  <a:pt x="3059" y="13772"/>
                </a:lnTo>
                <a:cubicBezTo>
                  <a:pt x="3042" y="13789"/>
                  <a:pt x="3042" y="13806"/>
                  <a:pt x="3025" y="13823"/>
                </a:cubicBezTo>
                <a:cubicBezTo>
                  <a:pt x="3025" y="13858"/>
                  <a:pt x="3025" y="13892"/>
                  <a:pt x="3042" y="13909"/>
                </a:cubicBezTo>
                <a:cubicBezTo>
                  <a:pt x="3093" y="13960"/>
                  <a:pt x="3144" y="13994"/>
                  <a:pt x="3213" y="14028"/>
                </a:cubicBezTo>
                <a:cubicBezTo>
                  <a:pt x="3281" y="14028"/>
                  <a:pt x="3298" y="14097"/>
                  <a:pt x="3281" y="14199"/>
                </a:cubicBezTo>
                <a:lnTo>
                  <a:pt x="3281" y="14268"/>
                </a:lnTo>
                <a:cubicBezTo>
                  <a:pt x="3418" y="14251"/>
                  <a:pt x="3401" y="14507"/>
                  <a:pt x="3503" y="14558"/>
                </a:cubicBezTo>
                <a:cubicBezTo>
                  <a:pt x="3571" y="14575"/>
                  <a:pt x="3606" y="14626"/>
                  <a:pt x="3640" y="14695"/>
                </a:cubicBezTo>
                <a:cubicBezTo>
                  <a:pt x="3674" y="14831"/>
                  <a:pt x="3759" y="14831"/>
                  <a:pt x="3828" y="14917"/>
                </a:cubicBezTo>
                <a:lnTo>
                  <a:pt x="3947" y="15036"/>
                </a:lnTo>
                <a:lnTo>
                  <a:pt x="3947" y="15105"/>
                </a:lnTo>
                <a:cubicBezTo>
                  <a:pt x="3947" y="15173"/>
                  <a:pt x="3947" y="15276"/>
                  <a:pt x="3896" y="15310"/>
                </a:cubicBezTo>
                <a:cubicBezTo>
                  <a:pt x="3862" y="15344"/>
                  <a:pt x="3794" y="15344"/>
                  <a:pt x="3776" y="15293"/>
                </a:cubicBezTo>
                <a:cubicBezTo>
                  <a:pt x="3725" y="15207"/>
                  <a:pt x="3674" y="15122"/>
                  <a:pt x="3589" y="15173"/>
                </a:cubicBezTo>
                <a:cubicBezTo>
                  <a:pt x="3554" y="15105"/>
                  <a:pt x="3503" y="15036"/>
                  <a:pt x="3452" y="14968"/>
                </a:cubicBezTo>
                <a:cubicBezTo>
                  <a:pt x="3452" y="14951"/>
                  <a:pt x="3401" y="14985"/>
                  <a:pt x="3401" y="15002"/>
                </a:cubicBezTo>
                <a:cubicBezTo>
                  <a:pt x="3366" y="15071"/>
                  <a:pt x="3366" y="15002"/>
                  <a:pt x="3383" y="15054"/>
                </a:cubicBezTo>
                <a:cubicBezTo>
                  <a:pt x="3401" y="15173"/>
                  <a:pt x="3435" y="15276"/>
                  <a:pt x="3452" y="15395"/>
                </a:cubicBezTo>
                <a:cubicBezTo>
                  <a:pt x="3469" y="15447"/>
                  <a:pt x="3503" y="15498"/>
                  <a:pt x="3554" y="15498"/>
                </a:cubicBezTo>
                <a:cubicBezTo>
                  <a:pt x="3606" y="15498"/>
                  <a:pt x="3640" y="15515"/>
                  <a:pt x="3657" y="15583"/>
                </a:cubicBezTo>
                <a:cubicBezTo>
                  <a:pt x="3691" y="15703"/>
                  <a:pt x="3725" y="15822"/>
                  <a:pt x="3845" y="15771"/>
                </a:cubicBezTo>
                <a:cubicBezTo>
                  <a:pt x="3896" y="15857"/>
                  <a:pt x="3913" y="15976"/>
                  <a:pt x="3999" y="15993"/>
                </a:cubicBezTo>
                <a:cubicBezTo>
                  <a:pt x="4033" y="16010"/>
                  <a:pt x="4016" y="16079"/>
                  <a:pt x="3999" y="16147"/>
                </a:cubicBezTo>
                <a:cubicBezTo>
                  <a:pt x="3999" y="16198"/>
                  <a:pt x="3964" y="16215"/>
                  <a:pt x="3913" y="16215"/>
                </a:cubicBezTo>
                <a:cubicBezTo>
                  <a:pt x="3845" y="16215"/>
                  <a:pt x="3794" y="16318"/>
                  <a:pt x="3794" y="16438"/>
                </a:cubicBezTo>
                <a:cubicBezTo>
                  <a:pt x="3811" y="16489"/>
                  <a:pt x="3828" y="16540"/>
                  <a:pt x="3828" y="16591"/>
                </a:cubicBezTo>
                <a:cubicBezTo>
                  <a:pt x="3811" y="16711"/>
                  <a:pt x="3862" y="16813"/>
                  <a:pt x="3930" y="16882"/>
                </a:cubicBezTo>
                <a:cubicBezTo>
                  <a:pt x="3999" y="16933"/>
                  <a:pt x="4067" y="16984"/>
                  <a:pt x="4118" y="17036"/>
                </a:cubicBezTo>
                <a:cubicBezTo>
                  <a:pt x="4152" y="17053"/>
                  <a:pt x="4204" y="17070"/>
                  <a:pt x="4204" y="17104"/>
                </a:cubicBezTo>
                <a:cubicBezTo>
                  <a:pt x="4187" y="17326"/>
                  <a:pt x="4306" y="17343"/>
                  <a:pt x="4357" y="17446"/>
                </a:cubicBezTo>
                <a:cubicBezTo>
                  <a:pt x="4426" y="17599"/>
                  <a:pt x="4477" y="17565"/>
                  <a:pt x="4597" y="17343"/>
                </a:cubicBezTo>
                <a:cubicBezTo>
                  <a:pt x="4631" y="17394"/>
                  <a:pt x="4682" y="17411"/>
                  <a:pt x="4733" y="17429"/>
                </a:cubicBezTo>
                <a:cubicBezTo>
                  <a:pt x="4802" y="17463"/>
                  <a:pt x="4802" y="17531"/>
                  <a:pt x="4750" y="17651"/>
                </a:cubicBezTo>
                <a:lnTo>
                  <a:pt x="4750" y="17651"/>
                </a:lnTo>
                <a:cubicBezTo>
                  <a:pt x="4802" y="17668"/>
                  <a:pt x="4853" y="17668"/>
                  <a:pt x="4904" y="17685"/>
                </a:cubicBezTo>
                <a:lnTo>
                  <a:pt x="4938" y="17685"/>
                </a:lnTo>
                <a:lnTo>
                  <a:pt x="4990" y="17634"/>
                </a:lnTo>
                <a:cubicBezTo>
                  <a:pt x="5075" y="17582"/>
                  <a:pt x="5160" y="17531"/>
                  <a:pt x="5263" y="17497"/>
                </a:cubicBezTo>
                <a:lnTo>
                  <a:pt x="5263" y="17497"/>
                </a:lnTo>
                <a:lnTo>
                  <a:pt x="5314" y="17480"/>
                </a:lnTo>
                <a:cubicBezTo>
                  <a:pt x="5314" y="17463"/>
                  <a:pt x="5314" y="17446"/>
                  <a:pt x="5314" y="17429"/>
                </a:cubicBezTo>
                <a:cubicBezTo>
                  <a:pt x="5314" y="17343"/>
                  <a:pt x="5365" y="17309"/>
                  <a:pt x="5417" y="17258"/>
                </a:cubicBezTo>
                <a:cubicBezTo>
                  <a:pt x="5468" y="17224"/>
                  <a:pt x="5485" y="17258"/>
                  <a:pt x="5519" y="17275"/>
                </a:cubicBezTo>
                <a:lnTo>
                  <a:pt x="5639" y="17326"/>
                </a:lnTo>
                <a:cubicBezTo>
                  <a:pt x="5673" y="17343"/>
                  <a:pt x="5707" y="17292"/>
                  <a:pt x="5707" y="17241"/>
                </a:cubicBezTo>
                <a:cubicBezTo>
                  <a:pt x="5707" y="17189"/>
                  <a:pt x="5690" y="17104"/>
                  <a:pt x="5690" y="17036"/>
                </a:cubicBezTo>
                <a:lnTo>
                  <a:pt x="6151" y="17070"/>
                </a:lnTo>
                <a:cubicBezTo>
                  <a:pt x="6169" y="17121"/>
                  <a:pt x="6186" y="17172"/>
                  <a:pt x="6186" y="17224"/>
                </a:cubicBezTo>
                <a:cubicBezTo>
                  <a:pt x="6186" y="17275"/>
                  <a:pt x="6169" y="17343"/>
                  <a:pt x="6151" y="17394"/>
                </a:cubicBezTo>
                <a:cubicBezTo>
                  <a:pt x="6151" y="17429"/>
                  <a:pt x="6203" y="17531"/>
                  <a:pt x="6220" y="17514"/>
                </a:cubicBezTo>
                <a:cubicBezTo>
                  <a:pt x="6322" y="17497"/>
                  <a:pt x="6442" y="17514"/>
                  <a:pt x="6527" y="17582"/>
                </a:cubicBezTo>
                <a:cubicBezTo>
                  <a:pt x="6613" y="17548"/>
                  <a:pt x="6715" y="17548"/>
                  <a:pt x="6818" y="17565"/>
                </a:cubicBezTo>
                <a:cubicBezTo>
                  <a:pt x="6886" y="17565"/>
                  <a:pt x="6972" y="17565"/>
                  <a:pt x="7040" y="17582"/>
                </a:cubicBezTo>
                <a:cubicBezTo>
                  <a:pt x="7108" y="17617"/>
                  <a:pt x="7194" y="17617"/>
                  <a:pt x="7262" y="17548"/>
                </a:cubicBezTo>
                <a:cubicBezTo>
                  <a:pt x="7347" y="17480"/>
                  <a:pt x="7433" y="17514"/>
                  <a:pt x="7518" y="17668"/>
                </a:cubicBezTo>
                <a:cubicBezTo>
                  <a:pt x="7535" y="17565"/>
                  <a:pt x="7518" y="17480"/>
                  <a:pt x="7501" y="17377"/>
                </a:cubicBezTo>
                <a:cubicBezTo>
                  <a:pt x="7467" y="17309"/>
                  <a:pt x="7484" y="17224"/>
                  <a:pt x="7553" y="17189"/>
                </a:cubicBezTo>
                <a:lnTo>
                  <a:pt x="8168" y="17241"/>
                </a:lnTo>
                <a:cubicBezTo>
                  <a:pt x="8253" y="17411"/>
                  <a:pt x="8253" y="17411"/>
                  <a:pt x="8356" y="17429"/>
                </a:cubicBezTo>
                <a:cubicBezTo>
                  <a:pt x="8390" y="17429"/>
                  <a:pt x="8407" y="17429"/>
                  <a:pt x="8424" y="17429"/>
                </a:cubicBezTo>
                <a:cubicBezTo>
                  <a:pt x="8475" y="17446"/>
                  <a:pt x="8509" y="17497"/>
                  <a:pt x="8526" y="17548"/>
                </a:cubicBezTo>
                <a:cubicBezTo>
                  <a:pt x="8544" y="17582"/>
                  <a:pt x="8526" y="17634"/>
                  <a:pt x="8509" y="17685"/>
                </a:cubicBezTo>
                <a:cubicBezTo>
                  <a:pt x="8509" y="17685"/>
                  <a:pt x="8492" y="17702"/>
                  <a:pt x="8475" y="17702"/>
                </a:cubicBezTo>
                <a:cubicBezTo>
                  <a:pt x="8441" y="17719"/>
                  <a:pt x="8407" y="17719"/>
                  <a:pt x="8373" y="17719"/>
                </a:cubicBezTo>
                <a:lnTo>
                  <a:pt x="8373" y="17719"/>
                </a:lnTo>
                <a:cubicBezTo>
                  <a:pt x="8424" y="17839"/>
                  <a:pt x="8492" y="17958"/>
                  <a:pt x="8544" y="18061"/>
                </a:cubicBezTo>
                <a:cubicBezTo>
                  <a:pt x="8578" y="18095"/>
                  <a:pt x="8612" y="18061"/>
                  <a:pt x="8646" y="18061"/>
                </a:cubicBezTo>
                <a:cubicBezTo>
                  <a:pt x="8749" y="18044"/>
                  <a:pt x="8868" y="17992"/>
                  <a:pt x="8971" y="17924"/>
                </a:cubicBezTo>
                <a:cubicBezTo>
                  <a:pt x="9005" y="17907"/>
                  <a:pt x="9022" y="17856"/>
                  <a:pt x="9039" y="17822"/>
                </a:cubicBezTo>
                <a:cubicBezTo>
                  <a:pt x="9261" y="17924"/>
                  <a:pt x="9535" y="17890"/>
                  <a:pt x="9740" y="17770"/>
                </a:cubicBezTo>
                <a:cubicBezTo>
                  <a:pt x="9774" y="17770"/>
                  <a:pt x="9808" y="17770"/>
                  <a:pt x="9825" y="17770"/>
                </a:cubicBezTo>
                <a:cubicBezTo>
                  <a:pt x="9876" y="17736"/>
                  <a:pt x="9910" y="17804"/>
                  <a:pt x="9927" y="17839"/>
                </a:cubicBezTo>
                <a:cubicBezTo>
                  <a:pt x="9962" y="17924"/>
                  <a:pt x="10030" y="17975"/>
                  <a:pt x="10098" y="17992"/>
                </a:cubicBezTo>
                <a:cubicBezTo>
                  <a:pt x="10184" y="17992"/>
                  <a:pt x="10252" y="17975"/>
                  <a:pt x="10303" y="17924"/>
                </a:cubicBezTo>
                <a:cubicBezTo>
                  <a:pt x="10406" y="17804"/>
                  <a:pt x="10577" y="17804"/>
                  <a:pt x="10696" y="17890"/>
                </a:cubicBezTo>
                <a:cubicBezTo>
                  <a:pt x="10713" y="17890"/>
                  <a:pt x="10748" y="17907"/>
                  <a:pt x="10765" y="17924"/>
                </a:cubicBezTo>
                <a:cubicBezTo>
                  <a:pt x="10884" y="17958"/>
                  <a:pt x="10987" y="17958"/>
                  <a:pt x="11021" y="17822"/>
                </a:cubicBezTo>
                <a:cubicBezTo>
                  <a:pt x="11021" y="17822"/>
                  <a:pt x="11038" y="17804"/>
                  <a:pt x="11055" y="17787"/>
                </a:cubicBezTo>
                <a:cubicBezTo>
                  <a:pt x="11038" y="17770"/>
                  <a:pt x="11038" y="17736"/>
                  <a:pt x="11038" y="17702"/>
                </a:cubicBezTo>
                <a:cubicBezTo>
                  <a:pt x="11038" y="17651"/>
                  <a:pt x="11055" y="17582"/>
                  <a:pt x="11072" y="17531"/>
                </a:cubicBezTo>
                <a:cubicBezTo>
                  <a:pt x="11226" y="17531"/>
                  <a:pt x="11294" y="17429"/>
                  <a:pt x="11414" y="17377"/>
                </a:cubicBezTo>
                <a:cubicBezTo>
                  <a:pt x="11499" y="17429"/>
                  <a:pt x="11568" y="17463"/>
                  <a:pt x="11499" y="17309"/>
                </a:cubicBezTo>
                <a:cubicBezTo>
                  <a:pt x="11499" y="17292"/>
                  <a:pt x="11499" y="17258"/>
                  <a:pt x="11517" y="17241"/>
                </a:cubicBezTo>
                <a:cubicBezTo>
                  <a:pt x="11551" y="17224"/>
                  <a:pt x="11602" y="17206"/>
                  <a:pt x="11653" y="17206"/>
                </a:cubicBezTo>
                <a:cubicBezTo>
                  <a:pt x="11653" y="17206"/>
                  <a:pt x="11670" y="17224"/>
                  <a:pt x="11687" y="17224"/>
                </a:cubicBezTo>
                <a:cubicBezTo>
                  <a:pt x="11807" y="17343"/>
                  <a:pt x="11927" y="17446"/>
                  <a:pt x="12029" y="17582"/>
                </a:cubicBezTo>
                <a:cubicBezTo>
                  <a:pt x="12029" y="17599"/>
                  <a:pt x="12046" y="17617"/>
                  <a:pt x="12046" y="17634"/>
                </a:cubicBezTo>
                <a:cubicBezTo>
                  <a:pt x="12046" y="17634"/>
                  <a:pt x="12012" y="17685"/>
                  <a:pt x="12012" y="17702"/>
                </a:cubicBezTo>
                <a:cubicBezTo>
                  <a:pt x="12012" y="17770"/>
                  <a:pt x="12012" y="17856"/>
                  <a:pt x="12012" y="17924"/>
                </a:cubicBezTo>
                <a:cubicBezTo>
                  <a:pt x="12115" y="17924"/>
                  <a:pt x="12234" y="17941"/>
                  <a:pt x="12302" y="17856"/>
                </a:cubicBezTo>
                <a:cubicBezTo>
                  <a:pt x="12302" y="17839"/>
                  <a:pt x="12354" y="17856"/>
                  <a:pt x="12371" y="17873"/>
                </a:cubicBezTo>
                <a:cubicBezTo>
                  <a:pt x="12388" y="17890"/>
                  <a:pt x="12405" y="17890"/>
                  <a:pt x="12422" y="17907"/>
                </a:cubicBezTo>
                <a:cubicBezTo>
                  <a:pt x="12730" y="18232"/>
                  <a:pt x="12730" y="18232"/>
                  <a:pt x="12883" y="18078"/>
                </a:cubicBezTo>
                <a:cubicBezTo>
                  <a:pt x="12935" y="18044"/>
                  <a:pt x="13003" y="18078"/>
                  <a:pt x="13088" y="18129"/>
                </a:cubicBezTo>
                <a:cubicBezTo>
                  <a:pt x="13140" y="18180"/>
                  <a:pt x="13191" y="18215"/>
                  <a:pt x="13242" y="18266"/>
                </a:cubicBezTo>
                <a:cubicBezTo>
                  <a:pt x="13259" y="18249"/>
                  <a:pt x="13259" y="18215"/>
                  <a:pt x="13276" y="18180"/>
                </a:cubicBezTo>
                <a:cubicBezTo>
                  <a:pt x="13293" y="18180"/>
                  <a:pt x="13293" y="18215"/>
                  <a:pt x="13311" y="18215"/>
                </a:cubicBezTo>
                <a:cubicBezTo>
                  <a:pt x="13584" y="18215"/>
                  <a:pt x="13840" y="18232"/>
                  <a:pt x="14114" y="18300"/>
                </a:cubicBezTo>
                <a:cubicBezTo>
                  <a:pt x="14148" y="18317"/>
                  <a:pt x="14199" y="18300"/>
                  <a:pt x="14250" y="18283"/>
                </a:cubicBezTo>
                <a:cubicBezTo>
                  <a:pt x="14387" y="18249"/>
                  <a:pt x="14524" y="18283"/>
                  <a:pt x="14626" y="18385"/>
                </a:cubicBezTo>
                <a:cubicBezTo>
                  <a:pt x="14643" y="18385"/>
                  <a:pt x="14643" y="18402"/>
                  <a:pt x="14660" y="18402"/>
                </a:cubicBezTo>
                <a:cubicBezTo>
                  <a:pt x="14729" y="18437"/>
                  <a:pt x="14780" y="18420"/>
                  <a:pt x="14780" y="18317"/>
                </a:cubicBezTo>
                <a:cubicBezTo>
                  <a:pt x="14797" y="18249"/>
                  <a:pt x="14814" y="18180"/>
                  <a:pt x="14865" y="18129"/>
                </a:cubicBezTo>
                <a:cubicBezTo>
                  <a:pt x="14900" y="18095"/>
                  <a:pt x="14968" y="18095"/>
                  <a:pt x="15019" y="18112"/>
                </a:cubicBezTo>
                <a:cubicBezTo>
                  <a:pt x="15019" y="18129"/>
                  <a:pt x="15019" y="18146"/>
                  <a:pt x="15019" y="18163"/>
                </a:cubicBezTo>
                <a:cubicBezTo>
                  <a:pt x="15036" y="18266"/>
                  <a:pt x="15105" y="18368"/>
                  <a:pt x="15190" y="18420"/>
                </a:cubicBezTo>
                <a:cubicBezTo>
                  <a:pt x="15275" y="18488"/>
                  <a:pt x="15344" y="18420"/>
                  <a:pt x="15378" y="18368"/>
                </a:cubicBezTo>
                <a:cubicBezTo>
                  <a:pt x="15429" y="18283"/>
                  <a:pt x="15463" y="18197"/>
                  <a:pt x="15498" y="18112"/>
                </a:cubicBezTo>
                <a:lnTo>
                  <a:pt x="15498" y="18095"/>
                </a:lnTo>
                <a:cubicBezTo>
                  <a:pt x="15686" y="18129"/>
                  <a:pt x="15874" y="18095"/>
                  <a:pt x="16010" y="17975"/>
                </a:cubicBezTo>
                <a:cubicBezTo>
                  <a:pt x="16079" y="17992"/>
                  <a:pt x="16130" y="18009"/>
                  <a:pt x="16181" y="18027"/>
                </a:cubicBezTo>
                <a:cubicBezTo>
                  <a:pt x="16318" y="18095"/>
                  <a:pt x="16472" y="18129"/>
                  <a:pt x="16642" y="18129"/>
                </a:cubicBezTo>
                <a:cubicBezTo>
                  <a:pt x="16625" y="18146"/>
                  <a:pt x="16625" y="18163"/>
                  <a:pt x="16625" y="18180"/>
                </a:cubicBezTo>
                <a:cubicBezTo>
                  <a:pt x="16813" y="18146"/>
                  <a:pt x="17018" y="18146"/>
                  <a:pt x="17223" y="18180"/>
                </a:cubicBezTo>
                <a:cubicBezTo>
                  <a:pt x="17309" y="18112"/>
                  <a:pt x="17428" y="18061"/>
                  <a:pt x="17548" y="18027"/>
                </a:cubicBezTo>
                <a:cubicBezTo>
                  <a:pt x="17633" y="18044"/>
                  <a:pt x="17719" y="18027"/>
                  <a:pt x="17821" y="17992"/>
                </a:cubicBezTo>
                <a:cubicBezTo>
                  <a:pt x="17890" y="18009"/>
                  <a:pt x="17941" y="18009"/>
                  <a:pt x="18009" y="17992"/>
                </a:cubicBezTo>
                <a:cubicBezTo>
                  <a:pt x="18180" y="18009"/>
                  <a:pt x="18351" y="18044"/>
                  <a:pt x="18505" y="18129"/>
                </a:cubicBezTo>
                <a:lnTo>
                  <a:pt x="19222" y="18180"/>
                </a:lnTo>
                <a:cubicBezTo>
                  <a:pt x="19222" y="18197"/>
                  <a:pt x="19239" y="18215"/>
                  <a:pt x="19257" y="18232"/>
                </a:cubicBezTo>
                <a:cubicBezTo>
                  <a:pt x="19308" y="18317"/>
                  <a:pt x="19359" y="18402"/>
                  <a:pt x="19445" y="18385"/>
                </a:cubicBezTo>
                <a:lnTo>
                  <a:pt x="19445" y="1"/>
                </a:lnTo>
                <a:lnTo>
                  <a:pt x="0" y="1"/>
                </a:lnTo>
                <a:lnTo>
                  <a:pt x="0" y="3247"/>
                </a:lnTo>
                <a:cubicBezTo>
                  <a:pt x="69" y="3264"/>
                  <a:pt x="154" y="3264"/>
                  <a:pt x="205" y="3332"/>
                </a:cubicBezTo>
                <a:cubicBezTo>
                  <a:pt x="223" y="3350"/>
                  <a:pt x="274" y="3332"/>
                  <a:pt x="274" y="331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1" name="Google Shape;1021;p50"/>
          <p:cNvSpPr/>
          <p:nvPr/>
        </p:nvSpPr>
        <p:spPr>
          <a:xfrm flipH="1">
            <a:off x="582211" y="844135"/>
            <a:ext cx="4725339" cy="1068249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2" name="Google Shape;1022;p50"/>
          <p:cNvSpPr txBox="1">
            <a:spLocks noGrp="1"/>
          </p:cNvSpPr>
          <p:nvPr>
            <p:ph type="body" idx="1"/>
          </p:nvPr>
        </p:nvSpPr>
        <p:spPr>
          <a:xfrm>
            <a:off x="817255" y="2316726"/>
            <a:ext cx="4397118" cy="12629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2400" indent="0">
              <a:buNone/>
            </a:pPr>
            <a:r>
              <a:rPr lang="nl-NL" sz="28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Khi</a:t>
            </a:r>
            <a:r>
              <a:rPr lang="nl-NL" sz="28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8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lỡ</a:t>
            </a:r>
            <a:r>
              <a:rPr lang="nl-NL" sz="28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8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hứa</a:t>
            </a:r>
            <a:r>
              <a:rPr lang="nl-NL" sz="28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8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mà</a:t>
            </a:r>
            <a:r>
              <a:rPr lang="nl-NL" sz="28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8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không</a:t>
            </a:r>
            <a:r>
              <a:rPr lang="nl-NL" sz="28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8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thực</a:t>
            </a:r>
            <a:r>
              <a:rPr lang="nl-NL" sz="28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8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hiện</a:t>
            </a:r>
            <a:r>
              <a:rPr lang="nl-NL" sz="28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8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được</a:t>
            </a:r>
            <a:r>
              <a:rPr lang="nl-NL" sz="28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ta </a:t>
            </a:r>
            <a:r>
              <a:rPr lang="nl-NL" sz="28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cần</a:t>
            </a:r>
            <a:r>
              <a:rPr lang="nl-NL" sz="28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8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xin</a:t>
            </a:r>
            <a:r>
              <a:rPr lang="nl-NL" sz="28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8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lỗi</a:t>
            </a:r>
            <a:r>
              <a:rPr lang="nl-NL" sz="28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8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và</a:t>
            </a:r>
            <a:r>
              <a:rPr lang="nl-NL" sz="28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8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sẽ</a:t>
            </a:r>
            <a:r>
              <a:rPr lang="nl-NL" sz="28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8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thực</a:t>
            </a:r>
            <a:r>
              <a:rPr lang="nl-NL" sz="28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8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hiện</a:t>
            </a:r>
            <a:r>
              <a:rPr lang="nl-NL" sz="28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8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vào</a:t>
            </a:r>
            <a:r>
              <a:rPr lang="nl-NL" sz="28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8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một</a:t>
            </a:r>
            <a:r>
              <a:rPr lang="nl-NL" sz="28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8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dịp</a:t>
            </a:r>
            <a:r>
              <a:rPr lang="nl-NL" sz="28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nl-NL" sz="2800" dirty="0" err="1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khác</a:t>
            </a:r>
            <a:r>
              <a:rPr lang="nl-NL" sz="2800" dirty="0">
                <a:solidFill>
                  <a:schemeClr val="bg1">
                    <a:lumMod val="25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.</a:t>
            </a:r>
            <a:endParaRPr lang="en-VN" sz="2800" dirty="0">
              <a:solidFill>
                <a:schemeClr val="bg1">
                  <a:lumMod val="25000"/>
                </a:schemeClr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23" name="Google Shape;1023;p50"/>
          <p:cNvSpPr txBox="1">
            <a:spLocks noGrp="1"/>
          </p:cNvSpPr>
          <p:nvPr>
            <p:ph type="title"/>
          </p:nvPr>
        </p:nvSpPr>
        <p:spPr>
          <a:xfrm>
            <a:off x="613941" y="1162025"/>
            <a:ext cx="4808139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800" dirty="0" err="1">
                <a:solidFill>
                  <a:schemeClr val="accent5">
                    <a:lumMod val="75000"/>
                  </a:schemeClr>
                </a:solidFill>
              </a:rPr>
              <a:t>Câu</a:t>
            </a:r>
            <a:r>
              <a:rPr lang="en" sz="2800" dirty="0">
                <a:solidFill>
                  <a:schemeClr val="accent5">
                    <a:lumMod val="75000"/>
                  </a:schemeClr>
                </a:solidFill>
              </a:rPr>
              <a:t> 4: </a:t>
            </a:r>
            <a:r>
              <a:rPr lang="nl-NL" sz="2800" dirty="0"/>
              <a:t>Em </a:t>
            </a:r>
            <a:r>
              <a:rPr lang="nl-NL" sz="2800" dirty="0" err="1"/>
              <a:t>cần</a:t>
            </a:r>
            <a:r>
              <a:rPr lang="nl-NL" sz="2800" dirty="0"/>
              <a:t> </a:t>
            </a:r>
            <a:r>
              <a:rPr lang="nl-NL" sz="2800" dirty="0" err="1"/>
              <a:t>làm</a:t>
            </a:r>
            <a:r>
              <a:rPr lang="nl-NL" sz="2800" dirty="0"/>
              <a:t> </a:t>
            </a:r>
            <a:r>
              <a:rPr lang="nl-NL" sz="2800" dirty="0" err="1"/>
              <a:t>gì</a:t>
            </a:r>
            <a:r>
              <a:rPr lang="nl-NL" sz="2800" dirty="0"/>
              <a:t> </a:t>
            </a:r>
            <a:r>
              <a:rPr lang="nl-NL" sz="2800" dirty="0" err="1"/>
              <a:t>khi</a:t>
            </a:r>
            <a:r>
              <a:rPr lang="nl-NL" sz="2800" dirty="0"/>
              <a:t> </a:t>
            </a:r>
            <a:r>
              <a:rPr lang="nl-NL" sz="2800" dirty="0" err="1"/>
              <a:t>không</a:t>
            </a:r>
            <a:r>
              <a:rPr lang="nl-NL" sz="2800" dirty="0"/>
              <a:t> </a:t>
            </a:r>
            <a:r>
              <a:rPr lang="nl-NL" sz="2800" dirty="0" err="1"/>
              <a:t>giữ</a:t>
            </a:r>
            <a:r>
              <a:rPr lang="nl-NL" sz="2800" dirty="0"/>
              <a:t> </a:t>
            </a:r>
            <a:r>
              <a:rPr lang="nl-NL" sz="2800" dirty="0" err="1"/>
              <a:t>được</a:t>
            </a:r>
            <a:r>
              <a:rPr lang="nl-NL" sz="2800" dirty="0"/>
              <a:t> </a:t>
            </a:r>
            <a:r>
              <a:rPr lang="nl-NL" sz="2800" dirty="0" err="1"/>
              <a:t>lời</a:t>
            </a:r>
            <a:r>
              <a:rPr lang="nl-NL" sz="2800" dirty="0"/>
              <a:t> </a:t>
            </a:r>
            <a:r>
              <a:rPr lang="nl-NL" sz="2800" dirty="0" err="1"/>
              <a:t>hứa</a:t>
            </a:r>
            <a:r>
              <a:rPr lang="nl-NL" sz="2800" dirty="0"/>
              <a:t> </a:t>
            </a:r>
            <a:r>
              <a:rPr lang="nl-NL" sz="2800" dirty="0" err="1"/>
              <a:t>với</a:t>
            </a:r>
            <a:r>
              <a:rPr lang="nl-NL" sz="2800" dirty="0"/>
              <a:t> </a:t>
            </a:r>
            <a:r>
              <a:rPr lang="nl-NL" sz="2800" dirty="0" err="1"/>
              <a:t>người</a:t>
            </a:r>
            <a:r>
              <a:rPr lang="nl-NL" sz="2800" dirty="0"/>
              <a:t> </a:t>
            </a:r>
            <a:r>
              <a:rPr lang="nl-NL" sz="2800" dirty="0" err="1"/>
              <a:t>khác</a:t>
            </a:r>
            <a:r>
              <a:rPr lang="nl-NL" sz="2800" dirty="0"/>
              <a:t> ?</a:t>
            </a:r>
            <a:endParaRPr sz="2800" dirty="0">
              <a:solidFill>
                <a:srgbClr val="00B050"/>
              </a:solidFill>
            </a:endParaRPr>
          </a:p>
        </p:txBody>
      </p:sp>
      <p:sp>
        <p:nvSpPr>
          <p:cNvPr id="1024" name="Google Shape;1024;p50"/>
          <p:cNvSpPr/>
          <p:nvPr/>
        </p:nvSpPr>
        <p:spPr>
          <a:xfrm>
            <a:off x="5665448" y="822575"/>
            <a:ext cx="2548615" cy="3498339"/>
          </a:xfrm>
          <a:custGeom>
            <a:avLst/>
            <a:gdLst/>
            <a:ahLst/>
            <a:cxnLst/>
            <a:rect l="l" t="t" r="r" b="b"/>
            <a:pathLst>
              <a:path w="40991" h="56266" extrusionOk="0">
                <a:moveTo>
                  <a:pt x="40922" y="0"/>
                </a:moveTo>
                <a:lnTo>
                  <a:pt x="1" y="52"/>
                </a:lnTo>
                <a:lnTo>
                  <a:pt x="69" y="56265"/>
                </a:lnTo>
                <a:lnTo>
                  <a:pt x="40990" y="56214"/>
                </a:lnTo>
                <a:lnTo>
                  <a:pt x="4092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5" name="Google Shape;1025;p50"/>
          <p:cNvSpPr/>
          <p:nvPr/>
        </p:nvSpPr>
        <p:spPr>
          <a:xfrm>
            <a:off x="5782274" y="984042"/>
            <a:ext cx="2314900" cy="3176396"/>
          </a:xfrm>
          <a:custGeom>
            <a:avLst/>
            <a:gdLst/>
            <a:ahLst/>
            <a:cxnLst/>
            <a:rect l="l" t="t" r="r" b="b"/>
            <a:pathLst>
              <a:path w="37232" h="51088" extrusionOk="0">
                <a:moveTo>
                  <a:pt x="37181" y="0"/>
                </a:moveTo>
                <a:lnTo>
                  <a:pt x="1" y="35"/>
                </a:lnTo>
                <a:lnTo>
                  <a:pt x="52" y="51088"/>
                </a:lnTo>
                <a:lnTo>
                  <a:pt x="37232" y="51037"/>
                </a:lnTo>
                <a:lnTo>
                  <a:pt x="3718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27" name="Google Shape;1027;p50"/>
          <p:cNvGrpSpPr/>
          <p:nvPr/>
        </p:nvGrpSpPr>
        <p:grpSpPr>
          <a:xfrm rot="166182">
            <a:off x="8252402" y="3664596"/>
            <a:ext cx="677478" cy="1602296"/>
            <a:chOff x="7964289" y="3664682"/>
            <a:chExt cx="630767" cy="1491820"/>
          </a:xfrm>
        </p:grpSpPr>
        <p:sp>
          <p:nvSpPr>
            <p:cNvPr id="1028" name="Google Shape;1028;p50"/>
            <p:cNvSpPr/>
            <p:nvPr/>
          </p:nvSpPr>
          <p:spPr>
            <a:xfrm rot="163703">
              <a:off x="7988544" y="3701642"/>
              <a:ext cx="568295" cy="1032620"/>
            </a:xfrm>
            <a:custGeom>
              <a:avLst/>
              <a:gdLst/>
              <a:ahLst/>
              <a:cxnLst/>
              <a:rect l="l" t="t" r="r" b="b"/>
              <a:pathLst>
                <a:path w="14370" h="26111" extrusionOk="0">
                  <a:moveTo>
                    <a:pt x="5226" y="6453"/>
                  </a:moveTo>
                  <a:lnTo>
                    <a:pt x="5226" y="6453"/>
                  </a:lnTo>
                  <a:cubicBezTo>
                    <a:pt x="6285" y="7461"/>
                    <a:pt x="7293" y="8520"/>
                    <a:pt x="8284" y="9597"/>
                  </a:cubicBezTo>
                  <a:cubicBezTo>
                    <a:pt x="7959" y="9682"/>
                    <a:pt x="7754" y="10007"/>
                    <a:pt x="7823" y="10348"/>
                  </a:cubicBezTo>
                  <a:cubicBezTo>
                    <a:pt x="7037" y="8999"/>
                    <a:pt x="6114" y="7734"/>
                    <a:pt x="5226" y="6453"/>
                  </a:cubicBezTo>
                  <a:close/>
                  <a:moveTo>
                    <a:pt x="3773" y="22736"/>
                  </a:moveTo>
                  <a:cubicBezTo>
                    <a:pt x="3961" y="23026"/>
                    <a:pt x="4149" y="23317"/>
                    <a:pt x="4337" y="23607"/>
                  </a:cubicBezTo>
                  <a:cubicBezTo>
                    <a:pt x="4098" y="23351"/>
                    <a:pt x="3927" y="23060"/>
                    <a:pt x="3773" y="22736"/>
                  </a:cubicBezTo>
                  <a:close/>
                  <a:moveTo>
                    <a:pt x="6985" y="1"/>
                  </a:moveTo>
                  <a:cubicBezTo>
                    <a:pt x="6548" y="1"/>
                    <a:pt x="6114" y="442"/>
                    <a:pt x="6439" y="883"/>
                  </a:cubicBezTo>
                  <a:cubicBezTo>
                    <a:pt x="6832" y="1395"/>
                    <a:pt x="7242" y="1908"/>
                    <a:pt x="7652" y="2420"/>
                  </a:cubicBezTo>
                  <a:cubicBezTo>
                    <a:pt x="7020" y="1822"/>
                    <a:pt x="6353" y="1276"/>
                    <a:pt x="5670" y="763"/>
                  </a:cubicBezTo>
                  <a:cubicBezTo>
                    <a:pt x="5561" y="685"/>
                    <a:pt x="5454" y="651"/>
                    <a:pt x="5354" y="651"/>
                  </a:cubicBezTo>
                  <a:cubicBezTo>
                    <a:pt x="4949" y="651"/>
                    <a:pt x="4655" y="1200"/>
                    <a:pt x="4833" y="1583"/>
                  </a:cubicBezTo>
                  <a:cubicBezTo>
                    <a:pt x="5123" y="2198"/>
                    <a:pt x="5448" y="2796"/>
                    <a:pt x="5824" y="3360"/>
                  </a:cubicBezTo>
                  <a:cubicBezTo>
                    <a:pt x="5362" y="3052"/>
                    <a:pt x="4901" y="2779"/>
                    <a:pt x="4422" y="2540"/>
                  </a:cubicBezTo>
                  <a:cubicBezTo>
                    <a:pt x="4337" y="2496"/>
                    <a:pt x="4245" y="2476"/>
                    <a:pt x="4153" y="2476"/>
                  </a:cubicBezTo>
                  <a:cubicBezTo>
                    <a:pt x="3708" y="2476"/>
                    <a:pt x="3260" y="2938"/>
                    <a:pt x="3585" y="3377"/>
                  </a:cubicBezTo>
                  <a:cubicBezTo>
                    <a:pt x="3688" y="3497"/>
                    <a:pt x="3773" y="3616"/>
                    <a:pt x="3876" y="3753"/>
                  </a:cubicBezTo>
                  <a:cubicBezTo>
                    <a:pt x="3585" y="3514"/>
                    <a:pt x="3295" y="3292"/>
                    <a:pt x="2987" y="3087"/>
                  </a:cubicBezTo>
                  <a:cubicBezTo>
                    <a:pt x="2887" y="3017"/>
                    <a:pt x="2786" y="2986"/>
                    <a:pt x="2690" y="2986"/>
                  </a:cubicBezTo>
                  <a:cubicBezTo>
                    <a:pt x="2292" y="2986"/>
                    <a:pt x="1978" y="3505"/>
                    <a:pt x="2184" y="3890"/>
                  </a:cubicBezTo>
                  <a:cubicBezTo>
                    <a:pt x="2509" y="4488"/>
                    <a:pt x="2851" y="5069"/>
                    <a:pt x="3226" y="5633"/>
                  </a:cubicBezTo>
                  <a:lnTo>
                    <a:pt x="2919" y="5325"/>
                  </a:lnTo>
                  <a:cubicBezTo>
                    <a:pt x="2808" y="5209"/>
                    <a:pt x="2668" y="5159"/>
                    <a:pt x="2529" y="5159"/>
                  </a:cubicBezTo>
                  <a:cubicBezTo>
                    <a:pt x="2175" y="5159"/>
                    <a:pt x="1822" y="5484"/>
                    <a:pt x="1945" y="5889"/>
                  </a:cubicBezTo>
                  <a:cubicBezTo>
                    <a:pt x="2167" y="6504"/>
                    <a:pt x="2423" y="7119"/>
                    <a:pt x="2731" y="7700"/>
                  </a:cubicBezTo>
                  <a:lnTo>
                    <a:pt x="2543" y="7478"/>
                  </a:lnTo>
                  <a:cubicBezTo>
                    <a:pt x="2441" y="7359"/>
                    <a:pt x="2314" y="7308"/>
                    <a:pt x="2187" y="7308"/>
                  </a:cubicBezTo>
                  <a:cubicBezTo>
                    <a:pt x="1804" y="7308"/>
                    <a:pt x="1415" y="7764"/>
                    <a:pt x="1672" y="8161"/>
                  </a:cubicBezTo>
                  <a:cubicBezTo>
                    <a:pt x="1996" y="8640"/>
                    <a:pt x="2321" y="9135"/>
                    <a:pt x="2628" y="9631"/>
                  </a:cubicBezTo>
                  <a:cubicBezTo>
                    <a:pt x="2600" y="9624"/>
                    <a:pt x="2571" y="9621"/>
                    <a:pt x="2542" y="9621"/>
                  </a:cubicBezTo>
                  <a:cubicBezTo>
                    <a:pt x="2198" y="9621"/>
                    <a:pt x="1890" y="10072"/>
                    <a:pt x="2048" y="10451"/>
                  </a:cubicBezTo>
                  <a:cubicBezTo>
                    <a:pt x="2663" y="11903"/>
                    <a:pt x="3500" y="13253"/>
                    <a:pt x="4217" y="14654"/>
                  </a:cubicBezTo>
                  <a:cubicBezTo>
                    <a:pt x="3192" y="13561"/>
                    <a:pt x="2218" y="12416"/>
                    <a:pt x="1108" y="11408"/>
                  </a:cubicBezTo>
                  <a:cubicBezTo>
                    <a:pt x="992" y="11283"/>
                    <a:pt x="855" y="11230"/>
                    <a:pt x="722" y="11230"/>
                  </a:cubicBezTo>
                  <a:cubicBezTo>
                    <a:pt x="346" y="11230"/>
                    <a:pt x="1" y="11653"/>
                    <a:pt x="253" y="12057"/>
                  </a:cubicBezTo>
                  <a:cubicBezTo>
                    <a:pt x="800" y="13133"/>
                    <a:pt x="1432" y="14159"/>
                    <a:pt x="2082" y="15184"/>
                  </a:cubicBezTo>
                  <a:cubicBezTo>
                    <a:pt x="2059" y="15181"/>
                    <a:pt x="2036" y="15180"/>
                    <a:pt x="2014" y="15180"/>
                  </a:cubicBezTo>
                  <a:cubicBezTo>
                    <a:pt x="1623" y="15180"/>
                    <a:pt x="1357" y="15597"/>
                    <a:pt x="1535" y="15953"/>
                  </a:cubicBezTo>
                  <a:cubicBezTo>
                    <a:pt x="2440" y="17764"/>
                    <a:pt x="3449" y="19489"/>
                    <a:pt x="4440" y="21249"/>
                  </a:cubicBezTo>
                  <a:cubicBezTo>
                    <a:pt x="3995" y="20737"/>
                    <a:pt x="3517" y="20258"/>
                    <a:pt x="3021" y="19814"/>
                  </a:cubicBezTo>
                  <a:cubicBezTo>
                    <a:pt x="2924" y="19730"/>
                    <a:pt x="2812" y="19693"/>
                    <a:pt x="2703" y="19693"/>
                  </a:cubicBezTo>
                  <a:cubicBezTo>
                    <a:pt x="2371" y="19693"/>
                    <a:pt x="2064" y="20031"/>
                    <a:pt x="2270" y="20378"/>
                  </a:cubicBezTo>
                  <a:cubicBezTo>
                    <a:pt x="2680" y="21044"/>
                    <a:pt x="3107" y="21711"/>
                    <a:pt x="3534" y="22360"/>
                  </a:cubicBezTo>
                  <a:cubicBezTo>
                    <a:pt x="3488" y="22337"/>
                    <a:pt x="3441" y="22327"/>
                    <a:pt x="3396" y="22327"/>
                  </a:cubicBezTo>
                  <a:cubicBezTo>
                    <a:pt x="3203" y="22327"/>
                    <a:pt x="3038" y="22512"/>
                    <a:pt x="3107" y="22719"/>
                  </a:cubicBezTo>
                  <a:cubicBezTo>
                    <a:pt x="3483" y="24000"/>
                    <a:pt x="4781" y="25282"/>
                    <a:pt x="5841" y="26033"/>
                  </a:cubicBezTo>
                  <a:cubicBezTo>
                    <a:pt x="5915" y="26087"/>
                    <a:pt x="5990" y="26111"/>
                    <a:pt x="6062" y="26111"/>
                  </a:cubicBezTo>
                  <a:cubicBezTo>
                    <a:pt x="6355" y="26111"/>
                    <a:pt x="6590" y="25724"/>
                    <a:pt x="6439" y="25435"/>
                  </a:cubicBezTo>
                  <a:cubicBezTo>
                    <a:pt x="6097" y="24820"/>
                    <a:pt x="5755" y="24222"/>
                    <a:pt x="5396" y="23624"/>
                  </a:cubicBezTo>
                  <a:lnTo>
                    <a:pt x="5396" y="23624"/>
                  </a:lnTo>
                  <a:cubicBezTo>
                    <a:pt x="5601" y="23846"/>
                    <a:pt x="5841" y="24034"/>
                    <a:pt x="6080" y="24222"/>
                  </a:cubicBezTo>
                  <a:cubicBezTo>
                    <a:pt x="6179" y="24317"/>
                    <a:pt x="6293" y="24357"/>
                    <a:pt x="6404" y="24357"/>
                  </a:cubicBezTo>
                  <a:cubicBezTo>
                    <a:pt x="6734" y="24357"/>
                    <a:pt x="7036" y="23999"/>
                    <a:pt x="6832" y="23641"/>
                  </a:cubicBezTo>
                  <a:cubicBezTo>
                    <a:pt x="6217" y="22377"/>
                    <a:pt x="5533" y="21147"/>
                    <a:pt x="4850" y="19917"/>
                  </a:cubicBezTo>
                  <a:lnTo>
                    <a:pt x="4850" y="19917"/>
                  </a:lnTo>
                  <a:cubicBezTo>
                    <a:pt x="5021" y="20122"/>
                    <a:pt x="5174" y="20310"/>
                    <a:pt x="5345" y="20515"/>
                  </a:cubicBezTo>
                  <a:cubicBezTo>
                    <a:pt x="5444" y="20626"/>
                    <a:pt x="5559" y="20673"/>
                    <a:pt x="5673" y="20673"/>
                  </a:cubicBezTo>
                  <a:cubicBezTo>
                    <a:pt x="6014" y="20673"/>
                    <a:pt x="6340" y="20254"/>
                    <a:pt x="6148" y="19882"/>
                  </a:cubicBezTo>
                  <a:cubicBezTo>
                    <a:pt x="5345" y="18328"/>
                    <a:pt x="4388" y="16841"/>
                    <a:pt x="3449" y="15372"/>
                  </a:cubicBezTo>
                  <a:lnTo>
                    <a:pt x="3449" y="15372"/>
                  </a:lnTo>
                  <a:cubicBezTo>
                    <a:pt x="4047" y="15987"/>
                    <a:pt x="4679" y="16585"/>
                    <a:pt x="5328" y="17132"/>
                  </a:cubicBezTo>
                  <a:cubicBezTo>
                    <a:pt x="5436" y="17225"/>
                    <a:pt x="5570" y="17268"/>
                    <a:pt x="5702" y="17268"/>
                  </a:cubicBezTo>
                  <a:cubicBezTo>
                    <a:pt x="6027" y="17268"/>
                    <a:pt x="6338" y="17008"/>
                    <a:pt x="6217" y="16619"/>
                  </a:cubicBezTo>
                  <a:cubicBezTo>
                    <a:pt x="6012" y="15987"/>
                    <a:pt x="5755" y="15372"/>
                    <a:pt x="5465" y="14757"/>
                  </a:cubicBezTo>
                  <a:lnTo>
                    <a:pt x="5465" y="14757"/>
                  </a:lnTo>
                  <a:cubicBezTo>
                    <a:pt x="5533" y="14842"/>
                    <a:pt x="5601" y="14927"/>
                    <a:pt x="5687" y="15013"/>
                  </a:cubicBezTo>
                  <a:cubicBezTo>
                    <a:pt x="5797" y="15145"/>
                    <a:pt x="5923" y="15200"/>
                    <a:pt x="6045" y="15200"/>
                  </a:cubicBezTo>
                  <a:cubicBezTo>
                    <a:pt x="6397" y="15200"/>
                    <a:pt x="6719" y="14744"/>
                    <a:pt x="6541" y="14364"/>
                  </a:cubicBezTo>
                  <a:cubicBezTo>
                    <a:pt x="6234" y="13714"/>
                    <a:pt x="5926" y="13099"/>
                    <a:pt x="5601" y="12467"/>
                  </a:cubicBezTo>
                  <a:lnTo>
                    <a:pt x="5601" y="12467"/>
                  </a:lnTo>
                  <a:lnTo>
                    <a:pt x="5670" y="12535"/>
                  </a:lnTo>
                  <a:cubicBezTo>
                    <a:pt x="5790" y="12630"/>
                    <a:pt x="5925" y="12672"/>
                    <a:pt x="6054" y="12672"/>
                  </a:cubicBezTo>
                  <a:cubicBezTo>
                    <a:pt x="6437" y="12672"/>
                    <a:pt x="6771" y="12304"/>
                    <a:pt x="6541" y="11869"/>
                  </a:cubicBezTo>
                  <a:cubicBezTo>
                    <a:pt x="6165" y="11117"/>
                    <a:pt x="5704" y="10417"/>
                    <a:pt x="5260" y="9699"/>
                  </a:cubicBezTo>
                  <a:lnTo>
                    <a:pt x="5260" y="9699"/>
                  </a:lnTo>
                  <a:cubicBezTo>
                    <a:pt x="5875" y="10400"/>
                    <a:pt x="6541" y="11049"/>
                    <a:pt x="7259" y="11664"/>
                  </a:cubicBezTo>
                  <a:cubicBezTo>
                    <a:pt x="7376" y="11771"/>
                    <a:pt x="7514" y="11819"/>
                    <a:pt x="7648" y="11819"/>
                  </a:cubicBezTo>
                  <a:cubicBezTo>
                    <a:pt x="7962" y="11819"/>
                    <a:pt x="8257" y="11557"/>
                    <a:pt x="8233" y="11186"/>
                  </a:cubicBezTo>
                  <a:lnTo>
                    <a:pt x="8233" y="11186"/>
                  </a:lnTo>
                  <a:cubicBezTo>
                    <a:pt x="8523" y="11715"/>
                    <a:pt x="8831" y="12211"/>
                    <a:pt x="9138" y="12723"/>
                  </a:cubicBezTo>
                  <a:cubicBezTo>
                    <a:pt x="9019" y="12621"/>
                    <a:pt x="8916" y="12501"/>
                    <a:pt x="8814" y="12416"/>
                  </a:cubicBezTo>
                  <a:cubicBezTo>
                    <a:pt x="8686" y="12296"/>
                    <a:pt x="8539" y="12245"/>
                    <a:pt x="8397" y="12245"/>
                  </a:cubicBezTo>
                  <a:cubicBezTo>
                    <a:pt x="7971" y="12245"/>
                    <a:pt x="7583" y="12706"/>
                    <a:pt x="7840" y="13168"/>
                  </a:cubicBezTo>
                  <a:cubicBezTo>
                    <a:pt x="7976" y="13424"/>
                    <a:pt x="8113" y="13680"/>
                    <a:pt x="8267" y="13936"/>
                  </a:cubicBezTo>
                  <a:cubicBezTo>
                    <a:pt x="7942" y="14073"/>
                    <a:pt x="7823" y="14466"/>
                    <a:pt x="8011" y="14774"/>
                  </a:cubicBezTo>
                  <a:cubicBezTo>
                    <a:pt x="8472" y="15543"/>
                    <a:pt x="8916" y="16328"/>
                    <a:pt x="9360" y="17114"/>
                  </a:cubicBezTo>
                  <a:lnTo>
                    <a:pt x="8814" y="16499"/>
                  </a:lnTo>
                  <a:cubicBezTo>
                    <a:pt x="8692" y="16360"/>
                    <a:pt x="8548" y="16302"/>
                    <a:pt x="8407" y="16302"/>
                  </a:cubicBezTo>
                  <a:cubicBezTo>
                    <a:pt x="7992" y="16302"/>
                    <a:pt x="7598" y="16805"/>
                    <a:pt x="7840" y="17251"/>
                  </a:cubicBezTo>
                  <a:lnTo>
                    <a:pt x="8506" y="18447"/>
                  </a:lnTo>
                  <a:cubicBezTo>
                    <a:pt x="8284" y="18635"/>
                    <a:pt x="8216" y="18960"/>
                    <a:pt x="8369" y="19216"/>
                  </a:cubicBezTo>
                  <a:cubicBezTo>
                    <a:pt x="8643" y="19729"/>
                    <a:pt x="8933" y="20241"/>
                    <a:pt x="9224" y="20737"/>
                  </a:cubicBezTo>
                  <a:cubicBezTo>
                    <a:pt x="9192" y="20730"/>
                    <a:pt x="9160" y="20727"/>
                    <a:pt x="9128" y="20727"/>
                  </a:cubicBezTo>
                  <a:cubicBezTo>
                    <a:pt x="8683" y="20727"/>
                    <a:pt x="8277" y="21368"/>
                    <a:pt x="8660" y="21830"/>
                  </a:cubicBezTo>
                  <a:cubicBezTo>
                    <a:pt x="9258" y="22582"/>
                    <a:pt x="9822" y="23368"/>
                    <a:pt x="10351" y="24188"/>
                  </a:cubicBezTo>
                  <a:cubicBezTo>
                    <a:pt x="10484" y="24400"/>
                    <a:pt x="10671" y="24489"/>
                    <a:pt x="10855" y="24489"/>
                  </a:cubicBezTo>
                  <a:cubicBezTo>
                    <a:pt x="11264" y="24489"/>
                    <a:pt x="11658" y="24051"/>
                    <a:pt x="11411" y="23556"/>
                  </a:cubicBezTo>
                  <a:cubicBezTo>
                    <a:pt x="11411" y="23539"/>
                    <a:pt x="11394" y="23522"/>
                    <a:pt x="11377" y="23505"/>
                  </a:cubicBezTo>
                  <a:cubicBezTo>
                    <a:pt x="11496" y="23436"/>
                    <a:pt x="11599" y="23351"/>
                    <a:pt x="11667" y="23231"/>
                  </a:cubicBezTo>
                  <a:cubicBezTo>
                    <a:pt x="11694" y="23235"/>
                    <a:pt x="11721" y="23237"/>
                    <a:pt x="11749" y="23237"/>
                  </a:cubicBezTo>
                  <a:cubicBezTo>
                    <a:pt x="12171" y="23237"/>
                    <a:pt x="12604" y="22759"/>
                    <a:pt x="12299" y="22326"/>
                  </a:cubicBezTo>
                  <a:cubicBezTo>
                    <a:pt x="12128" y="22069"/>
                    <a:pt x="11958" y="21830"/>
                    <a:pt x="11804" y="21574"/>
                  </a:cubicBezTo>
                  <a:lnTo>
                    <a:pt x="11804" y="21574"/>
                  </a:lnTo>
                  <a:cubicBezTo>
                    <a:pt x="11861" y="21588"/>
                    <a:pt x="11920" y="21594"/>
                    <a:pt x="11978" y="21594"/>
                  </a:cubicBezTo>
                  <a:cubicBezTo>
                    <a:pt x="12355" y="21594"/>
                    <a:pt x="12716" y="21315"/>
                    <a:pt x="12538" y="20856"/>
                  </a:cubicBezTo>
                  <a:cubicBezTo>
                    <a:pt x="12436" y="20583"/>
                    <a:pt x="12333" y="20310"/>
                    <a:pt x="12197" y="20036"/>
                  </a:cubicBezTo>
                  <a:cubicBezTo>
                    <a:pt x="12573" y="19951"/>
                    <a:pt x="12880" y="19507"/>
                    <a:pt x="12641" y="19114"/>
                  </a:cubicBezTo>
                  <a:cubicBezTo>
                    <a:pt x="12316" y="18550"/>
                    <a:pt x="11992" y="17986"/>
                    <a:pt x="11650" y="17405"/>
                  </a:cubicBezTo>
                  <a:lnTo>
                    <a:pt x="11650" y="17405"/>
                  </a:lnTo>
                  <a:cubicBezTo>
                    <a:pt x="11838" y="17627"/>
                    <a:pt x="12043" y="17849"/>
                    <a:pt x="12231" y="18071"/>
                  </a:cubicBezTo>
                  <a:cubicBezTo>
                    <a:pt x="12358" y="18216"/>
                    <a:pt x="12500" y="18276"/>
                    <a:pt x="12636" y="18276"/>
                  </a:cubicBezTo>
                  <a:cubicBezTo>
                    <a:pt x="13030" y="18276"/>
                    <a:pt x="13378" y="17769"/>
                    <a:pt x="13188" y="17337"/>
                  </a:cubicBezTo>
                  <a:cubicBezTo>
                    <a:pt x="12966" y="16875"/>
                    <a:pt x="12761" y="16414"/>
                    <a:pt x="12504" y="15970"/>
                  </a:cubicBezTo>
                  <a:lnTo>
                    <a:pt x="12504" y="15970"/>
                  </a:lnTo>
                  <a:cubicBezTo>
                    <a:pt x="12726" y="16192"/>
                    <a:pt x="12931" y="16397"/>
                    <a:pt x="13171" y="16602"/>
                  </a:cubicBezTo>
                  <a:cubicBezTo>
                    <a:pt x="13273" y="16692"/>
                    <a:pt x="13397" y="16731"/>
                    <a:pt x="13520" y="16731"/>
                  </a:cubicBezTo>
                  <a:cubicBezTo>
                    <a:pt x="13909" y="16731"/>
                    <a:pt x="14293" y="16342"/>
                    <a:pt x="14008" y="15953"/>
                  </a:cubicBezTo>
                  <a:cubicBezTo>
                    <a:pt x="13376" y="15115"/>
                    <a:pt x="12726" y="14278"/>
                    <a:pt x="12077" y="13458"/>
                  </a:cubicBezTo>
                  <a:lnTo>
                    <a:pt x="12077" y="13458"/>
                  </a:lnTo>
                  <a:cubicBezTo>
                    <a:pt x="12419" y="13766"/>
                    <a:pt x="12761" y="14056"/>
                    <a:pt x="13102" y="14346"/>
                  </a:cubicBezTo>
                  <a:cubicBezTo>
                    <a:pt x="13229" y="14447"/>
                    <a:pt x="13363" y="14490"/>
                    <a:pt x="13491" y="14490"/>
                  </a:cubicBezTo>
                  <a:cubicBezTo>
                    <a:pt x="13953" y="14490"/>
                    <a:pt x="14335" y="13933"/>
                    <a:pt x="13974" y="13492"/>
                  </a:cubicBezTo>
                  <a:cubicBezTo>
                    <a:pt x="12077" y="11373"/>
                    <a:pt x="10163" y="9289"/>
                    <a:pt x="8301" y="7153"/>
                  </a:cubicBezTo>
                  <a:lnTo>
                    <a:pt x="8301" y="7153"/>
                  </a:lnTo>
                  <a:cubicBezTo>
                    <a:pt x="9651" y="8571"/>
                    <a:pt x="10915" y="10092"/>
                    <a:pt x="12402" y="11322"/>
                  </a:cubicBezTo>
                  <a:cubicBezTo>
                    <a:pt x="12522" y="11422"/>
                    <a:pt x="12665" y="11465"/>
                    <a:pt x="12808" y="11465"/>
                  </a:cubicBezTo>
                  <a:cubicBezTo>
                    <a:pt x="13251" y="11465"/>
                    <a:pt x="13682" y="11045"/>
                    <a:pt x="13359" y="10605"/>
                  </a:cubicBezTo>
                  <a:cubicBezTo>
                    <a:pt x="11821" y="8520"/>
                    <a:pt x="9941" y="6692"/>
                    <a:pt x="8301" y="4693"/>
                  </a:cubicBezTo>
                  <a:lnTo>
                    <a:pt x="8301" y="4693"/>
                  </a:lnTo>
                  <a:cubicBezTo>
                    <a:pt x="9873" y="6299"/>
                    <a:pt x="11342" y="7990"/>
                    <a:pt x="13119" y="9374"/>
                  </a:cubicBezTo>
                  <a:cubicBezTo>
                    <a:pt x="13240" y="9470"/>
                    <a:pt x="13382" y="9512"/>
                    <a:pt x="13521" y="9512"/>
                  </a:cubicBezTo>
                  <a:cubicBezTo>
                    <a:pt x="13956" y="9512"/>
                    <a:pt x="14369" y="9105"/>
                    <a:pt x="14059" y="8640"/>
                  </a:cubicBezTo>
                  <a:cubicBezTo>
                    <a:pt x="13376" y="7580"/>
                    <a:pt x="12607" y="6572"/>
                    <a:pt x="11821" y="5598"/>
                  </a:cubicBezTo>
                  <a:lnTo>
                    <a:pt x="11821" y="5598"/>
                  </a:lnTo>
                  <a:lnTo>
                    <a:pt x="11872" y="5633"/>
                  </a:lnTo>
                  <a:cubicBezTo>
                    <a:pt x="12007" y="5741"/>
                    <a:pt x="12157" y="5789"/>
                    <a:pt x="12299" y="5789"/>
                  </a:cubicBezTo>
                  <a:cubicBezTo>
                    <a:pt x="12715" y="5789"/>
                    <a:pt x="13071" y="5381"/>
                    <a:pt x="12829" y="4898"/>
                  </a:cubicBezTo>
                  <a:cubicBezTo>
                    <a:pt x="12060" y="3445"/>
                    <a:pt x="11120" y="2096"/>
                    <a:pt x="10334" y="626"/>
                  </a:cubicBezTo>
                  <a:cubicBezTo>
                    <a:pt x="10225" y="425"/>
                    <a:pt x="10033" y="340"/>
                    <a:pt x="9837" y="340"/>
                  </a:cubicBezTo>
                  <a:cubicBezTo>
                    <a:pt x="9448" y="340"/>
                    <a:pt x="9042" y="673"/>
                    <a:pt x="9224" y="1105"/>
                  </a:cubicBezTo>
                  <a:cubicBezTo>
                    <a:pt x="9377" y="1481"/>
                    <a:pt x="9480" y="1839"/>
                    <a:pt x="9651" y="2164"/>
                  </a:cubicBezTo>
                  <a:cubicBezTo>
                    <a:pt x="8899" y="1498"/>
                    <a:pt x="8147" y="814"/>
                    <a:pt x="7378" y="148"/>
                  </a:cubicBezTo>
                  <a:cubicBezTo>
                    <a:pt x="7263" y="45"/>
                    <a:pt x="7124" y="1"/>
                    <a:pt x="6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50"/>
            <p:cNvSpPr/>
            <p:nvPr/>
          </p:nvSpPr>
          <p:spPr>
            <a:xfrm rot="163703">
              <a:off x="8195376" y="4188081"/>
              <a:ext cx="235583" cy="934108"/>
            </a:xfrm>
            <a:custGeom>
              <a:avLst/>
              <a:gdLst/>
              <a:ahLst/>
              <a:cxnLst/>
              <a:rect l="l" t="t" r="r" b="b"/>
              <a:pathLst>
                <a:path w="5957" h="23620" extrusionOk="0">
                  <a:moveTo>
                    <a:pt x="1516" y="1"/>
                  </a:moveTo>
                  <a:cubicBezTo>
                    <a:pt x="1210" y="1"/>
                    <a:pt x="1019" y="271"/>
                    <a:pt x="991" y="553"/>
                  </a:cubicBezTo>
                  <a:lnTo>
                    <a:pt x="855" y="553"/>
                  </a:lnTo>
                  <a:cubicBezTo>
                    <a:pt x="479" y="553"/>
                    <a:pt x="188" y="929"/>
                    <a:pt x="291" y="1304"/>
                  </a:cubicBezTo>
                  <a:cubicBezTo>
                    <a:pt x="376" y="1783"/>
                    <a:pt x="444" y="2261"/>
                    <a:pt x="479" y="2740"/>
                  </a:cubicBezTo>
                  <a:cubicBezTo>
                    <a:pt x="137" y="2876"/>
                    <a:pt x="0" y="3269"/>
                    <a:pt x="171" y="3594"/>
                  </a:cubicBezTo>
                  <a:cubicBezTo>
                    <a:pt x="462" y="4158"/>
                    <a:pt x="820" y="4705"/>
                    <a:pt x="1213" y="5217"/>
                  </a:cubicBezTo>
                  <a:cubicBezTo>
                    <a:pt x="872" y="5337"/>
                    <a:pt x="718" y="5747"/>
                    <a:pt x="889" y="6071"/>
                  </a:cubicBezTo>
                  <a:cubicBezTo>
                    <a:pt x="1128" y="6464"/>
                    <a:pt x="1384" y="6840"/>
                    <a:pt x="1623" y="7233"/>
                  </a:cubicBezTo>
                  <a:cubicBezTo>
                    <a:pt x="1550" y="7198"/>
                    <a:pt x="1475" y="7182"/>
                    <a:pt x="1400" y="7182"/>
                  </a:cubicBezTo>
                  <a:cubicBezTo>
                    <a:pt x="1005" y="7182"/>
                    <a:pt x="647" y="7631"/>
                    <a:pt x="906" y="8019"/>
                  </a:cubicBezTo>
                  <a:cubicBezTo>
                    <a:pt x="1282" y="8600"/>
                    <a:pt x="1658" y="9181"/>
                    <a:pt x="2016" y="9779"/>
                  </a:cubicBezTo>
                  <a:cubicBezTo>
                    <a:pt x="1897" y="9711"/>
                    <a:pt x="1777" y="9643"/>
                    <a:pt x="1675" y="9574"/>
                  </a:cubicBezTo>
                  <a:cubicBezTo>
                    <a:pt x="1584" y="9516"/>
                    <a:pt x="1490" y="9490"/>
                    <a:pt x="1399" y="9490"/>
                  </a:cubicBezTo>
                  <a:cubicBezTo>
                    <a:pt x="1064" y="9490"/>
                    <a:pt x="774" y="9843"/>
                    <a:pt x="855" y="10206"/>
                  </a:cubicBezTo>
                  <a:cubicBezTo>
                    <a:pt x="940" y="10565"/>
                    <a:pt x="1042" y="10941"/>
                    <a:pt x="1179" y="11300"/>
                  </a:cubicBezTo>
                  <a:cubicBezTo>
                    <a:pt x="1133" y="11290"/>
                    <a:pt x="1086" y="11285"/>
                    <a:pt x="1039" y="11285"/>
                  </a:cubicBezTo>
                  <a:cubicBezTo>
                    <a:pt x="687" y="11285"/>
                    <a:pt x="345" y="11561"/>
                    <a:pt x="496" y="11983"/>
                  </a:cubicBezTo>
                  <a:cubicBezTo>
                    <a:pt x="786" y="12769"/>
                    <a:pt x="1145" y="13538"/>
                    <a:pt x="1589" y="14273"/>
                  </a:cubicBezTo>
                  <a:cubicBezTo>
                    <a:pt x="1577" y="14272"/>
                    <a:pt x="1565" y="14271"/>
                    <a:pt x="1553" y="14271"/>
                  </a:cubicBezTo>
                  <a:cubicBezTo>
                    <a:pt x="1179" y="14271"/>
                    <a:pt x="911" y="14780"/>
                    <a:pt x="1077" y="15144"/>
                  </a:cubicBezTo>
                  <a:cubicBezTo>
                    <a:pt x="1333" y="15691"/>
                    <a:pt x="1640" y="16238"/>
                    <a:pt x="1931" y="16767"/>
                  </a:cubicBezTo>
                  <a:cubicBezTo>
                    <a:pt x="1818" y="16659"/>
                    <a:pt x="1697" y="16613"/>
                    <a:pt x="1581" y="16613"/>
                  </a:cubicBezTo>
                  <a:cubicBezTo>
                    <a:pt x="1188" y="16613"/>
                    <a:pt x="862" y="17144"/>
                    <a:pt x="1179" y="17553"/>
                  </a:cubicBezTo>
                  <a:cubicBezTo>
                    <a:pt x="2136" y="18732"/>
                    <a:pt x="3247" y="19809"/>
                    <a:pt x="4101" y="21073"/>
                  </a:cubicBezTo>
                  <a:cubicBezTo>
                    <a:pt x="3230" y="20492"/>
                    <a:pt x="2495" y="19604"/>
                    <a:pt x="1743" y="18955"/>
                  </a:cubicBezTo>
                  <a:cubicBezTo>
                    <a:pt x="1639" y="18855"/>
                    <a:pt x="1521" y="18812"/>
                    <a:pt x="1407" y="18812"/>
                  </a:cubicBezTo>
                  <a:cubicBezTo>
                    <a:pt x="1071" y="18812"/>
                    <a:pt x="770" y="19182"/>
                    <a:pt x="974" y="19553"/>
                  </a:cubicBezTo>
                  <a:cubicBezTo>
                    <a:pt x="1470" y="20509"/>
                    <a:pt x="2051" y="21415"/>
                    <a:pt x="2597" y="22355"/>
                  </a:cubicBezTo>
                  <a:cubicBezTo>
                    <a:pt x="2290" y="22218"/>
                    <a:pt x="1982" y="22064"/>
                    <a:pt x="1675" y="21910"/>
                  </a:cubicBezTo>
                  <a:cubicBezTo>
                    <a:pt x="1521" y="21722"/>
                    <a:pt x="1282" y="21603"/>
                    <a:pt x="1042" y="21586"/>
                  </a:cubicBezTo>
                  <a:cubicBezTo>
                    <a:pt x="1030" y="21585"/>
                    <a:pt x="1019" y="21584"/>
                    <a:pt x="1007" y="21584"/>
                  </a:cubicBezTo>
                  <a:cubicBezTo>
                    <a:pt x="697" y="21584"/>
                    <a:pt x="658" y="22018"/>
                    <a:pt x="889" y="22167"/>
                  </a:cubicBezTo>
                  <a:cubicBezTo>
                    <a:pt x="1640" y="22713"/>
                    <a:pt x="2495" y="23106"/>
                    <a:pt x="3315" y="23568"/>
                  </a:cubicBezTo>
                  <a:cubicBezTo>
                    <a:pt x="3376" y="23604"/>
                    <a:pt x="3445" y="23620"/>
                    <a:pt x="3514" y="23620"/>
                  </a:cubicBezTo>
                  <a:cubicBezTo>
                    <a:pt x="3773" y="23620"/>
                    <a:pt x="4038" y="23390"/>
                    <a:pt x="3930" y="23106"/>
                  </a:cubicBezTo>
                  <a:cubicBezTo>
                    <a:pt x="3742" y="22645"/>
                    <a:pt x="3520" y="22184"/>
                    <a:pt x="3281" y="21757"/>
                  </a:cubicBezTo>
                  <a:lnTo>
                    <a:pt x="3281" y="21757"/>
                  </a:lnTo>
                  <a:cubicBezTo>
                    <a:pt x="3828" y="22201"/>
                    <a:pt x="4460" y="22508"/>
                    <a:pt x="5160" y="22645"/>
                  </a:cubicBezTo>
                  <a:cubicBezTo>
                    <a:pt x="5207" y="22658"/>
                    <a:pt x="5254" y="22664"/>
                    <a:pt x="5299" y="22664"/>
                  </a:cubicBezTo>
                  <a:cubicBezTo>
                    <a:pt x="5678" y="22664"/>
                    <a:pt x="5957" y="22243"/>
                    <a:pt x="5758" y="21876"/>
                  </a:cubicBezTo>
                  <a:cubicBezTo>
                    <a:pt x="5399" y="21090"/>
                    <a:pt x="4955" y="20338"/>
                    <a:pt x="4408" y="19672"/>
                  </a:cubicBezTo>
                  <a:cubicBezTo>
                    <a:pt x="4460" y="19570"/>
                    <a:pt x="4460" y="19433"/>
                    <a:pt x="4408" y="19313"/>
                  </a:cubicBezTo>
                  <a:cubicBezTo>
                    <a:pt x="4067" y="18408"/>
                    <a:pt x="3657" y="17536"/>
                    <a:pt x="3161" y="16699"/>
                  </a:cubicBezTo>
                  <a:lnTo>
                    <a:pt x="3161" y="16699"/>
                  </a:lnTo>
                  <a:lnTo>
                    <a:pt x="3230" y="16750"/>
                  </a:lnTo>
                  <a:cubicBezTo>
                    <a:pt x="3319" y="16817"/>
                    <a:pt x="3415" y="16846"/>
                    <a:pt x="3507" y="16846"/>
                  </a:cubicBezTo>
                  <a:cubicBezTo>
                    <a:pt x="3890" y="16846"/>
                    <a:pt x="4232" y="16353"/>
                    <a:pt x="3998" y="15982"/>
                  </a:cubicBezTo>
                  <a:cubicBezTo>
                    <a:pt x="3349" y="14939"/>
                    <a:pt x="2631" y="13931"/>
                    <a:pt x="2085" y="12821"/>
                  </a:cubicBezTo>
                  <a:lnTo>
                    <a:pt x="2085" y="12821"/>
                  </a:lnTo>
                  <a:lnTo>
                    <a:pt x="2307" y="12906"/>
                  </a:lnTo>
                  <a:cubicBezTo>
                    <a:pt x="2364" y="12923"/>
                    <a:pt x="2419" y="12931"/>
                    <a:pt x="2471" y="12931"/>
                  </a:cubicBezTo>
                  <a:cubicBezTo>
                    <a:pt x="2933" y="12931"/>
                    <a:pt x="3176" y="12302"/>
                    <a:pt x="2854" y="11949"/>
                  </a:cubicBezTo>
                  <a:cubicBezTo>
                    <a:pt x="2649" y="11727"/>
                    <a:pt x="2478" y="11471"/>
                    <a:pt x="2358" y="11180"/>
                  </a:cubicBezTo>
                  <a:lnTo>
                    <a:pt x="2358" y="11180"/>
                  </a:lnTo>
                  <a:cubicBezTo>
                    <a:pt x="2597" y="11317"/>
                    <a:pt x="2837" y="11437"/>
                    <a:pt x="3076" y="11590"/>
                  </a:cubicBezTo>
                  <a:cubicBezTo>
                    <a:pt x="3176" y="11654"/>
                    <a:pt x="3273" y="11681"/>
                    <a:pt x="3363" y="11681"/>
                  </a:cubicBezTo>
                  <a:cubicBezTo>
                    <a:pt x="3737" y="11681"/>
                    <a:pt x="3993" y="11210"/>
                    <a:pt x="3828" y="10839"/>
                  </a:cubicBezTo>
                  <a:cubicBezTo>
                    <a:pt x="3571" y="10241"/>
                    <a:pt x="3281" y="9677"/>
                    <a:pt x="2956" y="9147"/>
                  </a:cubicBezTo>
                  <a:lnTo>
                    <a:pt x="2956" y="9147"/>
                  </a:lnTo>
                  <a:cubicBezTo>
                    <a:pt x="3026" y="9174"/>
                    <a:pt x="3096" y="9186"/>
                    <a:pt x="3163" y="9186"/>
                  </a:cubicBezTo>
                  <a:cubicBezTo>
                    <a:pt x="3568" y="9186"/>
                    <a:pt x="3877" y="8740"/>
                    <a:pt x="3657" y="8344"/>
                  </a:cubicBezTo>
                  <a:cubicBezTo>
                    <a:pt x="3332" y="7780"/>
                    <a:pt x="2973" y="7216"/>
                    <a:pt x="2631" y="6670"/>
                  </a:cubicBezTo>
                  <a:cubicBezTo>
                    <a:pt x="2973" y="6550"/>
                    <a:pt x="3127" y="6157"/>
                    <a:pt x="2956" y="5832"/>
                  </a:cubicBezTo>
                  <a:cubicBezTo>
                    <a:pt x="2614" y="5063"/>
                    <a:pt x="2051" y="4431"/>
                    <a:pt x="1606" y="3731"/>
                  </a:cubicBezTo>
                  <a:cubicBezTo>
                    <a:pt x="1777" y="3594"/>
                    <a:pt x="1863" y="3355"/>
                    <a:pt x="1777" y="3133"/>
                  </a:cubicBezTo>
                  <a:cubicBezTo>
                    <a:pt x="1658" y="2688"/>
                    <a:pt x="1572" y="2210"/>
                    <a:pt x="1555" y="1749"/>
                  </a:cubicBezTo>
                  <a:lnTo>
                    <a:pt x="1572" y="1749"/>
                  </a:lnTo>
                  <a:cubicBezTo>
                    <a:pt x="1794" y="1749"/>
                    <a:pt x="1982" y="1629"/>
                    <a:pt x="2085" y="1458"/>
                  </a:cubicBezTo>
                  <a:cubicBezTo>
                    <a:pt x="2341" y="877"/>
                    <a:pt x="2444" y="279"/>
                    <a:pt x="1726" y="40"/>
                  </a:cubicBezTo>
                  <a:cubicBezTo>
                    <a:pt x="1651" y="13"/>
                    <a:pt x="1581" y="1"/>
                    <a:pt x="1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50"/>
            <p:cNvSpPr/>
            <p:nvPr/>
          </p:nvSpPr>
          <p:spPr>
            <a:xfrm rot="163703">
              <a:off x="8022501" y="3676653"/>
              <a:ext cx="537923" cy="1467878"/>
            </a:xfrm>
            <a:custGeom>
              <a:avLst/>
              <a:gdLst/>
              <a:ahLst/>
              <a:cxnLst/>
              <a:rect l="l" t="t" r="r" b="b"/>
              <a:pathLst>
                <a:path w="13602" h="37117" extrusionOk="0">
                  <a:moveTo>
                    <a:pt x="5855" y="527"/>
                  </a:moveTo>
                  <a:cubicBezTo>
                    <a:pt x="6908" y="527"/>
                    <a:pt x="7985" y="954"/>
                    <a:pt x="8834" y="1679"/>
                  </a:cubicBezTo>
                  <a:cubicBezTo>
                    <a:pt x="10645" y="3200"/>
                    <a:pt x="11431" y="5763"/>
                    <a:pt x="11961" y="7967"/>
                  </a:cubicBezTo>
                  <a:cubicBezTo>
                    <a:pt x="12952" y="12085"/>
                    <a:pt x="13157" y="16510"/>
                    <a:pt x="12252" y="20645"/>
                  </a:cubicBezTo>
                  <a:cubicBezTo>
                    <a:pt x="11841" y="22507"/>
                    <a:pt x="10970" y="25839"/>
                    <a:pt x="8663" y="26061"/>
                  </a:cubicBezTo>
                  <a:cubicBezTo>
                    <a:pt x="8595" y="25737"/>
                    <a:pt x="8544" y="25412"/>
                    <a:pt x="8493" y="25104"/>
                  </a:cubicBezTo>
                  <a:cubicBezTo>
                    <a:pt x="8014" y="22439"/>
                    <a:pt x="7450" y="19808"/>
                    <a:pt x="7143" y="17108"/>
                  </a:cubicBezTo>
                  <a:cubicBezTo>
                    <a:pt x="6852" y="14699"/>
                    <a:pt x="6613" y="12273"/>
                    <a:pt x="6066" y="9915"/>
                  </a:cubicBezTo>
                  <a:cubicBezTo>
                    <a:pt x="6036" y="9799"/>
                    <a:pt x="5942" y="9746"/>
                    <a:pt x="5849" y="9746"/>
                  </a:cubicBezTo>
                  <a:cubicBezTo>
                    <a:pt x="5736" y="9746"/>
                    <a:pt x="5622" y="9825"/>
                    <a:pt x="5622" y="9966"/>
                  </a:cubicBezTo>
                  <a:cubicBezTo>
                    <a:pt x="5622" y="15160"/>
                    <a:pt x="5947" y="20354"/>
                    <a:pt x="5793" y="25549"/>
                  </a:cubicBezTo>
                  <a:cubicBezTo>
                    <a:pt x="5793" y="25720"/>
                    <a:pt x="5776" y="25907"/>
                    <a:pt x="5759" y="26095"/>
                  </a:cubicBezTo>
                  <a:cubicBezTo>
                    <a:pt x="5092" y="26027"/>
                    <a:pt x="4426" y="25839"/>
                    <a:pt x="3811" y="25549"/>
                  </a:cubicBezTo>
                  <a:cubicBezTo>
                    <a:pt x="2188" y="24763"/>
                    <a:pt x="1453" y="22883"/>
                    <a:pt x="1060" y="21243"/>
                  </a:cubicBezTo>
                  <a:cubicBezTo>
                    <a:pt x="479" y="18783"/>
                    <a:pt x="599" y="16100"/>
                    <a:pt x="582" y="13571"/>
                  </a:cubicBezTo>
                  <a:cubicBezTo>
                    <a:pt x="530" y="9812"/>
                    <a:pt x="582" y="4738"/>
                    <a:pt x="3179" y="1748"/>
                  </a:cubicBezTo>
                  <a:cubicBezTo>
                    <a:pt x="3912" y="898"/>
                    <a:pt x="4873" y="527"/>
                    <a:pt x="5855" y="527"/>
                  </a:cubicBezTo>
                  <a:close/>
                  <a:moveTo>
                    <a:pt x="6100" y="12546"/>
                  </a:moveTo>
                  <a:lnTo>
                    <a:pt x="6100" y="12546"/>
                  </a:lnTo>
                  <a:cubicBezTo>
                    <a:pt x="6374" y="14221"/>
                    <a:pt x="6528" y="15912"/>
                    <a:pt x="6750" y="17587"/>
                  </a:cubicBezTo>
                  <a:cubicBezTo>
                    <a:pt x="7023" y="19996"/>
                    <a:pt x="7536" y="22354"/>
                    <a:pt x="7963" y="24746"/>
                  </a:cubicBezTo>
                  <a:lnTo>
                    <a:pt x="8219" y="26130"/>
                  </a:lnTo>
                  <a:cubicBezTo>
                    <a:pt x="8202" y="26130"/>
                    <a:pt x="8202" y="26147"/>
                    <a:pt x="8185" y="26147"/>
                  </a:cubicBezTo>
                  <a:cubicBezTo>
                    <a:pt x="7893" y="26162"/>
                    <a:pt x="7598" y="26171"/>
                    <a:pt x="7302" y="26171"/>
                  </a:cubicBezTo>
                  <a:cubicBezTo>
                    <a:pt x="6940" y="26171"/>
                    <a:pt x="6577" y="26158"/>
                    <a:pt x="6220" y="26130"/>
                  </a:cubicBezTo>
                  <a:lnTo>
                    <a:pt x="6203" y="26130"/>
                  </a:lnTo>
                  <a:cubicBezTo>
                    <a:pt x="6203" y="25942"/>
                    <a:pt x="6220" y="25737"/>
                    <a:pt x="6220" y="25549"/>
                  </a:cubicBezTo>
                  <a:cubicBezTo>
                    <a:pt x="6374" y="21209"/>
                    <a:pt x="6169" y="16869"/>
                    <a:pt x="6100" y="12546"/>
                  </a:cubicBezTo>
                  <a:close/>
                  <a:moveTo>
                    <a:pt x="5891" y="1"/>
                  </a:moveTo>
                  <a:cubicBezTo>
                    <a:pt x="5165" y="1"/>
                    <a:pt x="4408" y="218"/>
                    <a:pt x="3640" y="722"/>
                  </a:cubicBezTo>
                  <a:cubicBezTo>
                    <a:pt x="616" y="2704"/>
                    <a:pt x="325" y="7813"/>
                    <a:pt x="172" y="11025"/>
                  </a:cubicBezTo>
                  <a:cubicBezTo>
                    <a:pt x="1" y="14203"/>
                    <a:pt x="1" y="17552"/>
                    <a:pt x="479" y="20696"/>
                  </a:cubicBezTo>
                  <a:cubicBezTo>
                    <a:pt x="770" y="22490"/>
                    <a:pt x="1453" y="24199"/>
                    <a:pt x="2837" y="25429"/>
                  </a:cubicBezTo>
                  <a:cubicBezTo>
                    <a:pt x="3657" y="26164"/>
                    <a:pt x="4682" y="26454"/>
                    <a:pt x="5742" y="26540"/>
                  </a:cubicBezTo>
                  <a:cubicBezTo>
                    <a:pt x="5656" y="28675"/>
                    <a:pt x="5468" y="30760"/>
                    <a:pt x="5178" y="32879"/>
                  </a:cubicBezTo>
                  <a:cubicBezTo>
                    <a:pt x="5024" y="33801"/>
                    <a:pt x="4973" y="34741"/>
                    <a:pt x="5058" y="35664"/>
                  </a:cubicBezTo>
                  <a:cubicBezTo>
                    <a:pt x="5092" y="36057"/>
                    <a:pt x="4922" y="36672"/>
                    <a:pt x="5075" y="37048"/>
                  </a:cubicBezTo>
                  <a:cubicBezTo>
                    <a:pt x="5092" y="37082"/>
                    <a:pt x="5144" y="37116"/>
                    <a:pt x="5178" y="37116"/>
                  </a:cubicBezTo>
                  <a:cubicBezTo>
                    <a:pt x="5314" y="37099"/>
                    <a:pt x="5434" y="37048"/>
                    <a:pt x="5537" y="36979"/>
                  </a:cubicBezTo>
                  <a:cubicBezTo>
                    <a:pt x="5588" y="36945"/>
                    <a:pt x="5571" y="36860"/>
                    <a:pt x="5502" y="36860"/>
                  </a:cubicBezTo>
                  <a:cubicBezTo>
                    <a:pt x="5501" y="36860"/>
                    <a:pt x="5499" y="36860"/>
                    <a:pt x="5497" y="36860"/>
                  </a:cubicBezTo>
                  <a:cubicBezTo>
                    <a:pt x="5300" y="36860"/>
                    <a:pt x="5434" y="35935"/>
                    <a:pt x="5400" y="35664"/>
                  </a:cubicBezTo>
                  <a:cubicBezTo>
                    <a:pt x="5263" y="34519"/>
                    <a:pt x="5502" y="33306"/>
                    <a:pt x="5673" y="32178"/>
                  </a:cubicBezTo>
                  <a:cubicBezTo>
                    <a:pt x="5964" y="30316"/>
                    <a:pt x="6135" y="28453"/>
                    <a:pt x="6186" y="26557"/>
                  </a:cubicBezTo>
                  <a:cubicBezTo>
                    <a:pt x="6377" y="26566"/>
                    <a:pt x="6569" y="26571"/>
                    <a:pt x="6762" y="26571"/>
                  </a:cubicBezTo>
                  <a:cubicBezTo>
                    <a:pt x="7259" y="26571"/>
                    <a:pt x="7761" y="26542"/>
                    <a:pt x="8253" y="26506"/>
                  </a:cubicBezTo>
                  <a:lnTo>
                    <a:pt x="8270" y="26506"/>
                  </a:lnTo>
                  <a:cubicBezTo>
                    <a:pt x="8817" y="29581"/>
                    <a:pt x="9313" y="32639"/>
                    <a:pt x="9381" y="35783"/>
                  </a:cubicBezTo>
                  <a:cubicBezTo>
                    <a:pt x="9381" y="35929"/>
                    <a:pt x="9501" y="36001"/>
                    <a:pt x="9618" y="36001"/>
                  </a:cubicBezTo>
                  <a:cubicBezTo>
                    <a:pt x="9736" y="36001"/>
                    <a:pt x="9851" y="35929"/>
                    <a:pt x="9842" y="35783"/>
                  </a:cubicBezTo>
                  <a:cubicBezTo>
                    <a:pt x="9774" y="32639"/>
                    <a:pt x="9278" y="29581"/>
                    <a:pt x="8732" y="26506"/>
                  </a:cubicBezTo>
                  <a:cubicBezTo>
                    <a:pt x="8851" y="26506"/>
                    <a:pt x="8954" y="26488"/>
                    <a:pt x="9056" y="26471"/>
                  </a:cubicBezTo>
                  <a:lnTo>
                    <a:pt x="9278" y="26471"/>
                  </a:lnTo>
                  <a:cubicBezTo>
                    <a:pt x="9330" y="26471"/>
                    <a:pt x="9381" y="26437"/>
                    <a:pt x="9415" y="26369"/>
                  </a:cubicBezTo>
                  <a:cubicBezTo>
                    <a:pt x="12303" y="25378"/>
                    <a:pt x="12952" y="19996"/>
                    <a:pt x="13208" y="17569"/>
                  </a:cubicBezTo>
                  <a:cubicBezTo>
                    <a:pt x="13601" y="13332"/>
                    <a:pt x="13037" y="9078"/>
                    <a:pt x="11568" y="5096"/>
                  </a:cubicBezTo>
                  <a:cubicBezTo>
                    <a:pt x="10649" y="2725"/>
                    <a:pt x="8462" y="1"/>
                    <a:pt x="5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31" name="Google Shape;1031;p50"/>
          <p:cNvSpPr/>
          <p:nvPr/>
        </p:nvSpPr>
        <p:spPr>
          <a:xfrm>
            <a:off x="469013" y="3685808"/>
            <a:ext cx="754131" cy="867658"/>
          </a:xfrm>
          <a:custGeom>
            <a:avLst/>
            <a:gdLst/>
            <a:ahLst/>
            <a:cxnLst/>
            <a:rect l="l" t="t" r="r" b="b"/>
            <a:pathLst>
              <a:path w="12030" h="13841" extrusionOk="0">
                <a:moveTo>
                  <a:pt x="11928" y="11423"/>
                </a:moveTo>
                <a:lnTo>
                  <a:pt x="12006" y="11521"/>
                </a:lnTo>
                <a:lnTo>
                  <a:pt x="12006" y="11521"/>
                </a:lnTo>
                <a:cubicBezTo>
                  <a:pt x="11993" y="11491"/>
                  <a:pt x="11965" y="11458"/>
                  <a:pt x="11928" y="11423"/>
                </a:cubicBezTo>
                <a:close/>
                <a:moveTo>
                  <a:pt x="12006" y="11521"/>
                </a:moveTo>
                <a:cubicBezTo>
                  <a:pt x="12010" y="11532"/>
                  <a:pt x="12012" y="11542"/>
                  <a:pt x="12012" y="11551"/>
                </a:cubicBezTo>
                <a:cubicBezTo>
                  <a:pt x="12012" y="11551"/>
                  <a:pt x="12012" y="11568"/>
                  <a:pt x="12012" y="11568"/>
                </a:cubicBezTo>
                <a:cubicBezTo>
                  <a:pt x="12012" y="11568"/>
                  <a:pt x="12030" y="11551"/>
                  <a:pt x="12030" y="11551"/>
                </a:cubicBezTo>
                <a:lnTo>
                  <a:pt x="12006" y="11521"/>
                </a:lnTo>
                <a:close/>
                <a:moveTo>
                  <a:pt x="2905" y="1"/>
                </a:moveTo>
                <a:cubicBezTo>
                  <a:pt x="2871" y="1"/>
                  <a:pt x="2871" y="18"/>
                  <a:pt x="2940" y="120"/>
                </a:cubicBezTo>
                <a:cubicBezTo>
                  <a:pt x="2974" y="172"/>
                  <a:pt x="3008" y="240"/>
                  <a:pt x="3025" y="308"/>
                </a:cubicBezTo>
                <a:cubicBezTo>
                  <a:pt x="3059" y="360"/>
                  <a:pt x="3042" y="377"/>
                  <a:pt x="3025" y="377"/>
                </a:cubicBezTo>
                <a:lnTo>
                  <a:pt x="2974" y="325"/>
                </a:lnTo>
                <a:cubicBezTo>
                  <a:pt x="2923" y="257"/>
                  <a:pt x="2854" y="206"/>
                  <a:pt x="2786" y="172"/>
                </a:cubicBezTo>
                <a:cubicBezTo>
                  <a:pt x="2780" y="170"/>
                  <a:pt x="2776" y="169"/>
                  <a:pt x="2772" y="169"/>
                </a:cubicBezTo>
                <a:cubicBezTo>
                  <a:pt x="2738" y="169"/>
                  <a:pt x="2755" y="230"/>
                  <a:pt x="2786" y="291"/>
                </a:cubicBezTo>
                <a:cubicBezTo>
                  <a:pt x="2820" y="360"/>
                  <a:pt x="2871" y="479"/>
                  <a:pt x="2923" y="565"/>
                </a:cubicBezTo>
                <a:cubicBezTo>
                  <a:pt x="2923" y="565"/>
                  <a:pt x="2923" y="565"/>
                  <a:pt x="2923" y="582"/>
                </a:cubicBezTo>
                <a:cubicBezTo>
                  <a:pt x="2854" y="616"/>
                  <a:pt x="2837" y="718"/>
                  <a:pt x="2888" y="855"/>
                </a:cubicBezTo>
                <a:cubicBezTo>
                  <a:pt x="2820" y="872"/>
                  <a:pt x="2752" y="906"/>
                  <a:pt x="2718" y="958"/>
                </a:cubicBezTo>
                <a:cubicBezTo>
                  <a:pt x="2700" y="975"/>
                  <a:pt x="2700" y="975"/>
                  <a:pt x="2700" y="992"/>
                </a:cubicBezTo>
                <a:cubicBezTo>
                  <a:pt x="2666" y="941"/>
                  <a:pt x="2632" y="889"/>
                  <a:pt x="2615" y="838"/>
                </a:cubicBezTo>
                <a:cubicBezTo>
                  <a:pt x="2581" y="753"/>
                  <a:pt x="2615" y="736"/>
                  <a:pt x="2598" y="684"/>
                </a:cubicBezTo>
                <a:cubicBezTo>
                  <a:pt x="2478" y="565"/>
                  <a:pt x="2427" y="599"/>
                  <a:pt x="2342" y="548"/>
                </a:cubicBezTo>
                <a:lnTo>
                  <a:pt x="2342" y="548"/>
                </a:lnTo>
                <a:cubicBezTo>
                  <a:pt x="2342" y="548"/>
                  <a:pt x="2342" y="582"/>
                  <a:pt x="2359" y="599"/>
                </a:cubicBezTo>
                <a:cubicBezTo>
                  <a:pt x="2376" y="650"/>
                  <a:pt x="2410" y="701"/>
                  <a:pt x="2427" y="736"/>
                </a:cubicBezTo>
                <a:cubicBezTo>
                  <a:pt x="2427" y="787"/>
                  <a:pt x="2495" y="872"/>
                  <a:pt x="2512" y="923"/>
                </a:cubicBezTo>
                <a:cubicBezTo>
                  <a:pt x="2530" y="975"/>
                  <a:pt x="2547" y="1009"/>
                  <a:pt x="2547" y="1009"/>
                </a:cubicBezTo>
                <a:cubicBezTo>
                  <a:pt x="2538" y="1009"/>
                  <a:pt x="2525" y="1026"/>
                  <a:pt x="2498" y="1026"/>
                </a:cubicBezTo>
                <a:cubicBezTo>
                  <a:pt x="2470" y="1026"/>
                  <a:pt x="2427" y="1009"/>
                  <a:pt x="2359" y="941"/>
                </a:cubicBezTo>
                <a:cubicBezTo>
                  <a:pt x="2342" y="932"/>
                  <a:pt x="2333" y="928"/>
                  <a:pt x="2329" y="928"/>
                </a:cubicBezTo>
                <a:cubicBezTo>
                  <a:pt x="2325" y="928"/>
                  <a:pt x="2325" y="932"/>
                  <a:pt x="2325" y="941"/>
                </a:cubicBezTo>
                <a:cubicBezTo>
                  <a:pt x="2359" y="992"/>
                  <a:pt x="2376" y="1026"/>
                  <a:pt x="2393" y="1077"/>
                </a:cubicBezTo>
                <a:cubicBezTo>
                  <a:pt x="2376" y="1129"/>
                  <a:pt x="2427" y="1197"/>
                  <a:pt x="2512" y="1299"/>
                </a:cubicBezTo>
                <a:cubicBezTo>
                  <a:pt x="2530" y="1316"/>
                  <a:pt x="2547" y="1351"/>
                  <a:pt x="2564" y="1368"/>
                </a:cubicBezTo>
                <a:lnTo>
                  <a:pt x="2530" y="1419"/>
                </a:lnTo>
                <a:cubicBezTo>
                  <a:pt x="2495" y="1385"/>
                  <a:pt x="2461" y="1334"/>
                  <a:pt x="2427" y="1299"/>
                </a:cubicBezTo>
                <a:cubicBezTo>
                  <a:pt x="2342" y="1163"/>
                  <a:pt x="2342" y="1163"/>
                  <a:pt x="2273" y="1146"/>
                </a:cubicBezTo>
                <a:lnTo>
                  <a:pt x="2102" y="1077"/>
                </a:lnTo>
                <a:cubicBezTo>
                  <a:pt x="2100" y="1076"/>
                  <a:pt x="2098" y="1075"/>
                  <a:pt x="2096" y="1075"/>
                </a:cubicBezTo>
                <a:cubicBezTo>
                  <a:pt x="2071" y="1075"/>
                  <a:pt x="2089" y="1168"/>
                  <a:pt x="2137" y="1231"/>
                </a:cubicBezTo>
                <a:cubicBezTo>
                  <a:pt x="2154" y="1265"/>
                  <a:pt x="2171" y="1299"/>
                  <a:pt x="2188" y="1316"/>
                </a:cubicBezTo>
                <a:cubicBezTo>
                  <a:pt x="2273" y="1402"/>
                  <a:pt x="2342" y="1470"/>
                  <a:pt x="2410" y="1556"/>
                </a:cubicBezTo>
                <a:lnTo>
                  <a:pt x="2137" y="1863"/>
                </a:lnTo>
                <a:lnTo>
                  <a:pt x="2102" y="1829"/>
                </a:lnTo>
                <a:cubicBezTo>
                  <a:pt x="2054" y="1793"/>
                  <a:pt x="2014" y="1757"/>
                  <a:pt x="1989" y="1757"/>
                </a:cubicBezTo>
                <a:cubicBezTo>
                  <a:pt x="1979" y="1757"/>
                  <a:pt x="1971" y="1763"/>
                  <a:pt x="1966" y="1778"/>
                </a:cubicBezTo>
                <a:cubicBezTo>
                  <a:pt x="1966" y="1803"/>
                  <a:pt x="1961" y="1816"/>
                  <a:pt x="1949" y="1816"/>
                </a:cubicBezTo>
                <a:cubicBezTo>
                  <a:pt x="1936" y="1816"/>
                  <a:pt x="1914" y="1803"/>
                  <a:pt x="1880" y="1778"/>
                </a:cubicBezTo>
                <a:cubicBezTo>
                  <a:pt x="1842" y="1755"/>
                  <a:pt x="1821" y="1745"/>
                  <a:pt x="1809" y="1745"/>
                </a:cubicBezTo>
                <a:cubicBezTo>
                  <a:pt x="1795" y="1745"/>
                  <a:pt x="1795" y="1759"/>
                  <a:pt x="1795" y="1778"/>
                </a:cubicBezTo>
                <a:cubicBezTo>
                  <a:pt x="1778" y="1812"/>
                  <a:pt x="1744" y="1812"/>
                  <a:pt x="1795" y="1914"/>
                </a:cubicBezTo>
                <a:cubicBezTo>
                  <a:pt x="1762" y="1904"/>
                  <a:pt x="1732" y="1898"/>
                  <a:pt x="1706" y="1898"/>
                </a:cubicBezTo>
                <a:cubicBezTo>
                  <a:pt x="1610" y="1898"/>
                  <a:pt x="1563" y="1972"/>
                  <a:pt x="1590" y="2120"/>
                </a:cubicBezTo>
                <a:cubicBezTo>
                  <a:pt x="1521" y="2154"/>
                  <a:pt x="1487" y="2239"/>
                  <a:pt x="1556" y="2410"/>
                </a:cubicBezTo>
                <a:cubicBezTo>
                  <a:pt x="1573" y="2444"/>
                  <a:pt x="1590" y="2478"/>
                  <a:pt x="1590" y="2495"/>
                </a:cubicBezTo>
                <a:lnTo>
                  <a:pt x="1573" y="2513"/>
                </a:lnTo>
                <a:cubicBezTo>
                  <a:pt x="1556" y="2513"/>
                  <a:pt x="1539" y="2530"/>
                  <a:pt x="1521" y="2530"/>
                </a:cubicBezTo>
                <a:cubicBezTo>
                  <a:pt x="1487" y="2547"/>
                  <a:pt x="1436" y="2581"/>
                  <a:pt x="1419" y="2615"/>
                </a:cubicBezTo>
                <a:cubicBezTo>
                  <a:pt x="1369" y="2590"/>
                  <a:pt x="1319" y="2574"/>
                  <a:pt x="1262" y="2574"/>
                </a:cubicBezTo>
                <a:cubicBezTo>
                  <a:pt x="1241" y="2574"/>
                  <a:pt x="1220" y="2576"/>
                  <a:pt x="1197" y="2581"/>
                </a:cubicBezTo>
                <a:cubicBezTo>
                  <a:pt x="1111" y="2615"/>
                  <a:pt x="1094" y="2718"/>
                  <a:pt x="1094" y="2837"/>
                </a:cubicBezTo>
                <a:lnTo>
                  <a:pt x="1060" y="2837"/>
                </a:lnTo>
                <a:cubicBezTo>
                  <a:pt x="1026" y="2820"/>
                  <a:pt x="992" y="2803"/>
                  <a:pt x="958" y="2803"/>
                </a:cubicBezTo>
                <a:cubicBezTo>
                  <a:pt x="923" y="2803"/>
                  <a:pt x="889" y="2820"/>
                  <a:pt x="872" y="2837"/>
                </a:cubicBezTo>
                <a:lnTo>
                  <a:pt x="838" y="2820"/>
                </a:lnTo>
                <a:cubicBezTo>
                  <a:pt x="787" y="2769"/>
                  <a:pt x="736" y="2735"/>
                  <a:pt x="684" y="2718"/>
                </a:cubicBezTo>
                <a:cubicBezTo>
                  <a:pt x="684" y="2683"/>
                  <a:pt x="650" y="2615"/>
                  <a:pt x="582" y="2530"/>
                </a:cubicBezTo>
                <a:cubicBezTo>
                  <a:pt x="513" y="2444"/>
                  <a:pt x="513" y="2427"/>
                  <a:pt x="548" y="2427"/>
                </a:cubicBezTo>
                <a:cubicBezTo>
                  <a:pt x="582" y="2427"/>
                  <a:pt x="582" y="2427"/>
                  <a:pt x="530" y="2342"/>
                </a:cubicBezTo>
                <a:cubicBezTo>
                  <a:pt x="513" y="2325"/>
                  <a:pt x="479" y="2290"/>
                  <a:pt x="462" y="2273"/>
                </a:cubicBezTo>
                <a:cubicBezTo>
                  <a:pt x="445" y="2273"/>
                  <a:pt x="445" y="2290"/>
                  <a:pt x="445" y="2307"/>
                </a:cubicBezTo>
                <a:cubicBezTo>
                  <a:pt x="445" y="2325"/>
                  <a:pt x="462" y="2376"/>
                  <a:pt x="462" y="2376"/>
                </a:cubicBezTo>
                <a:cubicBezTo>
                  <a:pt x="428" y="2393"/>
                  <a:pt x="377" y="2410"/>
                  <a:pt x="343" y="2410"/>
                </a:cubicBezTo>
                <a:cubicBezTo>
                  <a:pt x="325" y="2410"/>
                  <a:pt x="274" y="2359"/>
                  <a:pt x="223" y="2325"/>
                </a:cubicBezTo>
                <a:lnTo>
                  <a:pt x="189" y="2273"/>
                </a:lnTo>
                <a:lnTo>
                  <a:pt x="155" y="2222"/>
                </a:lnTo>
                <a:lnTo>
                  <a:pt x="137" y="2222"/>
                </a:lnTo>
                <a:cubicBezTo>
                  <a:pt x="137" y="2222"/>
                  <a:pt x="137" y="2239"/>
                  <a:pt x="137" y="2239"/>
                </a:cubicBezTo>
                <a:cubicBezTo>
                  <a:pt x="120" y="2273"/>
                  <a:pt x="103" y="2307"/>
                  <a:pt x="86" y="2325"/>
                </a:cubicBezTo>
                <a:cubicBezTo>
                  <a:pt x="69" y="2325"/>
                  <a:pt x="52" y="2342"/>
                  <a:pt x="18" y="2342"/>
                </a:cubicBezTo>
                <a:cubicBezTo>
                  <a:pt x="1" y="2342"/>
                  <a:pt x="1" y="2376"/>
                  <a:pt x="18" y="2427"/>
                </a:cubicBezTo>
                <a:lnTo>
                  <a:pt x="9057" y="13841"/>
                </a:lnTo>
                <a:cubicBezTo>
                  <a:pt x="9057" y="13841"/>
                  <a:pt x="9074" y="13841"/>
                  <a:pt x="9091" y="13824"/>
                </a:cubicBezTo>
                <a:cubicBezTo>
                  <a:pt x="9074" y="13824"/>
                  <a:pt x="9074" y="13807"/>
                  <a:pt x="9057" y="13789"/>
                </a:cubicBezTo>
                <a:cubicBezTo>
                  <a:pt x="9039" y="13721"/>
                  <a:pt x="8988" y="13636"/>
                  <a:pt x="9005" y="13619"/>
                </a:cubicBezTo>
                <a:cubicBezTo>
                  <a:pt x="9022" y="13567"/>
                  <a:pt x="8954" y="13482"/>
                  <a:pt x="8971" y="13431"/>
                </a:cubicBezTo>
                <a:cubicBezTo>
                  <a:pt x="8976" y="13421"/>
                  <a:pt x="8981" y="13416"/>
                  <a:pt x="8986" y="13416"/>
                </a:cubicBezTo>
                <a:cubicBezTo>
                  <a:pt x="8998" y="13416"/>
                  <a:pt x="9010" y="13441"/>
                  <a:pt x="9022" y="13465"/>
                </a:cubicBezTo>
                <a:lnTo>
                  <a:pt x="9108" y="13516"/>
                </a:lnTo>
                <a:cubicBezTo>
                  <a:pt x="9142" y="13533"/>
                  <a:pt x="9176" y="13567"/>
                  <a:pt x="9210" y="13601"/>
                </a:cubicBezTo>
                <a:cubicBezTo>
                  <a:pt x="9244" y="13574"/>
                  <a:pt x="9287" y="13563"/>
                  <a:pt x="9335" y="13563"/>
                </a:cubicBezTo>
                <a:cubicBezTo>
                  <a:pt x="9408" y="13563"/>
                  <a:pt x="9494" y="13588"/>
                  <a:pt x="9586" y="13619"/>
                </a:cubicBezTo>
                <a:cubicBezTo>
                  <a:pt x="9655" y="13567"/>
                  <a:pt x="9723" y="13516"/>
                  <a:pt x="9774" y="13465"/>
                </a:cubicBezTo>
                <a:cubicBezTo>
                  <a:pt x="9757" y="13431"/>
                  <a:pt x="9723" y="13396"/>
                  <a:pt x="9672" y="13345"/>
                </a:cubicBezTo>
                <a:lnTo>
                  <a:pt x="9586" y="13243"/>
                </a:lnTo>
                <a:cubicBezTo>
                  <a:pt x="9586" y="13226"/>
                  <a:pt x="9552" y="13191"/>
                  <a:pt x="9518" y="13174"/>
                </a:cubicBezTo>
                <a:cubicBezTo>
                  <a:pt x="9457" y="13082"/>
                  <a:pt x="9436" y="13018"/>
                  <a:pt x="9482" y="13018"/>
                </a:cubicBezTo>
                <a:cubicBezTo>
                  <a:pt x="9488" y="13018"/>
                  <a:pt x="9494" y="13019"/>
                  <a:pt x="9501" y="13021"/>
                </a:cubicBezTo>
                <a:cubicBezTo>
                  <a:pt x="9569" y="13021"/>
                  <a:pt x="9637" y="13021"/>
                  <a:pt x="9723" y="13003"/>
                </a:cubicBezTo>
                <a:cubicBezTo>
                  <a:pt x="9740" y="13003"/>
                  <a:pt x="9757" y="12986"/>
                  <a:pt x="9757" y="12952"/>
                </a:cubicBezTo>
                <a:cubicBezTo>
                  <a:pt x="9757" y="12918"/>
                  <a:pt x="9770" y="12905"/>
                  <a:pt x="9795" y="12905"/>
                </a:cubicBezTo>
                <a:cubicBezTo>
                  <a:pt x="9821" y="12905"/>
                  <a:pt x="9860" y="12918"/>
                  <a:pt x="9911" y="12935"/>
                </a:cubicBezTo>
                <a:cubicBezTo>
                  <a:pt x="9954" y="12957"/>
                  <a:pt x="9988" y="12966"/>
                  <a:pt x="10013" y="12966"/>
                </a:cubicBezTo>
                <a:cubicBezTo>
                  <a:pt x="10047" y="12966"/>
                  <a:pt x="10065" y="12948"/>
                  <a:pt x="10065" y="12918"/>
                </a:cubicBezTo>
                <a:cubicBezTo>
                  <a:pt x="10082" y="12901"/>
                  <a:pt x="10082" y="12884"/>
                  <a:pt x="10065" y="12867"/>
                </a:cubicBezTo>
                <a:cubicBezTo>
                  <a:pt x="10065" y="12798"/>
                  <a:pt x="10099" y="12764"/>
                  <a:pt x="10167" y="12764"/>
                </a:cubicBezTo>
                <a:cubicBezTo>
                  <a:pt x="10201" y="12764"/>
                  <a:pt x="10201" y="12747"/>
                  <a:pt x="10218" y="12730"/>
                </a:cubicBezTo>
                <a:lnTo>
                  <a:pt x="10321" y="12781"/>
                </a:lnTo>
                <a:cubicBezTo>
                  <a:pt x="10321" y="12781"/>
                  <a:pt x="10304" y="12798"/>
                  <a:pt x="10321" y="12816"/>
                </a:cubicBezTo>
                <a:cubicBezTo>
                  <a:pt x="10321" y="12833"/>
                  <a:pt x="10338" y="12850"/>
                  <a:pt x="10355" y="12867"/>
                </a:cubicBezTo>
                <a:cubicBezTo>
                  <a:pt x="10372" y="12884"/>
                  <a:pt x="10389" y="12901"/>
                  <a:pt x="10423" y="12918"/>
                </a:cubicBezTo>
                <a:lnTo>
                  <a:pt x="10475" y="12918"/>
                </a:lnTo>
                <a:lnTo>
                  <a:pt x="10440" y="12833"/>
                </a:lnTo>
                <a:cubicBezTo>
                  <a:pt x="10492" y="12833"/>
                  <a:pt x="10440" y="12747"/>
                  <a:pt x="10406" y="12696"/>
                </a:cubicBezTo>
                <a:cubicBezTo>
                  <a:pt x="10372" y="12645"/>
                  <a:pt x="10406" y="12610"/>
                  <a:pt x="10287" y="12525"/>
                </a:cubicBezTo>
                <a:lnTo>
                  <a:pt x="10201" y="12474"/>
                </a:lnTo>
                <a:cubicBezTo>
                  <a:pt x="10184" y="12440"/>
                  <a:pt x="10201" y="12440"/>
                  <a:pt x="10235" y="12423"/>
                </a:cubicBezTo>
                <a:cubicBezTo>
                  <a:pt x="10338" y="12525"/>
                  <a:pt x="10475" y="12593"/>
                  <a:pt x="10611" y="12628"/>
                </a:cubicBezTo>
                <a:cubicBezTo>
                  <a:pt x="10628" y="12645"/>
                  <a:pt x="10646" y="12662"/>
                  <a:pt x="10663" y="12679"/>
                </a:cubicBezTo>
                <a:cubicBezTo>
                  <a:pt x="10663" y="12593"/>
                  <a:pt x="10731" y="12508"/>
                  <a:pt x="10833" y="12491"/>
                </a:cubicBezTo>
                <a:cubicBezTo>
                  <a:pt x="10816" y="12354"/>
                  <a:pt x="10868" y="12235"/>
                  <a:pt x="11004" y="12235"/>
                </a:cubicBezTo>
                <a:lnTo>
                  <a:pt x="11073" y="12235"/>
                </a:lnTo>
                <a:cubicBezTo>
                  <a:pt x="11124" y="12217"/>
                  <a:pt x="11158" y="12217"/>
                  <a:pt x="11209" y="12200"/>
                </a:cubicBezTo>
                <a:cubicBezTo>
                  <a:pt x="11192" y="12166"/>
                  <a:pt x="11158" y="12132"/>
                  <a:pt x="11124" y="12098"/>
                </a:cubicBezTo>
                <a:cubicBezTo>
                  <a:pt x="11107" y="12081"/>
                  <a:pt x="11090" y="12064"/>
                  <a:pt x="11073" y="12047"/>
                </a:cubicBezTo>
                <a:cubicBezTo>
                  <a:pt x="11107" y="11978"/>
                  <a:pt x="11141" y="11910"/>
                  <a:pt x="11124" y="11842"/>
                </a:cubicBezTo>
                <a:cubicBezTo>
                  <a:pt x="11124" y="11825"/>
                  <a:pt x="11124" y="11790"/>
                  <a:pt x="11124" y="11773"/>
                </a:cubicBezTo>
                <a:cubicBezTo>
                  <a:pt x="11192" y="11773"/>
                  <a:pt x="11244" y="11790"/>
                  <a:pt x="11312" y="11825"/>
                </a:cubicBezTo>
                <a:lnTo>
                  <a:pt x="11363" y="11825"/>
                </a:lnTo>
                <a:cubicBezTo>
                  <a:pt x="11395" y="11835"/>
                  <a:pt x="11440" y="11859"/>
                  <a:pt x="11462" y="11859"/>
                </a:cubicBezTo>
                <a:cubicBezTo>
                  <a:pt x="11474" y="11859"/>
                  <a:pt x="11479" y="11850"/>
                  <a:pt x="11466" y="11825"/>
                </a:cubicBezTo>
                <a:cubicBezTo>
                  <a:pt x="11449" y="11790"/>
                  <a:pt x="11449" y="11756"/>
                  <a:pt x="11431" y="11722"/>
                </a:cubicBezTo>
                <a:lnTo>
                  <a:pt x="11483" y="11722"/>
                </a:lnTo>
                <a:cubicBezTo>
                  <a:pt x="11551" y="11756"/>
                  <a:pt x="11585" y="11773"/>
                  <a:pt x="11619" y="11773"/>
                </a:cubicBezTo>
                <a:cubicBezTo>
                  <a:pt x="11654" y="11739"/>
                  <a:pt x="11705" y="11705"/>
                  <a:pt x="11756" y="11705"/>
                </a:cubicBezTo>
                <a:cubicBezTo>
                  <a:pt x="11790" y="11705"/>
                  <a:pt x="11773" y="11637"/>
                  <a:pt x="11722" y="11585"/>
                </a:cubicBezTo>
                <a:cubicBezTo>
                  <a:pt x="11706" y="11554"/>
                  <a:pt x="11705" y="11544"/>
                  <a:pt x="11713" y="11544"/>
                </a:cubicBezTo>
                <a:cubicBezTo>
                  <a:pt x="11722" y="11544"/>
                  <a:pt x="11745" y="11559"/>
                  <a:pt x="11773" y="11568"/>
                </a:cubicBezTo>
                <a:cubicBezTo>
                  <a:pt x="11807" y="11588"/>
                  <a:pt x="11830" y="11595"/>
                  <a:pt x="11845" y="11595"/>
                </a:cubicBezTo>
                <a:cubicBezTo>
                  <a:pt x="11869" y="11595"/>
                  <a:pt x="11876" y="11579"/>
                  <a:pt x="11876" y="11568"/>
                </a:cubicBezTo>
                <a:cubicBezTo>
                  <a:pt x="11876" y="11500"/>
                  <a:pt x="11859" y="11432"/>
                  <a:pt x="11859" y="11363"/>
                </a:cubicBezTo>
                <a:lnTo>
                  <a:pt x="11859" y="11363"/>
                </a:lnTo>
                <a:cubicBezTo>
                  <a:pt x="11884" y="11383"/>
                  <a:pt x="11908" y="11403"/>
                  <a:pt x="11928" y="11423"/>
                </a:cubicBezTo>
                <a:lnTo>
                  <a:pt x="11928" y="11423"/>
                </a:lnTo>
                <a:lnTo>
                  <a:pt x="290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074" name="Picture 2" descr="Little boy jumping with a paper windmill Vector Image">
            <a:extLst>
              <a:ext uri="{FF2B5EF4-FFF2-40B4-BE49-F238E27FC236}">
                <a16:creationId xmlns:a16="http://schemas.microsoft.com/office/drawing/2014/main" id="{FFC11A5B-EE9C-40A6-B21A-1741C7608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19" b="93056" l="651" r="98482">
                        <a14:foregroundMark x1="53905" y1="7778" x2="53905" y2="7778"/>
                        <a14:foregroundMark x1="41649" y1="3333" x2="41649" y2="3333"/>
                        <a14:foregroundMark x1="54881" y1="1019" x2="54881" y2="1019"/>
                        <a14:foregroundMark x1="7158" y1="14259" x2="7158" y2="14259"/>
                        <a14:foregroundMark x1="3471" y1="16296" x2="3471" y2="16296"/>
                        <a14:foregroundMark x1="2711" y1="12778" x2="2711" y2="12778"/>
                        <a14:foregroundMark x1="1735" y1="15463" x2="1735" y2="15463"/>
                        <a14:foregroundMark x1="1193" y1="17130" x2="1193" y2="17130"/>
                        <a14:foregroundMark x1="759" y1="16944" x2="759" y2="16944"/>
                        <a14:foregroundMark x1="44143" y1="32870" x2="44143" y2="32870"/>
                        <a14:foregroundMark x1="43384" y1="35556" x2="43384" y2="35556"/>
                        <a14:foregroundMark x1="44360" y1="33704" x2="44360" y2="33704"/>
                        <a14:foregroundMark x1="55423" y1="17778" x2="55423" y2="17778"/>
                        <a14:foregroundMark x1="58351" y1="14444" x2="58351" y2="14444"/>
                        <a14:foregroundMark x1="87961" y1="14815" x2="87961" y2="14815"/>
                        <a14:foregroundMark x1="85575" y1="12778" x2="85575" y2="12778"/>
                        <a14:foregroundMark x1="86985" y1="18241" x2="86985" y2="18241"/>
                        <a14:foregroundMark x1="91866" y1="16944" x2="91866" y2="16944"/>
                        <a14:foregroundMark x1="93167" y1="13148" x2="93167" y2="13796"/>
                        <a14:foregroundMark x1="89913" y1="25093" x2="89913" y2="25093"/>
                        <a14:foregroundMark x1="96746" y1="25556" x2="96746" y2="25556"/>
                        <a14:foregroundMark x1="98048" y1="8611" x2="98048" y2="8611"/>
                        <a14:foregroundMark x1="98482" y1="25556" x2="98482" y2="25556"/>
                        <a14:foregroundMark x1="55098" y1="85926" x2="55098" y2="85926"/>
                        <a14:foregroundMark x1="50000" y1="81944" x2="50000" y2="81944"/>
                        <a14:foregroundMark x1="53688" y1="87407" x2="53688" y2="87407"/>
                        <a14:foregroundMark x1="49783" y1="84259" x2="49783" y2="84259"/>
                        <a14:foregroundMark x1="53688" y1="89722" x2="53688" y2="89722"/>
                        <a14:foregroundMark x1="53471" y1="90556" x2="53471" y2="90556"/>
                        <a14:foregroundMark x1="48807" y1="80741" x2="48807" y2="80741"/>
                        <a14:foregroundMark x1="50542" y1="84537" x2="50542" y2="84537"/>
                        <a14:foregroundMark x1="49458" y1="80278" x2="49458" y2="80278"/>
                        <a14:foregroundMark x1="48048" y1="79722" x2="48048" y2="79722"/>
                        <a14:foregroundMark x1="50542" y1="79259" x2="50542" y2="79259"/>
                        <a14:foregroundMark x1="49241" y1="78889" x2="49241" y2="78889"/>
                        <a14:foregroundMark x1="56616" y1="89907" x2="56616" y2="89907"/>
                        <a14:foregroundMark x1="55640" y1="90556" x2="55640" y2="90556"/>
                        <a14:foregroundMark x1="53905" y1="93056" x2="53905" y2="93056"/>
                        <a14:foregroundMark x1="55640" y1="84259" x2="55640" y2="84259"/>
                        <a14:foregroundMark x1="56616" y1="84259" x2="56616" y2="84259"/>
                        <a14:foregroundMark x1="56399" y1="80556" x2="56399" y2="80556"/>
                        <a14:foregroundMark x1="57158" y1="86204" x2="57158" y2="86204"/>
                        <a14:foregroundMark x1="39479" y1="86759" x2="39479" y2="86759"/>
                        <a14:foregroundMark x1="34273" y1="85370" x2="34273" y2="85370"/>
                        <a14:foregroundMark x1="29718" y1="83889" x2="29718" y2="83889"/>
                        <a14:foregroundMark x1="34056" y1="85741" x2="34056" y2="85741"/>
                        <a14:foregroundMark x1="36768" y1="91019" x2="36768" y2="91019"/>
                        <a14:foregroundMark x1="79393" y1="48148" x2="79393" y2="48148"/>
                        <a14:foregroundMark x1="79393" y1="48519" x2="79393" y2="48519"/>
                        <a14:foregroundMark x1="80152" y1="48981" x2="80152" y2="48981"/>
                        <a14:foregroundMark x1="79935" y1="48981" x2="79935" y2="48981"/>
                        <a14:foregroundMark x1="84490" y1="25278" x2="84490" y2="25278"/>
                        <a14:foregroundMark x1="84816" y1="23889" x2="84816" y2="23889"/>
                        <a14:foregroundMark x1="84490" y1="23611" x2="84490" y2="23611"/>
                        <a14:foregroundMark x1="84056" y1="25093" x2="84056" y2="25093"/>
                        <a14:foregroundMark x1="84056" y1="25093" x2="84056" y2="25093"/>
                        <a14:foregroundMark x1="84056" y1="25093" x2="84056" y2="25093"/>
                        <a14:foregroundMark x1="84056" y1="25926" x2="84056" y2="25926"/>
                        <a14:foregroundMark x1="84056" y1="26944" x2="84056" y2="26944"/>
                        <a14:foregroundMark x1="83297" y1="28611" x2="83080" y2="29259"/>
                        <a14:foregroundMark x1="83080" y1="29444" x2="83080" y2="29444"/>
                        <a14:foregroundMark x1="83297" y1="30556" x2="83297" y2="30556"/>
                        <a14:foregroundMark x1="83297" y1="30741" x2="83080" y2="30926"/>
                        <a14:foregroundMark x1="85033" y1="17315" x2="85033" y2="17315"/>
                        <a14:foregroundMark x1="83839" y1="22130" x2="83839" y2="22130"/>
                        <a14:foregroundMark x1="83297" y1="32222" x2="83297" y2="32222"/>
                        <a14:foregroundMark x1="83080" y1="32593" x2="83080" y2="32593"/>
                        <a14:foregroundMark x1="82863" y1="33241" x2="82863" y2="33241"/>
                        <a14:foregroundMark x1="82321" y1="34259" x2="82321" y2="34259"/>
                        <a14:foregroundMark x1="82321" y1="34537" x2="82538" y2="35093"/>
                        <a14:foregroundMark x1="35792" y1="88241" x2="35792" y2="88241"/>
                        <a14:foregroundMark x1="34599" y1="85556" x2="34599" y2="8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344" y="1469116"/>
            <a:ext cx="2262760" cy="265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889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" grpId="0" build="p"/>
    </p:bldLst>
  </p:timing>
</p:sld>
</file>

<file path=ppt/theme/theme1.xml><?xml version="1.0" encoding="utf-8"?>
<a:theme xmlns:a="http://schemas.openxmlformats.org/drawingml/2006/main" name="Cute Family Doodle Collage for Marketing by Slidesgo">
  <a:themeElements>
    <a:clrScheme name="Simple Light">
      <a:dk1>
        <a:srgbClr val="0F4FBE"/>
      </a:dk1>
      <a:lt1>
        <a:srgbClr val="FFF3D1"/>
      </a:lt1>
      <a:dk2>
        <a:srgbClr val="434343"/>
      </a:dk2>
      <a:lt2>
        <a:srgbClr val="FFFFFF"/>
      </a:lt2>
      <a:accent1>
        <a:srgbClr val="F3AF64"/>
      </a:accent1>
      <a:accent2>
        <a:srgbClr val="F9D980"/>
      </a:accent2>
      <a:accent3>
        <a:srgbClr val="B6D7A8"/>
      </a:accent3>
      <a:accent4>
        <a:srgbClr val="BFD45C"/>
      </a:accent4>
      <a:accent5>
        <a:srgbClr val="F78B9D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494</Words>
  <Application>Microsoft Office PowerPoint</Application>
  <PresentationFormat>On-screen Show (16:9)</PresentationFormat>
  <Paragraphs>37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Raleway</vt:lpstr>
      <vt:lpstr>Poppins</vt:lpstr>
      <vt:lpstr>Open Sans</vt:lpstr>
      <vt:lpstr>Times New Roman</vt:lpstr>
      <vt:lpstr>Patrick Hand</vt:lpstr>
      <vt:lpstr>Cute Family Doodle Collage for Marketing by Slidesgo</vt:lpstr>
      <vt:lpstr>Chào mừng các con đến với lớp học trực tuyến Môn: Đạo đức – Lớp 3</vt:lpstr>
      <vt:lpstr>PowerPoint Presentation</vt:lpstr>
      <vt:lpstr>Thứ ba ngày  4 tháng 1 năm 2022 Đạo đức Thực hành kĩ năng cuối học kỳ I</vt:lpstr>
      <vt:lpstr>Tìm hiểu truyện</vt:lpstr>
      <vt:lpstr>Thảo luận các câu hỏi</vt:lpstr>
      <vt:lpstr>Câu 1: Em hãy nói những điều em biết về Bác Hồ?</vt:lpstr>
      <vt:lpstr>Câu 2: Tình cảm của Bác Hồ  đối với thiếu nhi và nhi đồng như thế nào ? Em cần làm gì để đáp lại tình cảm yêu thương đó ? </vt:lpstr>
      <vt:lpstr>Câu 3: Thế nào là giữ lời hứa ? Tại sao chúng ta phải giữ lời hứa ? </vt:lpstr>
      <vt:lpstr>Câu 4: Em cần làm gì khi không giữ được lời hứa với người khác ?</vt:lpstr>
      <vt:lpstr>Câu 5: Trong cuộc sống hàng ngày em đã tự làm những công việc gì cho bản thân mình ? </vt:lpstr>
      <vt:lpstr>Qua câu chuyện trên, em biết được điều gì?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Tham gia việc trường lớp sẽ làm cho trường sạch đẹp, thoáng mát, trong lành để có điều kiện học tập tốt hơn ,… </vt:lpstr>
      <vt:lpstr>Củng cố - Dặn dò - Về nhà ôn lại bài, chuẩn bị. - Giáo viên nhận xét tiết học </vt:lpstr>
      <vt:lpstr>PowerPoint Presentation</vt:lpstr>
      <vt:lpstr>Chúc các con học tốt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điểm: Mái ấm</dc:title>
  <cp:lastModifiedBy>Admin</cp:lastModifiedBy>
  <cp:revision>23</cp:revision>
  <dcterms:modified xsi:type="dcterms:W3CDTF">2022-01-10T05:28:44Z</dcterms:modified>
</cp:coreProperties>
</file>