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782" r:id="rId3"/>
  </p:sldMasterIdLst>
  <p:notesMasterIdLst>
    <p:notesMasterId r:id="rId51"/>
  </p:notesMasterIdLst>
  <p:sldIdLst>
    <p:sldId id="362" r:id="rId4"/>
    <p:sldId id="323" r:id="rId5"/>
    <p:sldId id="399" r:id="rId6"/>
    <p:sldId id="369" r:id="rId7"/>
    <p:sldId id="324" r:id="rId8"/>
    <p:sldId id="275" r:id="rId9"/>
    <p:sldId id="330" r:id="rId10"/>
    <p:sldId id="276" r:id="rId11"/>
    <p:sldId id="332" r:id="rId12"/>
    <p:sldId id="336" r:id="rId13"/>
    <p:sldId id="335" r:id="rId14"/>
    <p:sldId id="279" r:id="rId15"/>
    <p:sldId id="341" r:id="rId16"/>
    <p:sldId id="313" r:id="rId17"/>
    <p:sldId id="339" r:id="rId18"/>
    <p:sldId id="343" r:id="rId19"/>
    <p:sldId id="344" r:id="rId20"/>
    <p:sldId id="345" r:id="rId21"/>
    <p:sldId id="346" r:id="rId22"/>
    <p:sldId id="337" r:id="rId23"/>
    <p:sldId id="306" r:id="rId24"/>
    <p:sldId id="347" r:id="rId25"/>
    <p:sldId id="363" r:id="rId26"/>
    <p:sldId id="364" r:id="rId27"/>
    <p:sldId id="365" r:id="rId28"/>
    <p:sldId id="366" r:id="rId29"/>
    <p:sldId id="367" r:id="rId30"/>
    <p:sldId id="368" r:id="rId31"/>
    <p:sldId id="371" r:id="rId32"/>
    <p:sldId id="373" r:id="rId33"/>
    <p:sldId id="370" r:id="rId34"/>
    <p:sldId id="314" r:id="rId35"/>
    <p:sldId id="374" r:id="rId36"/>
    <p:sldId id="379" r:id="rId37"/>
    <p:sldId id="380" r:id="rId38"/>
    <p:sldId id="381" r:id="rId39"/>
    <p:sldId id="318" r:id="rId40"/>
    <p:sldId id="382" r:id="rId41"/>
    <p:sldId id="395" r:id="rId42"/>
    <p:sldId id="384" r:id="rId43"/>
    <p:sldId id="386" r:id="rId44"/>
    <p:sldId id="388" r:id="rId45"/>
    <p:sldId id="389" r:id="rId46"/>
    <p:sldId id="390" r:id="rId47"/>
    <p:sldId id="391" r:id="rId48"/>
    <p:sldId id="360" r:id="rId49"/>
    <p:sldId id="353" r:id="rId5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CCFF"/>
    <a:srgbClr val="FF0000"/>
    <a:srgbClr val="FF00FF"/>
    <a:srgbClr val="00FFFF"/>
    <a:srgbClr val="008000"/>
    <a:srgbClr val="CC00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05" autoAdjust="0"/>
    <p:restoredTop sz="94660"/>
  </p:normalViewPr>
  <p:slideViewPr>
    <p:cSldViewPr>
      <p:cViewPr varScale="1">
        <p:scale>
          <a:sx n="60" d="100"/>
          <a:sy n="60" d="100"/>
        </p:scale>
        <p:origin x="692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A78EE2-EF8E-42BF-ABC0-AD664FF6C2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B22650-19B5-42A3-BE43-B73F9D9772C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FD167A4-ADA0-4ADB-B2DF-B6F79FF16EEE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4827921-32A8-41CF-AFCD-FB09A5BB2E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27D6803-F3D5-4986-A011-C6CBFC297B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326E42-80F9-4C5A-BC89-0A3FDDF77CF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B68906-5D05-4FC3-924E-9C5FA183D2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C0787B2-61B2-4755-AB98-9F5FD7C92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7597913C-B6B3-4E04-B002-09A3962374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7AEAEB19-B916-46B6-A203-E0BC4CBE30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96F6EB4F-7575-4233-8780-5704766BCB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0193ECA-FBDD-460E-835C-3BC370DAEBD0}" type="slidenum">
              <a:rPr lang="en-US" altLang="vi-VN" smtClean="0">
                <a:solidFill>
                  <a:srgbClr val="000000"/>
                </a:solidFill>
              </a:rPr>
              <a:pPr/>
              <a:t>1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>
            <a:extLst>
              <a:ext uri="{FF2B5EF4-FFF2-40B4-BE49-F238E27FC236}">
                <a16:creationId xmlns:a16="http://schemas.microsoft.com/office/drawing/2014/main" id="{5E36A0E7-7426-45B3-86C9-C11E9CD2F5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>
            <a:extLst>
              <a:ext uri="{FF2B5EF4-FFF2-40B4-BE49-F238E27FC236}">
                <a16:creationId xmlns:a16="http://schemas.microsoft.com/office/drawing/2014/main" id="{660A386A-F792-437D-9F9E-1AE3C2619E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8352A27-9C14-41D5-B228-1B8CF1F786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63FF9E5-E1C5-4803-B310-8F7BDEABA810}" type="slidenum">
              <a:rPr lang="zh-CN" altLang="en-US">
                <a:solidFill>
                  <a:prstClr val="black"/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zh-CN" altLang="en-US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>
            <a:extLst>
              <a:ext uri="{FF2B5EF4-FFF2-40B4-BE49-F238E27FC236}">
                <a16:creationId xmlns:a16="http://schemas.microsoft.com/office/drawing/2014/main" id="{47AF7118-372C-46DD-B82E-EBFE43584B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>
            <a:extLst>
              <a:ext uri="{FF2B5EF4-FFF2-40B4-BE49-F238E27FC236}">
                <a16:creationId xmlns:a16="http://schemas.microsoft.com/office/drawing/2014/main" id="{C466B93C-D298-4615-9FDC-56213A4134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FBBF70-8561-4048-9930-EBED49C163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26B09A5-A16B-492C-B227-C800024AAE91}" type="slidenum">
              <a:rPr lang="zh-CN" altLang="en-US">
                <a:solidFill>
                  <a:prstClr val="black"/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zh-CN" altLang="en-US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82A4343F-AED1-4236-8579-A8ADA4A28EA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E2F51A0-117C-4D14-9423-11C541700D1F}" type="slidenum">
              <a:rPr lang="en-US" altLang="vi-VN" sz="1200"/>
              <a:pPr algn="r" eaLnBrk="1" hangingPunct="1"/>
              <a:t>41</a:t>
            </a:fld>
            <a:endParaRPr lang="en-US" altLang="vi-VN" sz="1200"/>
          </a:p>
        </p:txBody>
      </p:sp>
      <p:sp>
        <p:nvSpPr>
          <p:cNvPr id="63491" name="Slide Image Placeholder 1">
            <a:extLst>
              <a:ext uri="{FF2B5EF4-FFF2-40B4-BE49-F238E27FC236}">
                <a16:creationId xmlns:a16="http://schemas.microsoft.com/office/drawing/2014/main" id="{2348D539-7935-4B22-A456-FEA718DEBF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Notes Placeholder 2">
            <a:extLst>
              <a:ext uri="{FF2B5EF4-FFF2-40B4-BE49-F238E27FC236}">
                <a16:creationId xmlns:a16="http://schemas.microsoft.com/office/drawing/2014/main" id="{4889EA0B-CC17-4358-B73D-FD478F8CBD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  <p:sp>
        <p:nvSpPr>
          <p:cNvPr id="63493" name="Slide Number Placeholder 3">
            <a:extLst>
              <a:ext uri="{FF2B5EF4-FFF2-40B4-BE49-F238E27FC236}">
                <a16:creationId xmlns:a16="http://schemas.microsoft.com/office/drawing/2014/main" id="{C3A019DF-2A44-4CB1-97E1-E75691FB476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B1A42B4-FEAD-4D5D-B42B-C54669861C51}" type="slidenum">
              <a:rPr lang="en-US" altLang="vi-VN" sz="1200">
                <a:latin typeface="Calibri" panose="020F0502020204030204" pitchFamily="34" charset="0"/>
              </a:rPr>
              <a:pPr algn="r" eaLnBrk="1" hangingPunct="1"/>
              <a:t>41</a:t>
            </a:fld>
            <a:endParaRPr lang="en-US" altLang="vi-V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BECFC4-9E96-4E1A-93EF-D9EC77772B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35CBEE-B70D-4E25-91F9-4D24CFB662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64E859-E1B8-47EA-9AC0-CA4E0A60F4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0CA9A-9D79-4900-9819-64C89ECF1A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5239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A06BA0-A0B0-416E-83BD-4F929CB122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922D3E-CDBB-408E-8233-3A19066B9A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4EFD06-EE0F-4206-8E09-15C29C7FDF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6BFF2-08EF-46B1-A143-6236D3E255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9330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1A14E4-FD22-4DF4-A18E-D32AB37212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892959-13EE-429A-AA1B-4FB24896B3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82F8B0-42BC-4C5D-BDCD-EBF7713270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C03BB-240B-40FE-851A-B5F962CCDD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451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DA7A1AD-4B0E-4DC0-BA44-5BB4B9A61C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C3BE372-509A-4513-9699-2D56D7A36F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2647FEA-EBD8-4D27-97AA-A1E8684B0B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CC20F-1892-436E-8EF7-5DD67E7723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917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>
            <a:extLst>
              <a:ext uri="{FF2B5EF4-FFF2-40B4-BE49-F238E27FC236}">
                <a16:creationId xmlns:a16="http://schemas.microsoft.com/office/drawing/2014/main" id="{31426ACA-E16D-4C95-93E8-B52EE510622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34925"/>
            <a:ext cx="342900" cy="6748463"/>
            <a:chOff x="228152" y="25657"/>
            <a:chExt cx="257539" cy="5061369"/>
          </a:xfrm>
        </p:grpSpPr>
        <p:pic>
          <p:nvPicPr>
            <p:cNvPr id="3" name="Picture 7" descr="F:\1-原创素材\1_mm1102\PPT\PPT_014\materaials\page_1.png">
              <a:extLst>
                <a:ext uri="{FF2B5EF4-FFF2-40B4-BE49-F238E27FC236}">
                  <a16:creationId xmlns:a16="http://schemas.microsoft.com/office/drawing/2014/main" id="{57FBA6BA-2336-4BC0-B266-0A3F83B731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6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0" descr="F:\1-原创素材\1_mm1102\PPT\PPT_014\materaials\page_9.png">
              <a:extLst>
                <a:ext uri="{FF2B5EF4-FFF2-40B4-BE49-F238E27FC236}">
                  <a16:creationId xmlns:a16="http://schemas.microsoft.com/office/drawing/2014/main" id="{2AC2B82E-17EA-46D7-B037-995DAA9278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R_blue">
            <a:extLst>
              <a:ext uri="{FF2B5EF4-FFF2-40B4-BE49-F238E27FC236}">
                <a16:creationId xmlns:a16="http://schemas.microsoft.com/office/drawing/2014/main" id="{DC281020-8158-4CD7-9866-598EE2FD7DE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11952288" y="422275"/>
            <a:ext cx="265112" cy="6407150"/>
            <a:chOff x="8912859" y="317293"/>
            <a:chExt cx="198086" cy="4804239"/>
          </a:xfrm>
        </p:grpSpPr>
        <p:grpSp>
          <p:nvGrpSpPr>
            <p:cNvPr id="6" name="组合 33">
              <a:extLst>
                <a:ext uri="{FF2B5EF4-FFF2-40B4-BE49-F238E27FC236}">
                  <a16:creationId xmlns:a16="http://schemas.microsoft.com/office/drawing/2014/main" id="{2D6BB1BA-E08D-44C2-8C09-C9D501B518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8" name="Picture 3" descr="F:\1-原创素材\1_mm1102\PPT\PPT_014\materaials\page_2.png">
                <a:extLst>
                  <a:ext uri="{FF2B5EF4-FFF2-40B4-BE49-F238E27FC236}">
                    <a16:creationId xmlns:a16="http://schemas.microsoft.com/office/drawing/2014/main" id="{95C9572D-3CE7-4632-8CCE-AF052B9191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13" descr="F:\1-原创素材\1_mm1102\PPT\PPT_014\materaials\page_7.png">
                <a:extLst>
                  <a:ext uri="{FF2B5EF4-FFF2-40B4-BE49-F238E27FC236}">
                    <a16:creationId xmlns:a16="http://schemas.microsoft.com/office/drawing/2014/main" id="{94F2AC60-4CAC-41A9-9EF8-A02E2E6167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" name="Picture 9" descr="F:\1-原创素材\1_mm1102\PPT\PPT_014\materaials\page_8.png">
              <a:extLst>
                <a:ext uri="{FF2B5EF4-FFF2-40B4-BE49-F238E27FC236}">
                  <a16:creationId xmlns:a16="http://schemas.microsoft.com/office/drawing/2014/main" id="{E4847D1F-45B7-408C-875A-1365DDDBAB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组合 2050">
            <a:extLst>
              <a:ext uri="{FF2B5EF4-FFF2-40B4-BE49-F238E27FC236}">
                <a16:creationId xmlns:a16="http://schemas.microsoft.com/office/drawing/2014/main" id="{9E95F0AF-B22F-49DC-A201-4F64E01A781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68300" y="0"/>
            <a:ext cx="11968163" cy="381000"/>
            <a:chOff x="275766" y="485353"/>
            <a:chExt cx="8976754" cy="285425"/>
          </a:xfrm>
        </p:grpSpPr>
        <p:pic>
          <p:nvPicPr>
            <p:cNvPr id="11" name="T1_green" descr="F:\1-原创素材\1_mm1102\PPT\PPT_014\materaials\page_3.png">
              <a:extLst>
                <a:ext uri="{FF2B5EF4-FFF2-40B4-BE49-F238E27FC236}">
                  <a16:creationId xmlns:a16="http://schemas.microsoft.com/office/drawing/2014/main" id="{8DC4B4EF-5FBB-4949-ABE8-5A7E1AC0BE4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T3_red" descr="F:\1-原创素材\1_mm1102\PPT\PPT_014\materaials\page_11.png">
              <a:extLst>
                <a:ext uri="{FF2B5EF4-FFF2-40B4-BE49-F238E27FC236}">
                  <a16:creationId xmlns:a16="http://schemas.microsoft.com/office/drawing/2014/main" id="{F64CC540-93E6-4272-957E-8F3161482D3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T4_orange" descr="F:\1-原创素材\1_mm1102\PPT\PPT_014\materaials\page_5.png">
              <a:extLst>
                <a:ext uri="{FF2B5EF4-FFF2-40B4-BE49-F238E27FC236}">
                  <a16:creationId xmlns:a16="http://schemas.microsoft.com/office/drawing/2014/main" id="{9F118CFA-FD40-45D3-88F0-34519ED7945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2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T2_orange" descr="F:\1-原创素材\1_mm1102\PPT\PPT_014\materaials\page_6.png">
              <a:extLst>
                <a:ext uri="{FF2B5EF4-FFF2-40B4-BE49-F238E27FC236}">
                  <a16:creationId xmlns:a16="http://schemas.microsoft.com/office/drawing/2014/main" id="{80F8EA10-647D-4C12-B0B1-10C5AF9707F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69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组合 2051">
            <a:extLst>
              <a:ext uri="{FF2B5EF4-FFF2-40B4-BE49-F238E27FC236}">
                <a16:creationId xmlns:a16="http://schemas.microsoft.com/office/drawing/2014/main" id="{BA28392F-8767-4FCA-98B2-BCAE6712F71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00025" y="6557963"/>
            <a:ext cx="11474450" cy="300037"/>
            <a:chOff x="150297" y="4506158"/>
            <a:chExt cx="8605580" cy="225202"/>
          </a:xfrm>
        </p:grpSpPr>
        <p:pic>
          <p:nvPicPr>
            <p:cNvPr id="16" name="B2_green" descr="F:\1-原创素材\1_mm1102\PPT\PPT_014\materaials\page_10.png">
              <a:extLst>
                <a:ext uri="{FF2B5EF4-FFF2-40B4-BE49-F238E27FC236}">
                  <a16:creationId xmlns:a16="http://schemas.microsoft.com/office/drawing/2014/main" id="{E9392A26-8193-4D66-8DB2-B5101F0C067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7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B1_red" descr="F:\1-原创素材\1_mm1102\PPT\PPT_014\materaials\page_4.png">
              <a:extLst>
                <a:ext uri="{FF2B5EF4-FFF2-40B4-BE49-F238E27FC236}">
                  <a16:creationId xmlns:a16="http://schemas.microsoft.com/office/drawing/2014/main" id="{7C04B8DE-AFB7-48AA-BAF7-00CB96BBBDF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8745070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63754-3FCA-4F73-A4F2-E40CAF208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A3C1C22-699E-42D0-885B-1DD708E71053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EE164-4C3E-4AEE-B012-B03B0CA7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E764E-3293-445B-9F9D-8194AA91A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BC1C6BB-E6D6-4CB3-85D6-505CAE50E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3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F51F8-BE50-4EAE-958F-89B3AB432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3562A0E-84BC-41AD-A2BC-65F8324C0D75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D6CA2-3839-41E5-9A5D-79C78AFBB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EA4D5-B794-40F6-BB09-48018CF2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D6FFA94-374D-4485-88D1-F361321F7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28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E7EE5-D3D1-494C-99A1-9DDB930E9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59A59E1-E369-4851-BF7E-31932405816A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36EC3-0FAD-4627-B70C-6229E642F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5147D-6042-45CD-B2BB-27D6B280D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623A7B7-9CD3-4F4E-89FC-441B25207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58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84A91-7CA4-4033-80A3-B8422BC34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ACB39E8-EC72-4419-9A35-7A4AB46BBCCA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1B2B1-D2AE-4C29-AEF6-B73E43441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FC0A0-89EE-477E-B992-52EF3E1D6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3D9E00F-DDE9-4E4F-9958-B160B3953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46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31B89A-3FCB-4191-92D2-637146C93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AFAF7AC-25B6-4F3B-8FBB-7EF241618474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705DDA-3160-43D5-AE3C-C047D3C47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41E85B-6A44-468D-BA7F-57E7270EB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AA8CC9D-222E-445E-BBFB-E31D47BAC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82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CCB0A8-E228-474D-B9B6-473FB0CEA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2F5FC48-C2C0-4DD4-9E83-00428930DAFC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D6AF87-01FB-4B87-88C6-B0A53EA77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E7C415-323A-4603-B31D-03A163442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27989E2-C2AD-4F86-B637-98B245716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1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1877E2-1E67-48FA-A0E4-0A3D2A8168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C0E57B-56A7-46BF-BC50-03BB60DE57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55487C-2A7C-4B4B-BF32-E0DC0D7959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7DCD8-E912-448C-99E5-2FBE3BE56E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340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A319F7-CF93-4C42-A200-08F4E08E8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3FE4F21-8742-4E0B-B615-644AC05ADFFD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202F83-8421-4A50-B279-30695EEAF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C7303-9248-4010-8FDC-0E0AAFA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749B317-95D1-41DC-828D-889F459A7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28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72BA1-2A3D-4DD4-A47E-8BCA7293D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9EB83A9-14D6-4345-9BB7-F11CA7553325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170291-9370-48C2-9185-466EC6547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E335B9-B1C6-4B5E-B3A3-260620819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D992ACD-F268-4841-8227-57B3C2209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99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07DF05-D533-4768-A617-75EF4FCE4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67B452E-29D4-467A-8483-CDEA60E7003A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E038E-B1CE-4B7C-9B0B-A23631A32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BECE1E-86E2-4F4F-9A02-2BA4BB4F9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38E7C30-7879-4E82-8EDE-1D8C31D7F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55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B1642-95C6-472F-8387-7656322FD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018DB3C-ACEB-44F3-9A9F-E6C68C773491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F432B-7818-44E8-AF58-0C28B212D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67969-742E-43F1-87B9-AFFD1C5E0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1D9390C-53A7-4FAC-9CE0-4DF7A9358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250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F2629-84DB-4634-8056-D1450E695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141F701-3DBE-4B35-9CD7-5E497D5328E3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226AF-78C5-40B1-B0AB-BFF27E801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9D100-C914-4C25-8D4D-7AFD3E09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AAEE113-F995-4953-BBE9-A2E38467D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731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3"/>
            <a:ext cx="10363200" cy="1470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667" indent="0" algn="ctr">
              <a:buNone/>
              <a:defRPr/>
            </a:lvl2pPr>
            <a:lvl3pPr marL="685334" indent="0" algn="ctr">
              <a:buNone/>
              <a:defRPr/>
            </a:lvl3pPr>
            <a:lvl4pPr marL="1028001" indent="0" algn="ctr">
              <a:buNone/>
              <a:defRPr/>
            </a:lvl4pPr>
            <a:lvl5pPr marL="1370667" indent="0" algn="ctr">
              <a:buNone/>
              <a:defRPr/>
            </a:lvl5pPr>
            <a:lvl6pPr marL="1713334" indent="0" algn="ctr">
              <a:buNone/>
              <a:defRPr/>
            </a:lvl6pPr>
            <a:lvl7pPr marL="2056001" indent="0" algn="ctr">
              <a:buNone/>
              <a:defRPr/>
            </a:lvl7pPr>
            <a:lvl8pPr marL="2398668" indent="0" algn="ctr">
              <a:buNone/>
              <a:defRPr/>
            </a:lvl8pPr>
            <a:lvl9pPr marL="274133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D12BED-6DD4-47B7-89B4-DAD5AB6029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FFD1BF-A8E4-4E7C-8AD7-744DA0B3C2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7305A9-FD62-4086-9D10-D0E15FBD3D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4E4FA-491A-4B5F-AAF2-45D1B6E483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9884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EEBAA3-7EB1-47B2-91FA-1A67E50489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140039-AAB4-45FA-B557-B1BDADAF79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44B98F-75AC-4582-B537-5FDFF0FDD2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CB5AF-48C8-4A91-9B69-A65EC80830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81743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4"/>
            <a:ext cx="103632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5"/>
            <a:ext cx="10363200" cy="1500188"/>
          </a:xfrm>
        </p:spPr>
        <p:txBody>
          <a:bodyPr anchor="b"/>
          <a:lstStyle>
            <a:lvl1pPr marL="0" indent="0">
              <a:buNone/>
              <a:defRPr sz="1499"/>
            </a:lvl1pPr>
            <a:lvl2pPr marL="342667" indent="0">
              <a:buNone/>
              <a:defRPr sz="1348"/>
            </a:lvl2pPr>
            <a:lvl3pPr marL="685334" indent="0">
              <a:buNone/>
              <a:defRPr sz="1199"/>
            </a:lvl3pPr>
            <a:lvl4pPr marL="1028001" indent="0">
              <a:buNone/>
              <a:defRPr sz="1051"/>
            </a:lvl4pPr>
            <a:lvl5pPr marL="1370667" indent="0">
              <a:buNone/>
              <a:defRPr sz="1051"/>
            </a:lvl5pPr>
            <a:lvl6pPr marL="1713334" indent="0">
              <a:buNone/>
              <a:defRPr sz="1051"/>
            </a:lvl6pPr>
            <a:lvl7pPr marL="2056001" indent="0">
              <a:buNone/>
              <a:defRPr sz="1051"/>
            </a:lvl7pPr>
            <a:lvl8pPr marL="2398668" indent="0">
              <a:buNone/>
              <a:defRPr sz="1051"/>
            </a:lvl8pPr>
            <a:lvl9pPr marL="2741337" indent="0">
              <a:buNone/>
              <a:defRPr sz="10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7BD4FF-9678-46E7-A77D-861F47BD50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2D4347-5ED0-41FF-92B1-FCFD1D9D21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4621C8-2425-44E2-AEA5-FA443BADCD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079E1-6479-4D29-84DE-E129DEC6E7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3031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6"/>
            <a:ext cx="5384800" cy="4525963"/>
          </a:xfrm>
        </p:spPr>
        <p:txBody>
          <a:bodyPr/>
          <a:lstStyle>
            <a:lvl1pPr>
              <a:defRPr sz="2099"/>
            </a:lvl1pPr>
            <a:lvl2pPr>
              <a:defRPr sz="1799"/>
            </a:lvl2pPr>
            <a:lvl3pPr>
              <a:defRPr sz="1499"/>
            </a:lvl3pPr>
            <a:lvl4pPr>
              <a:defRPr sz="1348"/>
            </a:lvl4pPr>
            <a:lvl5pPr>
              <a:defRPr sz="1348"/>
            </a:lvl5pPr>
            <a:lvl6pPr>
              <a:defRPr sz="1348"/>
            </a:lvl6pPr>
            <a:lvl7pPr>
              <a:defRPr sz="1348"/>
            </a:lvl7pPr>
            <a:lvl8pPr>
              <a:defRPr sz="1348"/>
            </a:lvl8pPr>
            <a:lvl9pPr>
              <a:defRPr sz="134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099"/>
            </a:lvl1pPr>
            <a:lvl2pPr>
              <a:defRPr sz="1799"/>
            </a:lvl2pPr>
            <a:lvl3pPr>
              <a:defRPr sz="1499"/>
            </a:lvl3pPr>
            <a:lvl4pPr>
              <a:defRPr sz="1348"/>
            </a:lvl4pPr>
            <a:lvl5pPr>
              <a:defRPr sz="1348"/>
            </a:lvl5pPr>
            <a:lvl6pPr>
              <a:defRPr sz="1348"/>
            </a:lvl6pPr>
            <a:lvl7pPr>
              <a:defRPr sz="1348"/>
            </a:lvl7pPr>
            <a:lvl8pPr>
              <a:defRPr sz="1348"/>
            </a:lvl8pPr>
            <a:lvl9pPr>
              <a:defRPr sz="134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B45246-C795-4F94-B206-CC8881079F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F2D2B4-EAC5-4FD2-A28B-8810795CED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F87EA4-1230-4794-9EB3-9ECAE9164C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68793-EFC0-4F5C-B621-93AB1F1E82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23969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5" y="1535115"/>
            <a:ext cx="5386916" cy="639763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667" indent="0">
              <a:buNone/>
              <a:defRPr sz="1499" b="1"/>
            </a:lvl2pPr>
            <a:lvl3pPr marL="685334" indent="0">
              <a:buNone/>
              <a:defRPr sz="1348" b="1"/>
            </a:lvl3pPr>
            <a:lvl4pPr marL="1028001" indent="0">
              <a:buNone/>
              <a:defRPr sz="1199" b="1"/>
            </a:lvl4pPr>
            <a:lvl5pPr marL="1370667" indent="0">
              <a:buNone/>
              <a:defRPr sz="1199" b="1"/>
            </a:lvl5pPr>
            <a:lvl6pPr marL="1713334" indent="0">
              <a:buNone/>
              <a:defRPr sz="1199" b="1"/>
            </a:lvl6pPr>
            <a:lvl7pPr marL="2056001" indent="0">
              <a:buNone/>
              <a:defRPr sz="1199" b="1"/>
            </a:lvl7pPr>
            <a:lvl8pPr marL="2398668" indent="0">
              <a:buNone/>
              <a:defRPr sz="1199" b="1"/>
            </a:lvl8pPr>
            <a:lvl9pPr marL="2741337" indent="0">
              <a:buNone/>
              <a:defRPr sz="1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5" y="2174877"/>
            <a:ext cx="5386916" cy="3951288"/>
          </a:xfrm>
        </p:spPr>
        <p:txBody>
          <a:bodyPr/>
          <a:lstStyle>
            <a:lvl1pPr>
              <a:defRPr sz="1799"/>
            </a:lvl1pPr>
            <a:lvl2pPr>
              <a:defRPr sz="1499"/>
            </a:lvl2pPr>
            <a:lvl3pPr>
              <a:defRPr sz="1348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5"/>
            <a:ext cx="5389033" cy="639763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667" indent="0">
              <a:buNone/>
              <a:defRPr sz="1499" b="1"/>
            </a:lvl2pPr>
            <a:lvl3pPr marL="685334" indent="0">
              <a:buNone/>
              <a:defRPr sz="1348" b="1"/>
            </a:lvl3pPr>
            <a:lvl4pPr marL="1028001" indent="0">
              <a:buNone/>
              <a:defRPr sz="1199" b="1"/>
            </a:lvl4pPr>
            <a:lvl5pPr marL="1370667" indent="0">
              <a:buNone/>
              <a:defRPr sz="1199" b="1"/>
            </a:lvl5pPr>
            <a:lvl6pPr marL="1713334" indent="0">
              <a:buNone/>
              <a:defRPr sz="1199" b="1"/>
            </a:lvl6pPr>
            <a:lvl7pPr marL="2056001" indent="0">
              <a:buNone/>
              <a:defRPr sz="1199" b="1"/>
            </a:lvl7pPr>
            <a:lvl8pPr marL="2398668" indent="0">
              <a:buNone/>
              <a:defRPr sz="1199" b="1"/>
            </a:lvl8pPr>
            <a:lvl9pPr marL="2741337" indent="0">
              <a:buNone/>
              <a:defRPr sz="1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7"/>
            <a:ext cx="5389033" cy="3951288"/>
          </a:xfrm>
        </p:spPr>
        <p:txBody>
          <a:bodyPr/>
          <a:lstStyle>
            <a:lvl1pPr>
              <a:defRPr sz="1799"/>
            </a:lvl1pPr>
            <a:lvl2pPr>
              <a:defRPr sz="1499"/>
            </a:lvl2pPr>
            <a:lvl3pPr>
              <a:defRPr sz="1348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B4DEB7F-8FBA-4101-BC9D-DEA8883EB2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91087A7-1A17-48D6-B76C-BA6FCE061F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E75E18C-CFB0-4BA3-A4AC-49BFB0086E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ECED5-5CFC-4D69-81E0-B8CE5516E1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55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9D426D-7738-406E-B56D-3AE81E44E6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7407D4-7D06-4E0C-A8B1-13CAD14772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92DFFE-6861-419D-84C4-1AE7145913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4FCD4-9232-4864-AB54-3ACB446DB0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3341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3AC2DA9-445D-46BA-A06B-E99386C5A1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B8CD0AA-8187-4D72-B7CA-8BEEF7D04F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618C4EC-58ED-4FC3-BCBD-7284F48193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D6C00-EB04-426F-B07C-BD3DAB33EA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19554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561F958-A149-4260-8EC1-959934B964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57D39ED-D109-460E-ADFE-EEE83CA600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1CD7EA1-8496-4A1B-AE13-00EE0E4196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1764D-B03B-46D7-907D-F8E81EF16A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96835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3"/>
            <a:ext cx="4011083" cy="1162051"/>
          </a:xfrm>
        </p:spPr>
        <p:txBody>
          <a:bodyPr anchor="b"/>
          <a:lstStyle>
            <a:lvl1pPr algn="l">
              <a:defRPr sz="14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8"/>
            <a:ext cx="6815667" cy="5853113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799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6"/>
            <a:ext cx="4011083" cy="4691063"/>
          </a:xfrm>
        </p:spPr>
        <p:txBody>
          <a:bodyPr/>
          <a:lstStyle>
            <a:lvl1pPr marL="0" indent="0">
              <a:buNone/>
              <a:defRPr sz="1051"/>
            </a:lvl1pPr>
            <a:lvl2pPr marL="342667" indent="0">
              <a:buNone/>
              <a:defRPr sz="900"/>
            </a:lvl2pPr>
            <a:lvl3pPr marL="685334" indent="0">
              <a:buNone/>
              <a:defRPr sz="751"/>
            </a:lvl3pPr>
            <a:lvl4pPr marL="1028001" indent="0">
              <a:buNone/>
              <a:defRPr sz="675"/>
            </a:lvl4pPr>
            <a:lvl5pPr marL="1370667" indent="0">
              <a:buNone/>
              <a:defRPr sz="675"/>
            </a:lvl5pPr>
            <a:lvl6pPr marL="1713334" indent="0">
              <a:buNone/>
              <a:defRPr sz="675"/>
            </a:lvl6pPr>
            <a:lvl7pPr marL="2056001" indent="0">
              <a:buNone/>
              <a:defRPr sz="675"/>
            </a:lvl7pPr>
            <a:lvl8pPr marL="2398668" indent="0">
              <a:buNone/>
              <a:defRPr sz="675"/>
            </a:lvl8pPr>
            <a:lvl9pPr marL="2741337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59A009-F099-4830-B4FC-D899DA59F3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798A82-14AE-40F8-B7BA-CCD45D7424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E46C8D-C02C-41BC-B3DC-5ADA169139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E8CFB-A747-4FEC-9874-1323FC0F90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7196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9"/>
          </a:xfrm>
        </p:spPr>
        <p:txBody>
          <a:bodyPr anchor="b"/>
          <a:lstStyle>
            <a:lvl1pPr algn="l">
              <a:defRPr sz="14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7"/>
            <a:ext cx="7315200" cy="4114800"/>
          </a:xfrm>
        </p:spPr>
        <p:txBody>
          <a:bodyPr/>
          <a:lstStyle>
            <a:lvl1pPr marL="0" indent="0">
              <a:buNone/>
              <a:defRPr sz="2399"/>
            </a:lvl1pPr>
            <a:lvl2pPr marL="342667" indent="0">
              <a:buNone/>
              <a:defRPr sz="2099"/>
            </a:lvl2pPr>
            <a:lvl3pPr marL="685334" indent="0">
              <a:buNone/>
              <a:defRPr sz="1799"/>
            </a:lvl3pPr>
            <a:lvl4pPr marL="1028001" indent="0">
              <a:buNone/>
              <a:defRPr sz="1499"/>
            </a:lvl4pPr>
            <a:lvl5pPr marL="1370667" indent="0">
              <a:buNone/>
              <a:defRPr sz="1499"/>
            </a:lvl5pPr>
            <a:lvl6pPr marL="1713334" indent="0">
              <a:buNone/>
              <a:defRPr sz="1499"/>
            </a:lvl6pPr>
            <a:lvl7pPr marL="2056001" indent="0">
              <a:buNone/>
              <a:defRPr sz="1499"/>
            </a:lvl7pPr>
            <a:lvl8pPr marL="2398668" indent="0">
              <a:buNone/>
              <a:defRPr sz="1499"/>
            </a:lvl8pPr>
            <a:lvl9pPr marL="2741337" indent="0">
              <a:buNone/>
              <a:defRPr sz="1499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41"/>
            <a:ext cx="7315200" cy="804863"/>
          </a:xfrm>
        </p:spPr>
        <p:txBody>
          <a:bodyPr/>
          <a:lstStyle>
            <a:lvl1pPr marL="0" indent="0">
              <a:buNone/>
              <a:defRPr sz="1051"/>
            </a:lvl1pPr>
            <a:lvl2pPr marL="342667" indent="0">
              <a:buNone/>
              <a:defRPr sz="900"/>
            </a:lvl2pPr>
            <a:lvl3pPr marL="685334" indent="0">
              <a:buNone/>
              <a:defRPr sz="751"/>
            </a:lvl3pPr>
            <a:lvl4pPr marL="1028001" indent="0">
              <a:buNone/>
              <a:defRPr sz="675"/>
            </a:lvl4pPr>
            <a:lvl5pPr marL="1370667" indent="0">
              <a:buNone/>
              <a:defRPr sz="675"/>
            </a:lvl5pPr>
            <a:lvl6pPr marL="1713334" indent="0">
              <a:buNone/>
              <a:defRPr sz="675"/>
            </a:lvl6pPr>
            <a:lvl7pPr marL="2056001" indent="0">
              <a:buNone/>
              <a:defRPr sz="675"/>
            </a:lvl7pPr>
            <a:lvl8pPr marL="2398668" indent="0">
              <a:buNone/>
              <a:defRPr sz="675"/>
            </a:lvl8pPr>
            <a:lvl9pPr marL="2741337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436060-7C5A-4F4E-B123-763A59EF1B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1E6B63-0D3C-4214-9D05-4009DFF42E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B651D3-4EB7-41BB-9A34-D025472A7B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5CA1A-CD93-40B2-A66F-CEBFC14ABF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8155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85E23B-0A8E-4329-AD1B-0495245162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2D840D-7F73-44E2-A239-8CA2368D48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600F26-3369-4580-A5FA-3105D4B7AC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FBE70-A812-4CFE-A865-3142B0D0A0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27362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7" y="274644"/>
            <a:ext cx="80263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AEDB3D-DD9F-4BA5-8EB4-2967CB5A4F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8EEAB1-51C6-4EAE-9874-C395634F77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39AF2F-6759-42F6-9276-FD68AC9086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AC72E-5FE9-49D7-95AC-68C472225D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943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DAFCFB-4D07-479B-891C-EB3841FFD3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E8254F-71B7-41CC-989A-4CBE009A6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E457DB-E30E-496E-8026-1B80AF0548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B498A-0DC9-4001-A7D9-89FCC5E05E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776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1B22CFA-FE1C-47C1-9026-5807B373DE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39BCE35-7020-4250-B0F2-4A9E707FB9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C0CE472-11FD-43DB-B201-75ED9BAC64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7FF41-5F79-40EB-95BA-0C9299F104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02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B0668C4-5C15-4364-A580-DD6586FB9D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6977B54-8F5F-4498-9322-D41B968B10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2431490-C8D0-4982-A160-513FD29E82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7C672-C62E-4311-BE70-9EAFCD2C06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542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9CED1E1-4FB5-4670-8950-CD68689323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C3FF8B0-A19B-4C3E-8E5C-6E103A5DFA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D902B23-4634-47B8-A45F-E0FE8C9166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46EDB-427E-4B19-8628-2B2531F286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0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A0C811-CDF4-4CC7-B16C-A6A3C60E9D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82D4A7-E6EA-49D5-A32A-9E0B0092A2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7BC4C0-9DC9-4687-B5D1-D25D74D1C0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B4E1A-05D4-4145-9109-49754459E3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291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2083FE-87F9-4489-96BA-A76A6763B4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B2847A-3240-4505-B279-5C821089E3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813B5D-53FD-418C-ACBE-D3A787FAD2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CE998-7795-467B-A8CA-8A666747A1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573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44787D7-6DCF-45CF-9BE2-BBDD64C6C4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86786D3-8898-43B1-967A-C43A83A0D2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CD8B87A-3E04-4EF1-9CB9-60A7301785F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684DD1D-E580-484A-A3C8-48B585EC968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0BA6E06-AE1A-4034-8B4E-894D6A07E86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A28DD94-40AC-465F-8A72-DA073498CB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BE5B0E4A-9C80-4338-8720-A2F5D1CC545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9AD7BF28-8D26-4DAD-B295-417831599A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67B4D-0088-4A80-A037-85FAD1D132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0B4DCEC6-2ED3-45FD-A1B1-80D2AC4FA46F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232A0-BA69-4B4F-8BFD-B7BE70BC6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E94E0-B336-417B-8EEC-C238C110C5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134F8758-B383-4991-991D-1F697E5EE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55D8693-1681-4868-9D23-B16C41293F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14FF39E-0289-42A9-B9EE-B42A35A03E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32BEF24-48C7-4B45-89DD-613E438F98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81F4711-167F-4144-B226-59CC422933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7A5084A-9EA5-44D5-8089-3E49803E9D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1"/>
            </a:lvl1pPr>
          </a:lstStyle>
          <a:p>
            <a:pPr>
              <a:defRPr/>
            </a:pPr>
            <a:fld id="{B3BE46A5-8FBC-4B80-839C-54737174F5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745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342667" algn="ctr" rtl="0" fontAlgn="base">
        <a:spcBef>
          <a:spcPct val="0"/>
        </a:spcBef>
        <a:spcAft>
          <a:spcPct val="0"/>
        </a:spcAft>
        <a:defRPr sz="3299">
          <a:solidFill>
            <a:schemeClr val="tx2"/>
          </a:solidFill>
          <a:latin typeface="Arial" charset="0"/>
        </a:defRPr>
      </a:lvl6pPr>
      <a:lvl7pPr marL="685334" algn="ctr" rtl="0" fontAlgn="base">
        <a:spcBef>
          <a:spcPct val="0"/>
        </a:spcBef>
        <a:spcAft>
          <a:spcPct val="0"/>
        </a:spcAft>
        <a:defRPr sz="3299">
          <a:solidFill>
            <a:schemeClr val="tx2"/>
          </a:solidFill>
          <a:latin typeface="Arial" charset="0"/>
        </a:defRPr>
      </a:lvl7pPr>
      <a:lvl8pPr marL="1028001" algn="ctr" rtl="0" fontAlgn="base">
        <a:spcBef>
          <a:spcPct val="0"/>
        </a:spcBef>
        <a:spcAft>
          <a:spcPct val="0"/>
        </a:spcAft>
        <a:defRPr sz="3299">
          <a:solidFill>
            <a:schemeClr val="tx2"/>
          </a:solidFill>
          <a:latin typeface="Arial" charset="0"/>
        </a:defRPr>
      </a:lvl8pPr>
      <a:lvl9pPr marL="1370667" algn="ctr" rtl="0" fontAlgn="base">
        <a:spcBef>
          <a:spcPct val="0"/>
        </a:spcBef>
        <a:spcAft>
          <a:spcPct val="0"/>
        </a:spcAft>
        <a:defRPr sz="3299">
          <a:solidFill>
            <a:schemeClr val="tx2"/>
          </a:solidFill>
          <a:latin typeface="Arial" charset="0"/>
        </a:defRPr>
      </a:lvl9pPr>
    </p:titleStyle>
    <p:bodyStyle>
      <a:lvl1pPr marL="253994" indent="-253994" algn="l" rtl="0" eaLnBrk="0" fontAlgn="base" hangingPunct="0">
        <a:spcBef>
          <a:spcPct val="20000"/>
        </a:spcBef>
        <a:spcAft>
          <a:spcPct val="0"/>
        </a:spcAft>
        <a:buChar char="•"/>
        <a:defRPr sz="2267">
          <a:solidFill>
            <a:schemeClr val="tx1"/>
          </a:solidFill>
          <a:latin typeface="+mn-lt"/>
          <a:ea typeface="+mn-ea"/>
          <a:cs typeface="+mn-cs"/>
        </a:defRPr>
      </a:lvl1pPr>
      <a:lvl2pPr marL="554553" indent="-21166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855112" indent="-169329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198003" indent="-169329" algn="l" rtl="0" eaLnBrk="0" fontAlgn="base" hangingPunct="0">
        <a:spcBef>
          <a:spcPct val="20000"/>
        </a:spcBef>
        <a:spcAft>
          <a:spcPct val="0"/>
        </a:spcAft>
        <a:buChar char="–"/>
        <a:defRPr sz="1333">
          <a:solidFill>
            <a:schemeClr val="tx1"/>
          </a:solidFill>
          <a:latin typeface="+mn-lt"/>
        </a:defRPr>
      </a:lvl4pPr>
      <a:lvl5pPr marL="1540895" indent="-169329" algn="l" rtl="0" eaLnBrk="0" fontAlgn="base" hangingPunct="0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+mn-lt"/>
        </a:defRPr>
      </a:lvl5pPr>
      <a:lvl6pPr marL="1884668" indent="-171334" algn="l" rtl="0" fontAlgn="base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</a:defRPr>
      </a:lvl6pPr>
      <a:lvl7pPr marL="2227334" indent="-171334" algn="l" rtl="0" fontAlgn="base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</a:defRPr>
      </a:lvl7pPr>
      <a:lvl8pPr marL="2570002" indent="-171334" algn="l" rtl="0" fontAlgn="base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</a:defRPr>
      </a:lvl8pPr>
      <a:lvl9pPr marL="2912670" indent="-171334" algn="l" rtl="0" fontAlgn="base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334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1pPr>
      <a:lvl2pPr marL="342667" algn="l" defTabSz="685334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2pPr>
      <a:lvl3pPr marL="685334" algn="l" defTabSz="685334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3pPr>
      <a:lvl4pPr marL="1028001" algn="l" defTabSz="685334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4pPr>
      <a:lvl5pPr marL="1370667" algn="l" defTabSz="685334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5pPr>
      <a:lvl6pPr marL="1713334" algn="l" defTabSz="685334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6pPr>
      <a:lvl7pPr marL="2056001" algn="l" defTabSz="685334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7pPr>
      <a:lvl8pPr marL="2398668" algn="l" defTabSz="685334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8pPr>
      <a:lvl9pPr marL="2741337" algn="l" defTabSz="685334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9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jpg"/><Relationship Id="rId4" Type="http://schemas.openxmlformats.org/officeDocument/2006/relationships/slide" Target="slide4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pg"/><Relationship Id="rId5" Type="http://schemas.openxmlformats.org/officeDocument/2006/relationships/slide" Target="slide42.xml"/><Relationship Id="rId4" Type="http://schemas.openxmlformats.org/officeDocument/2006/relationships/image" Target="../media/image8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jpg"/><Relationship Id="rId4" Type="http://schemas.openxmlformats.org/officeDocument/2006/relationships/slide" Target="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2.xml"/><Relationship Id="rId5" Type="http://schemas.openxmlformats.org/officeDocument/2006/relationships/image" Target="../media/image85.png"/><Relationship Id="rId4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2.xml"/><Relationship Id="rId5" Type="http://schemas.openxmlformats.org/officeDocument/2006/relationships/image" Target="../media/image85.png"/><Relationship Id="rId4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jpg"/><Relationship Id="rId4" Type="http://schemas.openxmlformats.org/officeDocument/2006/relationships/slide" Target="slide4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gif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gif"/><Relationship Id="rId4" Type="http://schemas.openxmlformats.org/officeDocument/2006/relationships/image" Target="../media/image9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Pin on Mix">
            <a:extLst>
              <a:ext uri="{FF2B5EF4-FFF2-40B4-BE49-F238E27FC236}">
                <a16:creationId xmlns:a16="http://schemas.microsoft.com/office/drawing/2014/main" id="{D129D58D-7EB8-47D1-91F4-B3CD08CEC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6"/>
          <a:stretch>
            <a:fillRect/>
          </a:stretch>
        </p:blipFill>
        <p:spPr bwMode="auto">
          <a:xfrm>
            <a:off x="0" y="-3492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9BCD813B-E5E9-428D-9419-1F271B025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5017F6-EBE4-40CC-A637-D85F907CBD05}" type="slidenum">
              <a:rPr lang="en-US" altLang="vi-VN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vi-VN" sz="1400">
              <a:solidFill>
                <a:srgbClr val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5ED5A7-7E0A-4866-A25D-892B21014BAE}"/>
              </a:ext>
            </a:extLst>
          </p:cNvPr>
          <p:cNvSpPr/>
          <p:nvPr/>
        </p:nvSpPr>
        <p:spPr>
          <a:xfrm>
            <a:off x="2438400" y="685800"/>
            <a:ext cx="6596871" cy="1754326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>
              <a:defRPr/>
            </a:pPr>
            <a:r>
              <a:rPr lang="en-US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NHỎ </a:t>
            </a:r>
            <a:r>
              <a:rPr lang="en-US" sz="6000" b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3</a:t>
            </a:r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4" descr="Hình ảnh PowerPoint đẹp - Sky Park Residence">
            <a:extLst>
              <a:ext uri="{FF2B5EF4-FFF2-40B4-BE49-F238E27FC236}">
                <a16:creationId xmlns:a16="http://schemas.microsoft.com/office/drawing/2014/main" id="{FA1A1C07-24E0-4C26-BF82-DA459D4D7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77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1">
            <a:extLst>
              <a:ext uri="{FF2B5EF4-FFF2-40B4-BE49-F238E27FC236}">
                <a16:creationId xmlns:a16="http://schemas.microsoft.com/office/drawing/2014/main" id="{03DFA176-A334-4740-BF4B-36DE5A714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Ruộng bậc thang</a:t>
            </a:r>
            <a:endParaRPr lang="vi-VN" altLang="en-US" b="1"/>
          </a:p>
        </p:txBody>
      </p:sp>
      <p:pic>
        <p:nvPicPr>
          <p:cNvPr id="4" name="Picture 17" descr="ruong bac thang 2">
            <a:extLst>
              <a:ext uri="{FF2B5EF4-FFF2-40B4-BE49-F238E27FC236}">
                <a16:creationId xmlns:a16="http://schemas.microsoft.com/office/drawing/2014/main" id="{B3C78043-E7E2-49E4-9D61-DBF8D649C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41513"/>
            <a:ext cx="3352800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8" descr="ruong bac thang 3">
            <a:extLst>
              <a:ext uri="{FF2B5EF4-FFF2-40B4-BE49-F238E27FC236}">
                <a16:creationId xmlns:a16="http://schemas.microsoft.com/office/drawing/2014/main" id="{B3BD982B-5A85-447A-AA16-CEE7EB97F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28800"/>
            <a:ext cx="3810000" cy="41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 descr="ruong bac thang 1">
            <a:extLst>
              <a:ext uri="{FF2B5EF4-FFF2-40B4-BE49-F238E27FC236}">
                <a16:creationId xmlns:a16="http://schemas.microsoft.com/office/drawing/2014/main" id="{CD78C9E9-6F9F-4C7F-AE95-47C795A3D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3633788" cy="408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5C5FA4-895B-45A3-B083-2F61988A04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77" name="TextBox 1">
            <a:extLst>
              <a:ext uri="{FF2B5EF4-FFF2-40B4-BE49-F238E27FC236}">
                <a16:creationId xmlns:a16="http://schemas.microsoft.com/office/drawing/2014/main" id="{CB63FA3C-E1EB-41F7-B408-A10CBEAA7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0"/>
            <a:ext cx="8686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Một số dân tộc thiếu số ở nước ta</a:t>
            </a:r>
          </a:p>
        </p:txBody>
      </p:sp>
      <p:sp>
        <p:nvSpPr>
          <p:cNvPr id="28678" name="AutoShape 2" descr="data:image/jpeg;base64,/9j/4AAQSkZJRgABAQAAAQABAAD/2wCEAAkGBhQSERQUExQVFRQWFxUYGBUUGBQdFhcVGBUVFRUUFxcXHCYeFx0jHRcUHy8gJCgpLCwsFR4xNTAqNSYrLCkBCQoKDgwOGg8PGiwkHyUsLCwpLCksLCwsKSwsKiwsLCwsLCwsLCwpLSwsLCwsLCwuKSw0KSwpLCwsLCwqLCotLf/AABEIAOUA3AMBIgACEQEDEQH/xAAcAAACAgMBAQAAAAAAAAAAAAAEBgMFAAIHAQj/xABCEAACAQMCBAQEBAQEAwcFAAABAgMABBESIQUGMUETIlFhMnGBkQcUQqEjUrHBFTPh8GJyoiRDU4KSstEWNERz8f/EABoBAAIDAQEAAAAAAAAAAAAAAAIDAQQFAAb/xAA1EQABAwIEBAUDAwMFAQAAAAABAAIRAyEEEjFBUWFx8BMikaGxBcHRMkKBI6LhUmKywvEU/9oADAMBAAIRAxEAPwBVNwTUDwFq1Rcd6njk01V00VZVlzaaTWmKs2IbNRQ2YOc0YfxUwhoJcA0JJLk5xVynC9s1BcWq9KgPErkLEmayJcGt44iOleBMHJpqJSOox0qGBSMijfEWsjIOaEFQAhLNMHrRy2ynrQJQKc9B60dwS8tpH8N3aNm2jlYAwBz0EoGG0n+YHbuK5wMSiawusFFPw8dq8XSo3YV5xLizRSvb3VtHqRireHmNh7qQSDkEEEjcEVSXduQviISYidiQAy+gcDOD8tqJoEXKb4HAzx5K11K26kd9sjO3tmplgYrqKsF6asHGfTNKpk9x/v6U18tXzRWHEJXbYpDCi56yvJrB+aqjHNS+GhC2mHWUTtpqa3uzVNDxpW2fUPfrj6dx8t/nVtBCdIbqGGVI6EdMj9xQvbZBlIupZ5c1Ca8lbevC4NABCEhYJx6V7rz02NaiCvHTHTrRKYRcTGiNVBQs1E27k0DgpWSSmg5Ls5xRN4+KrPF1GuaJXK0t5sjeon61FG3YV66nNcFKLAGM0FNMe1S69jQs79q4C6BS25Jo+1uMVVqcUfZjAqHBcjfF1DbahHG+9bteAUPdSkjINC1pBULZ5wBQzzZoDxTnepASacBCIFGiPNeF1iUs5+Q7k+gra3Y1Q8avdcmOy7dds9z/AL9KJolELqPiHETIxzsOyjp/qaFDE9f9K0dtztXmr1pqOE18am/OWcV1nM0GmC49WUf/AG8p9dhoJ9hVHYcSMRPdTsydmHv70VyxfhZWjkx4U6GJ/YN8D/NW0n71USqUYqeqkg/MEg0hliWHTUdD+D9k8uIio3VT8StFV8x7o26+vyqXiLBI44gSWGXk9NZACrj1Ve/qxoEyMSNzt39/apo1Hfr8+/1o8pJF0LniSQNVEYmGMq2D0yDuPUetXvC7pkgcHqHQoCD+rIfA7g4U/MUTd3BazgYb+Gzxn27r/v3qqW5PqM+pH7e1GLqXt8M8QR8j7H4TaLcFVYbakVwD1wdj9iCPtXqWORsKXbbiRU9dx0zuMDt7infmGQQxK8Kqr+FbyyR5ONMy9Rk5GGHT0YelA4AEBAKeeS1VKxDvtW3hoKK4fwi6uYDOtvJo3IbAAZQOq6iM9DsOu3rQ1tZsygjzAgEEeh3FLIhKi6xo1qGdwvSiTw1wdxiq/icZWhUKO8nBWquM4NbTS7VBCd96YBChWUB70TqzQkRHrRagYoCFK0VeuK8a1yRWwG9SKuDvQzCAqRbNe9bhcEAVHI/pUttCS3tXAHVcAgb20OrNDOh6Zq9vrTbrVc9oetGHIoQgiA60RFbbVKIs1NDAzEKilmPRVBJP0FcVyht5FSSFWO8kiIPQZYAk+wzS/wAY4Ph3aPzAMwZf1IwJDDHcZBo/njgNzazKZlIUgaJFOYztkhWG2oHqOu1Q3kzXANzEcSgAzoPUbGZfVW6sOxJ7GuMtIKs0MuUtIn575Jfr350a9wknxDQ/8y9D7kUJJHjuD8jTQVDmRcGQvM1NdqzjxWO8jHHvjGpvuQPvQ+qirt/8sdljX7nLH9yag6hQNCookqXFaLR/D+GSzMFijdyeyKT6e22MjrRoDxRXD2zbTr6FGHz/ANrVcUp2seRJYVl/NSQ26MmzM4YtjqyqmSep39QaxvyViYzbxtfTSbxPLgQgh9I0onxtqUjr9KgWkpr3Z6THNvaPcn7qt5N5OlvJVLLpt1ZTJK2AoH8qk9ScY29afLziVpb3UzzEXMrqCyaf+zw240+GArDMjAAb7d9qXPxG5lnZIrZ/KSiySquQmok4RfUAgkk9T8qr+Joq28U4YMZLWFCMHylHaPB9yFG3t70sjMC7fbomUWh7crrbmOhkSFc2fN8t1xKSCa5CwyeLChRSoTfMDRKCSj6lUDJPXFT8Juo7W5itp5ArmINKGG0VwzFggx8OVK6h2Y1UcYt44L24vJv8uOUCBEypkl0IcrnfSgOonucDvS7z0dPEJ2XVu4cFzliHVXySD79Kmc5jh37KHDKPN2F2+94ECDtvXOOZbEqTnpTDwDm1pIsFssixk5/lZAVP03H0pd5j4q0hOaWReUmoMpISpcLWtvHmiJKxRimJSntrTNG+EB1xQnj6VzVVPxIk9aHLKkJgnBBwRgivUbNX3HbdXOtetU2oDrSRMAkJQIdotHIAzRFjceXNB3EgA3ry3nyMCjEwmBF3EpasaIkVHGpBqwjcYrkYCppJSDijuE3jxs0upkRUdXddviQgIGyME4OMEdqgvIsny9aMncxWUcJIzdTHKZGWjEZCgjGRluhyPrtRW3QgNzBrt1V8t84XKW90Wl8RY1j0xTDUpLOExuDvgnqfWstuarPR4r2ircBio8DWi6Sv+YMNgMCMYxjzHY0HYWwFle+GSwf8uNOncHWxIYnocCgxBp4c5IAb8ygGQdWPCJODjpnHfvTjDhCc+kcuX4/IVlKeHTq8pSaHDKpCsmnLhiGAxt8J9q1h4Vw0qXL3WhW0lsREamUlBkbjdT2+1VvDYlNld5zqU25G22NbD+9EW1qg4bqJbU90AF/SVSIkn/qFSG2gcEtwe5pGnPeEbw/hfDJCSr3eETxHDeGMqvxAYGcnIPtg9etG8LThkkmhLSd9CSPqeY+YRgyYKgdwMbdqruXGVXlBRmBgmBCYyMqBk56gdaY+VOX5EzKEJ8ki4XGcMhUnfsMg1xLRChrH1AWAxz3CF4FzNatcLEnD7ZI5GPmcFmUbuCCxIGCOnptQ3MnPVxLFb6JRGskbNIkPlGvxGQkgbgkAVZ8G5dMd3EQiNjUcOuoHCtny96qeYeFSNa2RONISYAKoXT/FJ0k9ScHIz2xUgy1d4Lm3m3DpP59lpPGxtbSRskNFcrljliwlBOc79DU1terb2NvNnVcfx0hXb+GHYEykddhq0+7VXyRyJYRZKEJcSDRqbXiREJOOgB0dR617dz+Nw/xGP8RbnRpA2CGEaFHoBp2pbm5iRsRf8Iw0Na0NuQSek6+ik57mczxLJnKW1uu4wd4w5J9ySaLWDxrGzRSVIabWx+FI43EjSH5Z+u1Qc/Wzf4g6Z1uVhyBnyt4KZQ9gR1IGwzVxZTw/kFPiaFtp1EwQEuUcKYn+IeQOBkDrj23io79rd0dJ7iPE0B1HUaKh/EHiLTXh1ElFSLSMEDQ0auSB75Jz/wDFB8+8OjgvDHFgqI4t1BAJKAg4JO+NP9ds4qw/EC9hdoxHIJJU1CRkVRGQcMukjAJ33wMeb1zS61008iGQ50Ki5xuVQaVB9TsBUkQZ6qD5323VzwW7ZbllBwBAqtvt5Qp/0+tHXr5NUt0v5ZH8TBuJsZTvDHqD4b0diqjHYA567MdyAw1dMgH7jNKzCJUVx55VLKMVqDUrwnetHhIWmBJQN7d7VUNLRF+29BZogiC6Ba8UxnVvVjd8HLRiRcZ64qmwPSj7TirIcMfL6UFRzi0NGyFmVgNtVWKSWwRVzb8MAGVqC7/ieZBt/vNQJeae+K57SAFLHyEdbruc1uF3O9R2U4J3NEv4Y70tFKHeAUt848UYmKLtH5kbJyNXUfQgEfWmd5Vqk5h4YJULLu6Db3HUimNg6obTKGtnL2l00YOZBG0gDKBGyMzscHchwSRg7YYelDRX8h4c41HC3Kf9Ub5Gf/KK24bxprfh8qKcPPLHjHUJECWb5FiFHyarGw4jC3CrhXKmczR6IgoGT8Xi7EZGFYH0On1rmyJB0VkPnv3VTweUNb3gbJbw4iOn6ZRk/TIqxnjU2FoACG8S4JydicoAQPkMfSoeV7dSLyRmCrHbOMaRpZpCEVcex3+YFMTWSSWVhKp8wDwuoxgFCGB+ZDAn11VLqoaO+qTFRz4m32jT1upuS+GpEWeUA6o3XzdBqH+ldKj4UrQhBkHbcEjpv23x61X8j2MQ3lx02Hf1P0wDn5mrmCcBiUbKnUFYAgYIOnr9BSC85Q5XfDblIAjmgordEnywypVycHGMLnt7gUn81IDbWwUD+GZVYjqWypGo9zppvvINSkZI2xkfMH+tL9/a6gQ2zdcdj21D1oM5kELjSB1SpwuwS6t54sfxB4bqdsjBIPv3pp5I/DNWtYppS4cS+MYh+owuRGqqTpYMA2538wxikSWU2t0rg+XPm/5ScN/802cySz/l3WKVgkgXUoJ+EHI0n9Oehx1FONWDfQpLKQExquecd5lllu7iYgI0zuWXG6jpoJ67AAH5VWQ3bLrwfjUqwP6gTn9iAR7isuYiMg7EUGrkf60wAbJMmIK3c0Ra8WaIHwgFJ/X1cD/hJ+H5jegmNaGpLQ6xUtcW6LZ3JJJJJPUnqT86eHkOhMfyJ0/5RSIK6Db2ZWOIHsqg/b/+0urAhJqGF4lvgZY0JcSg9Kn4k+21B2kJahB3KBgLtFQ8ThwarcU4cX4Z5c0pSJg4prHA6KxlcNU/AY7VFOpIpsm5cZjnSKq+KcO8FctioDIukAFV3DLvQcEbb0Tf8uGXEi+21U/+IDfanjluYmMMelC4PcRCZnysyxzSo/BpVI8pqOe1dDk5+VdXswjjcCl/mjhAU6h0ppZFkO0pGQs3WrGCA/OpcD0oyWZdIC9aAWUhvNc447w8QzMuDjYjHYHfFBGbbAwB7dT8zTnzLYAxtLjzKBkdmUHow9s5B6iklnHYY+tEmB1rI/h0zaWiXo5Un30aiq/LJz9KZuDySFUjTGnVq39SAv8AQVS8BtcXEWezL9jT1Ly66NqhGe+PQ0p7honU6Z1V1DJcxKPKrpjcZ3q44bxoSYBUofQj+lKdzYXxClZUXbzKxGBvtg9elXPCLeUN5irYIwwx5h327VXdKshMly+FzShxETXBx5Y09T1p5urL+HmlPiPBWdgGJ0Y3C5ySe+R0xUXBU6qkvuUInTT4uW9SRuTRXAbnCflbjaVBhSekkfYqT1I6GpuE8ioCSZJyT31Yx/XP1pnbl6LSA41kdC+Mj5YAozJ6Lg0a6Lj3OXCvDl6denvVCeBuULjBHp3rp/4gcN1BCBvkj9tv6UiKCu520kn0zgbj74+9G15DbJZpAvulY0Xw7gzzBig+EZ3zj+lRG2OfMQo3yf8ASuocvXsYEMcY/hhBg9znck++c1ZBlUngs1CQOF8FIfVICAp6Eblh6jtTnBMGUUXcxoXnZ10amGlMjOFXGs47scn5AVRtcAEgdKVVbZId5kRxFloS0mXPWqril2RVPFfNnY0AYS2FawzhTeCU8XZBWk+8txrNWcN0xWq24Q6qRSBaSFs1/Dc0OAXUbPm1skHf5ClXnDi7yPg9M1d8B4dqGSKi5k4JtkCn1KgbYLEY2blKTSgp70zfh5cmQOhPw0qY0Ng0TwyeSCUvFjBG49aYxyh7YuF13htuwJ67Vtx8Hw8Uh2/4jSptoyfnUF5z/O4x4Z+9MsgLiQArNocVqNjStNxqdt9OKFFzcntQrk8CIMCDgg7EHpj0qjveQELIYyVBbzDIwq9SRnf2x70JZT3HerS3uZsjNTKlBDg5trlFO65Uq2OoznSfcYrq3D4gaTLyxZyjfykH6dx9iacOG3OwI6YpDxeVfoPlsKy/wSM7kURDZIvlUAUNJxDANQR8SZELFCxJyMdaEwE0gpp/LgpigmgUbHGaqRzcoTvqx8PfNbSX7zIp0FMb79TXZwdEOUjVWRiAoS4ehIeIE7HrXry5ri4EJjWwqfmO21qAOucg/wB/61y3nLCYjHU5P/lB7+pJ/pXQ+dOP/lYlfGolwuM42wSd/pXK+buJma5dsYGlAo9F0KR8+prqTJMpNapAypean7lVSBEG2Onp9aR7eAs6gd2Ufc4ro9rE3iIcd6sOICoFS8asckmlpoyKc+L5BxjqKpPyBPak1KrQNUtJnFnNDcOjy1WnMFrpNQcItSaIPBbKYFc28O1THgZO+KP4fYHbam+ysBoG1KzhODnREo6ztwqgAVlzaBgQamWMrjNB8Q4l4ZA9apB50RTFki8z8H0kkVS2SuOxwfaurty2s8Zc9TvSysQgJDr02/1rQbTc0CUkvBkBLfC7L+NuD9qZxw1D+nf0xTPwyyheIOFGTV3Hw5WZWCjYb1bp0c91UqVwzQLmjNEracDNSKUBxpxnptTnxHgkMjM+ACPlQ11HGyjSBkYpDy1pWk3DO8PMTrdK1wdAyFP2org19G/lK+fsKYL+xDoOgpV4QcXq4Gw6nt8qLM2FT6ppt7R9DMUIAB3/AGoq7tzGR6EbfTYirPil7piC4GGKD3xrBIH0FZxFhIMj/ZrqzPKCCm0auR8FVBBI+VbQ8yRtmNQWZeqkEY+netkGDpNeXnDlOGKBv2P0Ybg1VGq05BK8jtnJBEG5zgkjG3XapZeZHQaWhJbbyxkFsHODpPQbetQm7jGP83btrP16Cp7VS+yoET26n5nqaOGjdEWnV0LWEs3mZSuexIJHscbVJJNijbhAB8qpriTfFLNlLLrnP4o8V1ypCD/lgs3sz4wPsB96V7mDUyknqkZ+mgD+1ScwxMLqcPnV4j5++37YqbiGyW7djGF+qsf7MKtsbAAWXUdmcSrnlvhqNKnl8ylMY+HGTk/Y/euiWPCxgAjBG9cw4DxPw5EbHQjI9u4rr8HEFZQynIIyD/v/AH1rLxodISiYQd5w8FhtWj8NGOlWwmB/2Khnk2rKdmJUZly/m3hmW2FecucHO2RTpd8NEh3FEWHCwnarraxyZVIcs4fwbptTDBw3A6VJw7TV7GFxVqkwgXTmpOurjbFV1/w7xAPpUtzcYrI7kGqDKr8sJbqhLpKKt+J+GgUdhjtSzx2QSBiMZ9KuLnDDAoF+FIExvk1p0cQ948yWOSreAcRkTdsaR03NT3vPUgJCf3oeLhLAnzHHpRi2KZGwq34zmKHU2EeZVFtxqYqzs3XqMUfFxMlMrmiP8NjBPv2qVLdUGAKp1K2YrjXdEAqqZ7hhqDH5UdwrgzKdRO5+dGLKB2o6K6qu6qSgD0XONSICRs3rvkKe3XG43qa1hY96p5r4527DBHud/wClF23FtJAJ61Je6Ap8S8L3mm9aGESKuohlBG+SpznGO+wr3l/mWK4TUjZ6alPxKfRh/ejeI2vjQ4UgHIYE9AVOrOew2OfbNK/BuXFtZJHU+ST4Q3xMudSlVHwrvsW3O21WmEuaSVoYYOcCdu9E4iOI74FEf4hGgwBSpc3RHwk/Idaih4TdTn4Sq+rkgdM7DqftQh5mAFbhupKtOIcZ1HC7n9hWljbEn1Y/c1a8L5PVBl3LH0XYevzq2luIrbSFUAsSAFHmwMkkk74Hc0xtJxu5CawPlYJXNuffw2uJiLmCLU2nEialDEKPK4BO5xkY67CkPi9q35aMmN0VML51xvk6yM+5XH/LXYOK8ZeaYxRZaRttOfIgBO528o6H1PtWnEbO1gyt3L42VGqNSNQfbChN8DHdjmrUho6LqeBfVgwfNoALnnHDmSJ2lcXtYATGw6EEH5rgbfQqfvT1y/flFwTtsCD79GHtQ3GbC0kH/ZY5ICGLBXYMhyAMDunQeooK1kZSNQww6g9x+oH+oqtVioLJOOwFfDR4jSAd0+x3m1btOKo7S5yv2+3aiQ5rJey6yZhWIk3oqJxVZFmhJZZNWwq7hMLnuVYo0y8pwsoh61boMDrSrwmVgMtRsvFsHGa2PBpjVWzReNEq3zHSK2hYkDFSCUYwe9TW9uF6V5wNnRZgutLYebBqxvrFQgYHegp232qDxD61ZY0hMkCykjj9a1uFONhXiS4rVpzmoLHEqDBQMdu5OcUYLNmHpWNee+K0biioN2qHUyhDWhbJCf1GiI7fPQ1XDisWetepxxAdjQGkVEXsjza6FPrWs0KhNbbAevao1vzKCVQkJjU22lc5xqJ2HQ9fSl7i3HhLiPOFB6DOCfXPenMonXZaOCwJxNQCwHEmEyjiw/I3MmcBisMec5OfM5H++1MvALdZ7aLxVDyRqqkkEHpldxgnbb5qaTDBmGxiPR2kkb0K6h1x7KfvT9yRcpplXHm1Bm6Z8wOB9AP396v0myO+q2PqrWUGNo0huT0A8g9SCUXBw1V+BFX5Df79aJitcdv9j/Q1YvIo9KEe/wCy9fam5QFhZiVFeuIky+3QBf1MdwAB/c9AM0jcW4jLNJ4UA1zON8dEQhTk56AdR9z2o3mfizlxHH5pXOlFG4znzMfl0+nsaHvLyPhkBRDru5Bl3z0O+GPsDnA74zQPdHLie91t/T8IXBry2Sf0t2dG5/2D+420C84hOvCoPDQhrmQZZj1GerH09APrSLbcWRJNUsfjhs5zIV3PfI70DxC8MuSxZmJzqOTn6nrWthbRuw8ZjEjbeIE1BGxsWA3KnuQdqrgZiCdNgvQOqeA1zWGXG7nj40sBoI4zsU78M5usGieGVJ0jcYwSsgjbBwyMAGU/1pcl0ByqOJFBYK46N6HfocdjTLwr8MblXVglrdW0mkkiRhlf/ERsakbHoTn0povfwVtmB8KSWM+5V1z75Ab96shpIusSri6MuDjM+n86lcztLzwiVb2I+VHLxTNXE3IkiTLbTkK758CcZMUrAf5TZ3RsZ/161T3HB2hlaNgQynByMfUe1IfRGsLCrUWNf5DITFwEa8Zq6uokUZwKqOGDw0VvbP33H7VDfcR17VfbFJlk+jQJI4KaS+9KGZ81DAKkxVeS67lpOc2YaqS542mcis/+pxjYUub/ADrXUAao+E0XXnYAV1LzIc4xUJ441VLTjOTW7SgrtsamFOUImfj8natY+Nu/U4qCKM46ZqSOw70cBTkC9nu39TitZPP3NGPKhj043oe1jwRXG2i6F7aWpJxTbyvyEZczzP4VqmS0jbZA6hc/+77ZNacL4ZHGgmuElZSyhIoQNUhJxuSRgE4GBuf3qt5t4te3LlHiniRdkhCPoRR0AA+I+pNMaw6u0VvD4R9Y8B89FY8YIv7gQWPiNGg8uRohjQDGdIGSSckux1N2AraThKWA1NDJLMP+9cERAnuB9uvp2zSd+bngLRq7xnYlVGCW6gHfJO9WVjzPeiMxu+UIxhsEkem+4qXvAF+/4Xq8HQOYU2Nlvc3aTHoJTRbz+K0bk5ZbcljgEa5ZSOmwIwTntjNNfJfCw4eTcZeQYPXZgi5PsE/ek7hx8IEn9MUR98qsjjB6dSvXqM96duRFK26KP/DVu/VnkPffvTsOczAT3t9li/UjL3luggDpd3/YJgbho7nb96p+P8wRwRsF2xsxAyc7AqPfJA+Z9jRvGLjwo2Z20bYB9Ce4A9Otc+vrpVAmmU4/7mInqf8AxGGPfIz/AFNRWqik2d9lUwWF8ZwkE30Gp5DmfYSToJ2tuItagzsA11MMKmM6VOwUDGR2/p3ovlrgzOZ3vowPGXZ5tIbJOBpU9N8du1IPEOMymYPrKudww6gjsvpUcXD7q5RplE0yqcMVIZlPXDLnIqpRDv1OMr1FT+i11L9xgEj9sRDW3EAW2uoLqEwy49G1I2AR6qcNsQR6in/ke8sL6QQXdpALgglZEXQkoHXyqQFb2rncnC5j5Sk/bYxtVnYcs3qKZ0hlXwP4niEadOnfYHc1YaqOIbmBiRwM36W9vRfR3D7COFFjiQIijAVRgDvROa5zwjne8Cxs6QXCSKrr4bGKXS2P0P5WPbGRvThwvjMd7CzRMyndGGNMkT43VgejDIPpVktI1Xm303C5vzQfOnD1ubdodQExBeEasMZI/MNPc+m3rSxwe+HELRUlx44UqshHm1qDqRj1z39x7g0LzRBdWqp+Yl8ZEcSW9yQFeOZPMIpPVZAGXPqRWnOlp+WMfEbbaKYxvIvZZDh0l9tXwn5+9JdOyu06bcoZOtwef4+8qHiE6Rpo1Asg0sPQjY/uKpRVhz3w9kkWVATFMiup64OMlCe+2OtVFnIGUEdDnH/xXPcSbptFsNjWUahxU6tQ+K2zSHHgni1kiRlq2Rdzmm0cqqN6k/8ApxMZqv4oXnpSgUXHvUS2/tTwvLsZ7VLHwKNe1cao4LpSULdhRcUbgdDvTl+RQDoKgdo1ONqA1uSjMUsx2DZyVqx4NwcvMo8N332RBux7AnYINiSxPQGrkFSM5AHqcAfUnpTXyRcW8jaYrhSU8zJCGwxG2ZZSuHAyMKuAPen0CXuuLJ1FrneaJAR/LnJ5WQXNyQ04HkjU5jgGMYT+ZsdW+1D/AIm3bpbrpuxbKch1Ckyyj+WPByO+cY67kU4T3ARSxwFAySSAAB1JJ6VxH8QebLG4n1xQGaQAL4rNIFIHQJGCCRv12z71ecYEq9hg7E1gXaD0HfykJtLE7hfc5BxvjocZ/b51acPtMlVDFskDPzNWnDuVNERnvS0a4BjiyNb++4O3v9qm5VhV7gHIAUFhnrnoP659Kz8Q6BC9hhKjaNGriD+0G8EX9Y15TxjRWvFAEikA2ywAzvsNAXI7fCcH510/l22WOEH/AIUHX+VQO/1rnfF1yiHp/EjI2GTqd+nYbaSQfbHerri/MumBo16gkHr5s5CgZHTOBV6kMlMTwH5Xj3u8VjWfum/s0f8AFB8wcc8aV2cnwYTnT2LdlOPkD9hXPeM8ReZmcthj09APSrfjt1pRYAcn4pCO7nf/AH8hS7xnl6aHTJIhCSLlWOMYPfr+1ZwJrVC4r0+Ep/8Ay4bxonNLW3ghu7hvc35CJsECkYfA1kbj4mwNWcYJxt9aeOUuReIrPHNBpiGRmXxFZGXO4wvxbVQ8r2dk0qJcmWNX21x+GYyfViRlR9679y9wKCzi8O3B0k53YsST3yausZJWXjMV4TIjzHW336H0tcGVaqNt9z/etZog6srDZgQR7EYND8U4vHbRGWdgiDGWOdskAdPc0lc08yvG0HELWbxrRT4c8SHK6Wb/ADCOxHvvsKeSsGlSc82SpfyNw5vyt2jiJWYwXKjICEkqGA9CTuNxV1yTxZY+JEI6vFeRB9SnK+NEArYz3x/WujBIrmIEhZI3AI1AFWUjIO/tiuTfidyDBZrHcwIyp4gEqqfhU9GXuOh/ajNQ5cpVqm9lQlpsT6djhH8py/Fa+8KxGFV2eeBQjfCx1hsH/wBNRRcZS94PcsYwgWOeNowc6GiB8ucb4wpzSVxXhN6fycJlNzZyXEMsMzfEoAZtDEnbyk7HbK1Jwm+aE8btTkYWacDbGGUqw/6lP0pMoxQDYAuZ9pTLy1c/m+DGN1/ixRhcHr5UDxOPmpWub210Efb4H3H/AAsOoP1p85BtZQfD0nw5bC1fVjbWqaBv6kH9q5zYxeaWJwdQZhj0bVUVAXAJ1HKxzuFvcJkSfNSrVZw9iBhs5239tsGrdY8UprQbpjwQcsqJ+NrjrW9nxAFdzSWZsV5/iDZ22FVfCWAnT/EACa2PEcjIpNfiDYre14odJBOK4U1IumK640CMCqG5uS7gZoKfiIAyN6K4OviHAUlj0ABJJ7AVxYgcLp65U5eVoWkny8RICxZwJWU58/copxt3PyomfjlwGMdpMiuDj8vb28TgegOn4e27NUPCOV5Z2iS6UyFdlhZ9NvCg3xIF800pySUXpkaj2rp8FrHAgSNFjQdBGoA+WAK06QDGZYWiC2gwBwnlsuOcy2XHJoljuI3eLG6Q6Nz1HihN2x6dKTJeHXNo6s6SQv8AEviKurIxuBnP7V9H33ERFE7yN4caqSZT+keuPX0r5z41HH4raJZJQxz4sw0Oxyfc57dftQVBF1fwFU1LREcLXPRHHny7IKyhZVxgExqxX3GRtRHAI2ln1KrKNy2lcADBOMdBv61SQRyL1kBHpjt86eOBFE4dMxUF3YqrHPfSg3G/UmqLwapyyvTPouo4RzY/X5QC0Wm021jUITi1z5Iosli4TG/n0qZNDEfq2Ixnp9aJmlMSCZwSu/hB/wBb/qfJ6gb/AL+1RcJ4P41wiNlnJYSE/wAoGAVb0CrnHbb1qs5046ZpiVOIkPhxjsqDbIHvirVdvkDJvYewXnfpdBtZzqr/ANA14xmO/EzE2gB3IoK05slhZ2jWMuzY1yIGYNn9ORhag4vzPeTLpnkLLnOlkIH9K84Ry3Ndl/C0u46xF0Vyv86qeo+Vda/DTht9HG0d7GPCQfwzLpaQeq+647moYy2UaK3isTkmoYkabEDaw+OzwtG2OWGD7EH1zmuk8j/iRcwwi3MDXLKAUIYKRF6nV1HT5V2D/B4B/wBzFv8A8Cb/ALUtc38ntPJFNa+Ek8YKEuPL4bDHQdcenvTmtgyVlOxdOqAwt9f/AH0/yVtwzmsXFw1pPCqh49aZYMsidGGMbkf2qh5l/Dl7cPNw0kB1ZZbY7o6MCDgH0z067bVVcx8F4lbJHKyRSm3cOktuCrIB8YaPoVI2OMdqfOUOere/QaGCygeaJtmHqR/MPcUTspNkvzUofTuNxqO/jfVLnJ3NVtYRxWc12jnHlbHlQZ/y2IJ0b5xq/anXjPDEvLWSEkFZUIDDcb7qwI64ODXE/wAWuB/l792C+S4XxR6axtINvqfrUv4Vc5tb3CQu5NvN5QGziOT9OM9jQl8mITamGDgK1M31756fydN10Xl/gM9vZQW87LrilfQw3UqA2jPz1N96SOfCLXiTSMdCXVlPG2TsHEbLjP8AzKn3rrnF3ACE4ILacHvkHHyO1cq/HK6R4oE8P+Nqcg9wir5gfXJx9qJw8qqUajnVZjUH8+66Rygmm0tVJ/8Ax4T9fDXP9q5PzfbeFxl9I2lZGXbrnBJ+6mur8BufEtoGXfXDGV9souBXMvxHeV+IvpIBtbUMcDOQx0lR7kP17UThoUNAkuc0b/lR3NmE0aXVx8O3zNGJ0pGtuJ4lZB0IB3659/emWPiIIG++N9+9Vy2DAWgwgtzalJv53bcb1CLhj22oWdWYZWoLe5bOk0tYsKygucHDUWCr9KqzYk75re1yhwelCQuU10vh+4pr5K1N/FUrH4eMzMMmMvlVMafrlOCFHTqT0pdm4cXI075xgf2p3h5atreBY7yZjJkObRJYogrOML4sjEHVpHQdN9upJMbN02hTD3jNorGPja2H8SKC3LYOXuZs3J7klhsuR+lfXvVrwv8AGu1facGBvnqX5hlz+9Hcsfh9w94Vka0hJbJGJWmGnO3nOAT8qtLrkSwxpNpDpO2yYP0Ip9Nr9zKuVn0DLXAzx7KS+ZPxbjkVo7VfF1DHiSoNO53Cxn4z7nApSTkq5dDPKqRRNvqcqBjsQig6ftVtzzyDbWSh0mcayfDhYFiSBk6XGCo33zSpwjmW5tyfBdsHZkJBX99vuKF5/wBS1cE2mGjwtzzvx7E9CFPDw4LJ4UZDZYAMCcEnuM10XmGJIVs7RCQgbW47kR7knHfIJ+3pSlyhGJr6MuB8RkYDAG2W2A2646Vdc6v4lw2AckRwJ28znLn/ANJA/wDNSKIlpdxPtqVs/U6opVKdIaNaTG2Y+VvDc8LL0T+BbPL8Ml0xji7aY84d9umdhSBzDwt4LhoZuoIPqChA3Tpn196duO3Fu12UnmKRW6IihBnLAKGUenz9qqeeePWd1HGI2bxIxgOepUDYHp996YTJLj0/Ko5G06LKTRqMxmw08o4af3GeK24HyBNcATWl1AVQgh/MkqN6Mu+n74Nd24cHESCVgz6RqZRgFsbkA9M18vcD4/NazCWF9Eg6/wArjuHHce5rtXJX4ii+BUkRzKMtGe4/mQ9x7U1kaLExrajxmFwPUd9yACnkyblD36H+xpd4feyx8Slid9cMkYeLceQqQjx7ep3x71ZC+jJCSOuqTKhMgMQcjYdfrXMuc+UEsPy5dpZLPxJQfMQ0TSY0uGG7EY7+lMdbRU8PTzHK60jf5HRdguIg6Mh6MCp+RGD/AFrillwFy0tmr+Fe2Ts9tIML4kTNllYj6HJ/m9KuV4xxDhSq7H87YtjS4+MKdxv1G3rkVrzDxmL8zZ8WtiGjyIZh+oBtiJB22P8A00skFXaFJ9OWi86HmNjwtr6aq5HAJOLWCpeoYbqJmAkwNmGPMMdVYEZxXKOZuTbuw/zY8rqys0e65B2Jx8J+1fSIcYUjp2x0xivbiBXUowyrAgj1BGDRFgKrMxr2EjY7cJ4d9IXMoOf0uLSxOdUjXEUUygnIYpICMdcHZgfelrjY/PcWmXOY7aEoCx7gZ3I9yftUHA+TinFHiwR4Ezsc5OU0EwHHzzuO1Ac1zvZ8RvT3mj1Dp+rTn+4qHXbdWKHkreU3F/8AP3XRvw65iRLa0gmbEp8WKNSD5vBYjr0zgjrQi8NF1xTi/f8A7OsYPoxRT+xFU/FuDFeCcOulXTJalJHwN9LuS7H64NM/4ZSC4l4jdp8M0+EJ28qr6fUUR4JQDWh1Vtje3C4A+Vw2I/x0HrhfrnFMFxCQxAPc/wBSKj43wvweKTLjaNpHHy3YY+/7VY3ONbe5JHuDuDSqzd0zBVjJEc0o8PTcjO1SXMQBrKykOWUVPGvlBrZLXV1NZWUJJlCm/kKHPELePbcO2WGcaVOMDPXJBz7Uzc8Cy4XoK2MU8j7mSZiSSc5LZB1H7V7WVbp6LSaMpbltLdkXyX+Khu38L8ssYAyND7AemnTTbJcEyA5+nasrKexVarQIhJ34w3rJbwKAhDvIDrUMRhMgqT8J964vq3GnY5+LqTn19a9rKRU1K2MCSKTI3cR8HsroX4ZR5uXJ6rEf6iroW/i8QTfToMkpx0ZkC427bt+wrKyhww/pd8Ve+q+bGmdm/DSR7rmvGTqYuepdv3NQQ8J8S3mmLDMLAEFR5skjqCNPT3rKyq9IyFo/UGNFZ0cB+PgKiNwB+gfc0dblmzIG0lQSNOc/LOelZWVZe0AAhedwVR1V7mONoJta4FtIV5yzwsSRtcF38SM5U6jnUu4Oa+h+J8KS6tDFKMrIgz6g4BDD3B3rKyl0SS5wPFU8TUcHDlB/mAk78Ir9pbaa3kw6wSFFJ7o2TpI9t/vSh+JvBRw2V2tm0xXUbCSEjKdQMjfYg7g9q9rKdqO+KeDlxD2jSD7NJHf5Tz+FnGnu7GPxOsShM5+LGwJ+mPtTrGcqD6f2rKyjaZaqOKaG1THI+oBSbzOBDxCKdfieFlYeuh10nPrhyK57+NEAee0k6FwY291DAj/3GsrK4/pRUj529F0m6m0WEsYAKpC5AI2IUHYj02qo/BS+M9pKxATEzEBNlGpQcYrKypfYhDTANN55fdqWubbZTxmb/wDXEP8A1kgn7CgLewxGmlsAqDggHB74z0HtWVlcLkoCSGhf/9k=">
            <a:extLst>
              <a:ext uri="{FF2B5EF4-FFF2-40B4-BE49-F238E27FC236}">
                <a16:creationId xmlns:a16="http://schemas.microsoft.com/office/drawing/2014/main" id="{B7940C69-1290-453E-A6A3-6B6EDBD0AE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042988"/>
            <a:ext cx="2095500" cy="218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8679" name="Picture 2" descr="http://www.vietnam-un.org/images/gallery/Map5.gif">
            <a:extLst>
              <a:ext uri="{FF2B5EF4-FFF2-40B4-BE49-F238E27FC236}">
                <a16:creationId xmlns:a16="http://schemas.microsoft.com/office/drawing/2014/main" id="{65DF248C-DCC7-4D09-A126-027EADCB6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3733800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EF6FAF0-975D-433B-8C02-52F0BAAE78EB}"/>
              </a:ext>
            </a:extLst>
          </p:cNvPr>
          <p:cNvCxnSpPr/>
          <p:nvPr/>
        </p:nvCxnSpPr>
        <p:spPr>
          <a:xfrm>
            <a:off x="3203575" y="1668463"/>
            <a:ext cx="266382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8879845-209C-4BC1-8A64-F74A21084BA5}"/>
              </a:ext>
            </a:extLst>
          </p:cNvPr>
          <p:cNvSpPr/>
          <p:nvPr/>
        </p:nvSpPr>
        <p:spPr>
          <a:xfrm>
            <a:off x="5867400" y="615950"/>
            <a:ext cx="4495800" cy="16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 Bắc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Tày, Nùng, Thái, Dao, Hmông, Giáy, Tà ôi…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F28605-2339-4FF9-B3A3-9B7F94127843}"/>
              </a:ext>
            </a:extLst>
          </p:cNvPr>
          <p:cNvSpPr/>
          <p:nvPr/>
        </p:nvSpPr>
        <p:spPr>
          <a:xfrm>
            <a:off x="5943600" y="3048000"/>
            <a:ext cx="4495800" cy="16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 Trung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Vân Kiều, Ba-na, Ê-đê, Gia-rai, Xơ-đăng…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A79CA67-8742-4CF9-8357-4B6180D6132D}"/>
              </a:ext>
            </a:extLst>
          </p:cNvPr>
          <p:cNvCxnSpPr/>
          <p:nvPr/>
        </p:nvCxnSpPr>
        <p:spPr>
          <a:xfrm>
            <a:off x="3657600" y="3768725"/>
            <a:ext cx="2209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3" descr="Top 50 hình nền powerpoint đơn giản mà rất đẹp chất lượng cao">
            <a:extLst>
              <a:ext uri="{FF2B5EF4-FFF2-40B4-BE49-F238E27FC236}">
                <a16:creationId xmlns:a16="http://schemas.microsoft.com/office/drawing/2014/main" id="{1D4CD977-276C-4E17-9D88-D065C7E46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2192000" cy="670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152">
            <a:extLst>
              <a:ext uri="{FF2B5EF4-FFF2-40B4-BE49-F238E27FC236}">
                <a16:creationId xmlns:a16="http://schemas.microsoft.com/office/drawing/2014/main" id="{24CAE196-DEE9-47B3-B9BE-A564C3A7A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57200"/>
            <a:ext cx="5410200" cy="457200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err="1">
                <a:solidFill>
                  <a:srgbClr val="009900"/>
                </a:solidFill>
              </a:rPr>
              <a:t>Các</a:t>
            </a:r>
            <a:r>
              <a:rPr lang="en-US" altLang="en-US" sz="2400" b="1" dirty="0">
                <a:solidFill>
                  <a:srgbClr val="009900"/>
                </a:solidFill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</a:rPr>
              <a:t>dân</a:t>
            </a:r>
            <a:r>
              <a:rPr lang="en-US" altLang="en-US" sz="2400" b="1" dirty="0">
                <a:solidFill>
                  <a:srgbClr val="009900"/>
                </a:solidFill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</a:rPr>
              <a:t>tộc</a:t>
            </a:r>
            <a:r>
              <a:rPr lang="en-US" altLang="en-US" sz="2400" b="1" dirty="0">
                <a:solidFill>
                  <a:srgbClr val="009900"/>
                </a:solidFill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</a:rPr>
              <a:t>thiểu</a:t>
            </a:r>
            <a:r>
              <a:rPr lang="en-US" altLang="en-US" sz="2400" b="1" dirty="0">
                <a:solidFill>
                  <a:srgbClr val="009900"/>
                </a:solidFill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</a:rPr>
              <a:t>số</a:t>
            </a:r>
            <a:r>
              <a:rPr lang="en-US" altLang="en-US" sz="2400" b="1" dirty="0">
                <a:solidFill>
                  <a:srgbClr val="009900"/>
                </a:solidFill>
              </a:rPr>
              <a:t> ở </a:t>
            </a:r>
            <a:r>
              <a:rPr lang="en-US" altLang="en-US" sz="2400" b="1" dirty="0" err="1">
                <a:solidFill>
                  <a:srgbClr val="009900"/>
                </a:solidFill>
              </a:rPr>
              <a:t>miền</a:t>
            </a:r>
            <a:r>
              <a:rPr lang="en-US" altLang="en-US" sz="2400" b="1" dirty="0">
                <a:solidFill>
                  <a:srgbClr val="009900"/>
                </a:solidFill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</a:rPr>
              <a:t>Trung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</a:p>
        </p:txBody>
      </p:sp>
      <p:pic>
        <p:nvPicPr>
          <p:cNvPr id="27801" name="Picture 153" descr="dan toc Bru- Vân Kiều1">
            <a:extLst>
              <a:ext uri="{FF2B5EF4-FFF2-40B4-BE49-F238E27FC236}">
                <a16:creationId xmlns:a16="http://schemas.microsoft.com/office/drawing/2014/main" id="{1155EC94-B577-440B-9B26-A9CFADD79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43000"/>
            <a:ext cx="1828800" cy="21336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802" name="Picture 154" descr="Cơ ho">
            <a:extLst>
              <a:ext uri="{FF2B5EF4-FFF2-40B4-BE49-F238E27FC236}">
                <a16:creationId xmlns:a16="http://schemas.microsoft.com/office/drawing/2014/main" id="{E92F9656-A136-431A-848F-E8DCDC110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43000"/>
            <a:ext cx="1752600" cy="21336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803" name="Picture 155" descr="Khơ mu">
            <a:extLst>
              <a:ext uri="{FF2B5EF4-FFF2-40B4-BE49-F238E27FC236}">
                <a16:creationId xmlns:a16="http://schemas.microsoft.com/office/drawing/2014/main" id="{EDC0B713-F1CF-48D2-90CF-AB2EEA902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143000"/>
            <a:ext cx="1628775" cy="21336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804" name="Picture 156" descr="Ê đê">
            <a:extLst>
              <a:ext uri="{FF2B5EF4-FFF2-40B4-BE49-F238E27FC236}">
                <a16:creationId xmlns:a16="http://schemas.microsoft.com/office/drawing/2014/main" id="{F3D7CB34-0ADA-4004-A3DF-6DD7210E7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143000"/>
            <a:ext cx="1752600" cy="21336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805" name="Picture 157" descr="Giarai5">
            <a:extLst>
              <a:ext uri="{FF2B5EF4-FFF2-40B4-BE49-F238E27FC236}">
                <a16:creationId xmlns:a16="http://schemas.microsoft.com/office/drawing/2014/main" id="{7023D0AF-F247-4B00-AF85-E1718E674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3962400"/>
            <a:ext cx="1863725" cy="19812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806" name="Picture 158" descr="Ba na">
            <a:extLst>
              <a:ext uri="{FF2B5EF4-FFF2-40B4-BE49-F238E27FC236}">
                <a16:creationId xmlns:a16="http://schemas.microsoft.com/office/drawing/2014/main" id="{F64D2EF8-5FA6-4625-95E3-C7488C11A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62400"/>
            <a:ext cx="1676400" cy="19812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807" name="Picture 159" descr="Chăm">
            <a:extLst>
              <a:ext uri="{FF2B5EF4-FFF2-40B4-BE49-F238E27FC236}">
                <a16:creationId xmlns:a16="http://schemas.microsoft.com/office/drawing/2014/main" id="{4D820035-1229-4EC3-88E7-48E72A6E1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62400"/>
            <a:ext cx="1676400" cy="19812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808" name="Picture 160" descr="Xê đăng">
            <a:extLst>
              <a:ext uri="{FF2B5EF4-FFF2-40B4-BE49-F238E27FC236}">
                <a16:creationId xmlns:a16="http://schemas.microsoft.com/office/drawing/2014/main" id="{E1B7BA8D-870C-4BD7-9A4E-7C6950986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13" y="3962400"/>
            <a:ext cx="1703387" cy="19812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809" name="AutoShape 161" descr="Divot">
            <a:extLst>
              <a:ext uri="{FF2B5EF4-FFF2-40B4-BE49-F238E27FC236}">
                <a16:creationId xmlns:a16="http://schemas.microsoft.com/office/drawing/2014/main" id="{A1C73206-3DB9-4C6F-A016-D8EB8B73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3365500"/>
            <a:ext cx="806450" cy="292100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Vân Kiều</a:t>
            </a:r>
          </a:p>
        </p:txBody>
      </p:sp>
      <p:sp>
        <p:nvSpPr>
          <p:cNvPr id="27810" name="AutoShape 162" descr="Divot">
            <a:extLst>
              <a:ext uri="{FF2B5EF4-FFF2-40B4-BE49-F238E27FC236}">
                <a16:creationId xmlns:a16="http://schemas.microsoft.com/office/drawing/2014/main" id="{0A54C8EA-B6B2-412E-96F0-7EB4F75CE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352800"/>
            <a:ext cx="806450" cy="292100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Cơ-ho</a:t>
            </a:r>
          </a:p>
        </p:txBody>
      </p:sp>
      <p:sp>
        <p:nvSpPr>
          <p:cNvPr id="27811" name="AutoShape 163" descr="Divot">
            <a:extLst>
              <a:ext uri="{FF2B5EF4-FFF2-40B4-BE49-F238E27FC236}">
                <a16:creationId xmlns:a16="http://schemas.microsoft.com/office/drawing/2014/main" id="{8289C5C3-3178-4BD4-96BA-3E11656DA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365500"/>
            <a:ext cx="806450" cy="292100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Khơ-mú</a:t>
            </a:r>
          </a:p>
        </p:txBody>
      </p:sp>
      <p:sp>
        <p:nvSpPr>
          <p:cNvPr id="27812" name="AutoShape 164" descr="Divot">
            <a:extLst>
              <a:ext uri="{FF2B5EF4-FFF2-40B4-BE49-F238E27FC236}">
                <a16:creationId xmlns:a16="http://schemas.microsoft.com/office/drawing/2014/main" id="{B528C01D-D038-4458-82C1-8B01449CF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3352800"/>
            <a:ext cx="806450" cy="292100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Ê-đê</a:t>
            </a:r>
          </a:p>
        </p:txBody>
      </p:sp>
      <p:sp>
        <p:nvSpPr>
          <p:cNvPr id="27813" name="AutoShape 165" descr="Divot">
            <a:extLst>
              <a:ext uri="{FF2B5EF4-FFF2-40B4-BE49-F238E27FC236}">
                <a16:creationId xmlns:a16="http://schemas.microsoft.com/office/drawing/2014/main" id="{19590100-F136-47A6-AB24-B56DEB1C6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956300"/>
            <a:ext cx="806450" cy="292100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Gia-rai</a:t>
            </a:r>
          </a:p>
        </p:txBody>
      </p:sp>
      <p:sp>
        <p:nvSpPr>
          <p:cNvPr id="27814" name="AutoShape 166" descr="Divot">
            <a:extLst>
              <a:ext uri="{FF2B5EF4-FFF2-40B4-BE49-F238E27FC236}">
                <a16:creationId xmlns:a16="http://schemas.microsoft.com/office/drawing/2014/main" id="{87E5F491-A228-4017-A9C3-D79C99229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956300"/>
            <a:ext cx="806450" cy="292100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Ba-na</a:t>
            </a:r>
          </a:p>
        </p:txBody>
      </p:sp>
      <p:sp>
        <p:nvSpPr>
          <p:cNvPr id="27815" name="AutoShape 167" descr="Divot">
            <a:extLst>
              <a:ext uri="{FF2B5EF4-FFF2-40B4-BE49-F238E27FC236}">
                <a16:creationId xmlns:a16="http://schemas.microsoft.com/office/drawing/2014/main" id="{8594F58E-4142-41C7-91D0-ABFA5F6BA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956300"/>
            <a:ext cx="806450" cy="292100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Chăm</a:t>
            </a:r>
          </a:p>
        </p:txBody>
      </p:sp>
      <p:sp>
        <p:nvSpPr>
          <p:cNvPr id="27816" name="AutoShape 168" descr="Divot">
            <a:extLst>
              <a:ext uri="{FF2B5EF4-FFF2-40B4-BE49-F238E27FC236}">
                <a16:creationId xmlns:a16="http://schemas.microsoft.com/office/drawing/2014/main" id="{E635317D-49DC-47D2-BC21-64A138382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5943600"/>
            <a:ext cx="806450" cy="292100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2400" b="1">
                <a:solidFill>
                  <a:srgbClr val="0000CC"/>
                </a:solidFill>
                <a:latin typeface="VNI-Times" pitchFamily="2" charset="0"/>
              </a:rPr>
              <a:t>ơ</a:t>
            </a:r>
            <a:r>
              <a:rPr lang="en-US" altLang="en-US" sz="2400">
                <a:solidFill>
                  <a:srgbClr val="0000CC"/>
                </a:solidFill>
                <a:latin typeface="VNI-Times" pitchFamily="2" charset="0"/>
              </a:rPr>
              <a:t>-</a:t>
            </a: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đăng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8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78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78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78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78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78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78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78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1000"/>
                                        <p:tgtEl>
                                          <p:spTgt spid="27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1000"/>
                                        <p:tgtEl>
                                          <p:spTgt spid="27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1000"/>
                                        <p:tgtEl>
                                          <p:spTgt spid="27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1000"/>
                                        <p:tgtEl>
                                          <p:spTgt spid="27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1000"/>
                                        <p:tgtEl>
                                          <p:spTgt spid="27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1000"/>
                                        <p:tgtEl>
                                          <p:spTgt spid="27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1000"/>
                                        <p:tgtEl>
                                          <p:spTgt spid="27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1000"/>
                                        <p:tgtEl>
                                          <p:spTgt spid="27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09" grpId="0"/>
      <p:bldP spid="27810" grpId="0"/>
      <p:bldP spid="27811" grpId="0"/>
      <p:bldP spid="27812" grpId="0"/>
      <p:bldP spid="27813" grpId="0"/>
      <p:bldP spid="27814" grpId="0"/>
      <p:bldP spid="27815" grpId="0"/>
      <p:bldP spid="278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0135135-9A4A-4398-8DBF-096D04A5AC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F3A3EC8-A8AE-4C4B-B574-9CBCA58B0ADD}"/>
              </a:ext>
            </a:extLst>
          </p:cNvPr>
          <p:cNvSpPr/>
          <p:nvPr/>
        </p:nvSpPr>
        <p:spPr>
          <a:xfrm>
            <a:off x="1219200" y="381000"/>
            <a:ext cx="9906000" cy="6172200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26" name="图片 86">
            <a:extLst>
              <a:ext uri="{FF2B5EF4-FFF2-40B4-BE49-F238E27FC236}">
                <a16:creationId xmlns:a16="http://schemas.microsoft.com/office/drawing/2014/main" id="{A7E89672-AE46-43B2-B285-3570C1897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29"/>
          <a:stretch>
            <a:fillRect/>
          </a:stretch>
        </p:blipFill>
        <p:spPr bwMode="auto">
          <a:xfrm>
            <a:off x="0" y="0"/>
            <a:ext cx="18129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图片 8">
            <a:extLst>
              <a:ext uri="{FF2B5EF4-FFF2-40B4-BE49-F238E27FC236}">
                <a16:creationId xmlns:a16="http://schemas.microsoft.com/office/drawing/2014/main" id="{353C540C-0B89-4892-833F-1A770D9AC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313" y="5219700"/>
            <a:ext cx="1039812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Callout 6">
            <a:extLst>
              <a:ext uri="{FF2B5EF4-FFF2-40B4-BE49-F238E27FC236}">
                <a16:creationId xmlns:a16="http://schemas.microsoft.com/office/drawing/2014/main" id="{CE538E57-D4A9-491D-93B1-1B3CDE3F0543}"/>
              </a:ext>
            </a:extLst>
          </p:cNvPr>
          <p:cNvSpPr/>
          <p:nvPr/>
        </p:nvSpPr>
        <p:spPr>
          <a:xfrm>
            <a:off x="4343400" y="609600"/>
            <a:ext cx="6096000" cy="3124200"/>
          </a:xfrm>
          <a:prstGeom prst="cloudCallout">
            <a:avLst>
              <a:gd name="adj1" fmla="val -59719"/>
              <a:gd name="adj2" fmla="val 623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tránh thú dữ, nhiều dân tộc miền núi thường làm gì để ở? </a:t>
            </a:r>
            <a:endParaRPr lang="vi-VN" sz="3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9" name="Picture 13" descr="9">
            <a:extLst>
              <a:ext uri="{FF2B5EF4-FFF2-40B4-BE49-F238E27FC236}">
                <a16:creationId xmlns:a16="http://schemas.microsoft.com/office/drawing/2014/main" id="{A05BEC61-69ED-4154-9E63-226C0D4928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0"/>
            <a:ext cx="1752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60BE2DF-37EB-40A9-911E-A113232CA5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1300C82-19DE-4970-B94C-5BDD4B6D9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575" y="4435475"/>
            <a:ext cx="3962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rông</a:t>
            </a:r>
            <a:r>
              <a:rPr lang="en-US" altLang="en-US" sz="440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1750" name="Picture 5" descr="untitled">
            <a:extLst>
              <a:ext uri="{FF2B5EF4-FFF2-40B4-BE49-F238E27FC236}">
                <a16:creationId xmlns:a16="http://schemas.microsoft.com/office/drawing/2014/main" id="{72EDFCEF-46FA-4BC5-91DB-DCA1536EB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072188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 descr="nharong2">
            <a:extLst>
              <a:ext uri="{FF2B5EF4-FFF2-40B4-BE49-F238E27FC236}">
                <a16:creationId xmlns:a16="http://schemas.microsoft.com/office/drawing/2014/main" id="{A28AAC56-9AA7-4D4C-BFE3-8C374CC0C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/>
          </a:blip>
          <a:srcRect/>
          <a:stretch>
            <a:fillRect/>
          </a:stretch>
        </p:blipFill>
        <p:spPr bwMode="auto">
          <a:xfrm>
            <a:off x="5715000" y="3818677"/>
            <a:ext cx="4572000" cy="2960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13" descr="nhà rông">
            <a:extLst>
              <a:ext uri="{FF2B5EF4-FFF2-40B4-BE49-F238E27FC236}">
                <a16:creationId xmlns:a16="http://schemas.microsoft.com/office/drawing/2014/main" id="{E8A3F3E2-B14B-4CCC-B569-9D44B9A4B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0"/>
            <a:ext cx="3048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81C268C-5A7C-455C-A88D-0E30FC6199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049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D3276A9E-0A33-4AC6-8641-396D66D45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715000"/>
            <a:ext cx="1371600" cy="4572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0" b="1" i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5066" name="Picture 26" descr="nha san">
            <a:extLst>
              <a:ext uri="{FF2B5EF4-FFF2-40B4-BE49-F238E27FC236}">
                <a16:creationId xmlns:a16="http://schemas.microsoft.com/office/drawing/2014/main" id="{B0D05DAA-E48E-4DB3-8667-D0A178A42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14650"/>
            <a:ext cx="9113838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7" name="Picture 13" descr="nhà sàn">
            <a:extLst>
              <a:ext uri="{FF2B5EF4-FFF2-40B4-BE49-F238E27FC236}">
                <a16:creationId xmlns:a16="http://schemas.microsoft.com/office/drawing/2014/main" id="{4D7BC127-8D9D-43CB-8992-A20B39A08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1054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4BB0BE1-2FA5-4CFC-8A8E-3453669CD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1103313"/>
            <a:ext cx="2667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C00000"/>
                </a:solidFill>
                <a:latin typeface="Times New Roman" panose="02020603050405020304" pitchFamily="18" charset="0"/>
              </a:rPr>
              <a:t>Nhà sàn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1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9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F8C870-712F-4ACD-A0D0-0FE2718353D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345E4CC-9E96-4F9C-8383-5D705697C0CB}"/>
              </a:ext>
            </a:extLst>
          </p:cNvPr>
          <p:cNvSpPr/>
          <p:nvPr/>
        </p:nvSpPr>
        <p:spPr>
          <a:xfrm>
            <a:off x="1219200" y="381000"/>
            <a:ext cx="9906000" cy="6172200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3798" name="图片 86">
            <a:extLst>
              <a:ext uri="{FF2B5EF4-FFF2-40B4-BE49-F238E27FC236}">
                <a16:creationId xmlns:a16="http://schemas.microsoft.com/office/drawing/2014/main" id="{9C497282-1334-4F73-816B-F302D8296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29"/>
          <a:stretch>
            <a:fillRect/>
          </a:stretch>
        </p:blipFill>
        <p:spPr bwMode="auto">
          <a:xfrm>
            <a:off x="0" y="0"/>
            <a:ext cx="18129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3" descr="9">
            <a:extLst>
              <a:ext uri="{FF2B5EF4-FFF2-40B4-BE49-F238E27FC236}">
                <a16:creationId xmlns:a16="http://schemas.microsoft.com/office/drawing/2014/main" id="{D80C428B-6C5C-4DCF-82AF-9E39BBFF3D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43200"/>
            <a:ext cx="1981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Callout 6">
            <a:extLst>
              <a:ext uri="{FF2B5EF4-FFF2-40B4-BE49-F238E27FC236}">
                <a16:creationId xmlns:a16="http://schemas.microsoft.com/office/drawing/2014/main" id="{C8280AEC-765C-4182-A900-255D50F70555}"/>
              </a:ext>
            </a:extLst>
          </p:cNvPr>
          <p:cNvSpPr/>
          <p:nvPr/>
        </p:nvSpPr>
        <p:spPr>
          <a:xfrm>
            <a:off x="3581400" y="609600"/>
            <a:ext cx="6858000" cy="2590800"/>
          </a:xfrm>
          <a:prstGeom prst="cloudCallout">
            <a:avLst>
              <a:gd name="adj1" fmla="val -41071"/>
              <a:gd name="adj2" fmla="val 885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817993-A693-485A-A2C7-1B8DCA99DC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4821" name="Content Placeholder 5">
            <a:extLst>
              <a:ext uri="{FF2B5EF4-FFF2-40B4-BE49-F238E27FC236}">
                <a16:creationId xmlns:a16="http://schemas.microsoft.com/office/drawing/2014/main" id="{F0A2731B-3DE3-431B-914A-CF24DEA3E6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6063" y="0"/>
            <a:ext cx="9151937" cy="6858000"/>
          </a:xfrm>
        </p:spPr>
      </p:pic>
      <p:sp>
        <p:nvSpPr>
          <p:cNvPr id="34822" name="TextBox 7">
            <a:extLst>
              <a:ext uri="{FF2B5EF4-FFF2-40B4-BE49-F238E27FC236}">
                <a16:creationId xmlns:a16="http://schemas.microsoft.com/office/drawing/2014/main" id="{F751871E-9F59-4BBC-8A85-9D06D3683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6321425"/>
            <a:ext cx="1717675" cy="46196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Nhảy sạp</a:t>
            </a:r>
            <a:endParaRPr lang="vi-V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2B63D6-059A-44E4-8C7A-05E7B16351F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18A6ED-CF9E-47C3-A85F-DE7E5CECD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28600"/>
            <a:ext cx="6324600" cy="944563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Lễ hội cồng chiêng</a:t>
            </a:r>
            <a:endParaRPr lang="vi-V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6" name="Content Placeholder 3">
            <a:extLst>
              <a:ext uri="{FF2B5EF4-FFF2-40B4-BE49-F238E27FC236}">
                <a16:creationId xmlns:a16="http://schemas.microsoft.com/office/drawing/2014/main" id="{288E76F1-32DA-4850-9E0E-9EEF9E0297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2575" y="1371600"/>
            <a:ext cx="9115425" cy="54689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B5DFB9-DA5F-4914-A7C6-76063E1EE0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682321-1003-4505-AE67-897ED97B1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228600"/>
            <a:ext cx="6324600" cy="1020763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Nhảy múa bên bếp lửa</a:t>
            </a:r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870" name="Content Placeholder 3">
            <a:extLst>
              <a:ext uri="{FF2B5EF4-FFF2-40B4-BE49-F238E27FC236}">
                <a16:creationId xmlns:a16="http://schemas.microsoft.com/office/drawing/2014/main" id="{4AA1FDF7-2410-4EB5-A504-FDEBFC4DA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447800"/>
            <a:ext cx="9144000" cy="5410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AADA5B3-A4E9-4618-9FF7-992E28A4FEF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2C84E31-A1E5-4E71-8805-664E744950F0}"/>
              </a:ext>
            </a:extLst>
          </p:cNvPr>
          <p:cNvSpPr/>
          <p:nvPr/>
        </p:nvSpPr>
        <p:spPr>
          <a:xfrm>
            <a:off x="1219200" y="381000"/>
            <a:ext cx="9906000" cy="6172200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8438" name="图片 86">
            <a:extLst>
              <a:ext uri="{FF2B5EF4-FFF2-40B4-BE49-F238E27FC236}">
                <a16:creationId xmlns:a16="http://schemas.microsoft.com/office/drawing/2014/main" id="{D28188E9-EC5F-4FB7-BCEE-30D3A7CD9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29"/>
          <a:stretch>
            <a:fillRect/>
          </a:stretch>
        </p:blipFill>
        <p:spPr bwMode="auto">
          <a:xfrm>
            <a:off x="0" y="0"/>
            <a:ext cx="18129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图片 8">
            <a:extLst>
              <a:ext uri="{FF2B5EF4-FFF2-40B4-BE49-F238E27FC236}">
                <a16:creationId xmlns:a16="http://schemas.microsoft.com/office/drawing/2014/main" id="{4B1D5E30-B69E-4727-BDD6-AD9A79AA7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313" y="5219700"/>
            <a:ext cx="1039812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3" descr="9">
            <a:extLst>
              <a:ext uri="{FF2B5EF4-FFF2-40B4-BE49-F238E27FC236}">
                <a16:creationId xmlns:a16="http://schemas.microsoft.com/office/drawing/2014/main" id="{F9A86743-9BCB-4439-A8AC-B59EC23D81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1295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WordArt 13">
            <a:extLst>
              <a:ext uri="{FF2B5EF4-FFF2-40B4-BE49-F238E27FC236}">
                <a16:creationId xmlns:a16="http://schemas.microsoft.com/office/drawing/2014/main" id="{6138B736-6807-4901-A45D-C963807AD7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685800"/>
            <a:ext cx="54102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92B460-317C-4F46-9685-FE6FA3AD4E2B}"/>
              </a:ext>
            </a:extLst>
          </p:cNvPr>
          <p:cNvCxnSpPr/>
          <p:nvPr/>
        </p:nvCxnSpPr>
        <p:spPr>
          <a:xfrm>
            <a:off x="4365625" y="4054475"/>
            <a:ext cx="3276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F9889D70-46DE-4D0C-8DD3-DC9032752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209800"/>
            <a:ext cx="9775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Tìm bộ phận trả lời cho câu hỏi “Thế nào?”</a:t>
            </a:r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60BEDBB7-5CA9-41FB-85AF-8B34B8F09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4025" y="3346450"/>
            <a:ext cx="83931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1) Bạn Lan rất thông minh.</a:t>
            </a:r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D213A2E8-3498-4D41-82F6-76D517B77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267200"/>
            <a:ext cx="95202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400"/>
              </a:spcBef>
              <a:buFontTx/>
              <a:buNone/>
            </a:pP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2) Những hạt sương long lanh như những bóng đèn pha lê.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CE6AB20-220F-49BC-9FA8-5BFC0AF7B330}"/>
              </a:ext>
            </a:extLst>
          </p:cNvPr>
          <p:cNvCxnSpPr>
            <a:cxnSpLocks/>
          </p:cNvCxnSpPr>
          <p:nvPr/>
        </p:nvCxnSpPr>
        <p:spPr>
          <a:xfrm>
            <a:off x="6172200" y="4953000"/>
            <a:ext cx="449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C53053B-C80A-480C-84A1-83C7646F051C}"/>
              </a:ext>
            </a:extLst>
          </p:cNvPr>
          <p:cNvCxnSpPr>
            <a:cxnSpLocks/>
          </p:cNvCxnSpPr>
          <p:nvPr/>
        </p:nvCxnSpPr>
        <p:spPr>
          <a:xfrm>
            <a:off x="1524000" y="5562600"/>
            <a:ext cx="3733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D2B7F4A-35B1-4C3A-BA7A-E727FBCA0A7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3" name="TextBox 1">
            <a:extLst>
              <a:ext uri="{FF2B5EF4-FFF2-40B4-BE49-F238E27FC236}">
                <a16:creationId xmlns:a16="http://schemas.microsoft.com/office/drawing/2014/main" id="{2691B279-5A86-41CD-BA9D-9E911D59E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0"/>
            <a:ext cx="8686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Một số dân tộc thiếu số ở nước ta</a:t>
            </a:r>
          </a:p>
        </p:txBody>
      </p:sp>
      <p:sp>
        <p:nvSpPr>
          <p:cNvPr id="6146" name="AutoShape 2" descr="data:image/jpeg;base64,/9j/4AAQSkZJRgABAQAAAQABAAD/2wCEAAkGBhQSERQUExQVFRQWFxUYGBUUGBQdFhcVGBUVFRUUFxcXHCYeFx0jHRcUHy8gJCgpLCwsFR4xNTAqNSYrLCkBCQoKDgwOGg8PGiwkHyUsLCwpLCksLCwsKSwsKiwsLCwsLCwsLCwpLSwsLCwsLCwuKSw0KSwpLCwsLCwqLCotLf/AABEIAOUA3AMBIgACEQEDEQH/xAAcAAACAgMBAQAAAAAAAAAAAAAEBgMFAAIHAQj/xABCEAACAQMCBAQEBAQEAwcFAAABAgMABBESIQUGMUETIlFhMnGBkQcUQqEjUrHBFTPh8GJyoiRDU4KSstEWNERz8f/EABoBAAIDAQEAAAAAAAAAAAAAAAIDAQQFAAb/xAA1EQABAwIEBAUDAwMFAQAAAAABAAIRAyEEEjFBUWFx8BMikaGxBcHRMkKBI6LhUmKywvEU/9oADAMBAAIRAxEAPwBVNwTUDwFq1Rcd6njk01V00VZVlzaaTWmKs2IbNRQ2YOc0YfxUwhoJcA0JJLk5xVynC9s1BcWq9KgPErkLEmayJcGt44iOleBMHJpqJSOox0qGBSMijfEWsjIOaEFQAhLNMHrRy2ynrQJQKc9B60dwS8tpH8N3aNm2jlYAwBz0EoGG0n+YHbuK5wMSiawusFFPw8dq8XSo3YV5xLizRSvb3VtHqRireHmNh7qQSDkEEEjcEVSXduQviISYidiQAy+gcDOD8tqJoEXKb4HAzx5K11K26kd9sjO3tmplgYrqKsF6asHGfTNKpk9x/v6U18tXzRWHEJXbYpDCi56yvJrB+aqjHNS+GhC2mHWUTtpqa3uzVNDxpW2fUPfrj6dx8t/nVtBCdIbqGGVI6EdMj9xQvbZBlIupZ5c1Ca8lbevC4NABCEhYJx6V7rz02NaiCvHTHTrRKYRcTGiNVBQs1E27k0DgpWSSmg5Ls5xRN4+KrPF1GuaJXK0t5sjeon61FG3YV66nNcFKLAGM0FNMe1S69jQs79q4C6BS25Jo+1uMVVqcUfZjAqHBcjfF1DbahHG+9bteAUPdSkjINC1pBULZ5wBQzzZoDxTnepASacBCIFGiPNeF1iUs5+Q7k+gra3Y1Q8avdcmOy7dds9z/AL9KJolELqPiHETIxzsOyjp/qaFDE9f9K0dtztXmr1pqOE18am/OWcV1nM0GmC49WUf/AG8p9dhoJ9hVHYcSMRPdTsydmHv70VyxfhZWjkx4U6GJ/YN8D/NW0n71USqUYqeqkg/MEg0hliWHTUdD+D9k8uIio3VT8StFV8x7o26+vyqXiLBI44gSWGXk9NZACrj1Ve/qxoEyMSNzt39/apo1Hfr8+/1o8pJF0LniSQNVEYmGMq2D0yDuPUetXvC7pkgcHqHQoCD+rIfA7g4U/MUTd3BazgYb+Gzxn27r/v3qqW5PqM+pH7e1GLqXt8M8QR8j7H4TaLcFVYbakVwD1wdj9iCPtXqWORsKXbbiRU9dx0zuMDt7infmGQQxK8Kqr+FbyyR5ONMy9Rk5GGHT0YelA4AEBAKeeS1VKxDvtW3hoKK4fwi6uYDOtvJo3IbAAZQOq6iM9DsOu3rQ1tZsygjzAgEEeh3FLIhKi6xo1qGdwvSiTw1wdxiq/icZWhUKO8nBWquM4NbTS7VBCd96YBChWUB70TqzQkRHrRagYoCFK0VeuK8a1yRWwG9SKuDvQzCAqRbNe9bhcEAVHI/pUttCS3tXAHVcAgb20OrNDOh6Zq9vrTbrVc9oetGHIoQgiA60RFbbVKIs1NDAzEKilmPRVBJP0FcVyht5FSSFWO8kiIPQZYAk+wzS/wAY4Ph3aPzAMwZf1IwJDDHcZBo/njgNzazKZlIUgaJFOYztkhWG2oHqOu1Q3kzXANzEcSgAzoPUbGZfVW6sOxJ7GuMtIKs0MuUtIn575Jfr350a9wknxDQ/8y9D7kUJJHjuD8jTQVDmRcGQvM1NdqzjxWO8jHHvjGpvuQPvQ+qirt/8sdljX7nLH9yag6hQNCookqXFaLR/D+GSzMFijdyeyKT6e22MjrRoDxRXD2zbTr6FGHz/ANrVcUp2seRJYVl/NSQ26MmzM4YtjqyqmSep39QaxvyViYzbxtfTSbxPLgQgh9I0onxtqUjr9KgWkpr3Z6THNvaPcn7qt5N5OlvJVLLpt1ZTJK2AoH8qk9ScY29afLziVpb3UzzEXMrqCyaf+zw240+GArDMjAAb7d9qXPxG5lnZIrZ/KSiySquQmok4RfUAgkk9T8qr+Joq28U4YMZLWFCMHylHaPB9yFG3t70sjMC7fbomUWh7crrbmOhkSFc2fN8t1xKSCa5CwyeLChRSoTfMDRKCSj6lUDJPXFT8Juo7W5itp5ArmINKGG0VwzFggx8OVK6h2Y1UcYt44L24vJv8uOUCBEypkl0IcrnfSgOonucDvS7z0dPEJ2XVu4cFzliHVXySD79Kmc5jh37KHDKPN2F2+94ECDtvXOOZbEqTnpTDwDm1pIsFssixk5/lZAVP03H0pd5j4q0hOaWReUmoMpISpcLWtvHmiJKxRimJSntrTNG+EB1xQnj6VzVVPxIk9aHLKkJgnBBwRgivUbNX3HbdXOtetU2oDrSRMAkJQIdotHIAzRFjceXNB3EgA3ry3nyMCjEwmBF3EpasaIkVHGpBqwjcYrkYCppJSDijuE3jxs0upkRUdXddviQgIGyME4OMEdqgvIsny9aMncxWUcJIzdTHKZGWjEZCgjGRluhyPrtRW3QgNzBrt1V8t84XKW90Wl8RY1j0xTDUpLOExuDvgnqfWstuarPR4r2ircBio8DWi6Sv+YMNgMCMYxjzHY0HYWwFle+GSwf8uNOncHWxIYnocCgxBp4c5IAb8ygGQdWPCJODjpnHfvTjDhCc+kcuX4/IVlKeHTq8pSaHDKpCsmnLhiGAxt8J9q1h4Vw0qXL3WhW0lsREamUlBkbjdT2+1VvDYlNld5zqU25G22NbD+9EW1qg4bqJbU90AF/SVSIkn/qFSG2gcEtwe5pGnPeEbw/hfDJCSr3eETxHDeGMqvxAYGcnIPtg9etG8LThkkmhLSd9CSPqeY+YRgyYKgdwMbdqruXGVXlBRmBgmBCYyMqBk56gdaY+VOX5EzKEJ8ki4XGcMhUnfsMg1xLRChrH1AWAxz3CF4FzNatcLEnD7ZI5GPmcFmUbuCCxIGCOnptQ3MnPVxLFb6JRGskbNIkPlGvxGQkgbgkAVZ8G5dMd3EQiNjUcOuoHCtny96qeYeFSNa2RONISYAKoXT/FJ0k9ScHIz2xUgy1d4Lm3m3DpP59lpPGxtbSRskNFcrljliwlBOc79DU1terb2NvNnVcfx0hXb+GHYEykddhq0+7VXyRyJYRZKEJcSDRqbXiREJOOgB0dR617dz+Nw/xGP8RbnRpA2CGEaFHoBp2pbm5iRsRf8Iw0Na0NuQSek6+ik57mczxLJnKW1uu4wd4w5J9ySaLWDxrGzRSVIabWx+FI43EjSH5Z+u1Qc/Wzf4g6Z1uVhyBnyt4KZQ9gR1IGwzVxZTw/kFPiaFtp1EwQEuUcKYn+IeQOBkDrj23io79rd0dJ7iPE0B1HUaKh/EHiLTXh1ElFSLSMEDQ0auSB75Jz/wDFB8+8OjgvDHFgqI4t1BAJKAg4JO+NP9ds4qw/EC9hdoxHIJJU1CRkVRGQcMukjAJ33wMeb1zS61008iGQ50Ki5xuVQaVB9TsBUkQZ6qD5323VzwW7ZbllBwBAqtvt5Qp/0+tHXr5NUt0v5ZH8TBuJsZTvDHqD4b0diqjHYA567MdyAw1dMgH7jNKzCJUVx55VLKMVqDUrwnetHhIWmBJQN7d7VUNLRF+29BZogiC6Ba8UxnVvVjd8HLRiRcZ64qmwPSj7TirIcMfL6UFRzi0NGyFmVgNtVWKSWwRVzb8MAGVqC7/ieZBt/vNQJeae+K57SAFLHyEdbruc1uF3O9R2U4J3NEv4Y70tFKHeAUt848UYmKLtH5kbJyNXUfQgEfWmd5Vqk5h4YJULLu6Db3HUimNg6obTKGtnL2l00YOZBG0gDKBGyMzscHchwSRg7YYelDRX8h4c41HC3Kf9Ub5Gf/KK24bxprfh8qKcPPLHjHUJECWb5FiFHyarGw4jC3CrhXKmczR6IgoGT8Xi7EZGFYH0On1rmyJB0VkPnv3VTweUNb3gbJbw4iOn6ZRk/TIqxnjU2FoACG8S4JydicoAQPkMfSoeV7dSLyRmCrHbOMaRpZpCEVcex3+YFMTWSSWVhKp8wDwuoxgFCGB+ZDAn11VLqoaO+qTFRz4m32jT1upuS+GpEWeUA6o3XzdBqH+ldKj4UrQhBkHbcEjpv23x61X8j2MQ3lx02Hf1P0wDn5mrmCcBiUbKnUFYAgYIOnr9BSC85Q5XfDblIAjmgordEnywypVycHGMLnt7gUn81IDbWwUD+GZVYjqWypGo9zppvvINSkZI2xkfMH+tL9/a6gQ2zdcdj21D1oM5kELjSB1SpwuwS6t54sfxB4bqdsjBIPv3pp5I/DNWtYppS4cS+MYh+owuRGqqTpYMA2538wxikSWU2t0rg+XPm/5ScN/802cySz/l3WKVgkgXUoJ+EHI0n9Oehx1FONWDfQpLKQExquecd5lllu7iYgI0zuWXG6jpoJ67AAH5VWQ3bLrwfjUqwP6gTn9iAR7isuYiMg7EUGrkf60wAbJMmIK3c0Ra8WaIHwgFJ/X1cD/hJ+H5jegmNaGpLQ6xUtcW6LZ3JJJJJPUnqT86eHkOhMfyJ0/5RSIK6Db2ZWOIHsqg/b/+0urAhJqGF4lvgZY0JcSg9Kn4k+21B2kJahB3KBgLtFQ8ThwarcU4cX4Z5c0pSJg4prHA6KxlcNU/AY7VFOpIpsm5cZjnSKq+KcO8FctioDIukAFV3DLvQcEbb0Tf8uGXEi+21U/+IDfanjluYmMMelC4PcRCZnysyxzSo/BpVI8pqOe1dDk5+VdXswjjcCl/mjhAU6h0ppZFkO0pGQs3WrGCA/OpcD0oyWZdIC9aAWUhvNc447w8QzMuDjYjHYHfFBGbbAwB7dT8zTnzLYAxtLjzKBkdmUHow9s5B6iklnHYY+tEmB1rI/h0zaWiXo5Un30aiq/LJz9KZuDySFUjTGnVq39SAv8AQVS8BtcXEWezL9jT1Ly66NqhGe+PQ0p7honU6Z1V1DJcxKPKrpjcZ3q44bxoSYBUofQj+lKdzYXxClZUXbzKxGBvtg9elXPCLeUN5irYIwwx5h327VXdKshMly+FzShxETXBx5Y09T1p5urL+HmlPiPBWdgGJ0Y3C5ySe+R0xUXBU6qkvuUInTT4uW9SRuTRXAbnCflbjaVBhSekkfYqT1I6GpuE8ioCSZJyT31Yx/XP1pnbl6LSA41kdC+Mj5YAozJ6Lg0a6Lj3OXCvDl6denvVCeBuULjBHp3rp/4gcN1BCBvkj9tv6UiKCu520kn0zgbj74+9G15DbJZpAvulY0Xw7gzzBig+EZ3zj+lRG2OfMQo3yf8ASuocvXsYEMcY/hhBg9znck++c1ZBlUngs1CQOF8FIfVICAp6Eblh6jtTnBMGUUXcxoXnZ10amGlMjOFXGs47scn5AVRtcAEgdKVVbZId5kRxFloS0mXPWqril2RVPFfNnY0AYS2FawzhTeCU8XZBWk+8txrNWcN0xWq24Q6qRSBaSFs1/Dc0OAXUbPm1skHf5ClXnDi7yPg9M1d8B4dqGSKi5k4JtkCn1KgbYLEY2blKTSgp70zfh5cmQOhPw0qY0Ng0TwyeSCUvFjBG49aYxyh7YuF13htuwJ67Vtx8Hw8Uh2/4jSptoyfnUF5z/O4x4Z+9MsgLiQArNocVqNjStNxqdt9OKFFzcntQrk8CIMCDgg7EHpj0qjveQELIYyVBbzDIwq9SRnf2x70JZT3HerS3uZsjNTKlBDg5trlFO65Uq2OoznSfcYrq3D4gaTLyxZyjfykH6dx9iacOG3OwI6YpDxeVfoPlsKy/wSM7kURDZIvlUAUNJxDANQR8SZELFCxJyMdaEwE0gpp/LgpigmgUbHGaqRzcoTvqx8PfNbSX7zIp0FMb79TXZwdEOUjVWRiAoS4ehIeIE7HrXry5ri4EJjWwqfmO21qAOucg/wB/61y3nLCYjHU5P/lB7+pJ/pXQ+dOP/lYlfGolwuM42wSd/pXK+buJma5dsYGlAo9F0KR8+prqTJMpNapAypean7lVSBEG2Onp9aR7eAs6gd2Ufc4ro9rE3iIcd6sOICoFS8asckmlpoyKc+L5BxjqKpPyBPak1KrQNUtJnFnNDcOjy1WnMFrpNQcItSaIPBbKYFc28O1THgZO+KP4fYHbam+ysBoG1KzhODnREo6ztwqgAVlzaBgQamWMrjNB8Q4l4ZA9apB50RTFki8z8H0kkVS2SuOxwfaurty2s8Zc9TvSysQgJDr02/1rQbTc0CUkvBkBLfC7L+NuD9qZxw1D+nf0xTPwyyheIOFGTV3Hw5WZWCjYb1bp0c91UqVwzQLmjNEracDNSKUBxpxnptTnxHgkMjM+ACPlQ11HGyjSBkYpDy1pWk3DO8PMTrdK1wdAyFP2org19G/lK+fsKYL+xDoOgpV4QcXq4Gw6nt8qLM2FT6ppt7R9DMUIAB3/AGoq7tzGR6EbfTYirPil7piC4GGKD3xrBIH0FZxFhIMj/ZrqzPKCCm0auR8FVBBI+VbQ8yRtmNQWZeqkEY+netkGDpNeXnDlOGKBv2P0Ybg1VGq05BK8jtnJBEG5zgkjG3XapZeZHQaWhJbbyxkFsHODpPQbetQm7jGP83btrP16Cp7VS+yoET26n5nqaOGjdEWnV0LWEs3mZSuexIJHscbVJJNijbhAB8qpriTfFLNlLLrnP4o8V1ypCD/lgs3sz4wPsB96V7mDUyknqkZ+mgD+1ScwxMLqcPnV4j5++37YqbiGyW7djGF+qsf7MKtsbAAWXUdmcSrnlvhqNKnl8ylMY+HGTk/Y/euiWPCxgAjBG9cw4DxPw5EbHQjI9u4rr8HEFZQynIIyD/v/AH1rLxodISiYQd5w8FhtWj8NGOlWwmB/2Khnk2rKdmJUZly/m3hmW2FecucHO2RTpd8NEh3FEWHCwnarraxyZVIcs4fwbptTDBw3A6VJw7TV7GFxVqkwgXTmpOurjbFV1/w7xAPpUtzcYrI7kGqDKr8sJbqhLpKKt+J+GgUdhjtSzx2QSBiMZ9KuLnDDAoF+FIExvk1p0cQ948yWOSreAcRkTdsaR03NT3vPUgJCf3oeLhLAnzHHpRi2KZGwq34zmKHU2EeZVFtxqYqzs3XqMUfFxMlMrmiP8NjBPv2qVLdUGAKp1K2YrjXdEAqqZ7hhqDH5UdwrgzKdRO5+dGLKB2o6K6qu6qSgD0XONSICRs3rvkKe3XG43qa1hY96p5r4527DBHud/wClF23FtJAJ61Je6Ap8S8L3mm9aGESKuohlBG+SpznGO+wr3l/mWK4TUjZ6alPxKfRh/ejeI2vjQ4UgHIYE9AVOrOew2OfbNK/BuXFtZJHU+ST4Q3xMudSlVHwrvsW3O21WmEuaSVoYYOcCdu9E4iOI74FEf4hGgwBSpc3RHwk/Idaih4TdTn4Sq+rkgdM7DqftQh5mAFbhupKtOIcZ1HC7n9hWljbEn1Y/c1a8L5PVBl3LH0XYevzq2luIrbSFUAsSAFHmwMkkk74Hc0xtJxu5CawPlYJXNuffw2uJiLmCLU2nEialDEKPK4BO5xkY67CkPi9q35aMmN0VML51xvk6yM+5XH/LXYOK8ZeaYxRZaRttOfIgBO528o6H1PtWnEbO1gyt3L42VGqNSNQfbChN8DHdjmrUho6LqeBfVgwfNoALnnHDmSJ2lcXtYATGw6EEH5rgbfQqfvT1y/flFwTtsCD79GHtQ3GbC0kH/ZY5ICGLBXYMhyAMDunQeooK1kZSNQww6g9x+oH+oqtVioLJOOwFfDR4jSAd0+x3m1btOKo7S5yv2+3aiQ5rJey6yZhWIk3oqJxVZFmhJZZNWwq7hMLnuVYo0y8pwsoh61boMDrSrwmVgMtRsvFsHGa2PBpjVWzReNEq3zHSK2hYkDFSCUYwe9TW9uF6V5wNnRZgutLYebBqxvrFQgYHegp232qDxD61ZY0hMkCykjj9a1uFONhXiS4rVpzmoLHEqDBQMdu5OcUYLNmHpWNee+K0biioN2qHUyhDWhbJCf1GiI7fPQ1XDisWetepxxAdjQGkVEXsjza6FPrWs0KhNbbAevao1vzKCVQkJjU22lc5xqJ2HQ9fSl7i3HhLiPOFB6DOCfXPenMonXZaOCwJxNQCwHEmEyjiw/I3MmcBisMec5OfM5H++1MvALdZ7aLxVDyRqqkkEHpldxgnbb5qaTDBmGxiPR2kkb0K6h1x7KfvT9yRcpplXHm1Bm6Z8wOB9AP396v0myO+q2PqrWUGNo0huT0A8g9SCUXBw1V+BFX5Df79aJitcdv9j/Q1YvIo9KEe/wCy9fam5QFhZiVFeuIky+3QBf1MdwAB/c9AM0jcW4jLNJ4UA1zON8dEQhTk56AdR9z2o3mfizlxHH5pXOlFG4znzMfl0+nsaHvLyPhkBRDru5Bl3z0O+GPsDnA74zQPdHLie91t/T8IXBry2Sf0t2dG5/2D+420C84hOvCoPDQhrmQZZj1GerH09APrSLbcWRJNUsfjhs5zIV3PfI70DxC8MuSxZmJzqOTn6nrWthbRuw8ZjEjbeIE1BGxsWA3KnuQdqrgZiCdNgvQOqeA1zWGXG7nj40sBoI4zsU78M5usGieGVJ0jcYwSsgjbBwyMAGU/1pcl0ByqOJFBYK46N6HfocdjTLwr8MblXVglrdW0mkkiRhlf/ERsakbHoTn0povfwVtmB8KSWM+5V1z75Ab96shpIusSri6MuDjM+n86lcztLzwiVb2I+VHLxTNXE3IkiTLbTkK758CcZMUrAf5TZ3RsZ/161T3HB2hlaNgQynByMfUe1IfRGsLCrUWNf5DITFwEa8Zq6uokUZwKqOGDw0VvbP33H7VDfcR17VfbFJlk+jQJI4KaS+9KGZ81DAKkxVeS67lpOc2YaqS542mcis/+pxjYUub/ADrXUAao+E0XXnYAV1LzIc4xUJ441VLTjOTW7SgrtsamFOUImfj8natY+Nu/U4qCKM46ZqSOw70cBTkC9nu39TitZPP3NGPKhj043oe1jwRXG2i6F7aWpJxTbyvyEZczzP4VqmS0jbZA6hc/+77ZNacL4ZHGgmuElZSyhIoQNUhJxuSRgE4GBuf3qt5t4te3LlHiniRdkhCPoRR0AA+I+pNMaw6u0VvD4R9Y8B89FY8YIv7gQWPiNGg8uRohjQDGdIGSSckux1N2AraThKWA1NDJLMP+9cERAnuB9uvp2zSd+bngLRq7xnYlVGCW6gHfJO9WVjzPeiMxu+UIxhsEkem+4qXvAF+/4Xq8HQOYU2Nlvc3aTHoJTRbz+K0bk5ZbcljgEa5ZSOmwIwTntjNNfJfCw4eTcZeQYPXZgi5PsE/ek7hx8IEn9MUR98qsjjB6dSvXqM96duRFK26KP/DVu/VnkPffvTsOczAT3t9li/UjL3luggDpd3/YJgbho7nb96p+P8wRwRsF2xsxAyc7AqPfJA+Z9jRvGLjwo2Z20bYB9Ce4A9Otc+vrpVAmmU4/7mInqf8AxGGPfIz/AFNRWqik2d9lUwWF8ZwkE30Gp5DmfYSToJ2tuItagzsA11MMKmM6VOwUDGR2/p3ovlrgzOZ3vowPGXZ5tIbJOBpU9N8du1IPEOMymYPrKudww6gjsvpUcXD7q5RplE0yqcMVIZlPXDLnIqpRDv1OMr1FT+i11L9xgEj9sRDW3EAW2uoLqEwy49G1I2AR6qcNsQR6in/ke8sL6QQXdpALgglZEXQkoHXyqQFb2rncnC5j5Sk/bYxtVnYcs3qKZ0hlXwP4niEadOnfYHc1YaqOIbmBiRwM36W9vRfR3D7COFFjiQIijAVRgDvROa5zwjne8Cxs6QXCSKrr4bGKXS2P0P5WPbGRvThwvjMd7CzRMyndGGNMkT43VgejDIPpVktI1Xm303C5vzQfOnD1ubdodQExBeEasMZI/MNPc+m3rSxwe+HELRUlx44UqshHm1qDqRj1z39x7g0LzRBdWqp+Yl8ZEcSW9yQFeOZPMIpPVZAGXPqRWnOlp+WMfEbbaKYxvIvZZDh0l9tXwn5+9JdOyu06bcoZOtwef4+8qHiE6Rpo1Asg0sPQjY/uKpRVhz3w9kkWVATFMiup64OMlCe+2OtVFnIGUEdDnH/xXPcSbptFsNjWUahxU6tQ+K2zSHHgni1kiRlq2Rdzmm0cqqN6k/8ApxMZqv4oXnpSgUXHvUS2/tTwvLsZ7VLHwKNe1cao4LpSULdhRcUbgdDvTl+RQDoKgdo1ONqA1uSjMUsx2DZyVqx4NwcvMo8N332RBux7AnYINiSxPQGrkFSM5AHqcAfUnpTXyRcW8jaYrhSU8zJCGwxG2ZZSuHAyMKuAPen0CXuuLJ1FrneaJAR/LnJ5WQXNyQ04HkjU5jgGMYT+ZsdW+1D/AIm3bpbrpuxbKch1Ckyyj+WPByO+cY67kU4T3ARSxwFAySSAAB1JJ6VxH8QebLG4n1xQGaQAL4rNIFIHQJGCCRv12z71ecYEq9hg7E1gXaD0HfykJtLE7hfc5BxvjocZ/b51acPtMlVDFskDPzNWnDuVNERnvS0a4BjiyNb++4O3v9qm5VhV7gHIAUFhnrnoP659Kz8Q6BC9hhKjaNGriD+0G8EX9Y15TxjRWvFAEikA2ywAzvsNAXI7fCcH510/l22WOEH/AIUHX+VQO/1rnfF1yiHp/EjI2GTqd+nYbaSQfbHerri/MumBo16gkHr5s5CgZHTOBV6kMlMTwH5Xj3u8VjWfum/s0f8AFB8wcc8aV2cnwYTnT2LdlOPkD9hXPeM8ReZmcthj09APSrfjt1pRYAcn4pCO7nf/AH8hS7xnl6aHTJIhCSLlWOMYPfr+1ZwJrVC4r0+Ep/8Ay4bxonNLW3ghu7hvc35CJsECkYfA1kbj4mwNWcYJxt9aeOUuReIrPHNBpiGRmXxFZGXO4wvxbVQ8r2dk0qJcmWNX21x+GYyfViRlR9679y9wKCzi8O3B0k53YsST3yausZJWXjMV4TIjzHW336H0tcGVaqNt9z/etZog6srDZgQR7EYND8U4vHbRGWdgiDGWOdskAdPc0lc08yvG0HELWbxrRT4c8SHK6Wb/ADCOxHvvsKeSsGlSc82SpfyNw5vyt2jiJWYwXKjICEkqGA9CTuNxV1yTxZY+JEI6vFeRB9SnK+NEArYz3x/WujBIrmIEhZI3AI1AFWUjIO/tiuTfidyDBZrHcwIyp4gEqqfhU9GXuOh/ajNQ5cpVqm9lQlpsT6djhH8py/Fa+8KxGFV2eeBQjfCx1hsH/wBNRRcZS94PcsYwgWOeNowc6GiB8ucb4wpzSVxXhN6fycJlNzZyXEMsMzfEoAZtDEnbyk7HbK1Jwm+aE8btTkYWacDbGGUqw/6lP0pMoxQDYAuZ9pTLy1c/m+DGN1/ixRhcHr5UDxOPmpWub210Efb4H3H/AAsOoP1p85BtZQfD0nw5bC1fVjbWqaBv6kH9q5zYxeaWJwdQZhj0bVUVAXAJ1HKxzuFvcJkSfNSrVZw9iBhs5239tsGrdY8UprQbpjwQcsqJ+NrjrW9nxAFdzSWZsV5/iDZ22FVfCWAnT/EACa2PEcjIpNfiDYre14odJBOK4U1IumK640CMCqG5uS7gZoKfiIAyN6K4OviHAUlj0ABJJ7AVxYgcLp65U5eVoWkny8RICxZwJWU58/copxt3PyomfjlwGMdpMiuDj8vb28TgegOn4e27NUPCOV5Z2iS6UyFdlhZ9NvCg3xIF800pySUXpkaj2rp8FrHAgSNFjQdBGoA+WAK06QDGZYWiC2gwBwnlsuOcy2XHJoljuI3eLG6Q6Nz1HihN2x6dKTJeHXNo6s6SQv8AEviKurIxuBnP7V9H33ERFE7yN4caqSZT+keuPX0r5z41HH4raJZJQxz4sw0Oxyfc57dftQVBF1fwFU1LREcLXPRHHny7IKyhZVxgExqxX3GRtRHAI2ln1KrKNy2lcADBOMdBv61SQRyL1kBHpjt86eOBFE4dMxUF3YqrHPfSg3G/UmqLwapyyvTPouo4RzY/X5QC0Wm021jUITi1z5Iosli4TG/n0qZNDEfq2Ixnp9aJmlMSCZwSu/hB/wBb/qfJ6gb/AL+1RcJ4P41wiNlnJYSE/wAoGAVb0CrnHbb1qs5046ZpiVOIkPhxjsqDbIHvirVdvkDJvYewXnfpdBtZzqr/ANA14xmO/EzE2gB3IoK05slhZ2jWMuzY1yIGYNn9ORhag4vzPeTLpnkLLnOlkIH9K84Ry3Ndl/C0u46xF0Vyv86qeo+Vda/DTht9HG0d7GPCQfwzLpaQeq+647moYy2UaK3isTkmoYkabEDaw+OzwtG2OWGD7EH1zmuk8j/iRcwwi3MDXLKAUIYKRF6nV1HT5V2D/B4B/wBzFv8A8Cb/ALUtc38ntPJFNa+Ek8YKEuPL4bDHQdcenvTmtgyVlOxdOqAwt9f/AH0/yVtwzmsXFw1pPCqh49aZYMsidGGMbkf2qh5l/Dl7cPNw0kB1ZZbY7o6MCDgH0z067bVVcx8F4lbJHKyRSm3cOktuCrIB8YaPoVI2OMdqfOUOere/QaGCygeaJtmHqR/MPcUTspNkvzUofTuNxqO/jfVLnJ3NVtYRxWc12jnHlbHlQZ/y2IJ0b5xq/anXjPDEvLWSEkFZUIDDcb7qwI64ODXE/wAWuB/l792C+S4XxR6axtINvqfrUv4Vc5tb3CQu5NvN5QGziOT9OM9jQl8mITamGDgK1M31756fydN10Xl/gM9vZQW87LrilfQw3UqA2jPz1N96SOfCLXiTSMdCXVlPG2TsHEbLjP8AzKn3rrnF3ACE4ILacHvkHHyO1cq/HK6R4oE8P+Nqcg9wir5gfXJx9qJw8qqUajnVZjUH8+66Rygmm0tVJ/8Ax4T9fDXP9q5PzfbeFxl9I2lZGXbrnBJ+6mur8BufEtoGXfXDGV9souBXMvxHeV+IvpIBtbUMcDOQx0lR7kP17UThoUNAkuc0b/lR3NmE0aXVx8O3zNGJ0pGtuJ4lZB0IB3659/emWPiIIG++N9+9Vy2DAWgwgtzalJv53bcb1CLhj22oWdWYZWoLe5bOk0tYsKygucHDUWCr9KqzYk75re1yhwelCQuU10vh+4pr5K1N/FUrH4eMzMMmMvlVMafrlOCFHTqT0pdm4cXI075xgf2p3h5atreBY7yZjJkObRJYogrOML4sjEHVpHQdN9upJMbN02hTD3jNorGPja2H8SKC3LYOXuZs3J7klhsuR+lfXvVrwv8AGu1facGBvnqX5hlz+9Hcsfh9w94Vka0hJbJGJWmGnO3nOAT8qtLrkSwxpNpDpO2yYP0Ip9Nr9zKuVn0DLXAzx7KS+ZPxbjkVo7VfF1DHiSoNO53Cxn4z7nApSTkq5dDPKqRRNvqcqBjsQig6ftVtzzyDbWSh0mcayfDhYFiSBk6XGCo33zSpwjmW5tyfBdsHZkJBX99vuKF5/wBS1cE2mGjwtzzvx7E9CFPDw4LJ4UZDZYAMCcEnuM10XmGJIVs7RCQgbW47kR7knHfIJ+3pSlyhGJr6MuB8RkYDAG2W2A2646Vdc6v4lw2AckRwJ28znLn/ANJA/wDNSKIlpdxPtqVs/U6opVKdIaNaTG2Y+VvDc8LL0T+BbPL8Ml0xji7aY84d9umdhSBzDwt4LhoZuoIPqChA3Tpn196duO3Fu12UnmKRW6IihBnLAKGUenz9qqeeePWd1HGI2bxIxgOepUDYHp996YTJLj0/Ko5G06LKTRqMxmw08o4af3GeK24HyBNcATWl1AVQgh/MkqN6Mu+n74Nd24cHESCVgz6RqZRgFsbkA9M18vcD4/NazCWF9Eg6/wArjuHHce5rtXJX4ii+BUkRzKMtGe4/mQ9x7U1kaLExrajxmFwPUd9yACnkyblD36H+xpd4feyx8Slid9cMkYeLceQqQjx7ep3x71ZC+jJCSOuqTKhMgMQcjYdfrXMuc+UEsPy5dpZLPxJQfMQ0TSY0uGG7EY7+lMdbRU8PTzHK60jf5HRdguIg6Mh6MCp+RGD/AFrillwFy0tmr+Fe2Ts9tIML4kTNllYj6HJ/m9KuV4xxDhSq7H87YtjS4+MKdxv1G3rkVrzDxmL8zZ8WtiGjyIZh+oBtiJB22P8A00skFXaFJ9OWi86HmNjwtr6aq5HAJOLWCpeoYbqJmAkwNmGPMMdVYEZxXKOZuTbuw/zY8rqys0e65B2Jx8J+1fSIcYUjp2x0xivbiBXUowyrAgj1BGDRFgKrMxr2EjY7cJ4d9IXMoOf0uLSxOdUjXEUUygnIYpICMdcHZgfelrjY/PcWmXOY7aEoCx7gZ3I9yftUHA+TinFHiwR4Ezsc5OU0EwHHzzuO1Ac1zvZ8RvT3mj1Dp+rTn+4qHXbdWKHkreU3F/8AP3XRvw65iRLa0gmbEp8WKNSD5vBYjr0zgjrQi8NF1xTi/f8A7OsYPoxRT+xFU/FuDFeCcOulXTJalJHwN9LuS7H64NM/4ZSC4l4jdp8M0+EJ28qr6fUUR4JQDWh1Vtje3C4A+Vw2I/x0HrhfrnFMFxCQxAPc/wBSKj43wvweKTLjaNpHHy3YY+/7VY3ONbe5JHuDuDSqzd0zBVjJEc0o8PTcjO1SXMQBrKykOWUVPGvlBrZLXV1NZWUJJlCm/kKHPELePbcO2WGcaVOMDPXJBz7Uzc8Cy4XoK2MU8j7mSZiSSc5LZB1H7V7WVbp6LSaMpbltLdkXyX+Khu38L8ssYAyND7AemnTTbJcEyA5+nasrKexVarQIhJ34w3rJbwKAhDvIDrUMRhMgqT8J964vq3GnY5+LqTn19a9rKRU1K2MCSKTI3cR8HsroX4ZR5uXJ6rEf6iroW/i8QTfToMkpx0ZkC427bt+wrKyhww/pd8Ve+q+bGmdm/DSR7rmvGTqYuepdv3NQQ8J8S3mmLDMLAEFR5skjqCNPT3rKyq9IyFo/UGNFZ0cB+PgKiNwB+gfc0dblmzIG0lQSNOc/LOelZWVZe0AAhedwVR1V7mONoJta4FtIV5yzwsSRtcF38SM5U6jnUu4Oa+h+J8KS6tDFKMrIgz6g4BDD3B3rKyl0SS5wPFU8TUcHDlB/mAk78Ir9pbaa3kw6wSFFJ7o2TpI9t/vSh+JvBRw2V2tm0xXUbCSEjKdQMjfYg7g9q9rKdqO+KeDlxD2jSD7NJHf5Tz+FnGnu7GPxOsShM5+LGwJ+mPtTrGcqD6f2rKyjaZaqOKaG1THI+oBSbzOBDxCKdfieFlYeuh10nPrhyK57+NEAee0k6FwY291DAj/3GsrK4/pRUj529F0m6m0WEsYAKpC5AI2IUHYj02qo/BS+M9pKxATEzEBNlGpQcYrKypfYhDTANN55fdqWubbZTxmb/wDXEP8A1kgn7CgLewxGmlsAqDggHB74z0HtWVlcLkoCSGhf/9k=">
            <a:extLst>
              <a:ext uri="{FF2B5EF4-FFF2-40B4-BE49-F238E27FC236}">
                <a16:creationId xmlns:a16="http://schemas.microsoft.com/office/drawing/2014/main" id="{897E2B9B-590D-41B0-921E-01D05D686A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042988"/>
            <a:ext cx="2095500" cy="218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7895" name="Picture 2" descr="http://www.vietnam-un.org/images/gallery/Map5.gif">
            <a:extLst>
              <a:ext uri="{FF2B5EF4-FFF2-40B4-BE49-F238E27FC236}">
                <a16:creationId xmlns:a16="http://schemas.microsoft.com/office/drawing/2014/main" id="{B4BAE34B-AA19-478C-A1EB-EF0C7BC68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3733800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B247369-4574-405A-9D0A-CA02C65BCE9D}"/>
              </a:ext>
            </a:extLst>
          </p:cNvPr>
          <p:cNvCxnSpPr/>
          <p:nvPr/>
        </p:nvCxnSpPr>
        <p:spPr>
          <a:xfrm>
            <a:off x="3203575" y="1668463"/>
            <a:ext cx="266382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F025E53-2632-423B-A06F-92CE3F590632}"/>
              </a:ext>
            </a:extLst>
          </p:cNvPr>
          <p:cNvSpPr/>
          <p:nvPr/>
        </p:nvSpPr>
        <p:spPr>
          <a:xfrm>
            <a:off x="5867400" y="615950"/>
            <a:ext cx="4495800" cy="16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 Bắc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Tày, Nùng, Thái, Dao, Hmông, Giáy, Tà ôi…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F0FF37-1229-4C40-91E1-88F2AF1389CE}"/>
              </a:ext>
            </a:extLst>
          </p:cNvPr>
          <p:cNvSpPr/>
          <p:nvPr/>
        </p:nvSpPr>
        <p:spPr>
          <a:xfrm>
            <a:off x="5943600" y="3048000"/>
            <a:ext cx="4495800" cy="16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 Trung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Vân Kiều, Ba-na, Ê-đê, Gia-rai, Xơ-đăng…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973F45-48AD-4B75-80B2-3143027CA993}"/>
              </a:ext>
            </a:extLst>
          </p:cNvPr>
          <p:cNvSpPr/>
          <p:nvPr/>
        </p:nvSpPr>
        <p:spPr>
          <a:xfrm>
            <a:off x="5943600" y="4876800"/>
            <a:ext cx="4495800" cy="16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 Nam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Khơ-me, Hoa, Chăm, Xtiêng…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C0ACEA5-7F0B-441B-87BB-A9450DE4E5E0}"/>
              </a:ext>
            </a:extLst>
          </p:cNvPr>
          <p:cNvCxnSpPr/>
          <p:nvPr/>
        </p:nvCxnSpPr>
        <p:spPr>
          <a:xfrm>
            <a:off x="3775075" y="5464175"/>
            <a:ext cx="216852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44172AE-2D25-492E-856F-D0D8B9C77E13}"/>
              </a:ext>
            </a:extLst>
          </p:cNvPr>
          <p:cNvCxnSpPr/>
          <p:nvPr/>
        </p:nvCxnSpPr>
        <p:spPr>
          <a:xfrm>
            <a:off x="3657600" y="3768725"/>
            <a:ext cx="2209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3" descr="Top 50 hình nền powerpoint đơn giản mà rất đẹp chất lượng cao">
            <a:extLst>
              <a:ext uri="{FF2B5EF4-FFF2-40B4-BE49-F238E27FC236}">
                <a16:creationId xmlns:a16="http://schemas.microsoft.com/office/drawing/2014/main" id="{D72DFFE2-7291-4162-8885-56CF60412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2192000" cy="670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>
            <a:extLst>
              <a:ext uri="{FF2B5EF4-FFF2-40B4-BE49-F238E27FC236}">
                <a16:creationId xmlns:a16="http://schemas.microsoft.com/office/drawing/2014/main" id="{B3BF9128-29FA-4487-B4E4-A94E6498B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34988"/>
            <a:ext cx="5410200" cy="4572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alt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r>
              <a:rPr lang="en-US" altLang="en-US" sz="2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8372" name="Picture 4" descr="Khơ me">
            <a:extLst>
              <a:ext uri="{FF2B5EF4-FFF2-40B4-BE49-F238E27FC236}">
                <a16:creationId xmlns:a16="http://schemas.microsoft.com/office/drawing/2014/main" id="{8258CD80-30E5-4B24-B1F3-3D2B2FAE4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19200"/>
            <a:ext cx="1846263" cy="243840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3" name="Picture 5" descr="X tiêng">
            <a:extLst>
              <a:ext uri="{FF2B5EF4-FFF2-40B4-BE49-F238E27FC236}">
                <a16:creationId xmlns:a16="http://schemas.microsoft.com/office/drawing/2014/main" id="{9E19FD44-4D52-4715-A61E-B32EC99FE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76600"/>
            <a:ext cx="1706563" cy="26670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4" name="Picture 6" descr="Hoa">
            <a:extLst>
              <a:ext uri="{FF2B5EF4-FFF2-40B4-BE49-F238E27FC236}">
                <a16:creationId xmlns:a16="http://schemas.microsoft.com/office/drawing/2014/main" id="{0A78D7CE-85B1-40F5-B637-724C56C82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638" y="1219200"/>
            <a:ext cx="1554162" cy="24384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5" name="AutoShape 7" descr="Divot">
            <a:extLst>
              <a:ext uri="{FF2B5EF4-FFF2-40B4-BE49-F238E27FC236}">
                <a16:creationId xmlns:a16="http://schemas.microsoft.com/office/drawing/2014/main" id="{10575385-2D29-4A8F-8502-660374851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2713" y="3733800"/>
            <a:ext cx="928687" cy="301625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Khơ-me</a:t>
            </a:r>
          </a:p>
        </p:txBody>
      </p:sp>
      <p:sp>
        <p:nvSpPr>
          <p:cNvPr id="58376" name="AutoShape 8" descr="Divot">
            <a:extLst>
              <a:ext uri="{FF2B5EF4-FFF2-40B4-BE49-F238E27FC236}">
                <a16:creationId xmlns:a16="http://schemas.microsoft.com/office/drawing/2014/main" id="{4422BAD8-8FC8-4253-A49F-1B7808DD8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5425" y="5956300"/>
            <a:ext cx="1295400" cy="377825"/>
          </a:xfrm>
          <a:prstGeom prst="flowChartTerminator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Chơ-ro</a:t>
            </a:r>
          </a:p>
        </p:txBody>
      </p:sp>
      <p:sp>
        <p:nvSpPr>
          <p:cNvPr id="58377" name="AutoShape 9" descr="Divot">
            <a:extLst>
              <a:ext uri="{FF2B5EF4-FFF2-40B4-BE49-F238E27FC236}">
                <a16:creationId xmlns:a16="http://schemas.microsoft.com/office/drawing/2014/main" id="{05E857E8-756F-43E5-9DDD-0A20DB915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1113" y="3686175"/>
            <a:ext cx="852487" cy="377825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</a:p>
        </p:txBody>
      </p:sp>
      <p:pic>
        <p:nvPicPr>
          <p:cNvPr id="58381" name="Picture 13" descr="xtieng2">
            <a:extLst>
              <a:ext uri="{FF2B5EF4-FFF2-40B4-BE49-F238E27FC236}">
                <a16:creationId xmlns:a16="http://schemas.microsoft.com/office/drawing/2014/main" id="{298C6F54-5A04-4576-8584-B55BA9F7F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3289300"/>
            <a:ext cx="16764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3" name="Picture 15" descr="ma2">
            <a:extLst>
              <a:ext uri="{FF2B5EF4-FFF2-40B4-BE49-F238E27FC236}">
                <a16:creationId xmlns:a16="http://schemas.microsoft.com/office/drawing/2014/main" id="{A6C6F0BD-4D59-461B-8D38-AEC8540A2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187450"/>
            <a:ext cx="243840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4" name="AutoShape 16" descr="Divot">
            <a:extLst>
              <a:ext uri="{FF2B5EF4-FFF2-40B4-BE49-F238E27FC236}">
                <a16:creationId xmlns:a16="http://schemas.microsoft.com/office/drawing/2014/main" id="{0941D0B4-E9CE-44DE-BBBC-9DF9D4407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6019800"/>
            <a:ext cx="1295400" cy="377825"/>
          </a:xfrm>
          <a:prstGeom prst="flowChartTerminator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Xtiêng</a:t>
            </a:r>
          </a:p>
        </p:txBody>
      </p:sp>
      <p:sp>
        <p:nvSpPr>
          <p:cNvPr id="58385" name="AutoShape 17" descr="Divot">
            <a:extLst>
              <a:ext uri="{FF2B5EF4-FFF2-40B4-BE49-F238E27FC236}">
                <a16:creationId xmlns:a16="http://schemas.microsoft.com/office/drawing/2014/main" id="{2B842F52-C741-403A-8F6A-BC791CB9C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432175"/>
            <a:ext cx="1828800" cy="377825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Mạ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/>
      <p:bldP spid="58376" grpId="0" animBg="1"/>
      <p:bldP spid="58377" grpId="0"/>
      <p:bldP spid="58384" grpId="0" animBg="1"/>
      <p:bldP spid="5838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8" descr="1001] Hình Background Powerpoint Đẹp Nhất 2020">
            <a:extLst>
              <a:ext uri="{FF2B5EF4-FFF2-40B4-BE49-F238E27FC236}">
                <a16:creationId xmlns:a16="http://schemas.microsoft.com/office/drawing/2014/main" id="{F8FF2672-9948-4795-A441-9F380C27B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FB7E16-44AF-4C02-8FCC-DB1B13AAB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752600"/>
            <a:ext cx="4759325" cy="4876800"/>
          </a:xfrm>
        </p:spPr>
      </p:pic>
      <p:sp>
        <p:nvSpPr>
          <p:cNvPr id="5" name="Cloud Callout 4">
            <a:extLst>
              <a:ext uri="{FF2B5EF4-FFF2-40B4-BE49-F238E27FC236}">
                <a16:creationId xmlns:a16="http://schemas.microsoft.com/office/drawing/2014/main" id="{29F0DF31-B52C-4995-B622-7352FCF0E28F}"/>
              </a:ext>
            </a:extLst>
          </p:cNvPr>
          <p:cNvSpPr/>
          <p:nvPr/>
        </p:nvSpPr>
        <p:spPr>
          <a:xfrm>
            <a:off x="4789488" y="-47625"/>
            <a:ext cx="5486400" cy="2295525"/>
          </a:xfrm>
          <a:prstGeom prst="cloudCallout">
            <a:avLst>
              <a:gd name="adj1" fmla="val -18573"/>
              <a:gd name="adj2" fmla="val 10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“Hũ bạc của người cha” là truyện cổ của dân tộc nào?</a:t>
            </a:r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1176E433-34CC-479C-BA3F-707FE24F4654}"/>
              </a:ext>
            </a:extLst>
          </p:cNvPr>
          <p:cNvSpPr/>
          <p:nvPr/>
        </p:nvSpPr>
        <p:spPr>
          <a:xfrm>
            <a:off x="7162800" y="5334000"/>
            <a:ext cx="3276600" cy="1524000"/>
          </a:xfrm>
          <a:prstGeom prst="cloudCallout">
            <a:avLst>
              <a:gd name="adj1" fmla="val -67934"/>
              <a:gd name="adj2" fmla="val -636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 tộc Chăm</a:t>
            </a:r>
            <a:endParaRPr lang="vi-V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340 150+ Hình Nền Slide PowerPoint Đẹp ý tưởng trong 2021 | hình nền, hình  ảnh, nền">
            <a:extLst>
              <a:ext uri="{FF2B5EF4-FFF2-40B4-BE49-F238E27FC236}">
                <a16:creationId xmlns:a16="http://schemas.microsoft.com/office/drawing/2014/main" id="{25455156-8906-4222-AC9D-272BF6DBD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30163"/>
            <a:ext cx="12188825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E6A54C4-A7E4-430B-95D5-95895A4777E0}"/>
              </a:ext>
            </a:extLst>
          </p:cNvPr>
          <p:cNvSpPr/>
          <p:nvPr/>
        </p:nvSpPr>
        <p:spPr>
          <a:xfrm>
            <a:off x="2695452" y="6172200"/>
            <a:ext cx="6181500" cy="58477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cúng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Êđê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7" name="Picture 2">
            <a:extLst>
              <a:ext uri="{FF2B5EF4-FFF2-40B4-BE49-F238E27FC236}">
                <a16:creationId xmlns:a16="http://schemas.microsoft.com/office/drawing/2014/main" id="{8BB60B5E-37FD-40E2-A65C-AD391407C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14400"/>
            <a:ext cx="7545531" cy="505301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340 150+ Hình Nền Slide PowerPoint Đẹp ý tưởng trong 2021 | hình nền, hình  ảnh, nền">
            <a:extLst>
              <a:ext uri="{FF2B5EF4-FFF2-40B4-BE49-F238E27FC236}">
                <a16:creationId xmlns:a16="http://schemas.microsoft.com/office/drawing/2014/main" id="{A1AC8B9F-E654-4CF7-B3DE-6D05D9B68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30163"/>
            <a:ext cx="12188825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2CBB30D-E909-4118-8335-49E6CEE704D3}"/>
              </a:ext>
            </a:extLst>
          </p:cNvPr>
          <p:cNvSpPr/>
          <p:nvPr/>
        </p:nvSpPr>
        <p:spPr>
          <a:xfrm>
            <a:off x="2442005" y="6172200"/>
            <a:ext cx="5726248" cy="58477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cưới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rai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1" name="Picture 2">
            <a:extLst>
              <a:ext uri="{FF2B5EF4-FFF2-40B4-BE49-F238E27FC236}">
                <a16:creationId xmlns:a16="http://schemas.microsoft.com/office/drawing/2014/main" id="{DF9904BD-7A35-459E-8013-5433C075F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90600"/>
            <a:ext cx="7467600" cy="498534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340 150+ Hình Nền Slide PowerPoint Đẹp ý tưởng trong 2021 | hình nền, hình  ảnh, nền">
            <a:extLst>
              <a:ext uri="{FF2B5EF4-FFF2-40B4-BE49-F238E27FC236}">
                <a16:creationId xmlns:a16="http://schemas.microsoft.com/office/drawing/2014/main" id="{5BF8A9D4-1FCD-4F4C-A9F3-2BB20AB58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30163"/>
            <a:ext cx="12188825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F0134FD-5145-4534-98E4-FEC617D23CE2}"/>
              </a:ext>
            </a:extLst>
          </p:cNvPr>
          <p:cNvSpPr/>
          <p:nvPr/>
        </p:nvSpPr>
        <p:spPr>
          <a:xfrm>
            <a:off x="2730606" y="6172200"/>
            <a:ext cx="5532284" cy="58477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5" name="Picture 2">
            <a:extLst>
              <a:ext uri="{FF2B5EF4-FFF2-40B4-BE49-F238E27FC236}">
                <a16:creationId xmlns:a16="http://schemas.microsoft.com/office/drawing/2014/main" id="{58FDAAC0-464E-4F35-B251-EAD2F0490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14400"/>
            <a:ext cx="8392056" cy="493871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340 150+ Hình Nền Slide PowerPoint Đẹp ý tưởng trong 2021 | hình nền, hình  ảnh, nền">
            <a:extLst>
              <a:ext uri="{FF2B5EF4-FFF2-40B4-BE49-F238E27FC236}">
                <a16:creationId xmlns:a16="http://schemas.microsoft.com/office/drawing/2014/main" id="{1F4AF3B2-6010-412D-90A4-FDAAD00C0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30163"/>
            <a:ext cx="12188825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07EC620-D87F-49F8-8C4A-DA13923B5DA0}"/>
              </a:ext>
            </a:extLst>
          </p:cNvPr>
          <p:cNvSpPr/>
          <p:nvPr/>
        </p:nvSpPr>
        <p:spPr>
          <a:xfrm>
            <a:off x="2893421" y="6096000"/>
            <a:ext cx="5433475" cy="58477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Lễ hội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ày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9" name="Picture 3">
            <a:extLst>
              <a:ext uri="{FF2B5EF4-FFF2-40B4-BE49-F238E27FC236}">
                <a16:creationId xmlns:a16="http://schemas.microsoft.com/office/drawing/2014/main" id="{26D55191-3E87-4771-BA35-AC82165027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8719792" cy="51054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340 150+ Hình Nền Slide PowerPoint Đẹp ý tưởng trong 2021 | hình nền, hình  ảnh, nền">
            <a:extLst>
              <a:ext uri="{FF2B5EF4-FFF2-40B4-BE49-F238E27FC236}">
                <a16:creationId xmlns:a16="http://schemas.microsoft.com/office/drawing/2014/main" id="{5B569418-96DB-4E42-B890-C1BD461F5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30163"/>
            <a:ext cx="12188825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136">
            <a:extLst>
              <a:ext uri="{FF2B5EF4-FFF2-40B4-BE49-F238E27FC236}">
                <a16:creationId xmlns:a16="http://schemas.microsoft.com/office/drawing/2014/main" id="{7A7121D0-8C83-4899-B990-6327A1173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867400"/>
            <a:ext cx="6761559" cy="76944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vi-VN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DÂN TỘC ANH EM</a:t>
            </a:r>
          </a:p>
        </p:txBody>
      </p:sp>
      <p:pic>
        <p:nvPicPr>
          <p:cNvPr id="12293" name="Picture 135" descr="dan toc dai hoi1812">
            <a:extLst>
              <a:ext uri="{FF2B5EF4-FFF2-40B4-BE49-F238E27FC236}">
                <a16:creationId xmlns:a16="http://schemas.microsoft.com/office/drawing/2014/main" id="{FD7B12F3-25E6-4132-A5C7-29F325BE2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886037"/>
            <a:ext cx="7010400" cy="480991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8EA9AD0-2A98-461D-8704-17FC058B8B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680ACCC-A172-4682-B161-03620A7801CA}"/>
              </a:ext>
            </a:extLst>
          </p:cNvPr>
          <p:cNvSpPr/>
          <p:nvPr/>
        </p:nvSpPr>
        <p:spPr>
          <a:xfrm>
            <a:off x="1219200" y="381000"/>
            <a:ext cx="9906000" cy="6172200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6086" name="图片 86">
            <a:extLst>
              <a:ext uri="{FF2B5EF4-FFF2-40B4-BE49-F238E27FC236}">
                <a16:creationId xmlns:a16="http://schemas.microsoft.com/office/drawing/2014/main" id="{714901B3-C01D-438C-873B-7225BB17D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29"/>
          <a:stretch>
            <a:fillRect/>
          </a:stretch>
        </p:blipFill>
        <p:spPr bwMode="auto">
          <a:xfrm>
            <a:off x="0" y="0"/>
            <a:ext cx="18129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图片 8">
            <a:extLst>
              <a:ext uri="{FF2B5EF4-FFF2-40B4-BE49-F238E27FC236}">
                <a16:creationId xmlns:a16="http://schemas.microsoft.com/office/drawing/2014/main" id="{C7B442C9-3269-4D89-9CD8-5C92E39E7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313" y="5219700"/>
            <a:ext cx="1039812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Rectangle 8">
            <a:extLst>
              <a:ext uri="{FF2B5EF4-FFF2-40B4-BE49-F238E27FC236}">
                <a16:creationId xmlns:a16="http://schemas.microsoft.com/office/drawing/2014/main" id="{417639A1-55FD-4479-9B6E-9D7A68D51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25" y="328613"/>
            <a:ext cx="87407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i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tập 2</a:t>
            </a:r>
            <a:r>
              <a:rPr lang="en-US" altLang="vi-VN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từ thích hợp </a:t>
            </a:r>
            <a:r>
              <a:rPr lang="en-US" altLang="vi-VN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ngoặc đơn</a:t>
            </a:r>
            <a:r>
              <a:rPr lang="en-US" altLang="vi-VN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để điền vào chỗ trống:</a:t>
            </a:r>
          </a:p>
        </p:txBody>
      </p:sp>
      <p:sp>
        <p:nvSpPr>
          <p:cNvPr id="46089" name="Rectangle 9">
            <a:extLst>
              <a:ext uri="{FF2B5EF4-FFF2-40B4-BE49-F238E27FC236}">
                <a16:creationId xmlns:a16="http://schemas.microsoft.com/office/drawing/2014/main" id="{AAAE7625-8267-4718-85DF-74D46378A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600200"/>
            <a:ext cx="8991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en-US" altLang="vi-VN" sz="27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Đồng bào miền núi thường trồng lúa trên những thửa ruộng …………</a:t>
            </a:r>
          </a:p>
        </p:txBody>
      </p:sp>
      <p:sp>
        <p:nvSpPr>
          <p:cNvPr id="46090" name="Rectangle 10">
            <a:extLst>
              <a:ext uri="{FF2B5EF4-FFF2-40B4-BE49-F238E27FC236}">
                <a16:creationId xmlns:a16="http://schemas.microsoft.com/office/drawing/2014/main" id="{363B35FD-5983-4214-956A-054DC4256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590800"/>
            <a:ext cx="9296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7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Những ngày lễ hội, đồng bào các dân tộc Tây Nguyên thường tập trung bên …………….để múa hát.</a:t>
            </a:r>
          </a:p>
        </p:txBody>
      </p:sp>
      <p:sp>
        <p:nvSpPr>
          <p:cNvPr id="46091" name="Rectangle 11">
            <a:extLst>
              <a:ext uri="{FF2B5EF4-FFF2-40B4-BE49-F238E27FC236}">
                <a16:creationId xmlns:a16="http://schemas.microsoft.com/office/drawing/2014/main" id="{0FC272E8-8880-4BA6-9120-A6ACEA2E4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495800"/>
            <a:ext cx="7696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7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Truyện </a:t>
            </a:r>
            <a:r>
              <a:rPr lang="en-US" altLang="vi-VN" sz="27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Hũ bạc của người cha </a:t>
            </a:r>
            <a:r>
              <a:rPr lang="en-US" altLang="vi-VN" sz="27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truyện cổ của dân tộc ….………</a:t>
            </a:r>
            <a:endParaRPr lang="en-US" altLang="vi-VN" sz="27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92" name="Rectangle 12">
            <a:extLst>
              <a:ext uri="{FF2B5EF4-FFF2-40B4-BE49-F238E27FC236}">
                <a16:creationId xmlns:a16="http://schemas.microsoft.com/office/drawing/2014/main" id="{62288F27-04B6-4FBB-A1C0-9D7CE58C1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657600"/>
            <a:ext cx="82851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7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Để tránh thú dữ, nhiều dân tộc miền núi thường làm …….……..để ở.</a:t>
            </a:r>
          </a:p>
        </p:txBody>
      </p:sp>
      <p:sp>
        <p:nvSpPr>
          <p:cNvPr id="46093" name="Rectangle 25">
            <a:extLst>
              <a:ext uri="{FF2B5EF4-FFF2-40B4-BE49-F238E27FC236}">
                <a16:creationId xmlns:a16="http://schemas.microsoft.com/office/drawing/2014/main" id="{ACFEB7F9-F8CD-42D0-87FF-8509C2BE1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988" y="5770563"/>
            <a:ext cx="5676900" cy="5080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vi-VN" sz="27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rông, nhà sàn, Chăm, bậc thang</a:t>
            </a:r>
            <a:r>
              <a:rPr lang="en-US" altLang="vi-VN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370E0446-70A6-4052-A7C4-BE9F500B5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981200"/>
            <a:ext cx="159861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7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 thang</a:t>
            </a:r>
            <a:endParaRPr lang="en-US" altLang="vi-VN" sz="27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05817CEF-FB1A-4F2A-877A-018A3F862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971800"/>
            <a:ext cx="15017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7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rông</a:t>
            </a:r>
            <a:endParaRPr lang="en-US" altLang="vi-VN" sz="27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3B571ED5-942D-4E91-8103-11A9D4252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038600"/>
            <a:ext cx="13287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7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sàn</a:t>
            </a:r>
            <a:endParaRPr lang="en-US" altLang="vi-VN" sz="27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17B4DC3F-00FF-4150-A8BF-9414AD2F1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876800"/>
            <a:ext cx="10509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7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endParaRPr lang="en-US" altLang="vi-VN" sz="27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8">
            <a:hlinkClick r:id="rId2" action="ppaction://hlinksldjump"/>
            <a:extLst>
              <a:ext uri="{FF2B5EF4-FFF2-40B4-BE49-F238E27FC236}">
                <a16:creationId xmlns:a16="http://schemas.microsoft.com/office/drawing/2014/main" id="{A373298C-244A-4C48-B2F5-8AC267876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600200"/>
            <a:ext cx="1139825" cy="342900"/>
          </a:xfrm>
          <a:prstGeom prst="flowChartAlternateProcess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i="1">
                <a:solidFill>
                  <a:srgbClr val="FF3300"/>
                </a:solidFill>
                <a:latin typeface="Times New Roman" panose="02020603050405020304" pitchFamily="18" charset="0"/>
              </a:rPr>
              <a:t>nhà rông</a:t>
            </a:r>
          </a:p>
        </p:txBody>
      </p:sp>
      <p:pic>
        <p:nvPicPr>
          <p:cNvPr id="17414" name="Picture 19" descr="nr4">
            <a:extLst>
              <a:ext uri="{FF2B5EF4-FFF2-40B4-BE49-F238E27FC236}">
                <a16:creationId xmlns:a16="http://schemas.microsoft.com/office/drawing/2014/main" id="{279433C5-EBC4-4678-8767-4349AC59E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23297" cy="334684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3" descr="nhà rông">
            <a:extLst>
              <a:ext uri="{FF2B5EF4-FFF2-40B4-BE49-F238E27FC236}">
                <a16:creationId xmlns:a16="http://schemas.microsoft.com/office/drawing/2014/main" id="{9C0BFFD8-0DC8-4229-B22B-CE2F568F9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512" y="29570"/>
            <a:ext cx="5035154" cy="334922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6" descr="nha san">
            <a:extLst>
              <a:ext uri="{FF2B5EF4-FFF2-40B4-BE49-F238E27FC236}">
                <a16:creationId xmlns:a16="http://schemas.microsoft.com/office/drawing/2014/main" id="{7FE5E4C1-3F87-4995-AB57-BC5F982B2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389394"/>
            <a:ext cx="5437936" cy="346860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nhà sàn">
            <a:extLst>
              <a:ext uri="{FF2B5EF4-FFF2-40B4-BE49-F238E27FC236}">
                <a16:creationId xmlns:a16="http://schemas.microsoft.com/office/drawing/2014/main" id="{A43C12FF-02F8-4E7B-BD62-9F2058693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376026"/>
            <a:ext cx="4648200" cy="348197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AutoShape 9">
            <a:hlinkClick r:id="rId7" action="ppaction://hlinksldjump"/>
            <a:extLst>
              <a:ext uri="{FF2B5EF4-FFF2-40B4-BE49-F238E27FC236}">
                <a16:creationId xmlns:a16="http://schemas.microsoft.com/office/drawing/2014/main" id="{3591D904-03C0-402E-9535-21A0832EA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181600"/>
            <a:ext cx="962025" cy="301625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i="1">
                <a:solidFill>
                  <a:srgbClr val="FF3300"/>
                </a:solidFill>
                <a:latin typeface="Times New Roman" panose="02020603050405020304" pitchFamily="18" charset="0"/>
              </a:rPr>
              <a:t>nhà sàn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>
            <a:extLst>
              <a:ext uri="{FF2B5EF4-FFF2-40B4-BE49-F238E27FC236}">
                <a16:creationId xmlns:a16="http://schemas.microsoft.com/office/drawing/2014/main" id="{20DB5FB2-98C0-4699-96E9-D5064CE03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2117"/>
            <a:ext cx="12357100" cy="6881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>
            <a:extLst>
              <a:ext uri="{FF2B5EF4-FFF2-40B4-BE49-F238E27FC236}">
                <a16:creationId xmlns:a16="http://schemas.microsoft.com/office/drawing/2014/main" id="{1CFF8F9A-25E2-4810-8454-88B8FDC70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367" y="503767"/>
            <a:ext cx="8276167" cy="107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334" eaLnBrk="1" hangingPunct="1">
              <a:spcBef>
                <a:spcPct val="0"/>
              </a:spcBef>
              <a:buNone/>
              <a:defRPr/>
            </a:pPr>
            <a:endParaRPr lang="en-US" altLang="en-US" sz="3199">
              <a:solidFill>
                <a:srgbClr val="FFFFFF"/>
              </a:solidFill>
              <a:latin typeface="HP001 4 hàng" panose="020B0603050302020204" pitchFamily="34" charset="0"/>
              <a:ea typeface="宋体" panose="02010600030101010101" pitchFamily="2" charset="-122"/>
              <a:cs typeface="Arial" charset="0"/>
              <a:sym typeface="Arial"/>
            </a:endParaRPr>
          </a:p>
          <a:p>
            <a:pPr defTabSz="685334" eaLnBrk="1" hangingPunct="1">
              <a:spcBef>
                <a:spcPct val="0"/>
              </a:spcBef>
              <a:buNone/>
              <a:defRPr/>
            </a:pPr>
            <a:r>
              <a:rPr lang="en-US" altLang="en-US" sz="3199" b="1">
                <a:solidFill>
                  <a:srgbClr val="FFFFFF"/>
                </a:solidFill>
                <a:latin typeface="HP001 4 hàng" panose="020B0603050302020204" pitchFamily="34" charset="0"/>
                <a:ea typeface="宋体" panose="02010600030101010101" pitchFamily="2" charset="-122"/>
                <a:cs typeface="Arial" charset="0"/>
                <a:sym typeface="Arial"/>
              </a:rPr>
              <a:t>Thứ ba ngày 14 tháng 12 năm 2021</a:t>
            </a:r>
          </a:p>
        </p:txBody>
      </p:sp>
      <p:sp>
        <p:nvSpPr>
          <p:cNvPr id="4100" name="TextBox 6">
            <a:extLst>
              <a:ext uri="{FF2B5EF4-FFF2-40B4-BE49-F238E27FC236}">
                <a16:creationId xmlns:a16="http://schemas.microsoft.com/office/drawing/2014/main" id="{CA1E3D7C-56C1-434F-9EB3-307DD2099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134" y="1695452"/>
            <a:ext cx="5198533" cy="58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334" eaLnBrk="1" hangingPunct="1">
              <a:spcBef>
                <a:spcPct val="0"/>
              </a:spcBef>
              <a:buNone/>
              <a:defRPr/>
            </a:pPr>
            <a:r>
              <a:rPr lang="en-US" altLang="en-US" sz="3199" b="1">
                <a:solidFill>
                  <a:srgbClr val="FFFFFF"/>
                </a:solidFill>
                <a:latin typeface="HP001 4 hàng" panose="020B0603050302020204" pitchFamily="34" charset="0"/>
                <a:ea typeface="宋体" panose="02010600030101010101" pitchFamily="2" charset="-122"/>
                <a:cs typeface="Arial" charset="0"/>
                <a:sym typeface="Arial"/>
              </a:rPr>
              <a:t>Luyện từ và câu</a:t>
            </a:r>
            <a:endParaRPr lang="en-US" altLang="en-US" sz="3999" b="1" dirty="0">
              <a:solidFill>
                <a:srgbClr val="FFFFFF"/>
              </a:solidFill>
              <a:latin typeface="HP001 4 hàng" panose="020B0603050302020204" pitchFamily="34" charset="0"/>
              <a:ea typeface="宋体" panose="02010600030101010101" pitchFamily="2" charset="-122"/>
              <a:cs typeface="Arial" charset="0"/>
              <a:sym typeface="Arial"/>
            </a:endParaRPr>
          </a:p>
        </p:txBody>
      </p:sp>
      <p:sp>
        <p:nvSpPr>
          <p:cNvPr id="4101" name="TextBox 7">
            <a:extLst>
              <a:ext uri="{FF2B5EF4-FFF2-40B4-BE49-F238E27FC236}">
                <a16:creationId xmlns:a16="http://schemas.microsoft.com/office/drawing/2014/main" id="{3E3D5DD2-46FB-4E85-AA9C-A682AC8AD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2" y="1843617"/>
            <a:ext cx="10991848" cy="107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334" eaLnBrk="1" hangingPunct="1">
              <a:spcBef>
                <a:spcPct val="0"/>
              </a:spcBef>
              <a:buNone/>
              <a:defRPr/>
            </a:pPr>
            <a:endParaRPr lang="en-US" altLang="en-US" sz="3199" b="1">
              <a:solidFill>
                <a:srgbClr val="FFFF00"/>
              </a:solidFill>
              <a:latin typeface="HP001 4 hàng" panose="020B0603050302020204" pitchFamily="34" charset="0"/>
              <a:ea typeface="宋体" panose="02010600030101010101" pitchFamily="2" charset="-122"/>
              <a:cs typeface="Arial" charset="0"/>
              <a:sym typeface="Arial"/>
            </a:endParaRPr>
          </a:p>
          <a:p>
            <a:pPr defTabSz="685334" eaLnBrk="1" hangingPunct="1">
              <a:spcBef>
                <a:spcPct val="0"/>
              </a:spcBef>
              <a:buNone/>
              <a:defRPr/>
            </a:pPr>
            <a:r>
              <a:rPr lang="en-US" altLang="en-US" sz="3199" b="1">
                <a:solidFill>
                  <a:srgbClr val="FFFF00"/>
                </a:solidFill>
                <a:latin typeface="HP001 4 hàng" panose="020B0603050302020204" pitchFamily="34" charset="0"/>
                <a:ea typeface="宋体" panose="02010600030101010101" pitchFamily="2" charset="-122"/>
                <a:cs typeface="Arial" charset="0"/>
                <a:sym typeface="Arial"/>
              </a:rPr>
              <a:t>Từ ngữ về các dân tộc. Luyện đặt câu có hình ảnh so sánh</a:t>
            </a:r>
            <a:endParaRPr lang="en-US" altLang="en-US" sz="3199" b="1" dirty="0">
              <a:solidFill>
                <a:srgbClr val="FFFF00"/>
              </a:solidFill>
              <a:latin typeface="HP001 4 hàng" panose="020B0603050302020204" pitchFamily="34" charset="0"/>
              <a:ea typeface="宋体" panose="02010600030101010101" pitchFamily="2" charset="-122"/>
              <a:cs typeface="Arial" charset="0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4" descr="Cham3">
            <a:extLst>
              <a:ext uri="{FF2B5EF4-FFF2-40B4-BE49-F238E27FC236}">
                <a16:creationId xmlns:a16="http://schemas.microsoft.com/office/drawing/2014/main" id="{F1E5F588-5B58-4DBC-9C6A-A220293B6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6216834" cy="402312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7" descr="kate1">
            <a:extLst>
              <a:ext uri="{FF2B5EF4-FFF2-40B4-BE49-F238E27FC236}">
                <a16:creationId xmlns:a16="http://schemas.microsoft.com/office/drawing/2014/main" id="{B6B92FC6-4C6C-4DBC-9325-3D5FF318E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571" y="2278914"/>
            <a:ext cx="5762029" cy="383375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 Box 8">
            <a:extLst>
              <a:ext uri="{FF2B5EF4-FFF2-40B4-BE49-F238E27FC236}">
                <a16:creationId xmlns:a16="http://schemas.microsoft.com/office/drawing/2014/main" id="{B4B0BA75-796B-4757-B848-B2BF97CED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267200"/>
            <a:ext cx="3886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i="1">
                <a:latin typeface="Times New Roman" panose="02020603050405020304" pitchFamily="18" charset="0"/>
              </a:rPr>
              <a:t>Dân tộc Chăm</a:t>
            </a:r>
          </a:p>
        </p:txBody>
      </p:sp>
      <p:sp>
        <p:nvSpPr>
          <p:cNvPr id="48133" name="Text Box 9">
            <a:extLst>
              <a:ext uri="{FF2B5EF4-FFF2-40B4-BE49-F238E27FC236}">
                <a16:creationId xmlns:a16="http://schemas.microsoft.com/office/drawing/2014/main" id="{9F680B10-0378-4A26-BE54-FD57CCB79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6096000"/>
            <a:ext cx="104679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i="1">
                <a:latin typeface="Times New Roman" panose="02020603050405020304" pitchFamily="18" charset="0"/>
              </a:rPr>
              <a:t>Lễ hội Ka tê của dân tộc Chăm</a:t>
            </a:r>
          </a:p>
        </p:txBody>
      </p:sp>
    </p:spTree>
  </p:cSld>
  <p:clrMapOvr>
    <a:masterClrMapping/>
  </p:clrMapOvr>
  <p:transition spd="slow"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1-原创素材\1_mm1102\PPT\PPT_014\materaials\pageimg_g21.png">
            <a:extLst>
              <a:ext uri="{FF2B5EF4-FFF2-40B4-BE49-F238E27FC236}">
                <a16:creationId xmlns:a16="http://schemas.microsoft.com/office/drawing/2014/main" id="{BF66CBA7-1810-472D-A4B4-B3B4F78C9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"/>
            <a:ext cx="9217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E77E03-49B1-4947-A464-4F1F8DFDA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676400"/>
            <a:ext cx="47244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6600" b="1">
                <a:solidFill>
                  <a:srgbClr val="E46C0A"/>
                </a:solidFill>
                <a:latin typeface="Times New Roman" panose="02020603050405020304" pitchFamily="18" charset="0"/>
                <a:ea typeface="华康海报体W12(P)"/>
                <a:cs typeface="Times New Roman" panose="02020603050405020304" pitchFamily="18" charset="0"/>
              </a:rPr>
              <a:t>Hoạt động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525F09-B99B-4F60-8816-49B4F2B60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733800"/>
            <a:ext cx="10972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latin typeface="Times New Roman" panose="02020603050405020304" pitchFamily="18" charset="0"/>
                <a:ea typeface="华康海报体W12(P)"/>
                <a:cs typeface="Times New Roman" panose="02020603050405020304" pitchFamily="18" charset="0"/>
              </a:rPr>
              <a:t>LUYỆN ĐẶT CÂU CÓ HÌNH ẢNH SO SÁNH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F4AB50-E444-4E13-BCB4-2CAC4E1F59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466B8E5-DA0B-4F24-84BE-8466C9CF610A}"/>
              </a:ext>
            </a:extLst>
          </p:cNvPr>
          <p:cNvSpPr/>
          <p:nvPr/>
        </p:nvSpPr>
        <p:spPr>
          <a:xfrm>
            <a:off x="1219200" y="381000"/>
            <a:ext cx="9906000" cy="6172200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1206" name="图片 86">
            <a:extLst>
              <a:ext uri="{FF2B5EF4-FFF2-40B4-BE49-F238E27FC236}">
                <a16:creationId xmlns:a16="http://schemas.microsoft.com/office/drawing/2014/main" id="{863B4034-F886-4846-8B1D-97753EE8E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29"/>
          <a:stretch>
            <a:fillRect/>
          </a:stretch>
        </p:blipFill>
        <p:spPr bwMode="auto">
          <a:xfrm>
            <a:off x="0" y="0"/>
            <a:ext cx="18129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图片 8">
            <a:extLst>
              <a:ext uri="{FF2B5EF4-FFF2-40B4-BE49-F238E27FC236}">
                <a16:creationId xmlns:a16="http://schemas.microsoft.com/office/drawing/2014/main" id="{D4826905-50AD-4569-92A9-11598C68F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313" y="5219700"/>
            <a:ext cx="1039812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1" name="Text Box 11">
            <a:extLst>
              <a:ext uri="{FF2B5EF4-FFF2-40B4-BE49-F238E27FC236}">
                <a16:creationId xmlns:a16="http://schemas.microsoft.com/office/drawing/2014/main" id="{46D3A8C6-E10E-4CF4-B25B-26CE276D4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57200"/>
            <a:ext cx="9144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600" b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3</a:t>
            </a: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nl-NL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từng cặp sự vật được vẽ dưới đây rồi nói những câu có hình ảnh so sánh các sự vật trong tranh:</a:t>
            </a: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53" name="Group 67">
            <a:extLst>
              <a:ext uri="{FF2B5EF4-FFF2-40B4-BE49-F238E27FC236}">
                <a16:creationId xmlns:a16="http://schemas.microsoft.com/office/drawing/2014/main" id="{A238AD60-EF10-434A-9EB8-96E8DAEE1802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2514600"/>
            <a:ext cx="2508250" cy="1858963"/>
            <a:chOff x="2912" y="576"/>
            <a:chExt cx="2112" cy="1488"/>
          </a:xfrm>
        </p:grpSpPr>
        <p:grpSp>
          <p:nvGrpSpPr>
            <p:cNvPr id="51245" name="Group 68">
              <a:extLst>
                <a:ext uri="{FF2B5EF4-FFF2-40B4-BE49-F238E27FC236}">
                  <a16:creationId xmlns:a16="http://schemas.microsoft.com/office/drawing/2014/main" id="{02C703E3-EB10-46CC-8A89-163D030D54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6" y="912"/>
              <a:ext cx="1248" cy="1152"/>
              <a:chOff x="3776" y="912"/>
              <a:chExt cx="1248" cy="1152"/>
            </a:xfrm>
          </p:grpSpPr>
          <p:sp>
            <p:nvSpPr>
              <p:cNvPr id="58" name="Oval 69">
                <a:extLst>
                  <a:ext uri="{FF2B5EF4-FFF2-40B4-BE49-F238E27FC236}">
                    <a16:creationId xmlns:a16="http://schemas.microsoft.com/office/drawing/2014/main" id="{CCB9F38E-25AA-4516-B9F4-B524DA1C26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6" y="909"/>
                <a:ext cx="1248" cy="115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defTabSz="957263">
                  <a:spcBef>
                    <a:spcPct val="20000"/>
                  </a:spcBef>
                  <a:buChar char="•"/>
                  <a:defRPr sz="5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7263">
                  <a:spcBef>
                    <a:spcPct val="20000"/>
                  </a:spcBef>
                  <a:buChar char="–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7263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7263">
                  <a:spcBef>
                    <a:spcPct val="20000"/>
                  </a:spcBef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7263">
                  <a:spcBef>
                    <a:spcPct val="20000"/>
                  </a:spcBef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vi-VN" sz="1350"/>
              </a:p>
            </p:txBody>
          </p:sp>
          <p:pic>
            <p:nvPicPr>
              <p:cNvPr id="51250" name="Picture 70">
                <a:extLst>
                  <a:ext uri="{FF2B5EF4-FFF2-40B4-BE49-F238E27FC236}">
                    <a16:creationId xmlns:a16="http://schemas.microsoft.com/office/drawing/2014/main" id="{85275895-6B29-4CA9-BC6B-BC8FBC1493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712" t="23997"/>
              <a:stretch>
                <a:fillRect/>
              </a:stretch>
            </p:blipFill>
            <p:spPr bwMode="auto">
              <a:xfrm>
                <a:off x="4112" y="1056"/>
                <a:ext cx="576" cy="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246" name="Group 71">
              <a:extLst>
                <a:ext uri="{FF2B5EF4-FFF2-40B4-BE49-F238E27FC236}">
                  <a16:creationId xmlns:a16="http://schemas.microsoft.com/office/drawing/2014/main" id="{E7FF42EF-7C47-44C1-838E-D30A0B1E37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12" y="576"/>
              <a:ext cx="1200" cy="1200"/>
              <a:chOff x="2400" y="384"/>
              <a:chExt cx="1200" cy="1200"/>
            </a:xfrm>
          </p:grpSpPr>
          <p:sp>
            <p:nvSpPr>
              <p:cNvPr id="56" name="Rectangle 72">
                <a:extLst>
                  <a:ext uri="{FF2B5EF4-FFF2-40B4-BE49-F238E27FC236}">
                    <a16:creationId xmlns:a16="http://schemas.microsoft.com/office/drawing/2014/main" id="{35C201D6-1CB5-4560-AABA-9A872E1272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384"/>
                <a:ext cx="1200" cy="12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99CC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defTabSz="957263">
                  <a:spcBef>
                    <a:spcPct val="20000"/>
                  </a:spcBef>
                  <a:buChar char="•"/>
                  <a:defRPr sz="5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7263">
                  <a:spcBef>
                    <a:spcPct val="20000"/>
                  </a:spcBef>
                  <a:buChar char="–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7263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7263">
                  <a:spcBef>
                    <a:spcPct val="20000"/>
                  </a:spcBef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7263">
                  <a:spcBef>
                    <a:spcPct val="20000"/>
                  </a:spcBef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vi-VN" sz="1350"/>
              </a:p>
            </p:txBody>
          </p:sp>
          <p:pic>
            <p:nvPicPr>
              <p:cNvPr id="51248" name="Picture 73">
                <a:extLst>
                  <a:ext uri="{FF2B5EF4-FFF2-40B4-BE49-F238E27FC236}">
                    <a16:creationId xmlns:a16="http://schemas.microsoft.com/office/drawing/2014/main" id="{034C94AF-CD47-4E6D-A142-4D92EAF0A1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4286" b="16000"/>
              <a:stretch>
                <a:fillRect/>
              </a:stretch>
            </p:blipFill>
            <p:spPr bwMode="auto">
              <a:xfrm>
                <a:off x="2416" y="568"/>
                <a:ext cx="1104" cy="1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60" name="Picture 66" descr="Image3">
            <a:extLst>
              <a:ext uri="{FF2B5EF4-FFF2-40B4-BE49-F238E27FC236}">
                <a16:creationId xmlns:a16="http://schemas.microsoft.com/office/drawing/2014/main" id="{848DB007-AD5B-457B-9033-FF2836B8B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2763838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75" descr="Image4">
            <a:extLst>
              <a:ext uri="{FF2B5EF4-FFF2-40B4-BE49-F238E27FC236}">
                <a16:creationId xmlns:a16="http://schemas.microsoft.com/office/drawing/2014/main" id="{E68A4C60-76A8-4132-9FA4-AA08EEC3F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495800"/>
            <a:ext cx="2525713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" name="Group 32">
            <a:extLst>
              <a:ext uri="{FF2B5EF4-FFF2-40B4-BE49-F238E27FC236}">
                <a16:creationId xmlns:a16="http://schemas.microsoft.com/office/drawing/2014/main" id="{B1656859-C6FB-4E40-A558-C2B1DC3A14AD}"/>
              </a:ext>
            </a:extLst>
          </p:cNvPr>
          <p:cNvGrpSpPr>
            <a:grpSpLocks/>
          </p:cNvGrpSpPr>
          <p:nvPr/>
        </p:nvGrpSpPr>
        <p:grpSpPr bwMode="auto">
          <a:xfrm>
            <a:off x="2759075" y="2417763"/>
            <a:ext cx="514350" cy="442912"/>
            <a:chOff x="1393" y="243"/>
            <a:chExt cx="431" cy="372"/>
          </a:xfrm>
        </p:grpSpPr>
        <p:grpSp>
          <p:nvGrpSpPr>
            <p:cNvPr id="51238" name="Group 33">
              <a:extLst>
                <a:ext uri="{FF2B5EF4-FFF2-40B4-BE49-F238E27FC236}">
                  <a16:creationId xmlns:a16="http://schemas.microsoft.com/office/drawing/2014/main" id="{5106C108-5B78-4783-B896-5C368C10DC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3" y="243"/>
              <a:ext cx="431" cy="372"/>
              <a:chOff x="1291" y="587"/>
              <a:chExt cx="666" cy="647"/>
            </a:xfrm>
          </p:grpSpPr>
          <p:sp>
            <p:nvSpPr>
              <p:cNvPr id="65" name="Oval 34">
                <a:extLst>
                  <a:ext uri="{FF2B5EF4-FFF2-40B4-BE49-F238E27FC236}">
                    <a16:creationId xmlns:a16="http://schemas.microsoft.com/office/drawing/2014/main" id="{84221205-E369-4933-860A-148153D8156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91" y="608"/>
                <a:ext cx="666" cy="61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defTabSz="957263">
                  <a:spcBef>
                    <a:spcPct val="20000"/>
                  </a:spcBef>
                  <a:buChar char="•"/>
                  <a:defRPr sz="5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7263">
                  <a:spcBef>
                    <a:spcPct val="20000"/>
                  </a:spcBef>
                  <a:buChar char="–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7263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7263">
                  <a:spcBef>
                    <a:spcPct val="20000"/>
                  </a:spcBef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7263">
                  <a:spcBef>
                    <a:spcPct val="20000"/>
                  </a:spcBef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vi-VN" sz="1350"/>
              </a:p>
            </p:txBody>
          </p:sp>
          <p:sp>
            <p:nvSpPr>
              <p:cNvPr id="66" name="Oval 35">
                <a:extLst>
                  <a:ext uri="{FF2B5EF4-FFF2-40B4-BE49-F238E27FC236}">
                    <a16:creationId xmlns:a16="http://schemas.microsoft.com/office/drawing/2014/main" id="{5D49FF2D-4F3D-4318-BD39-3887B090A07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95" y="587"/>
                <a:ext cx="648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defTabSz="957263">
                  <a:spcBef>
                    <a:spcPct val="20000"/>
                  </a:spcBef>
                  <a:buChar char="•"/>
                  <a:defRPr sz="5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7263">
                  <a:spcBef>
                    <a:spcPct val="20000"/>
                  </a:spcBef>
                  <a:buChar char="–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7263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7263">
                  <a:spcBef>
                    <a:spcPct val="20000"/>
                  </a:spcBef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7263">
                  <a:spcBef>
                    <a:spcPct val="20000"/>
                  </a:spcBef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vi-VN" sz="1350"/>
              </a:p>
            </p:txBody>
          </p:sp>
          <p:sp>
            <p:nvSpPr>
              <p:cNvPr id="67" name="Oval 36">
                <a:extLst>
                  <a:ext uri="{FF2B5EF4-FFF2-40B4-BE49-F238E27FC236}">
                    <a16:creationId xmlns:a16="http://schemas.microsoft.com/office/drawing/2014/main" id="{40DC6FA1-F28C-4C11-B02A-5FEC39731C9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03" y="592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defTabSz="957263">
                  <a:spcBef>
                    <a:spcPct val="20000"/>
                  </a:spcBef>
                  <a:buChar char="•"/>
                  <a:defRPr sz="5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7263">
                  <a:spcBef>
                    <a:spcPct val="20000"/>
                  </a:spcBef>
                  <a:buChar char="–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7263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7263">
                  <a:spcBef>
                    <a:spcPct val="20000"/>
                  </a:spcBef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7263">
                  <a:spcBef>
                    <a:spcPct val="20000"/>
                  </a:spcBef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vi-VN" sz="1350"/>
              </a:p>
            </p:txBody>
          </p:sp>
          <p:sp>
            <p:nvSpPr>
              <p:cNvPr id="68" name="Oval 37">
                <a:extLst>
                  <a:ext uri="{FF2B5EF4-FFF2-40B4-BE49-F238E27FC236}">
                    <a16:creationId xmlns:a16="http://schemas.microsoft.com/office/drawing/2014/main" id="{E2F0C49E-FEAB-4BDF-A37A-40C2F6A0414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12" y="596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defTabSz="957263">
                  <a:spcBef>
                    <a:spcPct val="20000"/>
                  </a:spcBef>
                  <a:buChar char="•"/>
                  <a:defRPr sz="5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7263">
                  <a:spcBef>
                    <a:spcPct val="20000"/>
                  </a:spcBef>
                  <a:buChar char="–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7263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7263">
                  <a:spcBef>
                    <a:spcPct val="20000"/>
                  </a:spcBef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7263">
                  <a:spcBef>
                    <a:spcPct val="20000"/>
                  </a:spcBef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vi-VN" sz="1350"/>
              </a:p>
            </p:txBody>
          </p:sp>
          <p:sp>
            <p:nvSpPr>
              <p:cNvPr id="69" name="Oval 38">
                <a:extLst>
                  <a:ext uri="{FF2B5EF4-FFF2-40B4-BE49-F238E27FC236}">
                    <a16:creationId xmlns:a16="http://schemas.microsoft.com/office/drawing/2014/main" id="{6A534A9F-2D2A-408F-BB34-C688C28DFD0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47" y="613"/>
                <a:ext cx="532" cy="4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defTabSz="957263">
                  <a:spcBef>
                    <a:spcPct val="20000"/>
                  </a:spcBef>
                  <a:buChar char="•"/>
                  <a:defRPr sz="5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7263">
                  <a:spcBef>
                    <a:spcPct val="20000"/>
                  </a:spcBef>
                  <a:buChar char="–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7263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7263">
                  <a:spcBef>
                    <a:spcPct val="20000"/>
                  </a:spcBef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7263">
                  <a:spcBef>
                    <a:spcPct val="20000"/>
                  </a:spcBef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vi-VN" sz="1350"/>
              </a:p>
            </p:txBody>
          </p:sp>
        </p:grpSp>
        <p:sp>
          <p:nvSpPr>
            <p:cNvPr id="51239" name="Text Box 39">
              <a:extLst>
                <a:ext uri="{FF2B5EF4-FFF2-40B4-BE49-F238E27FC236}">
                  <a16:creationId xmlns:a16="http://schemas.microsoft.com/office/drawing/2014/main" id="{D20ED2FB-6775-4A8E-8694-B93C02CBF82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88" y="264"/>
              <a:ext cx="228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1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70" name="Group 40">
            <a:extLst>
              <a:ext uri="{FF2B5EF4-FFF2-40B4-BE49-F238E27FC236}">
                <a16:creationId xmlns:a16="http://schemas.microsoft.com/office/drawing/2014/main" id="{CF355107-F888-4339-AD30-38D0B38B9B6E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4503738"/>
            <a:ext cx="512763" cy="442912"/>
            <a:chOff x="1393" y="243"/>
            <a:chExt cx="431" cy="372"/>
          </a:xfrm>
        </p:grpSpPr>
        <p:grpSp>
          <p:nvGrpSpPr>
            <p:cNvPr id="51231" name="Group 41">
              <a:extLst>
                <a:ext uri="{FF2B5EF4-FFF2-40B4-BE49-F238E27FC236}">
                  <a16:creationId xmlns:a16="http://schemas.microsoft.com/office/drawing/2014/main" id="{2B8954A0-E5CC-4DC4-9835-C5B36DA75D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3" y="243"/>
              <a:ext cx="431" cy="372"/>
              <a:chOff x="1291" y="587"/>
              <a:chExt cx="666" cy="647"/>
            </a:xfrm>
          </p:grpSpPr>
          <p:sp>
            <p:nvSpPr>
              <p:cNvPr id="73" name="Oval 42">
                <a:extLst>
                  <a:ext uri="{FF2B5EF4-FFF2-40B4-BE49-F238E27FC236}">
                    <a16:creationId xmlns:a16="http://schemas.microsoft.com/office/drawing/2014/main" id="{A0EE4929-7F2F-4DC0-A813-D0A834B24AA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91" y="608"/>
                <a:ext cx="666" cy="61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defTabSz="957263">
                  <a:spcBef>
                    <a:spcPct val="20000"/>
                  </a:spcBef>
                  <a:buChar char="•"/>
                  <a:defRPr sz="5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7263">
                  <a:spcBef>
                    <a:spcPct val="20000"/>
                  </a:spcBef>
                  <a:buChar char="–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7263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7263">
                  <a:spcBef>
                    <a:spcPct val="20000"/>
                  </a:spcBef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7263">
                  <a:spcBef>
                    <a:spcPct val="20000"/>
                  </a:spcBef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vi-VN" sz="1350"/>
              </a:p>
            </p:txBody>
          </p:sp>
          <p:sp>
            <p:nvSpPr>
              <p:cNvPr id="74" name="Oval 43">
                <a:extLst>
                  <a:ext uri="{FF2B5EF4-FFF2-40B4-BE49-F238E27FC236}">
                    <a16:creationId xmlns:a16="http://schemas.microsoft.com/office/drawing/2014/main" id="{F877F81D-23D1-44AC-84BF-E9E8AD9986E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95" y="587"/>
                <a:ext cx="647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defTabSz="957263">
                  <a:spcBef>
                    <a:spcPct val="20000"/>
                  </a:spcBef>
                  <a:buChar char="•"/>
                  <a:defRPr sz="5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7263">
                  <a:spcBef>
                    <a:spcPct val="20000"/>
                  </a:spcBef>
                  <a:buChar char="–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7263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7263">
                  <a:spcBef>
                    <a:spcPct val="20000"/>
                  </a:spcBef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7263">
                  <a:spcBef>
                    <a:spcPct val="20000"/>
                  </a:spcBef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vi-VN" sz="1350"/>
              </a:p>
            </p:txBody>
          </p:sp>
          <p:sp>
            <p:nvSpPr>
              <p:cNvPr id="75" name="Oval 44">
                <a:extLst>
                  <a:ext uri="{FF2B5EF4-FFF2-40B4-BE49-F238E27FC236}">
                    <a16:creationId xmlns:a16="http://schemas.microsoft.com/office/drawing/2014/main" id="{B6CD1B70-EFAE-4ADB-8D40-C60D8495628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03" y="592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defTabSz="957263">
                  <a:spcBef>
                    <a:spcPct val="20000"/>
                  </a:spcBef>
                  <a:buChar char="•"/>
                  <a:defRPr sz="5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7263">
                  <a:spcBef>
                    <a:spcPct val="20000"/>
                  </a:spcBef>
                  <a:buChar char="–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7263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7263">
                  <a:spcBef>
                    <a:spcPct val="20000"/>
                  </a:spcBef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7263">
                  <a:spcBef>
                    <a:spcPct val="20000"/>
                  </a:spcBef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vi-VN" sz="1350"/>
              </a:p>
            </p:txBody>
          </p:sp>
          <p:sp>
            <p:nvSpPr>
              <p:cNvPr id="76" name="Oval 45">
                <a:extLst>
                  <a:ext uri="{FF2B5EF4-FFF2-40B4-BE49-F238E27FC236}">
                    <a16:creationId xmlns:a16="http://schemas.microsoft.com/office/drawing/2014/main" id="{4F1812D4-F02E-4442-A764-15E8CF14B31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12" y="596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defTabSz="957263">
                  <a:spcBef>
                    <a:spcPct val="20000"/>
                  </a:spcBef>
                  <a:buChar char="•"/>
                  <a:defRPr sz="5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7263">
                  <a:spcBef>
                    <a:spcPct val="20000"/>
                  </a:spcBef>
                  <a:buChar char="–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7263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7263">
                  <a:spcBef>
                    <a:spcPct val="20000"/>
                  </a:spcBef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7263">
                  <a:spcBef>
                    <a:spcPct val="20000"/>
                  </a:spcBef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vi-VN" sz="1350"/>
              </a:p>
            </p:txBody>
          </p:sp>
          <p:sp>
            <p:nvSpPr>
              <p:cNvPr id="77" name="Oval 46">
                <a:extLst>
                  <a:ext uri="{FF2B5EF4-FFF2-40B4-BE49-F238E27FC236}">
                    <a16:creationId xmlns:a16="http://schemas.microsoft.com/office/drawing/2014/main" id="{1A2D5765-65A0-4D3D-B82D-B8536845873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47" y="613"/>
                <a:ext cx="532" cy="4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defTabSz="957263">
                  <a:spcBef>
                    <a:spcPct val="20000"/>
                  </a:spcBef>
                  <a:buChar char="•"/>
                  <a:defRPr sz="5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7263">
                  <a:spcBef>
                    <a:spcPct val="20000"/>
                  </a:spcBef>
                  <a:buChar char="–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7263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7263">
                  <a:spcBef>
                    <a:spcPct val="20000"/>
                  </a:spcBef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7263">
                  <a:spcBef>
                    <a:spcPct val="20000"/>
                  </a:spcBef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vi-VN" sz="1350"/>
              </a:p>
            </p:txBody>
          </p:sp>
        </p:grpSp>
        <p:sp>
          <p:nvSpPr>
            <p:cNvPr id="51232" name="Text Box 47">
              <a:extLst>
                <a:ext uri="{FF2B5EF4-FFF2-40B4-BE49-F238E27FC236}">
                  <a16:creationId xmlns:a16="http://schemas.microsoft.com/office/drawing/2014/main" id="{7E7A6C83-4220-4385-9C7D-E7394131423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88" y="264"/>
              <a:ext cx="228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1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78" name="Group 48">
            <a:extLst>
              <a:ext uri="{FF2B5EF4-FFF2-40B4-BE49-F238E27FC236}">
                <a16:creationId xmlns:a16="http://schemas.microsoft.com/office/drawing/2014/main" id="{9ED3A160-1442-4239-BC12-B1297DAD905E}"/>
              </a:ext>
            </a:extLst>
          </p:cNvPr>
          <p:cNvGrpSpPr>
            <a:grpSpLocks/>
          </p:cNvGrpSpPr>
          <p:nvPr/>
        </p:nvGrpSpPr>
        <p:grpSpPr bwMode="auto">
          <a:xfrm>
            <a:off x="6580188" y="2506663"/>
            <a:ext cx="514350" cy="444500"/>
            <a:chOff x="1393" y="243"/>
            <a:chExt cx="431" cy="372"/>
          </a:xfrm>
        </p:grpSpPr>
        <p:grpSp>
          <p:nvGrpSpPr>
            <p:cNvPr id="51224" name="Group 49">
              <a:extLst>
                <a:ext uri="{FF2B5EF4-FFF2-40B4-BE49-F238E27FC236}">
                  <a16:creationId xmlns:a16="http://schemas.microsoft.com/office/drawing/2014/main" id="{9B7884C8-14E4-464D-89BC-08222C0D5D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3" y="243"/>
              <a:ext cx="431" cy="372"/>
              <a:chOff x="1291" y="587"/>
              <a:chExt cx="666" cy="647"/>
            </a:xfrm>
          </p:grpSpPr>
          <p:sp>
            <p:nvSpPr>
              <p:cNvPr id="81" name="Oval 50">
                <a:extLst>
                  <a:ext uri="{FF2B5EF4-FFF2-40B4-BE49-F238E27FC236}">
                    <a16:creationId xmlns:a16="http://schemas.microsoft.com/office/drawing/2014/main" id="{51ABE113-8EEE-4AF1-9A9D-8543BD784A6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91" y="605"/>
                <a:ext cx="666" cy="61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defTabSz="957263">
                  <a:spcBef>
                    <a:spcPct val="20000"/>
                  </a:spcBef>
                  <a:buChar char="•"/>
                  <a:defRPr sz="5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7263">
                  <a:spcBef>
                    <a:spcPct val="20000"/>
                  </a:spcBef>
                  <a:buChar char="–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7263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7263">
                  <a:spcBef>
                    <a:spcPct val="20000"/>
                  </a:spcBef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7263">
                  <a:spcBef>
                    <a:spcPct val="20000"/>
                  </a:spcBef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vi-VN" sz="1350"/>
              </a:p>
            </p:txBody>
          </p:sp>
          <p:sp>
            <p:nvSpPr>
              <p:cNvPr id="82" name="Oval 51">
                <a:extLst>
                  <a:ext uri="{FF2B5EF4-FFF2-40B4-BE49-F238E27FC236}">
                    <a16:creationId xmlns:a16="http://schemas.microsoft.com/office/drawing/2014/main" id="{DF43DC43-6506-4CFE-A718-2885ADF8E99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95" y="587"/>
                <a:ext cx="647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defTabSz="957263">
                  <a:spcBef>
                    <a:spcPct val="20000"/>
                  </a:spcBef>
                  <a:buChar char="•"/>
                  <a:defRPr sz="5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7263">
                  <a:spcBef>
                    <a:spcPct val="20000"/>
                  </a:spcBef>
                  <a:buChar char="–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7263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7263">
                  <a:spcBef>
                    <a:spcPct val="20000"/>
                  </a:spcBef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7263">
                  <a:spcBef>
                    <a:spcPct val="20000"/>
                  </a:spcBef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vi-VN" sz="1350"/>
              </a:p>
            </p:txBody>
          </p:sp>
          <p:sp>
            <p:nvSpPr>
              <p:cNvPr id="83" name="Oval 52">
                <a:extLst>
                  <a:ext uri="{FF2B5EF4-FFF2-40B4-BE49-F238E27FC236}">
                    <a16:creationId xmlns:a16="http://schemas.microsoft.com/office/drawing/2014/main" id="{1980D78A-0CDF-41F5-9A9C-728CFF715E7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03" y="592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defTabSz="957263">
                  <a:spcBef>
                    <a:spcPct val="20000"/>
                  </a:spcBef>
                  <a:buChar char="•"/>
                  <a:defRPr sz="5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7263">
                  <a:spcBef>
                    <a:spcPct val="20000"/>
                  </a:spcBef>
                  <a:buChar char="–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7263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7263">
                  <a:spcBef>
                    <a:spcPct val="20000"/>
                  </a:spcBef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7263">
                  <a:spcBef>
                    <a:spcPct val="20000"/>
                  </a:spcBef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vi-VN" sz="1350"/>
              </a:p>
            </p:txBody>
          </p:sp>
          <p:sp>
            <p:nvSpPr>
              <p:cNvPr id="84" name="Oval 53">
                <a:extLst>
                  <a:ext uri="{FF2B5EF4-FFF2-40B4-BE49-F238E27FC236}">
                    <a16:creationId xmlns:a16="http://schemas.microsoft.com/office/drawing/2014/main" id="{6363F4A2-E585-4963-AFFA-B1126ED346B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12" y="596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defTabSz="957263">
                  <a:spcBef>
                    <a:spcPct val="20000"/>
                  </a:spcBef>
                  <a:buChar char="•"/>
                  <a:defRPr sz="5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7263">
                  <a:spcBef>
                    <a:spcPct val="20000"/>
                  </a:spcBef>
                  <a:buChar char="–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7263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7263">
                  <a:spcBef>
                    <a:spcPct val="20000"/>
                  </a:spcBef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7263">
                  <a:spcBef>
                    <a:spcPct val="20000"/>
                  </a:spcBef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vi-VN" sz="1350"/>
              </a:p>
            </p:txBody>
          </p:sp>
          <p:sp>
            <p:nvSpPr>
              <p:cNvPr id="85" name="Oval 54">
                <a:extLst>
                  <a:ext uri="{FF2B5EF4-FFF2-40B4-BE49-F238E27FC236}">
                    <a16:creationId xmlns:a16="http://schemas.microsoft.com/office/drawing/2014/main" id="{C29D7023-38B5-494B-B9E2-BB4EDBF650C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46" y="612"/>
                <a:ext cx="532" cy="4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defTabSz="957263">
                  <a:spcBef>
                    <a:spcPct val="20000"/>
                  </a:spcBef>
                  <a:buChar char="•"/>
                  <a:defRPr sz="5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7263">
                  <a:spcBef>
                    <a:spcPct val="20000"/>
                  </a:spcBef>
                  <a:buChar char="–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7263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7263">
                  <a:spcBef>
                    <a:spcPct val="20000"/>
                  </a:spcBef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7263">
                  <a:spcBef>
                    <a:spcPct val="20000"/>
                  </a:spcBef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vi-VN" sz="1350"/>
              </a:p>
            </p:txBody>
          </p:sp>
        </p:grpSp>
        <p:sp>
          <p:nvSpPr>
            <p:cNvPr id="51225" name="Text Box 55">
              <a:extLst>
                <a:ext uri="{FF2B5EF4-FFF2-40B4-BE49-F238E27FC236}">
                  <a16:creationId xmlns:a16="http://schemas.microsoft.com/office/drawing/2014/main" id="{E51849F2-7717-4F1F-ABF3-9116948D7AD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88" y="264"/>
              <a:ext cx="228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1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86" name="Group 56">
            <a:extLst>
              <a:ext uri="{FF2B5EF4-FFF2-40B4-BE49-F238E27FC236}">
                <a16:creationId xmlns:a16="http://schemas.microsoft.com/office/drawing/2014/main" id="{B7BF2FB8-AF0F-49D0-8CAC-8ABDCB45F5BA}"/>
              </a:ext>
            </a:extLst>
          </p:cNvPr>
          <p:cNvGrpSpPr>
            <a:grpSpLocks/>
          </p:cNvGrpSpPr>
          <p:nvPr/>
        </p:nvGrpSpPr>
        <p:grpSpPr bwMode="auto">
          <a:xfrm>
            <a:off x="5926138" y="4621213"/>
            <a:ext cx="539750" cy="519112"/>
            <a:chOff x="1393" y="243"/>
            <a:chExt cx="431" cy="372"/>
          </a:xfrm>
        </p:grpSpPr>
        <p:grpSp>
          <p:nvGrpSpPr>
            <p:cNvPr id="51217" name="Group 57">
              <a:extLst>
                <a:ext uri="{FF2B5EF4-FFF2-40B4-BE49-F238E27FC236}">
                  <a16:creationId xmlns:a16="http://schemas.microsoft.com/office/drawing/2014/main" id="{D17207B7-3DB9-4689-829A-99FD66A647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3" y="243"/>
              <a:ext cx="431" cy="372"/>
              <a:chOff x="1291" y="587"/>
              <a:chExt cx="666" cy="647"/>
            </a:xfrm>
          </p:grpSpPr>
          <p:sp>
            <p:nvSpPr>
              <p:cNvPr id="89" name="Oval 58">
                <a:extLst>
                  <a:ext uri="{FF2B5EF4-FFF2-40B4-BE49-F238E27FC236}">
                    <a16:creationId xmlns:a16="http://schemas.microsoft.com/office/drawing/2014/main" id="{DB24D1EC-E42E-41B7-91B7-962FD2AEECA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91" y="650"/>
                <a:ext cx="666" cy="52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defTabSz="957263">
                  <a:spcBef>
                    <a:spcPct val="20000"/>
                  </a:spcBef>
                  <a:buChar char="•"/>
                  <a:defRPr sz="5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7263">
                  <a:spcBef>
                    <a:spcPct val="20000"/>
                  </a:spcBef>
                  <a:buChar char="–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7263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7263">
                  <a:spcBef>
                    <a:spcPct val="20000"/>
                  </a:spcBef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7263">
                  <a:spcBef>
                    <a:spcPct val="20000"/>
                  </a:spcBef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vi-VN" sz="1350"/>
              </a:p>
            </p:txBody>
          </p:sp>
          <p:sp>
            <p:nvSpPr>
              <p:cNvPr id="90" name="Oval 59">
                <a:extLst>
                  <a:ext uri="{FF2B5EF4-FFF2-40B4-BE49-F238E27FC236}">
                    <a16:creationId xmlns:a16="http://schemas.microsoft.com/office/drawing/2014/main" id="{EFBBAD14-1E0F-4DE8-9998-86C0B1B9762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97" y="587"/>
                <a:ext cx="644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defTabSz="957263">
                  <a:spcBef>
                    <a:spcPct val="20000"/>
                  </a:spcBef>
                  <a:buChar char="•"/>
                  <a:defRPr sz="5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7263">
                  <a:spcBef>
                    <a:spcPct val="20000"/>
                  </a:spcBef>
                  <a:buChar char="–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7263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7263">
                  <a:spcBef>
                    <a:spcPct val="20000"/>
                  </a:spcBef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7263">
                  <a:spcBef>
                    <a:spcPct val="20000"/>
                  </a:spcBef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vi-VN" sz="1350"/>
              </a:p>
            </p:txBody>
          </p:sp>
          <p:sp>
            <p:nvSpPr>
              <p:cNvPr id="91" name="Oval 60">
                <a:extLst>
                  <a:ext uri="{FF2B5EF4-FFF2-40B4-BE49-F238E27FC236}">
                    <a16:creationId xmlns:a16="http://schemas.microsoft.com/office/drawing/2014/main" id="{6A35B05B-4D52-4919-87D6-12665013D72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05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defTabSz="957263">
                  <a:spcBef>
                    <a:spcPct val="20000"/>
                  </a:spcBef>
                  <a:buChar char="•"/>
                  <a:defRPr sz="5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7263">
                  <a:spcBef>
                    <a:spcPct val="20000"/>
                  </a:spcBef>
                  <a:buChar char="–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7263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7263">
                  <a:spcBef>
                    <a:spcPct val="20000"/>
                  </a:spcBef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7263">
                  <a:spcBef>
                    <a:spcPct val="20000"/>
                  </a:spcBef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vi-VN" sz="1350"/>
              </a:p>
            </p:txBody>
          </p:sp>
          <p:sp>
            <p:nvSpPr>
              <p:cNvPr id="92" name="Oval 61">
                <a:extLst>
                  <a:ext uri="{FF2B5EF4-FFF2-40B4-BE49-F238E27FC236}">
                    <a16:creationId xmlns:a16="http://schemas.microsoft.com/office/drawing/2014/main" id="{761A2FEF-F519-443B-B402-09372D0DFB5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1" cy="59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defTabSz="957263">
                  <a:spcBef>
                    <a:spcPct val="20000"/>
                  </a:spcBef>
                  <a:buChar char="•"/>
                  <a:defRPr sz="5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7263">
                  <a:spcBef>
                    <a:spcPct val="20000"/>
                  </a:spcBef>
                  <a:buChar char="–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7263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7263">
                  <a:spcBef>
                    <a:spcPct val="20000"/>
                  </a:spcBef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7263">
                  <a:spcBef>
                    <a:spcPct val="20000"/>
                  </a:spcBef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vi-VN" sz="1350"/>
              </a:p>
            </p:txBody>
          </p:sp>
          <p:sp>
            <p:nvSpPr>
              <p:cNvPr id="93" name="Oval 62">
                <a:extLst>
                  <a:ext uri="{FF2B5EF4-FFF2-40B4-BE49-F238E27FC236}">
                    <a16:creationId xmlns:a16="http://schemas.microsoft.com/office/drawing/2014/main" id="{8DCD93F7-343E-4BCB-AE03-1089F8F57E4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defTabSz="957263">
                  <a:spcBef>
                    <a:spcPct val="20000"/>
                  </a:spcBef>
                  <a:buChar char="•"/>
                  <a:defRPr sz="5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7263">
                  <a:spcBef>
                    <a:spcPct val="20000"/>
                  </a:spcBef>
                  <a:buChar char="–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7263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7263">
                  <a:spcBef>
                    <a:spcPct val="20000"/>
                  </a:spcBef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7263">
                  <a:spcBef>
                    <a:spcPct val="20000"/>
                  </a:spcBef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vi-VN" sz="1350"/>
              </a:p>
            </p:txBody>
          </p:sp>
        </p:grpSp>
        <p:sp>
          <p:nvSpPr>
            <p:cNvPr id="51218" name="Text Box 63">
              <a:extLst>
                <a:ext uri="{FF2B5EF4-FFF2-40B4-BE49-F238E27FC236}">
                  <a16:creationId xmlns:a16="http://schemas.microsoft.com/office/drawing/2014/main" id="{B999F805-3AB1-4175-A372-CDDCCF8E3C4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88" y="264"/>
              <a:ext cx="228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1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94" name="Picture 74" descr="Image1">
            <a:extLst>
              <a:ext uri="{FF2B5EF4-FFF2-40B4-BE49-F238E27FC236}">
                <a16:creationId xmlns:a16="http://schemas.microsoft.com/office/drawing/2014/main" id="{B62B85C1-ADEC-450D-B663-5EA54C838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648200"/>
            <a:ext cx="2433638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4" descr="hanetuki.gif">
            <a:extLst>
              <a:ext uri="{FF2B5EF4-FFF2-40B4-BE49-F238E27FC236}">
                <a16:creationId xmlns:a16="http://schemas.microsoft.com/office/drawing/2014/main" id="{1373E6E7-5880-47C7-90BF-A58CA5BF7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575" y="5867400"/>
            <a:ext cx="177165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图片 6">
            <a:extLst>
              <a:ext uri="{FF2B5EF4-FFF2-40B4-BE49-F238E27FC236}">
                <a16:creationId xmlns:a16="http://schemas.microsoft.com/office/drawing/2014/main" id="{CA348AC2-BB49-4537-B702-679CE0551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" t="30400" r="79933" b="41600"/>
          <a:stretch>
            <a:fillRect/>
          </a:stretch>
        </p:blipFill>
        <p:spPr bwMode="auto">
          <a:xfrm>
            <a:off x="152400" y="381000"/>
            <a:ext cx="16319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36" descr="Image3">
            <a:extLst>
              <a:ext uri="{FF2B5EF4-FFF2-40B4-BE49-F238E27FC236}">
                <a16:creationId xmlns:a16="http://schemas.microsoft.com/office/drawing/2014/main" id="{8799C698-2689-4F0E-BA32-7DA3E7EC5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1460486"/>
            <a:ext cx="5229225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48">
            <a:extLst>
              <a:ext uri="{FF2B5EF4-FFF2-40B4-BE49-F238E27FC236}">
                <a16:creationId xmlns:a16="http://schemas.microsoft.com/office/drawing/2014/main" id="{D90C9B14-C875-4A16-B814-BA733E9AF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437453"/>
            <a:ext cx="620554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 tròn như quả bóng.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 rằm tròn xoe như quả bóng.</a:t>
            </a: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5" name="Group 32">
            <a:extLst>
              <a:ext uri="{FF2B5EF4-FFF2-40B4-BE49-F238E27FC236}">
                <a16:creationId xmlns:a16="http://schemas.microsoft.com/office/drawing/2014/main" id="{90B80A78-8E3A-492F-A9B0-185919776249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1624862"/>
            <a:ext cx="514350" cy="442913"/>
            <a:chOff x="1393" y="243"/>
            <a:chExt cx="431" cy="372"/>
          </a:xfrm>
        </p:grpSpPr>
        <p:grpSp>
          <p:nvGrpSpPr>
            <p:cNvPr id="52231" name="Group 33">
              <a:extLst>
                <a:ext uri="{FF2B5EF4-FFF2-40B4-BE49-F238E27FC236}">
                  <a16:creationId xmlns:a16="http://schemas.microsoft.com/office/drawing/2014/main" id="{0AC567CB-7A1D-447C-9A91-B398C6D07F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3" y="243"/>
              <a:ext cx="431" cy="372"/>
              <a:chOff x="1291" y="587"/>
              <a:chExt cx="666" cy="647"/>
            </a:xfrm>
          </p:grpSpPr>
          <p:sp>
            <p:nvSpPr>
              <p:cNvPr id="18" name="Oval 34">
                <a:extLst>
                  <a:ext uri="{FF2B5EF4-FFF2-40B4-BE49-F238E27FC236}">
                    <a16:creationId xmlns:a16="http://schemas.microsoft.com/office/drawing/2014/main" id="{06982433-B2F8-402D-93E8-334AE32E78F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91" y="608"/>
                <a:ext cx="666" cy="61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defTabSz="957263">
                  <a:spcBef>
                    <a:spcPct val="20000"/>
                  </a:spcBef>
                  <a:buChar char="•"/>
                  <a:defRPr sz="5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7263">
                  <a:spcBef>
                    <a:spcPct val="20000"/>
                  </a:spcBef>
                  <a:buChar char="–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7263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7263">
                  <a:spcBef>
                    <a:spcPct val="20000"/>
                  </a:spcBef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7263">
                  <a:spcBef>
                    <a:spcPct val="20000"/>
                  </a:spcBef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vi-VN" sz="1350"/>
              </a:p>
            </p:txBody>
          </p:sp>
          <p:sp>
            <p:nvSpPr>
              <p:cNvPr id="19" name="Oval 35">
                <a:extLst>
                  <a:ext uri="{FF2B5EF4-FFF2-40B4-BE49-F238E27FC236}">
                    <a16:creationId xmlns:a16="http://schemas.microsoft.com/office/drawing/2014/main" id="{9F812FBA-7CB2-4462-9333-C4CB5866996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95" y="587"/>
                <a:ext cx="647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defTabSz="957263">
                  <a:spcBef>
                    <a:spcPct val="20000"/>
                  </a:spcBef>
                  <a:buChar char="•"/>
                  <a:defRPr sz="5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7263">
                  <a:spcBef>
                    <a:spcPct val="20000"/>
                  </a:spcBef>
                  <a:buChar char="–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7263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7263">
                  <a:spcBef>
                    <a:spcPct val="20000"/>
                  </a:spcBef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7263">
                  <a:spcBef>
                    <a:spcPct val="20000"/>
                  </a:spcBef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vi-VN" sz="1350"/>
              </a:p>
            </p:txBody>
          </p:sp>
          <p:sp>
            <p:nvSpPr>
              <p:cNvPr id="20" name="Oval 36">
                <a:extLst>
                  <a:ext uri="{FF2B5EF4-FFF2-40B4-BE49-F238E27FC236}">
                    <a16:creationId xmlns:a16="http://schemas.microsoft.com/office/drawing/2014/main" id="{B990DDA2-7BDD-4D90-8187-896A13640BA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03" y="592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defTabSz="957263">
                  <a:spcBef>
                    <a:spcPct val="20000"/>
                  </a:spcBef>
                  <a:buChar char="•"/>
                  <a:defRPr sz="5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7263">
                  <a:spcBef>
                    <a:spcPct val="20000"/>
                  </a:spcBef>
                  <a:buChar char="–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7263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7263">
                  <a:spcBef>
                    <a:spcPct val="20000"/>
                  </a:spcBef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7263">
                  <a:spcBef>
                    <a:spcPct val="20000"/>
                  </a:spcBef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vi-VN" sz="1350"/>
              </a:p>
            </p:txBody>
          </p:sp>
          <p:sp>
            <p:nvSpPr>
              <p:cNvPr id="21" name="Oval 37">
                <a:extLst>
                  <a:ext uri="{FF2B5EF4-FFF2-40B4-BE49-F238E27FC236}">
                    <a16:creationId xmlns:a16="http://schemas.microsoft.com/office/drawing/2014/main" id="{7E41B523-8975-4F1B-AEE6-586F80F2E03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12" y="596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defTabSz="957263">
                  <a:spcBef>
                    <a:spcPct val="20000"/>
                  </a:spcBef>
                  <a:buChar char="•"/>
                  <a:defRPr sz="5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7263">
                  <a:spcBef>
                    <a:spcPct val="20000"/>
                  </a:spcBef>
                  <a:buChar char="–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7263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7263">
                  <a:spcBef>
                    <a:spcPct val="20000"/>
                  </a:spcBef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7263">
                  <a:spcBef>
                    <a:spcPct val="20000"/>
                  </a:spcBef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vi-VN" sz="1350"/>
              </a:p>
            </p:txBody>
          </p:sp>
          <p:sp>
            <p:nvSpPr>
              <p:cNvPr id="22" name="Oval 38">
                <a:extLst>
                  <a:ext uri="{FF2B5EF4-FFF2-40B4-BE49-F238E27FC236}">
                    <a16:creationId xmlns:a16="http://schemas.microsoft.com/office/drawing/2014/main" id="{3D2F1A16-A4E4-4035-B311-B87BAF20D39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2" cy="4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defTabSz="957263">
                  <a:spcBef>
                    <a:spcPct val="20000"/>
                  </a:spcBef>
                  <a:buChar char="•"/>
                  <a:defRPr sz="5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7263">
                  <a:spcBef>
                    <a:spcPct val="20000"/>
                  </a:spcBef>
                  <a:buChar char="–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7263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7263">
                  <a:spcBef>
                    <a:spcPct val="20000"/>
                  </a:spcBef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7263">
                  <a:spcBef>
                    <a:spcPct val="20000"/>
                  </a:spcBef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vi-VN" sz="1350"/>
              </a:p>
            </p:txBody>
          </p:sp>
        </p:grpSp>
        <p:sp>
          <p:nvSpPr>
            <p:cNvPr id="52232" name="Text Box 39">
              <a:extLst>
                <a:ext uri="{FF2B5EF4-FFF2-40B4-BE49-F238E27FC236}">
                  <a16:creationId xmlns:a16="http://schemas.microsoft.com/office/drawing/2014/main" id="{901F1292-5B96-4730-8740-B2D46528D60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88" y="264"/>
              <a:ext cx="228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1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4" descr="hanetuki.gif">
            <a:extLst>
              <a:ext uri="{FF2B5EF4-FFF2-40B4-BE49-F238E27FC236}">
                <a16:creationId xmlns:a16="http://schemas.microsoft.com/office/drawing/2014/main" id="{F3E6B5E0-0570-4EDB-9D8D-F507EC5AF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575" y="5867400"/>
            <a:ext cx="177165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图片 6">
            <a:extLst>
              <a:ext uri="{FF2B5EF4-FFF2-40B4-BE49-F238E27FC236}">
                <a16:creationId xmlns:a16="http://schemas.microsoft.com/office/drawing/2014/main" id="{F595BD6C-80AD-4089-BFF2-C90F6F234F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" t="30400" r="79933" b="41600"/>
          <a:stretch>
            <a:fillRect/>
          </a:stretch>
        </p:blipFill>
        <p:spPr bwMode="auto">
          <a:xfrm>
            <a:off x="152400" y="381000"/>
            <a:ext cx="16319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252" name="Group 23">
            <a:extLst>
              <a:ext uri="{FF2B5EF4-FFF2-40B4-BE49-F238E27FC236}">
                <a16:creationId xmlns:a16="http://schemas.microsoft.com/office/drawing/2014/main" id="{8FEDD3E6-2940-4DA8-BF6F-C61C79A3C3EC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1905000"/>
            <a:ext cx="5207000" cy="3659188"/>
            <a:chOff x="2912" y="576"/>
            <a:chExt cx="2112" cy="1488"/>
          </a:xfrm>
        </p:grpSpPr>
        <p:grpSp>
          <p:nvGrpSpPr>
            <p:cNvPr id="53263" name="Group 24">
              <a:extLst>
                <a:ext uri="{FF2B5EF4-FFF2-40B4-BE49-F238E27FC236}">
                  <a16:creationId xmlns:a16="http://schemas.microsoft.com/office/drawing/2014/main" id="{36008161-EB94-4AB7-89AC-BD1CA07CB0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6" y="912"/>
              <a:ext cx="1248" cy="1152"/>
              <a:chOff x="3776" y="912"/>
              <a:chExt cx="1248" cy="1152"/>
            </a:xfrm>
          </p:grpSpPr>
          <p:sp>
            <p:nvSpPr>
              <p:cNvPr id="9" name="Oval 25">
                <a:extLst>
                  <a:ext uri="{FF2B5EF4-FFF2-40B4-BE49-F238E27FC236}">
                    <a16:creationId xmlns:a16="http://schemas.microsoft.com/office/drawing/2014/main" id="{15C2FCDD-4D85-49FB-A226-1A886F14CF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6" y="912"/>
                <a:ext cx="1248" cy="115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defTabSz="957263">
                  <a:spcBef>
                    <a:spcPct val="20000"/>
                  </a:spcBef>
                  <a:buChar char="•"/>
                  <a:defRPr sz="5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7263">
                  <a:spcBef>
                    <a:spcPct val="20000"/>
                  </a:spcBef>
                  <a:buChar char="–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7263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7263">
                  <a:spcBef>
                    <a:spcPct val="20000"/>
                  </a:spcBef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7263">
                  <a:spcBef>
                    <a:spcPct val="20000"/>
                  </a:spcBef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vi-VN" sz="1350"/>
              </a:p>
            </p:txBody>
          </p:sp>
          <p:pic>
            <p:nvPicPr>
              <p:cNvPr id="53268" name="Picture 26">
                <a:extLst>
                  <a:ext uri="{FF2B5EF4-FFF2-40B4-BE49-F238E27FC236}">
                    <a16:creationId xmlns:a16="http://schemas.microsoft.com/office/drawing/2014/main" id="{57747040-1ED7-4E60-848A-F2E3744C7C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712" t="23997"/>
              <a:stretch>
                <a:fillRect/>
              </a:stretch>
            </p:blipFill>
            <p:spPr bwMode="auto">
              <a:xfrm>
                <a:off x="4112" y="1056"/>
                <a:ext cx="576" cy="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3264" name="Group 27">
              <a:extLst>
                <a:ext uri="{FF2B5EF4-FFF2-40B4-BE49-F238E27FC236}">
                  <a16:creationId xmlns:a16="http://schemas.microsoft.com/office/drawing/2014/main" id="{6467D004-D0F6-41E6-8477-E01495336F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12" y="576"/>
              <a:ext cx="1200" cy="1200"/>
              <a:chOff x="2400" y="384"/>
              <a:chExt cx="1200" cy="1200"/>
            </a:xfrm>
          </p:grpSpPr>
          <p:sp>
            <p:nvSpPr>
              <p:cNvPr id="7" name="Rectangle 28">
                <a:extLst>
                  <a:ext uri="{FF2B5EF4-FFF2-40B4-BE49-F238E27FC236}">
                    <a16:creationId xmlns:a16="http://schemas.microsoft.com/office/drawing/2014/main" id="{A8D5A749-4B8F-45F3-9FA7-61D7B48CC9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384"/>
                <a:ext cx="1200" cy="12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99CC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defTabSz="957263">
                  <a:spcBef>
                    <a:spcPct val="20000"/>
                  </a:spcBef>
                  <a:buChar char="•"/>
                  <a:defRPr sz="5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7263">
                  <a:spcBef>
                    <a:spcPct val="20000"/>
                  </a:spcBef>
                  <a:buChar char="–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7263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7263">
                  <a:spcBef>
                    <a:spcPct val="20000"/>
                  </a:spcBef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7263">
                  <a:spcBef>
                    <a:spcPct val="20000"/>
                  </a:spcBef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vi-VN" sz="1350"/>
              </a:p>
            </p:txBody>
          </p:sp>
          <p:pic>
            <p:nvPicPr>
              <p:cNvPr id="53266" name="Picture 29">
                <a:extLst>
                  <a:ext uri="{FF2B5EF4-FFF2-40B4-BE49-F238E27FC236}">
                    <a16:creationId xmlns:a16="http://schemas.microsoft.com/office/drawing/2014/main" id="{1838566D-B8F7-434A-955B-2A87A976A4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4286" b="16000"/>
              <a:stretch>
                <a:fillRect/>
              </a:stretch>
            </p:blipFill>
            <p:spPr bwMode="auto">
              <a:xfrm>
                <a:off x="2416" y="568"/>
                <a:ext cx="1104" cy="1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3253" name="Group 15">
            <a:extLst>
              <a:ext uri="{FF2B5EF4-FFF2-40B4-BE49-F238E27FC236}">
                <a16:creationId xmlns:a16="http://schemas.microsoft.com/office/drawing/2014/main" id="{9F36750C-507A-41D0-8FE7-2A21639CDA3A}"/>
              </a:ext>
            </a:extLst>
          </p:cNvPr>
          <p:cNvGrpSpPr>
            <a:grpSpLocks/>
          </p:cNvGrpSpPr>
          <p:nvPr/>
        </p:nvGrpSpPr>
        <p:grpSpPr bwMode="auto">
          <a:xfrm>
            <a:off x="6364288" y="1960563"/>
            <a:ext cx="512762" cy="442912"/>
            <a:chOff x="1393" y="243"/>
            <a:chExt cx="431" cy="372"/>
          </a:xfrm>
        </p:grpSpPr>
        <p:grpSp>
          <p:nvGrpSpPr>
            <p:cNvPr id="53256" name="Group 16">
              <a:extLst>
                <a:ext uri="{FF2B5EF4-FFF2-40B4-BE49-F238E27FC236}">
                  <a16:creationId xmlns:a16="http://schemas.microsoft.com/office/drawing/2014/main" id="{8932FD9A-9AEB-4F18-AC63-6B732FA01C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3" y="243"/>
              <a:ext cx="431" cy="372"/>
              <a:chOff x="1291" y="587"/>
              <a:chExt cx="666" cy="647"/>
            </a:xfrm>
          </p:grpSpPr>
          <p:sp>
            <p:nvSpPr>
              <p:cNvPr id="14" name="Oval 17">
                <a:extLst>
                  <a:ext uri="{FF2B5EF4-FFF2-40B4-BE49-F238E27FC236}">
                    <a16:creationId xmlns:a16="http://schemas.microsoft.com/office/drawing/2014/main" id="{8ED3949D-EA16-4EFD-943E-FFA57DBD105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91" y="608"/>
                <a:ext cx="666" cy="61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defTabSz="957263">
                  <a:spcBef>
                    <a:spcPct val="20000"/>
                  </a:spcBef>
                  <a:buChar char="•"/>
                  <a:defRPr sz="5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7263">
                  <a:spcBef>
                    <a:spcPct val="20000"/>
                  </a:spcBef>
                  <a:buChar char="–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7263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7263">
                  <a:spcBef>
                    <a:spcPct val="20000"/>
                  </a:spcBef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7263">
                  <a:spcBef>
                    <a:spcPct val="20000"/>
                  </a:spcBef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vi-VN" sz="1350"/>
              </a:p>
            </p:txBody>
          </p:sp>
          <p:sp>
            <p:nvSpPr>
              <p:cNvPr id="15" name="Oval 18">
                <a:extLst>
                  <a:ext uri="{FF2B5EF4-FFF2-40B4-BE49-F238E27FC236}">
                    <a16:creationId xmlns:a16="http://schemas.microsoft.com/office/drawing/2014/main" id="{638CB28E-EC40-43D4-A130-08C43163673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95" y="587"/>
                <a:ext cx="647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defTabSz="957263">
                  <a:spcBef>
                    <a:spcPct val="20000"/>
                  </a:spcBef>
                  <a:buChar char="•"/>
                  <a:defRPr sz="5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7263">
                  <a:spcBef>
                    <a:spcPct val="20000"/>
                  </a:spcBef>
                  <a:buChar char="–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7263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7263">
                  <a:spcBef>
                    <a:spcPct val="20000"/>
                  </a:spcBef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7263">
                  <a:spcBef>
                    <a:spcPct val="20000"/>
                  </a:spcBef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vi-VN" sz="1350"/>
              </a:p>
            </p:txBody>
          </p:sp>
          <p:sp>
            <p:nvSpPr>
              <p:cNvPr id="16" name="Oval 19">
                <a:extLst>
                  <a:ext uri="{FF2B5EF4-FFF2-40B4-BE49-F238E27FC236}">
                    <a16:creationId xmlns:a16="http://schemas.microsoft.com/office/drawing/2014/main" id="{5A400680-30C7-44F4-BDDF-F1B4E078224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03" y="592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defTabSz="957263">
                  <a:spcBef>
                    <a:spcPct val="20000"/>
                  </a:spcBef>
                  <a:buChar char="•"/>
                  <a:defRPr sz="5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7263">
                  <a:spcBef>
                    <a:spcPct val="20000"/>
                  </a:spcBef>
                  <a:buChar char="–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7263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7263">
                  <a:spcBef>
                    <a:spcPct val="20000"/>
                  </a:spcBef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7263">
                  <a:spcBef>
                    <a:spcPct val="20000"/>
                  </a:spcBef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vi-VN" sz="1350"/>
              </a:p>
            </p:txBody>
          </p:sp>
          <p:sp>
            <p:nvSpPr>
              <p:cNvPr id="17" name="Oval 20">
                <a:extLst>
                  <a:ext uri="{FF2B5EF4-FFF2-40B4-BE49-F238E27FC236}">
                    <a16:creationId xmlns:a16="http://schemas.microsoft.com/office/drawing/2014/main" id="{3B02B38D-57D2-4125-8FD0-9C997812503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12" y="596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defTabSz="957263">
                  <a:spcBef>
                    <a:spcPct val="20000"/>
                  </a:spcBef>
                  <a:buChar char="•"/>
                  <a:defRPr sz="5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7263">
                  <a:spcBef>
                    <a:spcPct val="20000"/>
                  </a:spcBef>
                  <a:buChar char="–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7263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7263">
                  <a:spcBef>
                    <a:spcPct val="20000"/>
                  </a:spcBef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7263">
                  <a:spcBef>
                    <a:spcPct val="20000"/>
                  </a:spcBef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vi-VN" sz="1350"/>
              </a:p>
            </p:txBody>
          </p:sp>
          <p:sp>
            <p:nvSpPr>
              <p:cNvPr id="18" name="Oval 21">
                <a:extLst>
                  <a:ext uri="{FF2B5EF4-FFF2-40B4-BE49-F238E27FC236}">
                    <a16:creationId xmlns:a16="http://schemas.microsoft.com/office/drawing/2014/main" id="{FFE23CCA-31FB-4095-BA72-5638EF9DC34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47" y="613"/>
                <a:ext cx="532" cy="4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defTabSz="957263">
                  <a:spcBef>
                    <a:spcPct val="20000"/>
                  </a:spcBef>
                  <a:buChar char="•"/>
                  <a:defRPr sz="5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7263">
                  <a:spcBef>
                    <a:spcPct val="20000"/>
                  </a:spcBef>
                  <a:buChar char="–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7263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7263">
                  <a:spcBef>
                    <a:spcPct val="20000"/>
                  </a:spcBef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7263">
                  <a:spcBef>
                    <a:spcPct val="20000"/>
                  </a:spcBef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vi-VN" sz="1350"/>
              </a:p>
            </p:txBody>
          </p:sp>
        </p:grpSp>
        <p:sp>
          <p:nvSpPr>
            <p:cNvPr id="53257" name="Text Box 22">
              <a:extLst>
                <a:ext uri="{FF2B5EF4-FFF2-40B4-BE49-F238E27FC236}">
                  <a16:creationId xmlns:a16="http://schemas.microsoft.com/office/drawing/2014/main" id="{32C28AB4-25E9-4EB2-8904-DA7B2697938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88" y="264"/>
              <a:ext cx="228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1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9" name="Rectangle 30">
            <a:extLst>
              <a:ext uri="{FF2B5EF4-FFF2-40B4-BE49-F238E27FC236}">
                <a16:creationId xmlns:a16="http://schemas.microsoft.com/office/drawing/2014/main" id="{A20FC56F-0E01-45FB-B866-41A74CE7D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513" y="2244796"/>
            <a:ext cx="50225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b="1" i="1">
                <a:solidFill>
                  <a:srgbClr val="0000FF"/>
                </a:solidFill>
                <a:latin typeface="Times New Roman" panose="02020603050405020304" pitchFamily="18" charset="0"/>
              </a:rPr>
              <a:t> Bé cười tươi như hoa.</a:t>
            </a:r>
          </a:p>
        </p:txBody>
      </p:sp>
      <p:sp>
        <p:nvSpPr>
          <p:cNvPr id="20" name="Rectangle 31">
            <a:extLst>
              <a:ext uri="{FF2B5EF4-FFF2-40B4-BE49-F238E27FC236}">
                <a16:creationId xmlns:a16="http://schemas.microsoft.com/office/drawing/2014/main" id="{9AAF572E-7373-4403-97A3-74A81E640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513" y="2965450"/>
            <a:ext cx="49616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b="1" i="1">
                <a:solidFill>
                  <a:srgbClr val="0000FF"/>
                </a:solidFill>
                <a:latin typeface="Times New Roman" panose="02020603050405020304" pitchFamily="18" charset="0"/>
              </a:rPr>
              <a:t> Mặt bé tươi như hoa.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4" descr="hanetuki.gif">
            <a:extLst>
              <a:ext uri="{FF2B5EF4-FFF2-40B4-BE49-F238E27FC236}">
                <a16:creationId xmlns:a16="http://schemas.microsoft.com/office/drawing/2014/main" id="{DC610349-A248-43CF-9C0F-2298FB618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575" y="5867400"/>
            <a:ext cx="177165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图片 6">
            <a:extLst>
              <a:ext uri="{FF2B5EF4-FFF2-40B4-BE49-F238E27FC236}">
                <a16:creationId xmlns:a16="http://schemas.microsoft.com/office/drawing/2014/main" id="{41F3A4E2-229F-4635-9A8E-99918C92B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" t="30400" r="79933" b="41600"/>
          <a:stretch>
            <a:fillRect/>
          </a:stretch>
        </p:blipFill>
        <p:spPr bwMode="auto">
          <a:xfrm>
            <a:off x="152400" y="381000"/>
            <a:ext cx="16319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15" descr="Image4">
            <a:extLst>
              <a:ext uri="{FF2B5EF4-FFF2-40B4-BE49-F238E27FC236}">
                <a16:creationId xmlns:a16="http://schemas.microsoft.com/office/drawing/2014/main" id="{B31213A2-B6F4-462E-9110-74F774578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13" y="1771650"/>
            <a:ext cx="5534025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277" name="Group 3">
            <a:extLst>
              <a:ext uri="{FF2B5EF4-FFF2-40B4-BE49-F238E27FC236}">
                <a16:creationId xmlns:a16="http://schemas.microsoft.com/office/drawing/2014/main" id="{729D6287-7855-4D58-80E7-DF29297DEF83}"/>
              </a:ext>
            </a:extLst>
          </p:cNvPr>
          <p:cNvGrpSpPr>
            <a:grpSpLocks/>
          </p:cNvGrpSpPr>
          <p:nvPr/>
        </p:nvGrpSpPr>
        <p:grpSpPr bwMode="auto">
          <a:xfrm>
            <a:off x="6648450" y="1993900"/>
            <a:ext cx="512763" cy="442913"/>
            <a:chOff x="1393" y="243"/>
            <a:chExt cx="431" cy="372"/>
          </a:xfrm>
        </p:grpSpPr>
        <p:grpSp>
          <p:nvGrpSpPr>
            <p:cNvPr id="54281" name="Group 4">
              <a:extLst>
                <a:ext uri="{FF2B5EF4-FFF2-40B4-BE49-F238E27FC236}">
                  <a16:creationId xmlns:a16="http://schemas.microsoft.com/office/drawing/2014/main" id="{608E99BD-6145-46C1-8042-4C0677DDF5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3" y="243"/>
              <a:ext cx="431" cy="372"/>
              <a:chOff x="1291" y="587"/>
              <a:chExt cx="666" cy="647"/>
            </a:xfrm>
          </p:grpSpPr>
          <p:sp>
            <p:nvSpPr>
              <p:cNvPr id="8" name="Oval 5">
                <a:extLst>
                  <a:ext uri="{FF2B5EF4-FFF2-40B4-BE49-F238E27FC236}">
                    <a16:creationId xmlns:a16="http://schemas.microsoft.com/office/drawing/2014/main" id="{6A1EDD4A-C89A-4BB3-9D42-420B1672E3D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91" y="608"/>
                <a:ext cx="666" cy="61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defTabSz="957263">
                  <a:spcBef>
                    <a:spcPct val="20000"/>
                  </a:spcBef>
                  <a:buChar char="•"/>
                  <a:defRPr sz="5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7263">
                  <a:spcBef>
                    <a:spcPct val="20000"/>
                  </a:spcBef>
                  <a:buChar char="–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7263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7263">
                  <a:spcBef>
                    <a:spcPct val="20000"/>
                  </a:spcBef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7263">
                  <a:spcBef>
                    <a:spcPct val="20000"/>
                  </a:spcBef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vi-VN" sz="1350"/>
              </a:p>
            </p:txBody>
          </p:sp>
          <p:sp>
            <p:nvSpPr>
              <p:cNvPr id="9" name="Oval 6">
                <a:extLst>
                  <a:ext uri="{FF2B5EF4-FFF2-40B4-BE49-F238E27FC236}">
                    <a16:creationId xmlns:a16="http://schemas.microsoft.com/office/drawing/2014/main" id="{31BB0C16-77DD-4E4D-8A1B-48601938F17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95" y="587"/>
                <a:ext cx="647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defTabSz="957263">
                  <a:spcBef>
                    <a:spcPct val="20000"/>
                  </a:spcBef>
                  <a:buChar char="•"/>
                  <a:defRPr sz="5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7263">
                  <a:spcBef>
                    <a:spcPct val="20000"/>
                  </a:spcBef>
                  <a:buChar char="–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7263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7263">
                  <a:spcBef>
                    <a:spcPct val="20000"/>
                  </a:spcBef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7263">
                  <a:spcBef>
                    <a:spcPct val="20000"/>
                  </a:spcBef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vi-VN" sz="1350"/>
              </a:p>
            </p:txBody>
          </p:sp>
          <p:sp>
            <p:nvSpPr>
              <p:cNvPr id="10" name="Oval 7">
                <a:extLst>
                  <a:ext uri="{FF2B5EF4-FFF2-40B4-BE49-F238E27FC236}">
                    <a16:creationId xmlns:a16="http://schemas.microsoft.com/office/drawing/2014/main" id="{0EB2984C-DDB9-4BBC-8890-8C93948E34D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03" y="592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defTabSz="957263">
                  <a:spcBef>
                    <a:spcPct val="20000"/>
                  </a:spcBef>
                  <a:buChar char="•"/>
                  <a:defRPr sz="5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7263">
                  <a:spcBef>
                    <a:spcPct val="20000"/>
                  </a:spcBef>
                  <a:buChar char="–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7263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7263">
                  <a:spcBef>
                    <a:spcPct val="20000"/>
                  </a:spcBef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7263">
                  <a:spcBef>
                    <a:spcPct val="20000"/>
                  </a:spcBef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vi-VN" sz="1350"/>
              </a:p>
            </p:txBody>
          </p:sp>
          <p:sp>
            <p:nvSpPr>
              <p:cNvPr id="11" name="Oval 8">
                <a:extLst>
                  <a:ext uri="{FF2B5EF4-FFF2-40B4-BE49-F238E27FC236}">
                    <a16:creationId xmlns:a16="http://schemas.microsoft.com/office/drawing/2014/main" id="{8D41E25E-C49E-4730-A86F-3F2FD34A7BF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12" y="596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defTabSz="957263">
                  <a:spcBef>
                    <a:spcPct val="20000"/>
                  </a:spcBef>
                  <a:buChar char="•"/>
                  <a:defRPr sz="5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7263">
                  <a:spcBef>
                    <a:spcPct val="20000"/>
                  </a:spcBef>
                  <a:buChar char="–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7263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7263">
                  <a:spcBef>
                    <a:spcPct val="20000"/>
                  </a:spcBef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7263">
                  <a:spcBef>
                    <a:spcPct val="20000"/>
                  </a:spcBef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vi-VN" sz="1350"/>
              </a:p>
            </p:txBody>
          </p:sp>
          <p:sp>
            <p:nvSpPr>
              <p:cNvPr id="12" name="Oval 9">
                <a:extLst>
                  <a:ext uri="{FF2B5EF4-FFF2-40B4-BE49-F238E27FC236}">
                    <a16:creationId xmlns:a16="http://schemas.microsoft.com/office/drawing/2014/main" id="{8C597E75-16D9-41D6-BF6F-A96398A5E0C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47" y="613"/>
                <a:ext cx="532" cy="4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defTabSz="957263">
                  <a:spcBef>
                    <a:spcPct val="20000"/>
                  </a:spcBef>
                  <a:buChar char="•"/>
                  <a:defRPr sz="5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7263">
                  <a:spcBef>
                    <a:spcPct val="20000"/>
                  </a:spcBef>
                  <a:buChar char="–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7263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7263">
                  <a:spcBef>
                    <a:spcPct val="20000"/>
                  </a:spcBef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7263">
                  <a:spcBef>
                    <a:spcPct val="20000"/>
                  </a:spcBef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vi-VN" sz="1350"/>
              </a:p>
            </p:txBody>
          </p:sp>
        </p:grpSp>
        <p:sp>
          <p:nvSpPr>
            <p:cNvPr id="54282" name="Text Box 10">
              <a:extLst>
                <a:ext uri="{FF2B5EF4-FFF2-40B4-BE49-F238E27FC236}">
                  <a16:creationId xmlns:a16="http://schemas.microsoft.com/office/drawing/2014/main" id="{3C60B985-B0E2-420F-BA88-B1A1076CE4A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88" y="264"/>
              <a:ext cx="228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1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13" name="Rectangle 16">
            <a:extLst>
              <a:ext uri="{FF2B5EF4-FFF2-40B4-BE49-F238E27FC236}">
                <a16:creationId xmlns:a16="http://schemas.microsoft.com/office/drawing/2014/main" id="{2FA9381D-28D1-455B-B8A5-C37ECB4BA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140635"/>
            <a:ext cx="50529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Đèn điện sáng như sao.</a:t>
            </a:r>
            <a:r>
              <a:rPr lang="en-US" altLang="vi-VN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 Box 23">
            <a:extLst>
              <a:ext uri="{FF2B5EF4-FFF2-40B4-BE49-F238E27FC236}">
                <a16:creationId xmlns:a16="http://schemas.microsoft.com/office/drawing/2014/main" id="{F4E24F5D-5A1B-43F4-9561-E8CEC65F6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543" y="3066619"/>
            <a:ext cx="56007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Đèn điện sáng như ánh trăng trên trời.</a:t>
            </a:r>
          </a:p>
        </p:txBody>
      </p:sp>
      <p:sp>
        <p:nvSpPr>
          <p:cNvPr id="15" name="Text Box 24">
            <a:extLst>
              <a:ext uri="{FF2B5EF4-FFF2-40B4-BE49-F238E27FC236}">
                <a16:creationId xmlns:a16="http://schemas.microsoft.com/office/drawing/2014/main" id="{0E21D1E1-ACAB-4745-A205-2FE4C4675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4546601"/>
            <a:ext cx="53736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 đèn thức như trăng, sao đêm không ngủ.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3">
            <a:extLst>
              <a:ext uri="{FF2B5EF4-FFF2-40B4-BE49-F238E27FC236}">
                <a16:creationId xmlns:a16="http://schemas.microsoft.com/office/drawing/2014/main" id="{ACDC2E3C-D8F3-48AC-A60A-9BCD790794D6}"/>
              </a:ext>
            </a:extLst>
          </p:cNvPr>
          <p:cNvGrpSpPr>
            <a:grpSpLocks/>
          </p:cNvGrpSpPr>
          <p:nvPr/>
        </p:nvGrpSpPr>
        <p:grpSpPr bwMode="auto">
          <a:xfrm>
            <a:off x="6240463" y="1420813"/>
            <a:ext cx="511175" cy="442912"/>
            <a:chOff x="1393" y="243"/>
            <a:chExt cx="431" cy="372"/>
          </a:xfrm>
        </p:grpSpPr>
        <p:grpSp>
          <p:nvGrpSpPr>
            <p:cNvPr id="55303" name="Group 4">
              <a:extLst>
                <a:ext uri="{FF2B5EF4-FFF2-40B4-BE49-F238E27FC236}">
                  <a16:creationId xmlns:a16="http://schemas.microsoft.com/office/drawing/2014/main" id="{216D3509-3A2F-4489-98C2-700A09B11D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3" y="243"/>
              <a:ext cx="431" cy="372"/>
              <a:chOff x="1291" y="587"/>
              <a:chExt cx="666" cy="647"/>
            </a:xfrm>
          </p:grpSpPr>
          <p:sp>
            <p:nvSpPr>
              <p:cNvPr id="5" name="Oval 5">
                <a:extLst>
                  <a:ext uri="{FF2B5EF4-FFF2-40B4-BE49-F238E27FC236}">
                    <a16:creationId xmlns:a16="http://schemas.microsoft.com/office/drawing/2014/main" id="{5833E6D0-0CB6-4BD7-934C-0E995818922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91" y="608"/>
                <a:ext cx="666" cy="61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defTabSz="957263">
                  <a:spcBef>
                    <a:spcPct val="20000"/>
                  </a:spcBef>
                  <a:buChar char="•"/>
                  <a:defRPr sz="5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7263">
                  <a:spcBef>
                    <a:spcPct val="20000"/>
                  </a:spcBef>
                  <a:buChar char="–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7263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7263">
                  <a:spcBef>
                    <a:spcPct val="20000"/>
                  </a:spcBef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7263">
                  <a:spcBef>
                    <a:spcPct val="20000"/>
                  </a:spcBef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vi-VN" sz="1350"/>
              </a:p>
            </p:txBody>
          </p:sp>
          <p:sp>
            <p:nvSpPr>
              <p:cNvPr id="6" name="Oval 6">
                <a:extLst>
                  <a:ext uri="{FF2B5EF4-FFF2-40B4-BE49-F238E27FC236}">
                    <a16:creationId xmlns:a16="http://schemas.microsoft.com/office/drawing/2014/main" id="{B106C180-4869-4EC7-997A-32B2EF46283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95" y="587"/>
                <a:ext cx="647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defTabSz="957263">
                  <a:spcBef>
                    <a:spcPct val="20000"/>
                  </a:spcBef>
                  <a:buChar char="•"/>
                  <a:defRPr sz="5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7263">
                  <a:spcBef>
                    <a:spcPct val="20000"/>
                  </a:spcBef>
                  <a:buChar char="–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7263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7263">
                  <a:spcBef>
                    <a:spcPct val="20000"/>
                  </a:spcBef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7263">
                  <a:spcBef>
                    <a:spcPct val="20000"/>
                  </a:spcBef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vi-VN" sz="1350"/>
              </a:p>
            </p:txBody>
          </p:sp>
          <p:sp>
            <p:nvSpPr>
              <p:cNvPr id="7" name="Oval 7">
                <a:extLst>
                  <a:ext uri="{FF2B5EF4-FFF2-40B4-BE49-F238E27FC236}">
                    <a16:creationId xmlns:a16="http://schemas.microsoft.com/office/drawing/2014/main" id="{55D5F79E-0365-4D9C-A69E-1A7998A827A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03" y="592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defTabSz="957263">
                  <a:spcBef>
                    <a:spcPct val="20000"/>
                  </a:spcBef>
                  <a:buChar char="•"/>
                  <a:defRPr sz="5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7263">
                  <a:spcBef>
                    <a:spcPct val="20000"/>
                  </a:spcBef>
                  <a:buChar char="–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7263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7263">
                  <a:spcBef>
                    <a:spcPct val="20000"/>
                  </a:spcBef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7263">
                  <a:spcBef>
                    <a:spcPct val="20000"/>
                  </a:spcBef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vi-VN" sz="1350"/>
              </a:p>
            </p:txBody>
          </p:sp>
          <p:sp>
            <p:nvSpPr>
              <p:cNvPr id="8" name="Oval 8">
                <a:extLst>
                  <a:ext uri="{FF2B5EF4-FFF2-40B4-BE49-F238E27FC236}">
                    <a16:creationId xmlns:a16="http://schemas.microsoft.com/office/drawing/2014/main" id="{D428AE0D-2B54-43F5-B582-BBD76BD3B77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12" y="596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defTabSz="957263">
                  <a:spcBef>
                    <a:spcPct val="20000"/>
                  </a:spcBef>
                  <a:buChar char="•"/>
                  <a:defRPr sz="5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7263">
                  <a:spcBef>
                    <a:spcPct val="20000"/>
                  </a:spcBef>
                  <a:buChar char="–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7263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7263">
                  <a:spcBef>
                    <a:spcPct val="20000"/>
                  </a:spcBef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7263">
                  <a:spcBef>
                    <a:spcPct val="20000"/>
                  </a:spcBef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vi-VN" sz="1350"/>
              </a:p>
            </p:txBody>
          </p:sp>
          <p:sp>
            <p:nvSpPr>
              <p:cNvPr id="9" name="Oval 9">
                <a:extLst>
                  <a:ext uri="{FF2B5EF4-FFF2-40B4-BE49-F238E27FC236}">
                    <a16:creationId xmlns:a16="http://schemas.microsoft.com/office/drawing/2014/main" id="{CB8CCF1F-91E3-4D30-B346-7402477F140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47" y="613"/>
                <a:ext cx="532" cy="4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defTabSz="957263">
                  <a:spcBef>
                    <a:spcPct val="20000"/>
                  </a:spcBef>
                  <a:buChar char="•"/>
                  <a:defRPr sz="5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7263">
                  <a:spcBef>
                    <a:spcPct val="20000"/>
                  </a:spcBef>
                  <a:buChar char="–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7263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7263">
                  <a:spcBef>
                    <a:spcPct val="20000"/>
                  </a:spcBef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7263">
                  <a:spcBef>
                    <a:spcPct val="20000"/>
                  </a:spcBef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vi-VN" sz="1350"/>
              </a:p>
            </p:txBody>
          </p:sp>
        </p:grpSp>
        <p:sp>
          <p:nvSpPr>
            <p:cNvPr id="55304" name="Text Box 10">
              <a:extLst>
                <a:ext uri="{FF2B5EF4-FFF2-40B4-BE49-F238E27FC236}">
                  <a16:creationId xmlns:a16="http://schemas.microsoft.com/office/drawing/2014/main" id="{3CE3850A-97EE-49E0-AEBA-B49F41ABBC7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88" y="264"/>
              <a:ext cx="228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1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10" name="Rectangle 14">
            <a:extLst>
              <a:ext uri="{FF2B5EF4-FFF2-40B4-BE49-F238E27FC236}">
                <a16:creationId xmlns:a16="http://schemas.microsoft.com/office/drawing/2014/main" id="{84AF12AF-B64D-4BF3-93BE-1CE2DA43E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495" y="2590308"/>
            <a:ext cx="6492483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900"/>
              </a:spcBef>
              <a:buFontTx/>
              <a:buNone/>
            </a:pPr>
            <a:r>
              <a:rPr lang="en-US" altLang="vi-VN" sz="28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vi-VN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 nước ta cong cong nh</a:t>
            </a:r>
            <a:r>
              <a:rPr lang="en-US" altLang="vi-V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vi-VN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chữ S.</a:t>
            </a: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ts val="900"/>
              </a:spcBef>
              <a:buFontTx/>
              <a:buNone/>
            </a:pPr>
            <a:r>
              <a:rPr lang="en-US" altLang="vi-VN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</a:t>
            </a:r>
            <a:r>
              <a:rPr lang="en-US" altLang="vi-V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ình dáng đất nước cong như chữ S.</a:t>
            </a:r>
          </a:p>
          <a:p>
            <a:pPr eaLnBrk="1" hangingPunct="1">
              <a:spcBef>
                <a:spcPts val="900"/>
              </a:spcBef>
              <a:buFontTx/>
              <a:buNone/>
            </a:pPr>
            <a:r>
              <a:rPr lang="en-US" altLang="vi-V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- Nước Việt Nam cong hình chữ S</a:t>
            </a:r>
          </a:p>
        </p:txBody>
      </p:sp>
      <p:pic>
        <p:nvPicPr>
          <p:cNvPr id="55300" name="Picture 15" descr="Image1">
            <a:extLst>
              <a:ext uri="{FF2B5EF4-FFF2-40B4-BE49-F238E27FC236}">
                <a16:creationId xmlns:a16="http://schemas.microsoft.com/office/drawing/2014/main" id="{C49D910A-0581-48DD-B120-8D3FE200B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38" y="1322388"/>
            <a:ext cx="514350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14" descr="hanetuki.gif">
            <a:extLst>
              <a:ext uri="{FF2B5EF4-FFF2-40B4-BE49-F238E27FC236}">
                <a16:creationId xmlns:a16="http://schemas.microsoft.com/office/drawing/2014/main" id="{D6049E84-A223-401E-9D1E-CF141D317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575" y="5867400"/>
            <a:ext cx="177165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图片 6">
            <a:extLst>
              <a:ext uri="{FF2B5EF4-FFF2-40B4-BE49-F238E27FC236}">
                <a16:creationId xmlns:a16="http://schemas.microsoft.com/office/drawing/2014/main" id="{6361ED0E-3F6A-462F-95C8-4938FAAA5A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" t="30400" r="79933" b="41600"/>
          <a:stretch>
            <a:fillRect/>
          </a:stretch>
        </p:blipFill>
        <p:spPr bwMode="auto">
          <a:xfrm>
            <a:off x="152400" y="381000"/>
            <a:ext cx="16319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C1CA0B-E940-4E39-819C-9B5BD42C288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2ECAF18-0966-4D51-A1CD-4F3DDBFB5AC2}"/>
              </a:ext>
            </a:extLst>
          </p:cNvPr>
          <p:cNvSpPr/>
          <p:nvPr/>
        </p:nvSpPr>
        <p:spPr>
          <a:xfrm>
            <a:off x="1219200" y="381000"/>
            <a:ext cx="9906000" cy="6172200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6326" name="图片 86">
            <a:extLst>
              <a:ext uri="{FF2B5EF4-FFF2-40B4-BE49-F238E27FC236}">
                <a16:creationId xmlns:a16="http://schemas.microsoft.com/office/drawing/2014/main" id="{10A491CE-07D6-49AB-9F8F-3026D039B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29"/>
          <a:stretch>
            <a:fillRect/>
          </a:stretch>
        </p:blipFill>
        <p:spPr bwMode="auto">
          <a:xfrm>
            <a:off x="0" y="0"/>
            <a:ext cx="18129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图片 8">
            <a:extLst>
              <a:ext uri="{FF2B5EF4-FFF2-40B4-BE49-F238E27FC236}">
                <a16:creationId xmlns:a16="http://schemas.microsoft.com/office/drawing/2014/main" id="{50B75B36-9008-4ABC-B59F-2FB9EBA3F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313" y="5219700"/>
            <a:ext cx="1039812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3" name="Text Box 7">
            <a:extLst>
              <a:ext uri="{FF2B5EF4-FFF2-40B4-BE49-F238E27FC236}">
                <a16:creationId xmlns:a16="http://schemas.microsoft.com/office/drawing/2014/main" id="{EF6CAD5C-1868-4582-8084-A73BB58A0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33400"/>
            <a:ext cx="876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6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4</a:t>
            </a: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nl-NL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những từ ngữ thích hợp với mỗi chỗ trống:</a:t>
            </a:r>
            <a:endParaRPr lang="en-US" alt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668" name="Rectangle 12">
            <a:extLst>
              <a:ext uri="{FF2B5EF4-FFF2-40B4-BE49-F238E27FC236}">
                <a16:creationId xmlns:a16="http://schemas.microsoft.com/office/drawing/2014/main" id="{926EBF8B-BD3F-4EE2-94A3-B6537829B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057400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nl-NL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cha, nghĩa mẹ được so sánh như .....................,  như .........................................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AutoNum type="alphaLcParenR" startAt="2"/>
            </a:pPr>
            <a:r>
              <a:rPr lang="nl-NL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mưa, đường đất sét trơn như ............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Ở thành phố có nhiều toà nhà cao như ......</a:t>
            </a:r>
          </a:p>
        </p:txBody>
      </p:sp>
      <p:sp>
        <p:nvSpPr>
          <p:cNvPr id="70669" name="Rectangle 13">
            <a:extLst>
              <a:ext uri="{FF2B5EF4-FFF2-40B4-BE49-F238E27FC236}">
                <a16:creationId xmlns:a16="http://schemas.microsoft.com/office/drawing/2014/main" id="{211AD7B5-03E5-4A61-B127-CB9FD8F17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560638"/>
            <a:ext cx="2251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 Thái Sơn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0670" name="Rectangle 14">
            <a:extLst>
              <a:ext uri="{FF2B5EF4-FFF2-40B4-BE49-F238E27FC236}">
                <a16:creationId xmlns:a16="http://schemas.microsoft.com/office/drawing/2014/main" id="{ED16CB41-4400-4D6D-B602-904AFB0F2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560638"/>
            <a:ext cx="434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trong nguồn chảy ra.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0671" name="Rectangle 15">
            <a:extLst>
              <a:ext uri="{FF2B5EF4-FFF2-40B4-BE49-F238E27FC236}">
                <a16:creationId xmlns:a16="http://schemas.microsoft.com/office/drawing/2014/main" id="{FFD569B9-4B05-4CF6-8FE1-AA944C28D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551238"/>
            <a:ext cx="1752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bôi mỡ.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0672" name="Rectangle 16">
            <a:extLst>
              <a:ext uri="{FF2B5EF4-FFF2-40B4-BE49-F238E27FC236}">
                <a16:creationId xmlns:a16="http://schemas.microsoft.com/office/drawing/2014/main" id="{D31D1307-3CC5-451A-898C-DD8B84E11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800" y="4541838"/>
            <a:ext cx="1050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núi.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/>
      <p:bldP spid="70668" grpId="0"/>
      <p:bldP spid="70669" grpId="0"/>
      <p:bldP spid="70670" grpId="0"/>
      <p:bldP spid="70671" grpId="0"/>
      <p:bldP spid="7067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4" descr="hanetuki.gif">
            <a:extLst>
              <a:ext uri="{FF2B5EF4-FFF2-40B4-BE49-F238E27FC236}">
                <a16:creationId xmlns:a16="http://schemas.microsoft.com/office/drawing/2014/main" id="{058BBCC9-DE65-49C0-8415-B6A0ED976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575" y="5867400"/>
            <a:ext cx="177165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图片 6">
            <a:extLst>
              <a:ext uri="{FF2B5EF4-FFF2-40B4-BE49-F238E27FC236}">
                <a16:creationId xmlns:a16="http://schemas.microsoft.com/office/drawing/2014/main" id="{F3F0FD7C-A624-430F-B60B-8DC01A8E6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" t="30400" r="79933" b="41600"/>
          <a:stretch>
            <a:fillRect/>
          </a:stretch>
        </p:blipFill>
        <p:spPr bwMode="auto">
          <a:xfrm>
            <a:off x="152400" y="381000"/>
            <a:ext cx="16319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7" descr="10954565">
            <a:extLst>
              <a:ext uri="{FF2B5EF4-FFF2-40B4-BE49-F238E27FC236}">
                <a16:creationId xmlns:a16="http://schemas.microsoft.com/office/drawing/2014/main" id="{4C51D089-9C4D-47AE-9C86-CCE7CDBAF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69900"/>
            <a:ext cx="38481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9" descr="20140710082212-thac3">
            <a:extLst>
              <a:ext uri="{FF2B5EF4-FFF2-40B4-BE49-F238E27FC236}">
                <a16:creationId xmlns:a16="http://schemas.microsoft.com/office/drawing/2014/main" id="{3EC18ACC-F1DB-4C3A-8F19-0163C1399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69900"/>
            <a:ext cx="38862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11" descr="images617073_Nh_ng_con____ng___t______T_y_Nguy_n_lu_n_l__th__th_ch___i_v_i_c_nh_ph_ng_vi_n">
            <a:extLst>
              <a:ext uri="{FF2B5EF4-FFF2-40B4-BE49-F238E27FC236}">
                <a16:creationId xmlns:a16="http://schemas.microsoft.com/office/drawing/2014/main" id="{51C23196-7916-4884-A619-DBD9593AA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05200"/>
            <a:ext cx="38100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12" descr="nha cao tang">
            <a:extLst>
              <a:ext uri="{FF2B5EF4-FFF2-40B4-BE49-F238E27FC236}">
                <a16:creationId xmlns:a16="http://schemas.microsoft.com/office/drawing/2014/main" id="{41E32920-66AC-44A6-83D7-8A0E22D67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05200"/>
            <a:ext cx="3886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2" name="Text Box 13">
            <a:extLst>
              <a:ext uri="{FF2B5EF4-FFF2-40B4-BE49-F238E27FC236}">
                <a16:creationId xmlns:a16="http://schemas.microsoft.com/office/drawing/2014/main" id="{8A3BBD11-E2A1-4117-9DCB-7912B230D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8275" y="3000375"/>
            <a:ext cx="2667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 Thái Sơn</a:t>
            </a:r>
          </a:p>
        </p:txBody>
      </p:sp>
      <p:sp>
        <p:nvSpPr>
          <p:cNvPr id="57353" name="Text Box 14">
            <a:extLst>
              <a:ext uri="{FF2B5EF4-FFF2-40B4-BE49-F238E27FC236}">
                <a16:creationId xmlns:a16="http://schemas.microsoft.com/office/drawing/2014/main" id="{EB404DB5-5443-4692-AA5E-ED5B85DC8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3175" y="2990850"/>
            <a:ext cx="350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trong nguồn chảy ra</a:t>
            </a:r>
          </a:p>
        </p:txBody>
      </p:sp>
      <p:sp>
        <p:nvSpPr>
          <p:cNvPr id="57354" name="Text Box 15">
            <a:extLst>
              <a:ext uri="{FF2B5EF4-FFF2-40B4-BE49-F238E27FC236}">
                <a16:creationId xmlns:a16="http://schemas.microsoft.com/office/drawing/2014/main" id="{98506DBB-E549-49B0-BB6D-8EC8B27DA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930900"/>
            <a:ext cx="32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trơn như bôi mỡ</a:t>
            </a:r>
          </a:p>
        </p:txBody>
      </p:sp>
      <p:sp>
        <p:nvSpPr>
          <p:cNvPr id="57355" name="Text Box 16">
            <a:extLst>
              <a:ext uri="{FF2B5EF4-FFF2-40B4-BE49-F238E27FC236}">
                <a16:creationId xmlns:a16="http://schemas.microsoft.com/office/drawing/2014/main" id="{598C822C-3E65-46B2-9B02-C0BF0BB50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325" y="5930900"/>
            <a:ext cx="32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Tòa nhà cao như núi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B323714-654A-4B6E-BA5A-EA0819C3B43D}"/>
              </a:ext>
            </a:extLst>
          </p:cNvPr>
          <p:cNvSpPr/>
          <p:nvPr/>
        </p:nvSpPr>
        <p:spPr>
          <a:xfrm>
            <a:off x="2590800" y="3810000"/>
            <a:ext cx="6788741" cy="193899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pc="50" dirty="0">
                <a:ln w="9525" cmpd="sng">
                  <a:solidFill>
                    <a:srgbClr val="000099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pic>
        <p:nvPicPr>
          <p:cNvPr id="58371" name="Nhac hùng hồn">
            <a:hlinkClick r:id="" action="ppaction://media"/>
            <a:extLst>
              <a:ext uri="{FF2B5EF4-FFF2-40B4-BE49-F238E27FC236}">
                <a16:creationId xmlns:a16="http://schemas.microsoft.com/office/drawing/2014/main" id="{34CE0FBD-2430-48EB-AA81-1977E675F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24018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757C2FD-79C5-4966-9736-13C6DBFB634B}"/>
              </a:ext>
            </a:extLst>
          </p:cNvPr>
          <p:cNvSpPr/>
          <p:nvPr/>
        </p:nvSpPr>
        <p:spPr>
          <a:xfrm>
            <a:off x="2030356" y="975404"/>
            <a:ext cx="8399759" cy="2862322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HỌC SINH </a:t>
            </a:r>
            <a:r>
              <a:rPr lang="en-US" sz="6000" b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3 </a:t>
            </a:r>
            <a:endParaRPr lang="en-US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</a:t>
            </a:r>
          </a:p>
        </p:txBody>
      </p:sp>
      <p:pic>
        <p:nvPicPr>
          <p:cNvPr id="58373" name="Picture 3">
            <a:extLst>
              <a:ext uri="{FF2B5EF4-FFF2-40B4-BE49-F238E27FC236}">
                <a16:creationId xmlns:a16="http://schemas.microsoft.com/office/drawing/2014/main" id="{15ED1B47-C494-45CE-ACCC-62F7ADEA09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4151313"/>
            <a:ext cx="3249613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5">
            <a:extLst>
              <a:ext uri="{FF2B5EF4-FFF2-40B4-BE49-F238E27FC236}">
                <a16:creationId xmlns:a16="http://schemas.microsoft.com/office/drawing/2014/main" id="{CBF3A9EA-7EFF-47AD-9B2B-D420249056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688" y="3830638"/>
            <a:ext cx="3011487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1-原创素材\1_mm1102\PPT\PPT_014\materaials\pageimg_g21.png">
            <a:extLst>
              <a:ext uri="{FF2B5EF4-FFF2-40B4-BE49-F238E27FC236}">
                <a16:creationId xmlns:a16="http://schemas.microsoft.com/office/drawing/2014/main" id="{91CDBB08-D242-4AE1-AFA3-E8E062F00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"/>
            <a:ext cx="9217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417DE6-2F7D-4311-A580-B84ADC2E2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676400"/>
            <a:ext cx="47244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6600" b="1">
                <a:solidFill>
                  <a:srgbClr val="E46C0A"/>
                </a:solidFill>
                <a:latin typeface="Times New Roman" panose="02020603050405020304" pitchFamily="18" charset="0"/>
                <a:ea typeface="华康海报体W12(P)"/>
                <a:cs typeface="Times New Roman" panose="02020603050405020304" pitchFamily="18" charset="0"/>
              </a:rPr>
              <a:t>Hoạt động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4E7EBC-026B-4C4E-AF71-80EC805E4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429000"/>
            <a:ext cx="109728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6600" b="1">
                <a:latin typeface="Times New Roman" panose="02020603050405020304" pitchFamily="18" charset="0"/>
                <a:ea typeface="华康海报体W12(P)"/>
                <a:cs typeface="Times New Roman" panose="02020603050405020304" pitchFamily="18" charset="0"/>
              </a:rPr>
              <a:t>TỪ NGỮ CÁC DÂN TỘC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83D3D735-4162-4649-9C62-95DD28FDA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45" name="图片 86">
            <a:extLst>
              <a:ext uri="{FF2B5EF4-FFF2-40B4-BE49-F238E27FC236}">
                <a16:creationId xmlns:a16="http://schemas.microsoft.com/office/drawing/2014/main" id="{25726300-2840-422D-90C8-4C589CEF9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29"/>
          <a:stretch>
            <a:fillRect/>
          </a:stretch>
        </p:blipFill>
        <p:spPr bwMode="auto">
          <a:xfrm>
            <a:off x="0" y="0"/>
            <a:ext cx="18129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BCFB034C-C4C6-452A-B6C0-96A6558F1BC2}"/>
              </a:ext>
            </a:extLst>
          </p:cNvPr>
          <p:cNvGrpSpPr>
            <a:grpSpLocks/>
          </p:cNvGrpSpPr>
          <p:nvPr/>
        </p:nvGrpSpPr>
        <p:grpSpPr bwMode="auto">
          <a:xfrm>
            <a:off x="1868488" y="2057400"/>
            <a:ext cx="6361112" cy="1001713"/>
            <a:chOff x="0" y="1056"/>
            <a:chExt cx="3668" cy="631"/>
          </a:xfrm>
        </p:grpSpPr>
        <p:sp>
          <p:nvSpPr>
            <p:cNvPr id="61476" name="Rectangle 3">
              <a:extLst>
                <a:ext uri="{FF2B5EF4-FFF2-40B4-BE49-F238E27FC236}">
                  <a16:creationId xmlns:a16="http://schemas.microsoft.com/office/drawing/2014/main" id="{3F4C11AC-3E83-4490-82BC-829AAA229E75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0" y="1152"/>
              <a:ext cx="3216" cy="453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477" name="Group 4">
              <a:extLst>
                <a:ext uri="{FF2B5EF4-FFF2-40B4-BE49-F238E27FC236}">
                  <a16:creationId xmlns:a16="http://schemas.microsoft.com/office/drawing/2014/main" id="{FCFD12CB-7A56-4C92-9503-1B0EB345A2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056"/>
              <a:ext cx="3668" cy="631"/>
              <a:chOff x="0" y="1056"/>
              <a:chExt cx="3668" cy="631"/>
            </a:xfrm>
          </p:grpSpPr>
          <p:grpSp>
            <p:nvGrpSpPr>
              <p:cNvPr id="61478" name="Group 5">
                <a:extLst>
                  <a:ext uri="{FF2B5EF4-FFF2-40B4-BE49-F238E27FC236}">
                    <a16:creationId xmlns:a16="http://schemas.microsoft.com/office/drawing/2014/main" id="{E3D7A72A-28A7-4CA4-8F91-4061C3B44A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6" y="1056"/>
                <a:ext cx="692" cy="631"/>
                <a:chOff x="1488" y="1968"/>
                <a:chExt cx="432" cy="432"/>
              </a:xfrm>
            </p:grpSpPr>
            <p:grpSp>
              <p:nvGrpSpPr>
                <p:cNvPr id="61480" name="Group 6">
                  <a:extLst>
                    <a:ext uri="{FF2B5EF4-FFF2-40B4-BE49-F238E27FC236}">
                      <a16:creationId xmlns:a16="http://schemas.microsoft.com/office/drawing/2014/main" id="{F4EFEA03-0063-4AE6-AA66-80FF3FBCCE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88" y="1968"/>
                  <a:ext cx="432" cy="432"/>
                  <a:chOff x="2016" y="1920"/>
                  <a:chExt cx="1680" cy="1680"/>
                </a:xfrm>
              </p:grpSpPr>
              <p:sp>
                <p:nvSpPr>
                  <p:cNvPr id="61482" name="Oval 7">
                    <a:extLst>
                      <a:ext uri="{FF2B5EF4-FFF2-40B4-BE49-F238E27FC236}">
                        <a16:creationId xmlns:a16="http://schemas.microsoft.com/office/drawing/2014/main" id="{ADC6E61F-2EF2-4BF0-BE61-DAC7B5A795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solidFill>
                    <a:srgbClr val="66FF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483" name="Freeform 8">
                    <a:extLst>
                      <a:ext uri="{FF2B5EF4-FFF2-40B4-BE49-F238E27FC236}">
                        <a16:creationId xmlns:a16="http://schemas.microsoft.com/office/drawing/2014/main" id="{9796F07C-08E5-4821-A520-00164EB457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>
                      <a:gd name="T0" fmla="*/ 922 w 1321"/>
                      <a:gd name="T1" fmla="*/ 49 h 712"/>
                      <a:gd name="T2" fmla="*/ 934 w 1321"/>
                      <a:gd name="T3" fmla="*/ 54 h 712"/>
                      <a:gd name="T4" fmla="*/ 937 w 1321"/>
                      <a:gd name="T5" fmla="*/ 60 h 712"/>
                      <a:gd name="T6" fmla="*/ 932 w 1321"/>
                      <a:gd name="T7" fmla="*/ 64 h 712"/>
                      <a:gd name="T8" fmla="*/ 920 w 1321"/>
                      <a:gd name="T9" fmla="*/ 68 h 712"/>
                      <a:gd name="T10" fmla="*/ 902 w 1321"/>
                      <a:gd name="T11" fmla="*/ 72 h 712"/>
                      <a:gd name="T12" fmla="*/ 878 w 1321"/>
                      <a:gd name="T13" fmla="*/ 75 h 712"/>
                      <a:gd name="T14" fmla="*/ 848 w 1321"/>
                      <a:gd name="T15" fmla="*/ 77 h 712"/>
                      <a:gd name="T16" fmla="*/ 813 w 1321"/>
                      <a:gd name="T17" fmla="*/ 81 h 712"/>
                      <a:gd name="T18" fmla="*/ 774 w 1321"/>
                      <a:gd name="T19" fmla="*/ 83 h 712"/>
                      <a:gd name="T20" fmla="*/ 731 w 1321"/>
                      <a:gd name="T21" fmla="*/ 84 h 712"/>
                      <a:gd name="T22" fmla="*/ 686 w 1321"/>
                      <a:gd name="T23" fmla="*/ 85 h 712"/>
                      <a:gd name="T24" fmla="*/ 636 w 1321"/>
                      <a:gd name="T25" fmla="*/ 87 h 712"/>
                      <a:gd name="T26" fmla="*/ 585 w 1321"/>
                      <a:gd name="T27" fmla="*/ 88 h 712"/>
                      <a:gd name="T28" fmla="*/ 564 w 1321"/>
                      <a:gd name="T29" fmla="*/ 89 h 712"/>
                      <a:gd name="T30" fmla="*/ 337 w 1321"/>
                      <a:gd name="T31" fmla="*/ 89 h 712"/>
                      <a:gd name="T32" fmla="*/ 334 w 1321"/>
                      <a:gd name="T33" fmla="*/ 89 h 712"/>
                      <a:gd name="T34" fmla="*/ 289 w 1321"/>
                      <a:gd name="T35" fmla="*/ 88 h 712"/>
                      <a:gd name="T36" fmla="*/ 247 w 1321"/>
                      <a:gd name="T37" fmla="*/ 87 h 712"/>
                      <a:gd name="T38" fmla="*/ 207 w 1321"/>
                      <a:gd name="T39" fmla="*/ 86 h 712"/>
                      <a:gd name="T40" fmla="*/ 168 w 1321"/>
                      <a:gd name="T41" fmla="*/ 84 h 712"/>
                      <a:gd name="T42" fmla="*/ 131 w 1321"/>
                      <a:gd name="T43" fmla="*/ 84 h 712"/>
                      <a:gd name="T44" fmla="*/ 102 w 1321"/>
                      <a:gd name="T45" fmla="*/ 82 h 712"/>
                      <a:gd name="T46" fmla="*/ 72 w 1321"/>
                      <a:gd name="T47" fmla="*/ 80 h 712"/>
                      <a:gd name="T48" fmla="*/ 49 w 1321"/>
                      <a:gd name="T49" fmla="*/ 78 h 712"/>
                      <a:gd name="T50" fmla="*/ 26 w 1321"/>
                      <a:gd name="T51" fmla="*/ 75 h 712"/>
                      <a:gd name="T52" fmla="*/ 18 w 1321"/>
                      <a:gd name="T53" fmla="*/ 72 h 712"/>
                      <a:gd name="T54" fmla="*/ 6 w 1321"/>
                      <a:gd name="T55" fmla="*/ 69 h 712"/>
                      <a:gd name="T56" fmla="*/ 0 w 1321"/>
                      <a:gd name="T57" fmla="*/ 65 h 712"/>
                      <a:gd name="T58" fmla="*/ 0 w 1321"/>
                      <a:gd name="T59" fmla="*/ 64 h 712"/>
                      <a:gd name="T60" fmla="*/ 4 w 1321"/>
                      <a:gd name="T61" fmla="*/ 60 h 712"/>
                      <a:gd name="T62" fmla="*/ 16 w 1321"/>
                      <a:gd name="T63" fmla="*/ 54 h 712"/>
                      <a:gd name="T64" fmla="*/ 33 w 1321"/>
                      <a:gd name="T65" fmla="*/ 46 h 712"/>
                      <a:gd name="T66" fmla="*/ 68 w 1321"/>
                      <a:gd name="T67" fmla="*/ 37 h 712"/>
                      <a:gd name="T68" fmla="*/ 106 w 1321"/>
                      <a:gd name="T69" fmla="*/ 29 h 712"/>
                      <a:gd name="T70" fmla="*/ 145 w 1321"/>
                      <a:gd name="T71" fmla="*/ 21 h 712"/>
                      <a:gd name="T72" fmla="*/ 191 w 1321"/>
                      <a:gd name="T73" fmla="*/ 15 h 712"/>
                      <a:gd name="T74" fmla="*/ 242 w 1321"/>
                      <a:gd name="T75" fmla="*/ 10 h 712"/>
                      <a:gd name="T76" fmla="*/ 294 w 1321"/>
                      <a:gd name="T77" fmla="*/ 5 h 712"/>
                      <a:gd name="T78" fmla="*/ 353 w 1321"/>
                      <a:gd name="T79" fmla="*/ 4 h 712"/>
                      <a:gd name="T80" fmla="*/ 412 w 1321"/>
                      <a:gd name="T81" fmla="*/ 4 h 712"/>
                      <a:gd name="T82" fmla="*/ 474 w 1321"/>
                      <a:gd name="T83" fmla="*/ 0 h 712"/>
                      <a:gd name="T84" fmla="*/ 474 w 1321"/>
                      <a:gd name="T85" fmla="*/ 0 h 712"/>
                      <a:gd name="T86" fmla="*/ 538 w 1321"/>
                      <a:gd name="T87" fmla="*/ 4 h 712"/>
                      <a:gd name="T88" fmla="*/ 600 w 1321"/>
                      <a:gd name="T89" fmla="*/ 4 h 712"/>
                      <a:gd name="T90" fmla="*/ 661 w 1321"/>
                      <a:gd name="T91" fmla="*/ 6 h 712"/>
                      <a:gd name="T92" fmla="*/ 717 w 1321"/>
                      <a:gd name="T93" fmla="*/ 11 h 712"/>
                      <a:gd name="T94" fmla="*/ 767 w 1321"/>
                      <a:gd name="T95" fmla="*/ 17 h 712"/>
                      <a:gd name="T96" fmla="*/ 814 w 1321"/>
                      <a:gd name="T97" fmla="*/ 24 h 712"/>
                      <a:gd name="T98" fmla="*/ 856 w 1321"/>
                      <a:gd name="T99" fmla="*/ 32 h 712"/>
                      <a:gd name="T100" fmla="*/ 892 w 1321"/>
                      <a:gd name="T101" fmla="*/ 40 h 712"/>
                      <a:gd name="T102" fmla="*/ 922 w 1321"/>
                      <a:gd name="T103" fmla="*/ 49 h 712"/>
                      <a:gd name="T104" fmla="*/ 922 w 1321"/>
                      <a:gd name="T105" fmla="*/ 49 h 71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1321"/>
                      <a:gd name="T160" fmla="*/ 0 h 712"/>
                      <a:gd name="T161" fmla="*/ 1321 w 1321"/>
                      <a:gd name="T162" fmla="*/ 712 h 712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solidFill>
                    <a:srgbClr val="66FF33"/>
                  </a:solidFill>
                  <a:ln w="0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58057" name="Text Box 9">
                  <a:extLst>
                    <a:ext uri="{FF2B5EF4-FFF2-40B4-BE49-F238E27FC236}">
                      <a16:creationId xmlns:a16="http://schemas.microsoft.com/office/drawing/2014/main" id="{D89D3FAE-98C0-4199-922F-2C6E0C449A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1631" y="2016"/>
                  <a:ext cx="152" cy="199"/>
                </a:xfrm>
                <a:prstGeom prst="rect">
                  <a:avLst/>
                </a:prstGeom>
                <a:solidFill>
                  <a:srgbClr val="66FF33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4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</p:grpSp>
          <p:sp>
            <p:nvSpPr>
              <p:cNvPr id="61479" name="Text Box 10">
                <a:extLst>
                  <a:ext uri="{FF2B5EF4-FFF2-40B4-BE49-F238E27FC236}">
                    <a16:creationId xmlns:a16="http://schemas.microsoft.com/office/drawing/2014/main" id="{79710893-86D1-4944-9328-F29CF04662B6}"/>
                  </a:ext>
                </a:extLst>
              </p:cNvPr>
              <p:cNvSpPr txBox="1">
                <a:spLocks noChangeArrowheads="1"/>
              </p:cNvSpPr>
              <p:nvPr/>
            </p:nvSpPr>
            <p:spPr bwMode="black">
              <a:xfrm>
                <a:off x="0" y="1248"/>
                <a:ext cx="2880" cy="308"/>
              </a:xfrm>
              <a:prstGeom prst="rect">
                <a:avLst/>
              </a:pr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600" b="1" i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Tày, Thái, Mường, Nùng.</a:t>
                </a:r>
              </a:p>
            </p:txBody>
          </p:sp>
        </p:grpSp>
      </p:grpSp>
      <p:grpSp>
        <p:nvGrpSpPr>
          <p:cNvPr id="6" name="Group 11">
            <a:extLst>
              <a:ext uri="{FF2B5EF4-FFF2-40B4-BE49-F238E27FC236}">
                <a16:creationId xmlns:a16="http://schemas.microsoft.com/office/drawing/2014/main" id="{B4D8057C-B98D-45BE-890E-7BEEC7B553CC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200400"/>
            <a:ext cx="6629400" cy="1006475"/>
            <a:chOff x="0" y="1728"/>
            <a:chExt cx="3757" cy="634"/>
          </a:xfrm>
        </p:grpSpPr>
        <p:sp>
          <p:nvSpPr>
            <p:cNvPr id="61468" name="Rectangle 12">
              <a:extLst>
                <a:ext uri="{FF2B5EF4-FFF2-40B4-BE49-F238E27FC236}">
                  <a16:creationId xmlns:a16="http://schemas.microsoft.com/office/drawing/2014/main" id="{CF3BC71B-BB3C-4EC9-AFC3-95630B4A7109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0" y="1872"/>
              <a:ext cx="3264" cy="45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469" name="Group 13">
              <a:extLst>
                <a:ext uri="{FF2B5EF4-FFF2-40B4-BE49-F238E27FC236}">
                  <a16:creationId xmlns:a16="http://schemas.microsoft.com/office/drawing/2014/main" id="{6E2439F0-C370-4151-B624-65757D60A8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28"/>
              <a:ext cx="3757" cy="634"/>
              <a:chOff x="0" y="1728"/>
              <a:chExt cx="3757" cy="634"/>
            </a:xfrm>
          </p:grpSpPr>
          <p:grpSp>
            <p:nvGrpSpPr>
              <p:cNvPr id="61470" name="Group 14">
                <a:extLst>
                  <a:ext uri="{FF2B5EF4-FFF2-40B4-BE49-F238E27FC236}">
                    <a16:creationId xmlns:a16="http://schemas.microsoft.com/office/drawing/2014/main" id="{4C50C00A-3714-4206-BED7-9DD17BBF8D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72" y="1728"/>
                <a:ext cx="685" cy="634"/>
                <a:chOff x="3938" y="1968"/>
                <a:chExt cx="430" cy="437"/>
              </a:xfrm>
            </p:grpSpPr>
            <p:grpSp>
              <p:nvGrpSpPr>
                <p:cNvPr id="61472" name="Group 15">
                  <a:extLst>
                    <a:ext uri="{FF2B5EF4-FFF2-40B4-BE49-F238E27FC236}">
                      <a16:creationId xmlns:a16="http://schemas.microsoft.com/office/drawing/2014/main" id="{12921806-5496-4FB5-9C26-3E4E1ED013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38" y="1968"/>
                  <a:ext cx="430" cy="437"/>
                  <a:chOff x="2016" y="1920"/>
                  <a:chExt cx="1680" cy="1680"/>
                </a:xfrm>
              </p:grpSpPr>
              <p:sp>
                <p:nvSpPr>
                  <p:cNvPr id="61474" name="Oval 16">
                    <a:extLst>
                      <a:ext uri="{FF2B5EF4-FFF2-40B4-BE49-F238E27FC236}">
                        <a16:creationId xmlns:a16="http://schemas.microsoft.com/office/drawing/2014/main" id="{CE6739FB-AA58-4CFC-9644-D14AF9A2F6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4996E3"/>
                      </a:gs>
                      <a:gs pos="100000">
                        <a:srgbClr val="162D45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475" name="Freeform 17">
                    <a:extLst>
                      <a:ext uri="{FF2B5EF4-FFF2-40B4-BE49-F238E27FC236}">
                        <a16:creationId xmlns:a16="http://schemas.microsoft.com/office/drawing/2014/main" id="{77D152E0-5EF7-4BE7-94B0-1B84CD2EBD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>
                      <a:gd name="T0" fmla="*/ 922 w 1321"/>
                      <a:gd name="T1" fmla="*/ 49 h 712"/>
                      <a:gd name="T2" fmla="*/ 934 w 1321"/>
                      <a:gd name="T3" fmla="*/ 54 h 712"/>
                      <a:gd name="T4" fmla="*/ 937 w 1321"/>
                      <a:gd name="T5" fmla="*/ 60 h 712"/>
                      <a:gd name="T6" fmla="*/ 932 w 1321"/>
                      <a:gd name="T7" fmla="*/ 64 h 712"/>
                      <a:gd name="T8" fmla="*/ 920 w 1321"/>
                      <a:gd name="T9" fmla="*/ 68 h 712"/>
                      <a:gd name="T10" fmla="*/ 902 w 1321"/>
                      <a:gd name="T11" fmla="*/ 72 h 712"/>
                      <a:gd name="T12" fmla="*/ 878 w 1321"/>
                      <a:gd name="T13" fmla="*/ 75 h 712"/>
                      <a:gd name="T14" fmla="*/ 848 w 1321"/>
                      <a:gd name="T15" fmla="*/ 77 h 712"/>
                      <a:gd name="T16" fmla="*/ 813 w 1321"/>
                      <a:gd name="T17" fmla="*/ 81 h 712"/>
                      <a:gd name="T18" fmla="*/ 774 w 1321"/>
                      <a:gd name="T19" fmla="*/ 83 h 712"/>
                      <a:gd name="T20" fmla="*/ 731 w 1321"/>
                      <a:gd name="T21" fmla="*/ 84 h 712"/>
                      <a:gd name="T22" fmla="*/ 686 w 1321"/>
                      <a:gd name="T23" fmla="*/ 85 h 712"/>
                      <a:gd name="T24" fmla="*/ 636 w 1321"/>
                      <a:gd name="T25" fmla="*/ 87 h 712"/>
                      <a:gd name="T26" fmla="*/ 585 w 1321"/>
                      <a:gd name="T27" fmla="*/ 88 h 712"/>
                      <a:gd name="T28" fmla="*/ 564 w 1321"/>
                      <a:gd name="T29" fmla="*/ 89 h 712"/>
                      <a:gd name="T30" fmla="*/ 337 w 1321"/>
                      <a:gd name="T31" fmla="*/ 89 h 712"/>
                      <a:gd name="T32" fmla="*/ 334 w 1321"/>
                      <a:gd name="T33" fmla="*/ 89 h 712"/>
                      <a:gd name="T34" fmla="*/ 289 w 1321"/>
                      <a:gd name="T35" fmla="*/ 88 h 712"/>
                      <a:gd name="T36" fmla="*/ 247 w 1321"/>
                      <a:gd name="T37" fmla="*/ 87 h 712"/>
                      <a:gd name="T38" fmla="*/ 207 w 1321"/>
                      <a:gd name="T39" fmla="*/ 86 h 712"/>
                      <a:gd name="T40" fmla="*/ 168 w 1321"/>
                      <a:gd name="T41" fmla="*/ 84 h 712"/>
                      <a:gd name="T42" fmla="*/ 131 w 1321"/>
                      <a:gd name="T43" fmla="*/ 84 h 712"/>
                      <a:gd name="T44" fmla="*/ 102 w 1321"/>
                      <a:gd name="T45" fmla="*/ 82 h 712"/>
                      <a:gd name="T46" fmla="*/ 72 w 1321"/>
                      <a:gd name="T47" fmla="*/ 80 h 712"/>
                      <a:gd name="T48" fmla="*/ 49 w 1321"/>
                      <a:gd name="T49" fmla="*/ 78 h 712"/>
                      <a:gd name="T50" fmla="*/ 26 w 1321"/>
                      <a:gd name="T51" fmla="*/ 75 h 712"/>
                      <a:gd name="T52" fmla="*/ 18 w 1321"/>
                      <a:gd name="T53" fmla="*/ 72 h 712"/>
                      <a:gd name="T54" fmla="*/ 6 w 1321"/>
                      <a:gd name="T55" fmla="*/ 69 h 712"/>
                      <a:gd name="T56" fmla="*/ 0 w 1321"/>
                      <a:gd name="T57" fmla="*/ 65 h 712"/>
                      <a:gd name="T58" fmla="*/ 0 w 1321"/>
                      <a:gd name="T59" fmla="*/ 64 h 712"/>
                      <a:gd name="T60" fmla="*/ 4 w 1321"/>
                      <a:gd name="T61" fmla="*/ 60 h 712"/>
                      <a:gd name="T62" fmla="*/ 16 w 1321"/>
                      <a:gd name="T63" fmla="*/ 54 h 712"/>
                      <a:gd name="T64" fmla="*/ 33 w 1321"/>
                      <a:gd name="T65" fmla="*/ 46 h 712"/>
                      <a:gd name="T66" fmla="*/ 68 w 1321"/>
                      <a:gd name="T67" fmla="*/ 37 h 712"/>
                      <a:gd name="T68" fmla="*/ 106 w 1321"/>
                      <a:gd name="T69" fmla="*/ 29 h 712"/>
                      <a:gd name="T70" fmla="*/ 145 w 1321"/>
                      <a:gd name="T71" fmla="*/ 21 h 712"/>
                      <a:gd name="T72" fmla="*/ 191 w 1321"/>
                      <a:gd name="T73" fmla="*/ 15 h 712"/>
                      <a:gd name="T74" fmla="*/ 242 w 1321"/>
                      <a:gd name="T75" fmla="*/ 10 h 712"/>
                      <a:gd name="T76" fmla="*/ 294 w 1321"/>
                      <a:gd name="T77" fmla="*/ 5 h 712"/>
                      <a:gd name="T78" fmla="*/ 353 w 1321"/>
                      <a:gd name="T79" fmla="*/ 4 h 712"/>
                      <a:gd name="T80" fmla="*/ 412 w 1321"/>
                      <a:gd name="T81" fmla="*/ 4 h 712"/>
                      <a:gd name="T82" fmla="*/ 474 w 1321"/>
                      <a:gd name="T83" fmla="*/ 0 h 712"/>
                      <a:gd name="T84" fmla="*/ 474 w 1321"/>
                      <a:gd name="T85" fmla="*/ 0 h 712"/>
                      <a:gd name="T86" fmla="*/ 538 w 1321"/>
                      <a:gd name="T87" fmla="*/ 4 h 712"/>
                      <a:gd name="T88" fmla="*/ 600 w 1321"/>
                      <a:gd name="T89" fmla="*/ 4 h 712"/>
                      <a:gd name="T90" fmla="*/ 661 w 1321"/>
                      <a:gd name="T91" fmla="*/ 6 h 712"/>
                      <a:gd name="T92" fmla="*/ 717 w 1321"/>
                      <a:gd name="T93" fmla="*/ 11 h 712"/>
                      <a:gd name="T94" fmla="*/ 767 w 1321"/>
                      <a:gd name="T95" fmla="*/ 17 h 712"/>
                      <a:gd name="T96" fmla="*/ 814 w 1321"/>
                      <a:gd name="T97" fmla="*/ 24 h 712"/>
                      <a:gd name="T98" fmla="*/ 856 w 1321"/>
                      <a:gd name="T99" fmla="*/ 32 h 712"/>
                      <a:gd name="T100" fmla="*/ 892 w 1321"/>
                      <a:gd name="T101" fmla="*/ 40 h 712"/>
                      <a:gd name="T102" fmla="*/ 922 w 1321"/>
                      <a:gd name="T103" fmla="*/ 49 h 712"/>
                      <a:gd name="T104" fmla="*/ 922 w 1321"/>
                      <a:gd name="T105" fmla="*/ 49 h 71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1321"/>
                      <a:gd name="T160" fmla="*/ 0 h 712"/>
                      <a:gd name="T161" fmla="*/ 1321 w 1321"/>
                      <a:gd name="T162" fmla="*/ 712 h 712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66A7E8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58066" name="Text Box 18">
                  <a:extLst>
                    <a:ext uri="{FF2B5EF4-FFF2-40B4-BE49-F238E27FC236}">
                      <a16:creationId xmlns:a16="http://schemas.microsoft.com/office/drawing/2014/main" id="{7CC7DAF6-C04C-43C8-8FDE-8BBC356CCD2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4067" y="2028"/>
                  <a:ext cx="139" cy="20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400" b="1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</p:grpSp>
          <p:sp>
            <p:nvSpPr>
              <p:cNvPr id="61471" name="Text Box 19">
                <a:extLst>
                  <a:ext uri="{FF2B5EF4-FFF2-40B4-BE49-F238E27FC236}">
                    <a16:creationId xmlns:a16="http://schemas.microsoft.com/office/drawing/2014/main" id="{F600FB41-8378-4E3A-9083-58CF3FDD58FC}"/>
                  </a:ext>
                </a:extLst>
              </p:cNvPr>
              <p:cNvSpPr txBox="1">
                <a:spLocks noChangeArrowheads="1"/>
              </p:cNvSpPr>
              <p:nvPr/>
            </p:nvSpPr>
            <p:spPr bwMode="black">
              <a:xfrm>
                <a:off x="0" y="1948"/>
                <a:ext cx="3072" cy="30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600" b="1" i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Vân Kiều, Ba-na, Ê-đê.</a:t>
                </a:r>
              </a:p>
            </p:txBody>
          </p:sp>
        </p:grp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7C22845-EB1D-4DF7-A640-47357CB4F354}"/>
              </a:ext>
            </a:extLst>
          </p:cNvPr>
          <p:cNvGrpSpPr>
            <a:grpSpLocks/>
          </p:cNvGrpSpPr>
          <p:nvPr/>
        </p:nvGrpSpPr>
        <p:grpSpPr bwMode="auto">
          <a:xfrm>
            <a:off x="1868488" y="4359275"/>
            <a:ext cx="6577012" cy="954088"/>
            <a:chOff x="0" y="2459"/>
            <a:chExt cx="3898" cy="650"/>
          </a:xfrm>
        </p:grpSpPr>
        <p:sp>
          <p:nvSpPr>
            <p:cNvPr id="61462" name="Rectangle 21">
              <a:extLst>
                <a:ext uri="{FF2B5EF4-FFF2-40B4-BE49-F238E27FC236}">
                  <a16:creationId xmlns:a16="http://schemas.microsoft.com/office/drawing/2014/main" id="{2E0ABFD1-6CA0-4C80-95F5-F7C04A55F082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0" y="2592"/>
              <a:ext cx="3582" cy="454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463" name="Group 22">
              <a:extLst>
                <a:ext uri="{FF2B5EF4-FFF2-40B4-BE49-F238E27FC236}">
                  <a16:creationId xmlns:a16="http://schemas.microsoft.com/office/drawing/2014/main" id="{B836535F-A986-4837-AF00-0858892CCB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459"/>
              <a:ext cx="3898" cy="650"/>
              <a:chOff x="0" y="2459"/>
              <a:chExt cx="3898" cy="650"/>
            </a:xfrm>
          </p:grpSpPr>
          <p:grpSp>
            <p:nvGrpSpPr>
              <p:cNvPr id="61464" name="Group 24">
                <a:extLst>
                  <a:ext uri="{FF2B5EF4-FFF2-40B4-BE49-F238E27FC236}">
                    <a16:creationId xmlns:a16="http://schemas.microsoft.com/office/drawing/2014/main" id="{2A2B8ED1-64E8-4C20-9AA8-9D9194EC20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06" y="2459"/>
                <a:ext cx="692" cy="650"/>
                <a:chOff x="2107" y="1948"/>
                <a:chExt cx="1680" cy="1711"/>
              </a:xfrm>
            </p:grpSpPr>
            <p:sp>
              <p:nvSpPr>
                <p:cNvPr id="61466" name="Oval 25">
                  <a:extLst>
                    <a:ext uri="{FF2B5EF4-FFF2-40B4-BE49-F238E27FC236}">
                      <a16:creationId xmlns:a16="http://schemas.microsoft.com/office/drawing/2014/main" id="{3315E1E9-8E4E-4CF5-81A2-B6E93DE91D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107" y="1979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66FF"/>
                    </a:gs>
                    <a:gs pos="100000">
                      <a:srgbClr val="25193E"/>
                    </a:gs>
                  </a:gsLst>
                  <a:lin ang="5400000" scaled="1"/>
                </a:gra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vi-VN" altLang="vi-VN" sz="24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61467" name="Freeform 26">
                  <a:extLst>
                    <a:ext uri="{FF2B5EF4-FFF2-40B4-BE49-F238E27FC236}">
                      <a16:creationId xmlns:a16="http://schemas.microsoft.com/office/drawing/2014/main" id="{D3B1BD90-08B1-4886-BF82-E3864686DE8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922 w 1321"/>
                    <a:gd name="T1" fmla="*/ 49 h 712"/>
                    <a:gd name="T2" fmla="*/ 934 w 1321"/>
                    <a:gd name="T3" fmla="*/ 54 h 712"/>
                    <a:gd name="T4" fmla="*/ 937 w 1321"/>
                    <a:gd name="T5" fmla="*/ 60 h 712"/>
                    <a:gd name="T6" fmla="*/ 932 w 1321"/>
                    <a:gd name="T7" fmla="*/ 64 h 712"/>
                    <a:gd name="T8" fmla="*/ 920 w 1321"/>
                    <a:gd name="T9" fmla="*/ 68 h 712"/>
                    <a:gd name="T10" fmla="*/ 902 w 1321"/>
                    <a:gd name="T11" fmla="*/ 72 h 712"/>
                    <a:gd name="T12" fmla="*/ 878 w 1321"/>
                    <a:gd name="T13" fmla="*/ 75 h 712"/>
                    <a:gd name="T14" fmla="*/ 848 w 1321"/>
                    <a:gd name="T15" fmla="*/ 77 h 712"/>
                    <a:gd name="T16" fmla="*/ 813 w 1321"/>
                    <a:gd name="T17" fmla="*/ 81 h 712"/>
                    <a:gd name="T18" fmla="*/ 774 w 1321"/>
                    <a:gd name="T19" fmla="*/ 83 h 712"/>
                    <a:gd name="T20" fmla="*/ 731 w 1321"/>
                    <a:gd name="T21" fmla="*/ 84 h 712"/>
                    <a:gd name="T22" fmla="*/ 686 w 1321"/>
                    <a:gd name="T23" fmla="*/ 85 h 712"/>
                    <a:gd name="T24" fmla="*/ 636 w 1321"/>
                    <a:gd name="T25" fmla="*/ 87 h 712"/>
                    <a:gd name="T26" fmla="*/ 585 w 1321"/>
                    <a:gd name="T27" fmla="*/ 88 h 712"/>
                    <a:gd name="T28" fmla="*/ 564 w 1321"/>
                    <a:gd name="T29" fmla="*/ 89 h 712"/>
                    <a:gd name="T30" fmla="*/ 337 w 1321"/>
                    <a:gd name="T31" fmla="*/ 89 h 712"/>
                    <a:gd name="T32" fmla="*/ 334 w 1321"/>
                    <a:gd name="T33" fmla="*/ 89 h 712"/>
                    <a:gd name="T34" fmla="*/ 289 w 1321"/>
                    <a:gd name="T35" fmla="*/ 88 h 712"/>
                    <a:gd name="T36" fmla="*/ 247 w 1321"/>
                    <a:gd name="T37" fmla="*/ 87 h 712"/>
                    <a:gd name="T38" fmla="*/ 207 w 1321"/>
                    <a:gd name="T39" fmla="*/ 86 h 712"/>
                    <a:gd name="T40" fmla="*/ 168 w 1321"/>
                    <a:gd name="T41" fmla="*/ 84 h 712"/>
                    <a:gd name="T42" fmla="*/ 131 w 1321"/>
                    <a:gd name="T43" fmla="*/ 84 h 712"/>
                    <a:gd name="T44" fmla="*/ 102 w 1321"/>
                    <a:gd name="T45" fmla="*/ 82 h 712"/>
                    <a:gd name="T46" fmla="*/ 72 w 1321"/>
                    <a:gd name="T47" fmla="*/ 80 h 712"/>
                    <a:gd name="T48" fmla="*/ 49 w 1321"/>
                    <a:gd name="T49" fmla="*/ 78 h 712"/>
                    <a:gd name="T50" fmla="*/ 26 w 1321"/>
                    <a:gd name="T51" fmla="*/ 75 h 712"/>
                    <a:gd name="T52" fmla="*/ 18 w 1321"/>
                    <a:gd name="T53" fmla="*/ 72 h 712"/>
                    <a:gd name="T54" fmla="*/ 6 w 1321"/>
                    <a:gd name="T55" fmla="*/ 69 h 712"/>
                    <a:gd name="T56" fmla="*/ 0 w 1321"/>
                    <a:gd name="T57" fmla="*/ 65 h 712"/>
                    <a:gd name="T58" fmla="*/ 0 w 1321"/>
                    <a:gd name="T59" fmla="*/ 64 h 712"/>
                    <a:gd name="T60" fmla="*/ 4 w 1321"/>
                    <a:gd name="T61" fmla="*/ 60 h 712"/>
                    <a:gd name="T62" fmla="*/ 16 w 1321"/>
                    <a:gd name="T63" fmla="*/ 54 h 712"/>
                    <a:gd name="T64" fmla="*/ 33 w 1321"/>
                    <a:gd name="T65" fmla="*/ 46 h 712"/>
                    <a:gd name="T66" fmla="*/ 68 w 1321"/>
                    <a:gd name="T67" fmla="*/ 37 h 712"/>
                    <a:gd name="T68" fmla="*/ 106 w 1321"/>
                    <a:gd name="T69" fmla="*/ 29 h 712"/>
                    <a:gd name="T70" fmla="*/ 145 w 1321"/>
                    <a:gd name="T71" fmla="*/ 21 h 712"/>
                    <a:gd name="T72" fmla="*/ 191 w 1321"/>
                    <a:gd name="T73" fmla="*/ 15 h 712"/>
                    <a:gd name="T74" fmla="*/ 242 w 1321"/>
                    <a:gd name="T75" fmla="*/ 10 h 712"/>
                    <a:gd name="T76" fmla="*/ 294 w 1321"/>
                    <a:gd name="T77" fmla="*/ 5 h 712"/>
                    <a:gd name="T78" fmla="*/ 353 w 1321"/>
                    <a:gd name="T79" fmla="*/ 4 h 712"/>
                    <a:gd name="T80" fmla="*/ 412 w 1321"/>
                    <a:gd name="T81" fmla="*/ 4 h 712"/>
                    <a:gd name="T82" fmla="*/ 474 w 1321"/>
                    <a:gd name="T83" fmla="*/ 0 h 712"/>
                    <a:gd name="T84" fmla="*/ 474 w 1321"/>
                    <a:gd name="T85" fmla="*/ 0 h 712"/>
                    <a:gd name="T86" fmla="*/ 538 w 1321"/>
                    <a:gd name="T87" fmla="*/ 4 h 712"/>
                    <a:gd name="T88" fmla="*/ 600 w 1321"/>
                    <a:gd name="T89" fmla="*/ 4 h 712"/>
                    <a:gd name="T90" fmla="*/ 661 w 1321"/>
                    <a:gd name="T91" fmla="*/ 6 h 712"/>
                    <a:gd name="T92" fmla="*/ 717 w 1321"/>
                    <a:gd name="T93" fmla="*/ 11 h 712"/>
                    <a:gd name="T94" fmla="*/ 767 w 1321"/>
                    <a:gd name="T95" fmla="*/ 17 h 712"/>
                    <a:gd name="T96" fmla="*/ 814 w 1321"/>
                    <a:gd name="T97" fmla="*/ 24 h 712"/>
                    <a:gd name="T98" fmla="*/ 856 w 1321"/>
                    <a:gd name="T99" fmla="*/ 32 h 712"/>
                    <a:gd name="T100" fmla="*/ 892 w 1321"/>
                    <a:gd name="T101" fmla="*/ 40 h 712"/>
                    <a:gd name="T102" fmla="*/ 922 w 1321"/>
                    <a:gd name="T103" fmla="*/ 49 h 712"/>
                    <a:gd name="T104" fmla="*/ 922 w 1321"/>
                    <a:gd name="T105" fmla="*/ 49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9966FF"/>
                    </a:gs>
                  </a:gsLst>
                  <a:lin ang="5400000" scaled="1"/>
                </a:gradFill>
                <a:ln w="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1465" name="Text Box 28">
                <a:extLst>
                  <a:ext uri="{FF2B5EF4-FFF2-40B4-BE49-F238E27FC236}">
                    <a16:creationId xmlns:a16="http://schemas.microsoft.com/office/drawing/2014/main" id="{5DF57E66-AC25-4679-A700-C77E0166ECB4}"/>
                  </a:ext>
                </a:extLst>
              </p:cNvPr>
              <p:cNvSpPr txBox="1">
                <a:spLocks noChangeArrowheads="1"/>
              </p:cNvSpPr>
              <p:nvPr/>
            </p:nvSpPr>
            <p:spPr bwMode="black">
              <a:xfrm>
                <a:off x="0" y="2702"/>
                <a:ext cx="3072" cy="335"/>
              </a:xfrm>
              <a:prstGeom prst="rect">
                <a:avLst/>
              </a:pr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600" b="1" i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Hoa, Khơ-me, Ngái, X Tiêng.</a:t>
                </a:r>
              </a:p>
            </p:txBody>
          </p:sp>
        </p:grpSp>
      </p:grpSp>
      <p:grpSp>
        <p:nvGrpSpPr>
          <p:cNvPr id="14" name="Group 29">
            <a:extLst>
              <a:ext uri="{FF2B5EF4-FFF2-40B4-BE49-F238E27FC236}">
                <a16:creationId xmlns:a16="http://schemas.microsoft.com/office/drawing/2014/main" id="{415DACFA-B952-4257-84C9-6E8AD3A0178D}"/>
              </a:ext>
            </a:extLst>
          </p:cNvPr>
          <p:cNvGrpSpPr>
            <a:grpSpLocks/>
          </p:cNvGrpSpPr>
          <p:nvPr/>
        </p:nvGrpSpPr>
        <p:grpSpPr bwMode="auto">
          <a:xfrm>
            <a:off x="1868488" y="5410200"/>
            <a:ext cx="6667500" cy="909638"/>
            <a:chOff x="0" y="3040"/>
            <a:chExt cx="4296" cy="701"/>
          </a:xfrm>
        </p:grpSpPr>
        <p:sp>
          <p:nvSpPr>
            <p:cNvPr id="61456" name="Rectangle 30">
              <a:extLst>
                <a:ext uri="{FF2B5EF4-FFF2-40B4-BE49-F238E27FC236}">
                  <a16:creationId xmlns:a16="http://schemas.microsoft.com/office/drawing/2014/main" id="{25EFA4CF-8EB7-459B-80E7-A4C0B6E7C7C9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0" y="3264"/>
              <a:ext cx="4027" cy="45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457" name="Group 31">
              <a:extLst>
                <a:ext uri="{FF2B5EF4-FFF2-40B4-BE49-F238E27FC236}">
                  <a16:creationId xmlns:a16="http://schemas.microsoft.com/office/drawing/2014/main" id="{1180AFD0-A54C-4471-8892-CEAFA015EB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0" y="3040"/>
              <a:ext cx="786" cy="701"/>
              <a:chOff x="1797" y="1766"/>
              <a:chExt cx="1899" cy="1834"/>
            </a:xfrm>
          </p:grpSpPr>
          <p:sp>
            <p:nvSpPr>
              <p:cNvPr id="61460" name="Oval 32">
                <a:extLst>
                  <a:ext uri="{FF2B5EF4-FFF2-40B4-BE49-F238E27FC236}">
                    <a16:creationId xmlns:a16="http://schemas.microsoft.com/office/drawing/2014/main" id="{5F198ACC-02D7-4493-B01D-49BB47EBE24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797" y="1766"/>
                <a:ext cx="1899" cy="1834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461" name="Freeform 33">
                <a:extLst>
                  <a:ext uri="{FF2B5EF4-FFF2-40B4-BE49-F238E27FC236}">
                    <a16:creationId xmlns:a16="http://schemas.microsoft.com/office/drawing/2014/main" id="{A5B86849-AFF9-4328-825F-8C3CAD34262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922 w 1321"/>
                  <a:gd name="T1" fmla="*/ 49 h 712"/>
                  <a:gd name="T2" fmla="*/ 934 w 1321"/>
                  <a:gd name="T3" fmla="*/ 54 h 712"/>
                  <a:gd name="T4" fmla="*/ 937 w 1321"/>
                  <a:gd name="T5" fmla="*/ 60 h 712"/>
                  <a:gd name="T6" fmla="*/ 932 w 1321"/>
                  <a:gd name="T7" fmla="*/ 64 h 712"/>
                  <a:gd name="T8" fmla="*/ 920 w 1321"/>
                  <a:gd name="T9" fmla="*/ 68 h 712"/>
                  <a:gd name="T10" fmla="*/ 902 w 1321"/>
                  <a:gd name="T11" fmla="*/ 72 h 712"/>
                  <a:gd name="T12" fmla="*/ 878 w 1321"/>
                  <a:gd name="T13" fmla="*/ 75 h 712"/>
                  <a:gd name="T14" fmla="*/ 848 w 1321"/>
                  <a:gd name="T15" fmla="*/ 77 h 712"/>
                  <a:gd name="T16" fmla="*/ 813 w 1321"/>
                  <a:gd name="T17" fmla="*/ 81 h 712"/>
                  <a:gd name="T18" fmla="*/ 774 w 1321"/>
                  <a:gd name="T19" fmla="*/ 83 h 712"/>
                  <a:gd name="T20" fmla="*/ 731 w 1321"/>
                  <a:gd name="T21" fmla="*/ 84 h 712"/>
                  <a:gd name="T22" fmla="*/ 686 w 1321"/>
                  <a:gd name="T23" fmla="*/ 85 h 712"/>
                  <a:gd name="T24" fmla="*/ 636 w 1321"/>
                  <a:gd name="T25" fmla="*/ 87 h 712"/>
                  <a:gd name="T26" fmla="*/ 585 w 1321"/>
                  <a:gd name="T27" fmla="*/ 88 h 712"/>
                  <a:gd name="T28" fmla="*/ 564 w 1321"/>
                  <a:gd name="T29" fmla="*/ 89 h 712"/>
                  <a:gd name="T30" fmla="*/ 337 w 1321"/>
                  <a:gd name="T31" fmla="*/ 89 h 712"/>
                  <a:gd name="T32" fmla="*/ 334 w 1321"/>
                  <a:gd name="T33" fmla="*/ 89 h 712"/>
                  <a:gd name="T34" fmla="*/ 289 w 1321"/>
                  <a:gd name="T35" fmla="*/ 88 h 712"/>
                  <a:gd name="T36" fmla="*/ 247 w 1321"/>
                  <a:gd name="T37" fmla="*/ 87 h 712"/>
                  <a:gd name="T38" fmla="*/ 207 w 1321"/>
                  <a:gd name="T39" fmla="*/ 86 h 712"/>
                  <a:gd name="T40" fmla="*/ 168 w 1321"/>
                  <a:gd name="T41" fmla="*/ 84 h 712"/>
                  <a:gd name="T42" fmla="*/ 131 w 1321"/>
                  <a:gd name="T43" fmla="*/ 84 h 712"/>
                  <a:gd name="T44" fmla="*/ 102 w 1321"/>
                  <a:gd name="T45" fmla="*/ 82 h 712"/>
                  <a:gd name="T46" fmla="*/ 72 w 1321"/>
                  <a:gd name="T47" fmla="*/ 80 h 712"/>
                  <a:gd name="T48" fmla="*/ 49 w 1321"/>
                  <a:gd name="T49" fmla="*/ 78 h 712"/>
                  <a:gd name="T50" fmla="*/ 26 w 1321"/>
                  <a:gd name="T51" fmla="*/ 75 h 712"/>
                  <a:gd name="T52" fmla="*/ 18 w 1321"/>
                  <a:gd name="T53" fmla="*/ 72 h 712"/>
                  <a:gd name="T54" fmla="*/ 6 w 1321"/>
                  <a:gd name="T55" fmla="*/ 69 h 712"/>
                  <a:gd name="T56" fmla="*/ 0 w 1321"/>
                  <a:gd name="T57" fmla="*/ 65 h 712"/>
                  <a:gd name="T58" fmla="*/ 0 w 1321"/>
                  <a:gd name="T59" fmla="*/ 64 h 712"/>
                  <a:gd name="T60" fmla="*/ 4 w 1321"/>
                  <a:gd name="T61" fmla="*/ 60 h 712"/>
                  <a:gd name="T62" fmla="*/ 16 w 1321"/>
                  <a:gd name="T63" fmla="*/ 54 h 712"/>
                  <a:gd name="T64" fmla="*/ 33 w 1321"/>
                  <a:gd name="T65" fmla="*/ 46 h 712"/>
                  <a:gd name="T66" fmla="*/ 68 w 1321"/>
                  <a:gd name="T67" fmla="*/ 37 h 712"/>
                  <a:gd name="T68" fmla="*/ 106 w 1321"/>
                  <a:gd name="T69" fmla="*/ 29 h 712"/>
                  <a:gd name="T70" fmla="*/ 145 w 1321"/>
                  <a:gd name="T71" fmla="*/ 21 h 712"/>
                  <a:gd name="T72" fmla="*/ 191 w 1321"/>
                  <a:gd name="T73" fmla="*/ 15 h 712"/>
                  <a:gd name="T74" fmla="*/ 242 w 1321"/>
                  <a:gd name="T75" fmla="*/ 10 h 712"/>
                  <a:gd name="T76" fmla="*/ 294 w 1321"/>
                  <a:gd name="T77" fmla="*/ 5 h 712"/>
                  <a:gd name="T78" fmla="*/ 353 w 1321"/>
                  <a:gd name="T79" fmla="*/ 4 h 712"/>
                  <a:gd name="T80" fmla="*/ 412 w 1321"/>
                  <a:gd name="T81" fmla="*/ 4 h 712"/>
                  <a:gd name="T82" fmla="*/ 474 w 1321"/>
                  <a:gd name="T83" fmla="*/ 0 h 712"/>
                  <a:gd name="T84" fmla="*/ 474 w 1321"/>
                  <a:gd name="T85" fmla="*/ 0 h 712"/>
                  <a:gd name="T86" fmla="*/ 538 w 1321"/>
                  <a:gd name="T87" fmla="*/ 4 h 712"/>
                  <a:gd name="T88" fmla="*/ 600 w 1321"/>
                  <a:gd name="T89" fmla="*/ 4 h 712"/>
                  <a:gd name="T90" fmla="*/ 661 w 1321"/>
                  <a:gd name="T91" fmla="*/ 6 h 712"/>
                  <a:gd name="T92" fmla="*/ 717 w 1321"/>
                  <a:gd name="T93" fmla="*/ 11 h 712"/>
                  <a:gd name="T94" fmla="*/ 767 w 1321"/>
                  <a:gd name="T95" fmla="*/ 17 h 712"/>
                  <a:gd name="T96" fmla="*/ 814 w 1321"/>
                  <a:gd name="T97" fmla="*/ 24 h 712"/>
                  <a:gd name="T98" fmla="*/ 856 w 1321"/>
                  <a:gd name="T99" fmla="*/ 32 h 712"/>
                  <a:gd name="T100" fmla="*/ 892 w 1321"/>
                  <a:gd name="T101" fmla="*/ 40 h 712"/>
                  <a:gd name="T102" fmla="*/ 922 w 1321"/>
                  <a:gd name="T103" fmla="*/ 49 h 712"/>
                  <a:gd name="T104" fmla="*/ 922 w 1321"/>
                  <a:gd name="T105" fmla="*/ 49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8082" name="Text Box 34">
              <a:extLst>
                <a:ext uri="{FF2B5EF4-FFF2-40B4-BE49-F238E27FC236}">
                  <a16:creationId xmlns:a16="http://schemas.microsoft.com/office/drawing/2014/main" id="{97D4482A-6667-4331-9968-AD12804074A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765" y="3161"/>
              <a:ext cx="263" cy="356"/>
            </a:xfrm>
            <a:prstGeom prst="rect">
              <a:avLst/>
            </a:prstGeom>
            <a:solidFill>
              <a:srgbClr val="00FF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61459" name="Text Box 35">
              <a:extLst>
                <a:ext uri="{FF2B5EF4-FFF2-40B4-BE49-F238E27FC236}">
                  <a16:creationId xmlns:a16="http://schemas.microsoft.com/office/drawing/2014/main" id="{FC37DC01-9CA1-4118-A852-1C9EF60F3233}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>
              <a:off x="0" y="3339"/>
              <a:ext cx="3456" cy="3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600" b="1" i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 Nhì, Dao, Chăm, Phù Lá.</a:t>
              </a:r>
            </a:p>
          </p:txBody>
        </p:sp>
      </p:grpSp>
      <p:sp>
        <p:nvSpPr>
          <p:cNvPr id="258084" name="AutoShape 36">
            <a:extLst>
              <a:ext uri="{FF2B5EF4-FFF2-40B4-BE49-F238E27FC236}">
                <a16:creationId xmlns:a16="http://schemas.microsoft.com/office/drawing/2014/main" id="{63BA962C-CAD8-415B-8E0F-415F3F3D5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2057400"/>
            <a:ext cx="1905000" cy="4267200"/>
          </a:xfrm>
          <a:prstGeom prst="wedgeRoundRectCallout">
            <a:avLst>
              <a:gd name="adj1" fmla="val -19083"/>
              <a:gd name="adj2" fmla="val 42597"/>
              <a:gd name="adj3" fmla="val 16667"/>
            </a:avLst>
          </a:prstGeom>
          <a:solidFill>
            <a:srgbClr val="FF9999"/>
          </a:solidFill>
          <a:ln w="38100" algn="ctr">
            <a:solidFill>
              <a:srgbClr val="FF99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Dòng nào ghi đúng tên các dân tộc thiểu số ở miền Trung</a:t>
            </a:r>
          </a:p>
        </p:txBody>
      </p:sp>
      <p:sp>
        <p:nvSpPr>
          <p:cNvPr id="61452" name="Text Box 38">
            <a:extLst>
              <a:ext uri="{FF2B5EF4-FFF2-40B4-BE49-F238E27FC236}">
                <a16:creationId xmlns:a16="http://schemas.microsoft.com/office/drawing/2014/main" id="{B72A2614-D8CA-486D-8F37-5474CDCF8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53" name="Rectangle 51">
            <a:extLst>
              <a:ext uri="{FF2B5EF4-FFF2-40B4-BE49-F238E27FC236}">
                <a16:creationId xmlns:a16="http://schemas.microsoft.com/office/drawing/2014/main" id="{FCB860D5-5191-4CF4-AD68-1BCF38078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925" y="1219200"/>
            <a:ext cx="1841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54" name="Rectangle 6">
            <a:extLst>
              <a:ext uri="{FF2B5EF4-FFF2-40B4-BE49-F238E27FC236}">
                <a16:creationId xmlns:a16="http://schemas.microsoft.com/office/drawing/2014/main" id="{2969AEAB-250C-49AA-B404-B6FEF399483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700"/>
            <a:ext cx="83820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43">
            <a:hlinkClick r:id="rId4" action="ppaction://hlinksldjump"/>
            <a:extLst>
              <a:ext uri="{FF2B5EF4-FFF2-40B4-BE49-F238E27FC236}">
                <a16:creationId xmlns:a16="http://schemas.microsoft.com/office/drawing/2014/main" id="{534B7E31-BF60-44EB-9A80-E7DBB0B75E98}"/>
              </a:ext>
            </a:extLst>
          </p:cNvPr>
          <p:cNvSpPr/>
          <p:nvPr/>
        </p:nvSpPr>
        <p:spPr>
          <a:xfrm>
            <a:off x="1828800" y="228600"/>
            <a:ext cx="736600" cy="69056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8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58084" grpId="0" animBg="1"/>
      <p:bldP spid="4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9759DAE0-A7FF-47F0-914D-F5AA5947C0C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2469" name="图片 86">
            <a:extLst>
              <a:ext uri="{FF2B5EF4-FFF2-40B4-BE49-F238E27FC236}">
                <a16:creationId xmlns:a16="http://schemas.microsoft.com/office/drawing/2014/main" id="{CE79E579-5660-4E45-B762-551583104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29"/>
          <a:stretch>
            <a:fillRect/>
          </a:stretch>
        </p:blipFill>
        <p:spPr bwMode="auto">
          <a:xfrm>
            <a:off x="0" y="0"/>
            <a:ext cx="18129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026" name="AutoShape 2">
            <a:extLst>
              <a:ext uri="{FF2B5EF4-FFF2-40B4-BE49-F238E27FC236}">
                <a16:creationId xmlns:a16="http://schemas.microsoft.com/office/drawing/2014/main" id="{ACE22135-A8DA-4ED2-869E-856AE5E9514F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-179388" y="16271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57027" name="AutoShape 3">
            <a:extLst>
              <a:ext uri="{FF2B5EF4-FFF2-40B4-BE49-F238E27FC236}">
                <a16:creationId xmlns:a16="http://schemas.microsoft.com/office/drawing/2014/main" id="{3E09C8BA-B229-46EC-BFBD-C5FD71C0CC24}"/>
              </a:ext>
            </a:extLst>
          </p:cNvPr>
          <p:cNvSpPr>
            <a:spLocks noChangeArrowheads="1"/>
          </p:cNvSpPr>
          <p:nvPr/>
        </p:nvSpPr>
        <p:spPr bwMode="ltGray">
          <a:xfrm rot="5400000" flipH="1">
            <a:off x="-12700" y="1841500"/>
            <a:ext cx="4032250" cy="4464050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bg1">
                  <a:gamma/>
                  <a:tint val="42353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+mn-lt"/>
              <a:cs typeface="Arial" charset="0"/>
            </a:endParaRPr>
          </a:p>
        </p:txBody>
      </p:sp>
      <p:sp>
        <p:nvSpPr>
          <p:cNvPr id="257028" name="Text Box 4">
            <a:extLst>
              <a:ext uri="{FF2B5EF4-FFF2-40B4-BE49-F238E27FC236}">
                <a16:creationId xmlns:a16="http://schemas.microsoft.com/office/drawing/2014/main" id="{8094D4AE-B2DA-4EEC-B779-65BD6D912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25675"/>
            <a:ext cx="1752600" cy="4062413"/>
          </a:xfrm>
          <a:prstGeom prst="rect">
            <a:avLst/>
          </a:prstGeom>
          <a:solidFill>
            <a:schemeClr val="accent3"/>
          </a:solidFill>
          <a:ln w="76200" cmpd="tri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600" b="1" dirty="0">
              <a:solidFill>
                <a:srgbClr val="002060"/>
              </a:solidFill>
              <a:latin typeface="+mn-lt"/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002060"/>
              </a:solidFill>
              <a:latin typeface="+mn-lt"/>
              <a:cs typeface="Arial" charset="0"/>
            </a:endParaRP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9D29959D-EA61-44AA-8F24-33AB0CC722F1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2057400"/>
            <a:ext cx="6019800" cy="1001713"/>
            <a:chOff x="1296" y="1200"/>
            <a:chExt cx="3648" cy="631"/>
          </a:xfrm>
        </p:grpSpPr>
        <p:sp>
          <p:nvSpPr>
            <p:cNvPr id="257030" name="AutoShape 6">
              <a:extLst>
                <a:ext uri="{FF2B5EF4-FFF2-40B4-BE49-F238E27FC236}">
                  <a16:creationId xmlns:a16="http://schemas.microsoft.com/office/drawing/2014/main" id="{CF3E32EE-5F56-4576-8021-E762E32EFD9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72" y="1392"/>
              <a:ext cx="3072" cy="320"/>
            </a:xfrm>
            <a:prstGeom prst="roundRect">
              <a:avLst>
                <a:gd name="adj" fmla="val 50000"/>
              </a:avLst>
            </a:prstGeom>
            <a:solidFill>
              <a:srgbClr val="FF0000">
                <a:alpha val="89000"/>
              </a:srgbClr>
            </a:solidFill>
            <a:ln w="571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i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Tày</a:t>
              </a:r>
              <a:endPara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62499" name="Group 7">
              <a:extLst>
                <a:ext uri="{FF2B5EF4-FFF2-40B4-BE49-F238E27FC236}">
                  <a16:creationId xmlns:a16="http://schemas.microsoft.com/office/drawing/2014/main" id="{F9979098-C22E-4077-A197-16A15B0273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1200"/>
              <a:ext cx="692" cy="631"/>
              <a:chOff x="1392" y="1200"/>
              <a:chExt cx="692" cy="631"/>
            </a:xfrm>
          </p:grpSpPr>
          <p:grpSp>
            <p:nvGrpSpPr>
              <p:cNvPr id="62500" name="Group 8">
                <a:extLst>
                  <a:ext uri="{FF2B5EF4-FFF2-40B4-BE49-F238E27FC236}">
                    <a16:creationId xmlns:a16="http://schemas.microsoft.com/office/drawing/2014/main" id="{35E0A445-9B21-4343-B35C-9FC859B75F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583905">
                <a:off x="1392" y="1200"/>
                <a:ext cx="692" cy="631"/>
                <a:chOff x="2016" y="1920"/>
                <a:chExt cx="1680" cy="1680"/>
              </a:xfrm>
            </p:grpSpPr>
            <p:sp>
              <p:nvSpPr>
                <p:cNvPr id="62502" name="Oval 9">
                  <a:extLst>
                    <a:ext uri="{FF2B5EF4-FFF2-40B4-BE49-F238E27FC236}">
                      <a16:creationId xmlns:a16="http://schemas.microsoft.com/office/drawing/2014/main" id="{B9D8DD61-3673-4A1B-99A3-C9035933D4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643C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2503" name="Freeform 10">
                  <a:extLst>
                    <a:ext uri="{FF2B5EF4-FFF2-40B4-BE49-F238E27FC236}">
                      <a16:creationId xmlns:a16="http://schemas.microsoft.com/office/drawing/2014/main" id="{A678C04B-3458-427A-AAF2-8770A1C785F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922 w 1321"/>
                    <a:gd name="T1" fmla="*/ 49 h 712"/>
                    <a:gd name="T2" fmla="*/ 934 w 1321"/>
                    <a:gd name="T3" fmla="*/ 54 h 712"/>
                    <a:gd name="T4" fmla="*/ 937 w 1321"/>
                    <a:gd name="T5" fmla="*/ 60 h 712"/>
                    <a:gd name="T6" fmla="*/ 932 w 1321"/>
                    <a:gd name="T7" fmla="*/ 64 h 712"/>
                    <a:gd name="T8" fmla="*/ 920 w 1321"/>
                    <a:gd name="T9" fmla="*/ 68 h 712"/>
                    <a:gd name="T10" fmla="*/ 902 w 1321"/>
                    <a:gd name="T11" fmla="*/ 72 h 712"/>
                    <a:gd name="T12" fmla="*/ 878 w 1321"/>
                    <a:gd name="T13" fmla="*/ 75 h 712"/>
                    <a:gd name="T14" fmla="*/ 848 w 1321"/>
                    <a:gd name="T15" fmla="*/ 77 h 712"/>
                    <a:gd name="T16" fmla="*/ 813 w 1321"/>
                    <a:gd name="T17" fmla="*/ 81 h 712"/>
                    <a:gd name="T18" fmla="*/ 774 w 1321"/>
                    <a:gd name="T19" fmla="*/ 83 h 712"/>
                    <a:gd name="T20" fmla="*/ 731 w 1321"/>
                    <a:gd name="T21" fmla="*/ 84 h 712"/>
                    <a:gd name="T22" fmla="*/ 686 w 1321"/>
                    <a:gd name="T23" fmla="*/ 85 h 712"/>
                    <a:gd name="T24" fmla="*/ 636 w 1321"/>
                    <a:gd name="T25" fmla="*/ 87 h 712"/>
                    <a:gd name="T26" fmla="*/ 585 w 1321"/>
                    <a:gd name="T27" fmla="*/ 88 h 712"/>
                    <a:gd name="T28" fmla="*/ 564 w 1321"/>
                    <a:gd name="T29" fmla="*/ 89 h 712"/>
                    <a:gd name="T30" fmla="*/ 337 w 1321"/>
                    <a:gd name="T31" fmla="*/ 89 h 712"/>
                    <a:gd name="T32" fmla="*/ 334 w 1321"/>
                    <a:gd name="T33" fmla="*/ 89 h 712"/>
                    <a:gd name="T34" fmla="*/ 289 w 1321"/>
                    <a:gd name="T35" fmla="*/ 88 h 712"/>
                    <a:gd name="T36" fmla="*/ 247 w 1321"/>
                    <a:gd name="T37" fmla="*/ 87 h 712"/>
                    <a:gd name="T38" fmla="*/ 207 w 1321"/>
                    <a:gd name="T39" fmla="*/ 86 h 712"/>
                    <a:gd name="T40" fmla="*/ 168 w 1321"/>
                    <a:gd name="T41" fmla="*/ 84 h 712"/>
                    <a:gd name="T42" fmla="*/ 131 w 1321"/>
                    <a:gd name="T43" fmla="*/ 84 h 712"/>
                    <a:gd name="T44" fmla="*/ 102 w 1321"/>
                    <a:gd name="T45" fmla="*/ 82 h 712"/>
                    <a:gd name="T46" fmla="*/ 72 w 1321"/>
                    <a:gd name="T47" fmla="*/ 80 h 712"/>
                    <a:gd name="T48" fmla="*/ 49 w 1321"/>
                    <a:gd name="T49" fmla="*/ 78 h 712"/>
                    <a:gd name="T50" fmla="*/ 26 w 1321"/>
                    <a:gd name="T51" fmla="*/ 75 h 712"/>
                    <a:gd name="T52" fmla="*/ 18 w 1321"/>
                    <a:gd name="T53" fmla="*/ 72 h 712"/>
                    <a:gd name="T54" fmla="*/ 6 w 1321"/>
                    <a:gd name="T55" fmla="*/ 69 h 712"/>
                    <a:gd name="T56" fmla="*/ 0 w 1321"/>
                    <a:gd name="T57" fmla="*/ 65 h 712"/>
                    <a:gd name="T58" fmla="*/ 0 w 1321"/>
                    <a:gd name="T59" fmla="*/ 64 h 712"/>
                    <a:gd name="T60" fmla="*/ 4 w 1321"/>
                    <a:gd name="T61" fmla="*/ 60 h 712"/>
                    <a:gd name="T62" fmla="*/ 16 w 1321"/>
                    <a:gd name="T63" fmla="*/ 54 h 712"/>
                    <a:gd name="T64" fmla="*/ 33 w 1321"/>
                    <a:gd name="T65" fmla="*/ 46 h 712"/>
                    <a:gd name="T66" fmla="*/ 68 w 1321"/>
                    <a:gd name="T67" fmla="*/ 37 h 712"/>
                    <a:gd name="T68" fmla="*/ 106 w 1321"/>
                    <a:gd name="T69" fmla="*/ 29 h 712"/>
                    <a:gd name="T70" fmla="*/ 145 w 1321"/>
                    <a:gd name="T71" fmla="*/ 21 h 712"/>
                    <a:gd name="T72" fmla="*/ 191 w 1321"/>
                    <a:gd name="T73" fmla="*/ 15 h 712"/>
                    <a:gd name="T74" fmla="*/ 242 w 1321"/>
                    <a:gd name="T75" fmla="*/ 10 h 712"/>
                    <a:gd name="T76" fmla="*/ 294 w 1321"/>
                    <a:gd name="T77" fmla="*/ 5 h 712"/>
                    <a:gd name="T78" fmla="*/ 353 w 1321"/>
                    <a:gd name="T79" fmla="*/ 4 h 712"/>
                    <a:gd name="T80" fmla="*/ 412 w 1321"/>
                    <a:gd name="T81" fmla="*/ 4 h 712"/>
                    <a:gd name="T82" fmla="*/ 474 w 1321"/>
                    <a:gd name="T83" fmla="*/ 0 h 712"/>
                    <a:gd name="T84" fmla="*/ 474 w 1321"/>
                    <a:gd name="T85" fmla="*/ 0 h 712"/>
                    <a:gd name="T86" fmla="*/ 538 w 1321"/>
                    <a:gd name="T87" fmla="*/ 4 h 712"/>
                    <a:gd name="T88" fmla="*/ 600 w 1321"/>
                    <a:gd name="T89" fmla="*/ 4 h 712"/>
                    <a:gd name="T90" fmla="*/ 661 w 1321"/>
                    <a:gd name="T91" fmla="*/ 6 h 712"/>
                    <a:gd name="T92" fmla="*/ 717 w 1321"/>
                    <a:gd name="T93" fmla="*/ 11 h 712"/>
                    <a:gd name="T94" fmla="*/ 767 w 1321"/>
                    <a:gd name="T95" fmla="*/ 17 h 712"/>
                    <a:gd name="T96" fmla="*/ 814 w 1321"/>
                    <a:gd name="T97" fmla="*/ 24 h 712"/>
                    <a:gd name="T98" fmla="*/ 856 w 1321"/>
                    <a:gd name="T99" fmla="*/ 32 h 712"/>
                    <a:gd name="T100" fmla="*/ 892 w 1321"/>
                    <a:gd name="T101" fmla="*/ 40 h 712"/>
                    <a:gd name="T102" fmla="*/ 922 w 1321"/>
                    <a:gd name="T103" fmla="*/ 49 h 712"/>
                    <a:gd name="T104" fmla="*/ 922 w 1321"/>
                    <a:gd name="T105" fmla="*/ 49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7035" name="Text Box 11">
                <a:extLst>
                  <a:ext uri="{FF2B5EF4-FFF2-40B4-BE49-F238E27FC236}">
                    <a16:creationId xmlns:a16="http://schemas.microsoft.com/office/drawing/2014/main" id="{9B0EA7EC-6AAB-404A-AFC8-890443CFE92C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615" y="1269"/>
                <a:ext cx="264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Arial" charset="0"/>
                  </a:rPr>
                  <a:t>A</a:t>
                </a:r>
              </a:p>
            </p:txBody>
          </p:sp>
        </p:grpSp>
      </p:grpSp>
      <p:grpSp>
        <p:nvGrpSpPr>
          <p:cNvPr id="5" name="Group 12">
            <a:extLst>
              <a:ext uri="{FF2B5EF4-FFF2-40B4-BE49-F238E27FC236}">
                <a16:creationId xmlns:a16="http://schemas.microsoft.com/office/drawing/2014/main" id="{B322CF06-4254-4E3F-AB5F-DED69A3FE5E2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3048000"/>
            <a:ext cx="6172200" cy="1006475"/>
            <a:chOff x="1632" y="1920"/>
            <a:chExt cx="4128" cy="634"/>
          </a:xfrm>
        </p:grpSpPr>
        <p:sp>
          <p:nvSpPr>
            <p:cNvPr id="257037" name="AutoShape 13">
              <a:extLst>
                <a:ext uri="{FF2B5EF4-FFF2-40B4-BE49-F238E27FC236}">
                  <a16:creationId xmlns:a16="http://schemas.microsoft.com/office/drawing/2014/main" id="{1EE16FF2-CA1A-4022-B4FB-F3F16723C2B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09" y="2128"/>
              <a:ext cx="3551" cy="320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571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i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Nùng</a:t>
              </a:r>
              <a:endPara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62493" name="Group 14">
              <a:extLst>
                <a:ext uri="{FF2B5EF4-FFF2-40B4-BE49-F238E27FC236}">
                  <a16:creationId xmlns:a16="http://schemas.microsoft.com/office/drawing/2014/main" id="{8C0EE86D-1D9F-4D85-9F18-1036CC9BE5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1920"/>
              <a:ext cx="685" cy="634"/>
              <a:chOff x="3938" y="1968"/>
              <a:chExt cx="430" cy="437"/>
            </a:xfrm>
          </p:grpSpPr>
          <p:grpSp>
            <p:nvGrpSpPr>
              <p:cNvPr id="62494" name="Group 15">
                <a:extLst>
                  <a:ext uri="{FF2B5EF4-FFF2-40B4-BE49-F238E27FC236}">
                    <a16:creationId xmlns:a16="http://schemas.microsoft.com/office/drawing/2014/main" id="{3B9C8295-E72E-4701-85F5-33C56ADE87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62496" name="Oval 16">
                  <a:extLst>
                    <a:ext uri="{FF2B5EF4-FFF2-40B4-BE49-F238E27FC236}">
                      <a16:creationId xmlns:a16="http://schemas.microsoft.com/office/drawing/2014/main" id="{374ECA41-2DDE-448C-BAF4-7AAB4DBE99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996E3"/>
                    </a:gs>
                    <a:gs pos="100000">
                      <a:srgbClr val="162D4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2497" name="Freeform 17">
                  <a:extLst>
                    <a:ext uri="{FF2B5EF4-FFF2-40B4-BE49-F238E27FC236}">
                      <a16:creationId xmlns:a16="http://schemas.microsoft.com/office/drawing/2014/main" id="{93B73FE7-809F-47CF-B5CA-FFCD5D5FAC9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922 w 1321"/>
                    <a:gd name="T1" fmla="*/ 49 h 712"/>
                    <a:gd name="T2" fmla="*/ 934 w 1321"/>
                    <a:gd name="T3" fmla="*/ 54 h 712"/>
                    <a:gd name="T4" fmla="*/ 937 w 1321"/>
                    <a:gd name="T5" fmla="*/ 60 h 712"/>
                    <a:gd name="T6" fmla="*/ 932 w 1321"/>
                    <a:gd name="T7" fmla="*/ 64 h 712"/>
                    <a:gd name="T8" fmla="*/ 920 w 1321"/>
                    <a:gd name="T9" fmla="*/ 68 h 712"/>
                    <a:gd name="T10" fmla="*/ 902 w 1321"/>
                    <a:gd name="T11" fmla="*/ 72 h 712"/>
                    <a:gd name="T12" fmla="*/ 878 w 1321"/>
                    <a:gd name="T13" fmla="*/ 75 h 712"/>
                    <a:gd name="T14" fmla="*/ 848 w 1321"/>
                    <a:gd name="T15" fmla="*/ 77 h 712"/>
                    <a:gd name="T16" fmla="*/ 813 w 1321"/>
                    <a:gd name="T17" fmla="*/ 81 h 712"/>
                    <a:gd name="T18" fmla="*/ 774 w 1321"/>
                    <a:gd name="T19" fmla="*/ 83 h 712"/>
                    <a:gd name="T20" fmla="*/ 731 w 1321"/>
                    <a:gd name="T21" fmla="*/ 84 h 712"/>
                    <a:gd name="T22" fmla="*/ 686 w 1321"/>
                    <a:gd name="T23" fmla="*/ 85 h 712"/>
                    <a:gd name="T24" fmla="*/ 636 w 1321"/>
                    <a:gd name="T25" fmla="*/ 87 h 712"/>
                    <a:gd name="T26" fmla="*/ 585 w 1321"/>
                    <a:gd name="T27" fmla="*/ 88 h 712"/>
                    <a:gd name="T28" fmla="*/ 564 w 1321"/>
                    <a:gd name="T29" fmla="*/ 89 h 712"/>
                    <a:gd name="T30" fmla="*/ 337 w 1321"/>
                    <a:gd name="T31" fmla="*/ 89 h 712"/>
                    <a:gd name="T32" fmla="*/ 334 w 1321"/>
                    <a:gd name="T33" fmla="*/ 89 h 712"/>
                    <a:gd name="T34" fmla="*/ 289 w 1321"/>
                    <a:gd name="T35" fmla="*/ 88 h 712"/>
                    <a:gd name="T36" fmla="*/ 247 w 1321"/>
                    <a:gd name="T37" fmla="*/ 87 h 712"/>
                    <a:gd name="T38" fmla="*/ 207 w 1321"/>
                    <a:gd name="T39" fmla="*/ 86 h 712"/>
                    <a:gd name="T40" fmla="*/ 168 w 1321"/>
                    <a:gd name="T41" fmla="*/ 84 h 712"/>
                    <a:gd name="T42" fmla="*/ 131 w 1321"/>
                    <a:gd name="T43" fmla="*/ 84 h 712"/>
                    <a:gd name="T44" fmla="*/ 102 w 1321"/>
                    <a:gd name="T45" fmla="*/ 82 h 712"/>
                    <a:gd name="T46" fmla="*/ 72 w 1321"/>
                    <a:gd name="T47" fmla="*/ 80 h 712"/>
                    <a:gd name="T48" fmla="*/ 49 w 1321"/>
                    <a:gd name="T49" fmla="*/ 78 h 712"/>
                    <a:gd name="T50" fmla="*/ 26 w 1321"/>
                    <a:gd name="T51" fmla="*/ 75 h 712"/>
                    <a:gd name="T52" fmla="*/ 18 w 1321"/>
                    <a:gd name="T53" fmla="*/ 72 h 712"/>
                    <a:gd name="T54" fmla="*/ 6 w 1321"/>
                    <a:gd name="T55" fmla="*/ 69 h 712"/>
                    <a:gd name="T56" fmla="*/ 0 w 1321"/>
                    <a:gd name="T57" fmla="*/ 65 h 712"/>
                    <a:gd name="T58" fmla="*/ 0 w 1321"/>
                    <a:gd name="T59" fmla="*/ 64 h 712"/>
                    <a:gd name="T60" fmla="*/ 4 w 1321"/>
                    <a:gd name="T61" fmla="*/ 60 h 712"/>
                    <a:gd name="T62" fmla="*/ 16 w 1321"/>
                    <a:gd name="T63" fmla="*/ 54 h 712"/>
                    <a:gd name="T64" fmla="*/ 33 w 1321"/>
                    <a:gd name="T65" fmla="*/ 46 h 712"/>
                    <a:gd name="T66" fmla="*/ 68 w 1321"/>
                    <a:gd name="T67" fmla="*/ 37 h 712"/>
                    <a:gd name="T68" fmla="*/ 106 w 1321"/>
                    <a:gd name="T69" fmla="*/ 29 h 712"/>
                    <a:gd name="T70" fmla="*/ 145 w 1321"/>
                    <a:gd name="T71" fmla="*/ 21 h 712"/>
                    <a:gd name="T72" fmla="*/ 191 w 1321"/>
                    <a:gd name="T73" fmla="*/ 15 h 712"/>
                    <a:gd name="T74" fmla="*/ 242 w 1321"/>
                    <a:gd name="T75" fmla="*/ 10 h 712"/>
                    <a:gd name="T76" fmla="*/ 294 w 1321"/>
                    <a:gd name="T77" fmla="*/ 5 h 712"/>
                    <a:gd name="T78" fmla="*/ 353 w 1321"/>
                    <a:gd name="T79" fmla="*/ 4 h 712"/>
                    <a:gd name="T80" fmla="*/ 412 w 1321"/>
                    <a:gd name="T81" fmla="*/ 4 h 712"/>
                    <a:gd name="T82" fmla="*/ 474 w 1321"/>
                    <a:gd name="T83" fmla="*/ 0 h 712"/>
                    <a:gd name="T84" fmla="*/ 474 w 1321"/>
                    <a:gd name="T85" fmla="*/ 0 h 712"/>
                    <a:gd name="T86" fmla="*/ 538 w 1321"/>
                    <a:gd name="T87" fmla="*/ 4 h 712"/>
                    <a:gd name="T88" fmla="*/ 600 w 1321"/>
                    <a:gd name="T89" fmla="*/ 4 h 712"/>
                    <a:gd name="T90" fmla="*/ 661 w 1321"/>
                    <a:gd name="T91" fmla="*/ 6 h 712"/>
                    <a:gd name="T92" fmla="*/ 717 w 1321"/>
                    <a:gd name="T93" fmla="*/ 11 h 712"/>
                    <a:gd name="T94" fmla="*/ 767 w 1321"/>
                    <a:gd name="T95" fmla="*/ 17 h 712"/>
                    <a:gd name="T96" fmla="*/ 814 w 1321"/>
                    <a:gd name="T97" fmla="*/ 24 h 712"/>
                    <a:gd name="T98" fmla="*/ 856 w 1321"/>
                    <a:gd name="T99" fmla="*/ 32 h 712"/>
                    <a:gd name="T100" fmla="*/ 892 w 1321"/>
                    <a:gd name="T101" fmla="*/ 40 h 712"/>
                    <a:gd name="T102" fmla="*/ 922 w 1321"/>
                    <a:gd name="T103" fmla="*/ 49 h 712"/>
                    <a:gd name="T104" fmla="*/ 922 w 1321"/>
                    <a:gd name="T105" fmla="*/ 49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66A7E8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7042" name="Text Box 18">
                <a:extLst>
                  <a:ext uri="{FF2B5EF4-FFF2-40B4-BE49-F238E27FC236}">
                    <a16:creationId xmlns:a16="http://schemas.microsoft.com/office/drawing/2014/main" id="{60D38440-ACEB-48E2-9088-AE5B434C22E1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062" y="2028"/>
                <a:ext cx="176" cy="2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Arial" charset="0"/>
                  </a:rPr>
                  <a:t>B</a:t>
                </a:r>
              </a:p>
            </p:txBody>
          </p:sp>
        </p:grpSp>
      </p:grpSp>
      <p:grpSp>
        <p:nvGrpSpPr>
          <p:cNvPr id="8" name="Group 19">
            <a:extLst>
              <a:ext uri="{FF2B5EF4-FFF2-40B4-BE49-F238E27FC236}">
                <a16:creationId xmlns:a16="http://schemas.microsoft.com/office/drawing/2014/main" id="{37B8D6C3-8905-4BDA-A9BF-6FF65DFD9C65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4191000"/>
            <a:ext cx="6324600" cy="1012825"/>
            <a:chOff x="1584" y="2640"/>
            <a:chExt cx="4032" cy="638"/>
          </a:xfrm>
        </p:grpSpPr>
        <p:sp>
          <p:nvSpPr>
            <p:cNvPr id="257044" name="AutoShape 20">
              <a:extLst>
                <a:ext uri="{FF2B5EF4-FFF2-40B4-BE49-F238E27FC236}">
                  <a16:creationId xmlns:a16="http://schemas.microsoft.com/office/drawing/2014/main" id="{70B2DDC9-D083-48D0-AF84-0FDEFAB906A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60" y="2832"/>
              <a:ext cx="3456" cy="320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571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Thái</a:t>
              </a:r>
            </a:p>
          </p:txBody>
        </p:sp>
        <p:grpSp>
          <p:nvGrpSpPr>
            <p:cNvPr id="62487" name="Group 21">
              <a:extLst>
                <a:ext uri="{FF2B5EF4-FFF2-40B4-BE49-F238E27FC236}">
                  <a16:creationId xmlns:a16="http://schemas.microsoft.com/office/drawing/2014/main" id="{3EB02B4B-ECB0-4722-A3C4-3CB0B84AF1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4" y="2640"/>
              <a:ext cx="692" cy="638"/>
              <a:chOff x="1776" y="2530"/>
              <a:chExt cx="692" cy="638"/>
            </a:xfrm>
          </p:grpSpPr>
          <p:grpSp>
            <p:nvGrpSpPr>
              <p:cNvPr id="62488" name="Group 22">
                <a:extLst>
                  <a:ext uri="{FF2B5EF4-FFF2-40B4-BE49-F238E27FC236}">
                    <a16:creationId xmlns:a16="http://schemas.microsoft.com/office/drawing/2014/main" id="{067DB961-C272-4B3D-910B-3799DA8786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6" y="2530"/>
                <a:ext cx="692" cy="638"/>
                <a:chOff x="2016" y="1920"/>
                <a:chExt cx="1680" cy="1680"/>
              </a:xfrm>
            </p:grpSpPr>
            <p:sp>
              <p:nvSpPr>
                <p:cNvPr id="62490" name="Oval 23">
                  <a:extLst>
                    <a:ext uri="{FF2B5EF4-FFF2-40B4-BE49-F238E27FC236}">
                      <a16:creationId xmlns:a16="http://schemas.microsoft.com/office/drawing/2014/main" id="{0A1121BA-CD04-4817-8CD2-A6E2C776E0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66FF"/>
                    </a:gs>
                    <a:gs pos="100000">
                      <a:srgbClr val="25193E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2491" name="Freeform 24">
                  <a:extLst>
                    <a:ext uri="{FF2B5EF4-FFF2-40B4-BE49-F238E27FC236}">
                      <a16:creationId xmlns:a16="http://schemas.microsoft.com/office/drawing/2014/main" id="{69908838-926F-46AB-ACED-833B0553D59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922 w 1321"/>
                    <a:gd name="T1" fmla="*/ 49 h 712"/>
                    <a:gd name="T2" fmla="*/ 934 w 1321"/>
                    <a:gd name="T3" fmla="*/ 54 h 712"/>
                    <a:gd name="T4" fmla="*/ 937 w 1321"/>
                    <a:gd name="T5" fmla="*/ 60 h 712"/>
                    <a:gd name="T6" fmla="*/ 932 w 1321"/>
                    <a:gd name="T7" fmla="*/ 64 h 712"/>
                    <a:gd name="T8" fmla="*/ 920 w 1321"/>
                    <a:gd name="T9" fmla="*/ 68 h 712"/>
                    <a:gd name="T10" fmla="*/ 902 w 1321"/>
                    <a:gd name="T11" fmla="*/ 72 h 712"/>
                    <a:gd name="T12" fmla="*/ 878 w 1321"/>
                    <a:gd name="T13" fmla="*/ 75 h 712"/>
                    <a:gd name="T14" fmla="*/ 848 w 1321"/>
                    <a:gd name="T15" fmla="*/ 77 h 712"/>
                    <a:gd name="T16" fmla="*/ 813 w 1321"/>
                    <a:gd name="T17" fmla="*/ 81 h 712"/>
                    <a:gd name="T18" fmla="*/ 774 w 1321"/>
                    <a:gd name="T19" fmla="*/ 83 h 712"/>
                    <a:gd name="T20" fmla="*/ 731 w 1321"/>
                    <a:gd name="T21" fmla="*/ 84 h 712"/>
                    <a:gd name="T22" fmla="*/ 686 w 1321"/>
                    <a:gd name="T23" fmla="*/ 85 h 712"/>
                    <a:gd name="T24" fmla="*/ 636 w 1321"/>
                    <a:gd name="T25" fmla="*/ 87 h 712"/>
                    <a:gd name="T26" fmla="*/ 585 w 1321"/>
                    <a:gd name="T27" fmla="*/ 88 h 712"/>
                    <a:gd name="T28" fmla="*/ 564 w 1321"/>
                    <a:gd name="T29" fmla="*/ 89 h 712"/>
                    <a:gd name="T30" fmla="*/ 337 w 1321"/>
                    <a:gd name="T31" fmla="*/ 89 h 712"/>
                    <a:gd name="T32" fmla="*/ 334 w 1321"/>
                    <a:gd name="T33" fmla="*/ 89 h 712"/>
                    <a:gd name="T34" fmla="*/ 289 w 1321"/>
                    <a:gd name="T35" fmla="*/ 88 h 712"/>
                    <a:gd name="T36" fmla="*/ 247 w 1321"/>
                    <a:gd name="T37" fmla="*/ 87 h 712"/>
                    <a:gd name="T38" fmla="*/ 207 w 1321"/>
                    <a:gd name="T39" fmla="*/ 86 h 712"/>
                    <a:gd name="T40" fmla="*/ 168 w 1321"/>
                    <a:gd name="T41" fmla="*/ 84 h 712"/>
                    <a:gd name="T42" fmla="*/ 131 w 1321"/>
                    <a:gd name="T43" fmla="*/ 84 h 712"/>
                    <a:gd name="T44" fmla="*/ 102 w 1321"/>
                    <a:gd name="T45" fmla="*/ 82 h 712"/>
                    <a:gd name="T46" fmla="*/ 72 w 1321"/>
                    <a:gd name="T47" fmla="*/ 80 h 712"/>
                    <a:gd name="T48" fmla="*/ 49 w 1321"/>
                    <a:gd name="T49" fmla="*/ 78 h 712"/>
                    <a:gd name="T50" fmla="*/ 26 w 1321"/>
                    <a:gd name="T51" fmla="*/ 75 h 712"/>
                    <a:gd name="T52" fmla="*/ 18 w 1321"/>
                    <a:gd name="T53" fmla="*/ 72 h 712"/>
                    <a:gd name="T54" fmla="*/ 6 w 1321"/>
                    <a:gd name="T55" fmla="*/ 69 h 712"/>
                    <a:gd name="T56" fmla="*/ 0 w 1321"/>
                    <a:gd name="T57" fmla="*/ 65 h 712"/>
                    <a:gd name="T58" fmla="*/ 0 w 1321"/>
                    <a:gd name="T59" fmla="*/ 64 h 712"/>
                    <a:gd name="T60" fmla="*/ 4 w 1321"/>
                    <a:gd name="T61" fmla="*/ 60 h 712"/>
                    <a:gd name="T62" fmla="*/ 16 w 1321"/>
                    <a:gd name="T63" fmla="*/ 54 h 712"/>
                    <a:gd name="T64" fmla="*/ 33 w 1321"/>
                    <a:gd name="T65" fmla="*/ 46 h 712"/>
                    <a:gd name="T66" fmla="*/ 68 w 1321"/>
                    <a:gd name="T67" fmla="*/ 37 h 712"/>
                    <a:gd name="T68" fmla="*/ 106 w 1321"/>
                    <a:gd name="T69" fmla="*/ 29 h 712"/>
                    <a:gd name="T70" fmla="*/ 145 w 1321"/>
                    <a:gd name="T71" fmla="*/ 21 h 712"/>
                    <a:gd name="T72" fmla="*/ 191 w 1321"/>
                    <a:gd name="T73" fmla="*/ 15 h 712"/>
                    <a:gd name="T74" fmla="*/ 242 w 1321"/>
                    <a:gd name="T75" fmla="*/ 10 h 712"/>
                    <a:gd name="T76" fmla="*/ 294 w 1321"/>
                    <a:gd name="T77" fmla="*/ 5 h 712"/>
                    <a:gd name="T78" fmla="*/ 353 w 1321"/>
                    <a:gd name="T79" fmla="*/ 4 h 712"/>
                    <a:gd name="T80" fmla="*/ 412 w 1321"/>
                    <a:gd name="T81" fmla="*/ 4 h 712"/>
                    <a:gd name="T82" fmla="*/ 474 w 1321"/>
                    <a:gd name="T83" fmla="*/ 0 h 712"/>
                    <a:gd name="T84" fmla="*/ 474 w 1321"/>
                    <a:gd name="T85" fmla="*/ 0 h 712"/>
                    <a:gd name="T86" fmla="*/ 538 w 1321"/>
                    <a:gd name="T87" fmla="*/ 4 h 712"/>
                    <a:gd name="T88" fmla="*/ 600 w 1321"/>
                    <a:gd name="T89" fmla="*/ 4 h 712"/>
                    <a:gd name="T90" fmla="*/ 661 w 1321"/>
                    <a:gd name="T91" fmla="*/ 6 h 712"/>
                    <a:gd name="T92" fmla="*/ 717 w 1321"/>
                    <a:gd name="T93" fmla="*/ 11 h 712"/>
                    <a:gd name="T94" fmla="*/ 767 w 1321"/>
                    <a:gd name="T95" fmla="*/ 17 h 712"/>
                    <a:gd name="T96" fmla="*/ 814 w 1321"/>
                    <a:gd name="T97" fmla="*/ 24 h 712"/>
                    <a:gd name="T98" fmla="*/ 856 w 1321"/>
                    <a:gd name="T99" fmla="*/ 32 h 712"/>
                    <a:gd name="T100" fmla="*/ 892 w 1321"/>
                    <a:gd name="T101" fmla="*/ 40 h 712"/>
                    <a:gd name="T102" fmla="*/ 922 w 1321"/>
                    <a:gd name="T103" fmla="*/ 49 h 712"/>
                    <a:gd name="T104" fmla="*/ 922 w 1321"/>
                    <a:gd name="T105" fmla="*/ 49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9966FF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7049" name="Text Box 25">
                <a:extLst>
                  <a:ext uri="{FF2B5EF4-FFF2-40B4-BE49-F238E27FC236}">
                    <a16:creationId xmlns:a16="http://schemas.microsoft.com/office/drawing/2014/main" id="{1A668520-5087-4208-94F7-9A59EE40E6CD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14" y="2640"/>
                <a:ext cx="260" cy="291"/>
              </a:xfrm>
              <a:prstGeom prst="rect">
                <a:avLst/>
              </a:prstGeom>
              <a:noFill/>
              <a:ln w="5715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Arial" charset="0"/>
                  </a:rPr>
                  <a:t>C</a:t>
                </a:r>
              </a:p>
            </p:txBody>
          </p:sp>
        </p:grpSp>
      </p:grpSp>
      <p:grpSp>
        <p:nvGrpSpPr>
          <p:cNvPr id="11" name="Group 26">
            <a:extLst>
              <a:ext uri="{FF2B5EF4-FFF2-40B4-BE49-F238E27FC236}">
                <a16:creationId xmlns:a16="http://schemas.microsoft.com/office/drawing/2014/main" id="{223EF351-6CA4-4637-9634-6C6AF5BC3346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5257800"/>
            <a:ext cx="6216650" cy="1019175"/>
            <a:chOff x="1344" y="3312"/>
            <a:chExt cx="3916" cy="642"/>
          </a:xfrm>
        </p:grpSpPr>
        <p:sp>
          <p:nvSpPr>
            <p:cNvPr id="257051" name="AutoShape 27">
              <a:extLst>
                <a:ext uri="{FF2B5EF4-FFF2-40B4-BE49-F238E27FC236}">
                  <a16:creationId xmlns:a16="http://schemas.microsoft.com/office/drawing/2014/main" id="{60D753EC-8749-4EBF-82F3-02C42201E3A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20" y="3560"/>
              <a:ext cx="3340" cy="328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571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Kinh</a:t>
              </a:r>
            </a:p>
          </p:txBody>
        </p:sp>
        <p:grpSp>
          <p:nvGrpSpPr>
            <p:cNvPr id="62481" name="Group 28">
              <a:extLst>
                <a:ext uri="{FF2B5EF4-FFF2-40B4-BE49-F238E27FC236}">
                  <a16:creationId xmlns:a16="http://schemas.microsoft.com/office/drawing/2014/main" id="{9A19467A-E00A-4D3A-8007-3FD6B0F3B8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3312"/>
              <a:ext cx="695" cy="642"/>
              <a:chOff x="2208" y="3216"/>
              <a:chExt cx="695" cy="642"/>
            </a:xfrm>
          </p:grpSpPr>
          <p:grpSp>
            <p:nvGrpSpPr>
              <p:cNvPr id="62482" name="Group 29">
                <a:extLst>
                  <a:ext uri="{FF2B5EF4-FFF2-40B4-BE49-F238E27FC236}">
                    <a16:creationId xmlns:a16="http://schemas.microsoft.com/office/drawing/2014/main" id="{79F5A87B-F208-4AD8-92E9-E282F4A743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8" y="3216"/>
                <a:ext cx="695" cy="642"/>
                <a:chOff x="2016" y="1920"/>
                <a:chExt cx="1680" cy="1680"/>
              </a:xfrm>
            </p:grpSpPr>
            <p:sp>
              <p:nvSpPr>
                <p:cNvPr id="62484" name="Oval 30">
                  <a:extLst>
                    <a:ext uri="{FF2B5EF4-FFF2-40B4-BE49-F238E27FC236}">
                      <a16:creationId xmlns:a16="http://schemas.microsoft.com/office/drawing/2014/main" id="{B818548C-057E-4653-AC5D-A043C454F6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CCCC"/>
                    </a:gs>
                    <a:gs pos="100000">
                      <a:srgbClr val="0C323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2485" name="Freeform 31">
                  <a:extLst>
                    <a:ext uri="{FF2B5EF4-FFF2-40B4-BE49-F238E27FC236}">
                      <a16:creationId xmlns:a16="http://schemas.microsoft.com/office/drawing/2014/main" id="{A890149F-86F4-477B-9E06-4AD9372668D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922 w 1321"/>
                    <a:gd name="T1" fmla="*/ 49 h 712"/>
                    <a:gd name="T2" fmla="*/ 934 w 1321"/>
                    <a:gd name="T3" fmla="*/ 54 h 712"/>
                    <a:gd name="T4" fmla="*/ 937 w 1321"/>
                    <a:gd name="T5" fmla="*/ 60 h 712"/>
                    <a:gd name="T6" fmla="*/ 932 w 1321"/>
                    <a:gd name="T7" fmla="*/ 64 h 712"/>
                    <a:gd name="T8" fmla="*/ 920 w 1321"/>
                    <a:gd name="T9" fmla="*/ 68 h 712"/>
                    <a:gd name="T10" fmla="*/ 902 w 1321"/>
                    <a:gd name="T11" fmla="*/ 72 h 712"/>
                    <a:gd name="T12" fmla="*/ 878 w 1321"/>
                    <a:gd name="T13" fmla="*/ 75 h 712"/>
                    <a:gd name="T14" fmla="*/ 848 w 1321"/>
                    <a:gd name="T15" fmla="*/ 77 h 712"/>
                    <a:gd name="T16" fmla="*/ 813 w 1321"/>
                    <a:gd name="T17" fmla="*/ 81 h 712"/>
                    <a:gd name="T18" fmla="*/ 774 w 1321"/>
                    <a:gd name="T19" fmla="*/ 83 h 712"/>
                    <a:gd name="T20" fmla="*/ 731 w 1321"/>
                    <a:gd name="T21" fmla="*/ 84 h 712"/>
                    <a:gd name="T22" fmla="*/ 686 w 1321"/>
                    <a:gd name="T23" fmla="*/ 85 h 712"/>
                    <a:gd name="T24" fmla="*/ 636 w 1321"/>
                    <a:gd name="T25" fmla="*/ 87 h 712"/>
                    <a:gd name="T26" fmla="*/ 585 w 1321"/>
                    <a:gd name="T27" fmla="*/ 88 h 712"/>
                    <a:gd name="T28" fmla="*/ 564 w 1321"/>
                    <a:gd name="T29" fmla="*/ 89 h 712"/>
                    <a:gd name="T30" fmla="*/ 337 w 1321"/>
                    <a:gd name="T31" fmla="*/ 89 h 712"/>
                    <a:gd name="T32" fmla="*/ 334 w 1321"/>
                    <a:gd name="T33" fmla="*/ 89 h 712"/>
                    <a:gd name="T34" fmla="*/ 289 w 1321"/>
                    <a:gd name="T35" fmla="*/ 88 h 712"/>
                    <a:gd name="T36" fmla="*/ 247 w 1321"/>
                    <a:gd name="T37" fmla="*/ 87 h 712"/>
                    <a:gd name="T38" fmla="*/ 207 w 1321"/>
                    <a:gd name="T39" fmla="*/ 86 h 712"/>
                    <a:gd name="T40" fmla="*/ 168 w 1321"/>
                    <a:gd name="T41" fmla="*/ 84 h 712"/>
                    <a:gd name="T42" fmla="*/ 131 w 1321"/>
                    <a:gd name="T43" fmla="*/ 84 h 712"/>
                    <a:gd name="T44" fmla="*/ 102 w 1321"/>
                    <a:gd name="T45" fmla="*/ 82 h 712"/>
                    <a:gd name="T46" fmla="*/ 72 w 1321"/>
                    <a:gd name="T47" fmla="*/ 80 h 712"/>
                    <a:gd name="T48" fmla="*/ 49 w 1321"/>
                    <a:gd name="T49" fmla="*/ 78 h 712"/>
                    <a:gd name="T50" fmla="*/ 26 w 1321"/>
                    <a:gd name="T51" fmla="*/ 75 h 712"/>
                    <a:gd name="T52" fmla="*/ 18 w 1321"/>
                    <a:gd name="T53" fmla="*/ 72 h 712"/>
                    <a:gd name="T54" fmla="*/ 6 w 1321"/>
                    <a:gd name="T55" fmla="*/ 69 h 712"/>
                    <a:gd name="T56" fmla="*/ 0 w 1321"/>
                    <a:gd name="T57" fmla="*/ 65 h 712"/>
                    <a:gd name="T58" fmla="*/ 0 w 1321"/>
                    <a:gd name="T59" fmla="*/ 64 h 712"/>
                    <a:gd name="T60" fmla="*/ 4 w 1321"/>
                    <a:gd name="T61" fmla="*/ 60 h 712"/>
                    <a:gd name="T62" fmla="*/ 16 w 1321"/>
                    <a:gd name="T63" fmla="*/ 54 h 712"/>
                    <a:gd name="T64" fmla="*/ 33 w 1321"/>
                    <a:gd name="T65" fmla="*/ 46 h 712"/>
                    <a:gd name="T66" fmla="*/ 68 w 1321"/>
                    <a:gd name="T67" fmla="*/ 37 h 712"/>
                    <a:gd name="T68" fmla="*/ 106 w 1321"/>
                    <a:gd name="T69" fmla="*/ 29 h 712"/>
                    <a:gd name="T70" fmla="*/ 145 w 1321"/>
                    <a:gd name="T71" fmla="*/ 21 h 712"/>
                    <a:gd name="T72" fmla="*/ 191 w 1321"/>
                    <a:gd name="T73" fmla="*/ 15 h 712"/>
                    <a:gd name="T74" fmla="*/ 242 w 1321"/>
                    <a:gd name="T75" fmla="*/ 10 h 712"/>
                    <a:gd name="T76" fmla="*/ 294 w 1321"/>
                    <a:gd name="T77" fmla="*/ 5 h 712"/>
                    <a:gd name="T78" fmla="*/ 353 w 1321"/>
                    <a:gd name="T79" fmla="*/ 4 h 712"/>
                    <a:gd name="T80" fmla="*/ 412 w 1321"/>
                    <a:gd name="T81" fmla="*/ 4 h 712"/>
                    <a:gd name="T82" fmla="*/ 474 w 1321"/>
                    <a:gd name="T83" fmla="*/ 0 h 712"/>
                    <a:gd name="T84" fmla="*/ 474 w 1321"/>
                    <a:gd name="T85" fmla="*/ 0 h 712"/>
                    <a:gd name="T86" fmla="*/ 538 w 1321"/>
                    <a:gd name="T87" fmla="*/ 4 h 712"/>
                    <a:gd name="T88" fmla="*/ 600 w 1321"/>
                    <a:gd name="T89" fmla="*/ 4 h 712"/>
                    <a:gd name="T90" fmla="*/ 661 w 1321"/>
                    <a:gd name="T91" fmla="*/ 6 h 712"/>
                    <a:gd name="T92" fmla="*/ 717 w 1321"/>
                    <a:gd name="T93" fmla="*/ 11 h 712"/>
                    <a:gd name="T94" fmla="*/ 767 w 1321"/>
                    <a:gd name="T95" fmla="*/ 17 h 712"/>
                    <a:gd name="T96" fmla="*/ 814 w 1321"/>
                    <a:gd name="T97" fmla="*/ 24 h 712"/>
                    <a:gd name="T98" fmla="*/ 856 w 1321"/>
                    <a:gd name="T99" fmla="*/ 32 h 712"/>
                    <a:gd name="T100" fmla="*/ 892 w 1321"/>
                    <a:gd name="T101" fmla="*/ 40 h 712"/>
                    <a:gd name="T102" fmla="*/ 922 w 1321"/>
                    <a:gd name="T103" fmla="*/ 49 h 712"/>
                    <a:gd name="T104" fmla="*/ 922 w 1321"/>
                    <a:gd name="T105" fmla="*/ 49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33CCCC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7056" name="Text Box 32">
                <a:extLst>
                  <a:ext uri="{FF2B5EF4-FFF2-40B4-BE49-F238E27FC236}">
                    <a16:creationId xmlns:a16="http://schemas.microsoft.com/office/drawing/2014/main" id="{541BA18C-08BB-4FF2-8E4F-61020FA4B0D4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413" y="3312"/>
                <a:ext cx="275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Arial" charset="0"/>
                  </a:rPr>
                  <a:t>D</a:t>
                </a:r>
              </a:p>
            </p:txBody>
          </p:sp>
        </p:grpSp>
      </p:grpSp>
      <p:sp>
        <p:nvSpPr>
          <p:cNvPr id="62477" name="Text Box 33">
            <a:extLst>
              <a:ext uri="{FF2B5EF4-FFF2-40B4-BE49-F238E27FC236}">
                <a16:creationId xmlns:a16="http://schemas.microsoft.com/office/drawing/2014/main" id="{14AA829F-1ECB-4725-B99F-E1D51B603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90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2400" b="1" i="1">
              <a:solidFill>
                <a:srgbClr val="00FF00"/>
              </a:solidFill>
              <a:latin typeface="Calibri" panose="020F0502020204030204" pitchFamily="34" charset="0"/>
            </a:endParaRPr>
          </a:p>
        </p:txBody>
      </p:sp>
      <p:pic>
        <p:nvPicPr>
          <p:cNvPr id="62478" name="Rectangle 6">
            <a:extLst>
              <a:ext uri="{FF2B5EF4-FFF2-40B4-BE49-F238E27FC236}">
                <a16:creationId xmlns:a16="http://schemas.microsoft.com/office/drawing/2014/main" id="{1C54ECE5-04F9-43B8-B457-E62F75F55A19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700"/>
            <a:ext cx="83820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Oval 38">
            <a:hlinkClick r:id="rId5" action="ppaction://hlinksldjump"/>
            <a:extLst>
              <a:ext uri="{FF2B5EF4-FFF2-40B4-BE49-F238E27FC236}">
                <a16:creationId xmlns:a16="http://schemas.microsoft.com/office/drawing/2014/main" id="{7F3B53C7-1AA9-4788-B62B-85319DB46A5B}"/>
              </a:ext>
            </a:extLst>
          </p:cNvPr>
          <p:cNvSpPr/>
          <p:nvPr/>
        </p:nvSpPr>
        <p:spPr>
          <a:xfrm>
            <a:off x="2057400" y="152400"/>
            <a:ext cx="736600" cy="690563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4E74E0A0-D9A7-41BE-B018-64EF98462E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4517" name="图片 86">
            <a:extLst>
              <a:ext uri="{FF2B5EF4-FFF2-40B4-BE49-F238E27FC236}">
                <a16:creationId xmlns:a16="http://schemas.microsoft.com/office/drawing/2014/main" id="{8F37017A-073C-4536-BD70-DFD855C50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29"/>
          <a:stretch>
            <a:fillRect/>
          </a:stretch>
        </p:blipFill>
        <p:spPr bwMode="auto">
          <a:xfrm>
            <a:off x="0" y="0"/>
            <a:ext cx="18129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978" name="AutoShape 2">
            <a:extLst>
              <a:ext uri="{FF2B5EF4-FFF2-40B4-BE49-F238E27FC236}">
                <a16:creationId xmlns:a16="http://schemas.microsoft.com/office/drawing/2014/main" id="{734042F2-3AAE-4B5A-85C9-CB2D74BFA7F6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-179388" y="16271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54979" name="AutoShape 3">
            <a:extLst>
              <a:ext uri="{FF2B5EF4-FFF2-40B4-BE49-F238E27FC236}">
                <a16:creationId xmlns:a16="http://schemas.microsoft.com/office/drawing/2014/main" id="{83244A6B-AD80-4895-9D5A-B9447C106B12}"/>
              </a:ext>
            </a:extLst>
          </p:cNvPr>
          <p:cNvSpPr>
            <a:spLocks noChangeArrowheads="1"/>
          </p:cNvSpPr>
          <p:nvPr/>
        </p:nvSpPr>
        <p:spPr bwMode="ltGray">
          <a:xfrm rot="5400000" flipH="1">
            <a:off x="-12700" y="1765300"/>
            <a:ext cx="4032250" cy="4464050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bg1">
                  <a:gamma/>
                  <a:tint val="42353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+mn-lt"/>
              <a:cs typeface="Arial" charset="0"/>
            </a:endParaRPr>
          </a:p>
        </p:txBody>
      </p:sp>
      <p:sp>
        <p:nvSpPr>
          <p:cNvPr id="64520" name="Text Box 4">
            <a:extLst>
              <a:ext uri="{FF2B5EF4-FFF2-40B4-BE49-F238E27FC236}">
                <a16:creationId xmlns:a16="http://schemas.microsoft.com/office/drawing/2014/main" id="{E9A35CDD-3F7A-47F1-8BCC-56F390A3E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14563"/>
            <a:ext cx="1752600" cy="4186237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Trong các câu bên, câu nào không dùng hình ảnh so sánh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 b="1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7C7DF578-A08C-4C41-A122-FE444F2BD062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5257800"/>
            <a:ext cx="5791200" cy="1001713"/>
            <a:chOff x="1296" y="1200"/>
            <a:chExt cx="3648" cy="631"/>
          </a:xfrm>
        </p:grpSpPr>
        <p:sp>
          <p:nvSpPr>
            <p:cNvPr id="254982" name="AutoShape 6">
              <a:extLst>
                <a:ext uri="{FF2B5EF4-FFF2-40B4-BE49-F238E27FC236}">
                  <a16:creationId xmlns:a16="http://schemas.microsoft.com/office/drawing/2014/main" id="{BF5C5A33-31C4-4074-A1E9-1C89307B845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72" y="1392"/>
              <a:ext cx="3072" cy="320"/>
            </a:xfrm>
            <a:prstGeom prst="roundRect">
              <a:avLst>
                <a:gd name="adj" fmla="val 50000"/>
              </a:avLst>
            </a:prstGeom>
            <a:solidFill>
              <a:srgbClr val="FF0000">
                <a:alpha val="89000"/>
              </a:srgbClr>
            </a:solidFill>
            <a:ln w="571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b="1" i="1" dirty="0">
                  <a:solidFill>
                    <a:srgbClr val="FFFF00"/>
                  </a:solidFill>
                  <a:latin typeface="+mj-lt"/>
                  <a:cs typeface="Arial" charset="0"/>
                </a:rPr>
                <a:t>Mắt của trời đêm là các vì sao</a:t>
              </a:r>
              <a:r>
                <a:rPr lang="en-US" sz="2400" b="1" i="1" dirty="0">
                  <a:solidFill>
                    <a:srgbClr val="FFFF00"/>
                  </a:solidFill>
                  <a:latin typeface="+mj-lt"/>
                  <a:cs typeface="Arial" charset="0"/>
                </a:rPr>
                <a:t>.</a:t>
              </a:r>
              <a:endParaRPr lang="en-US" sz="2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endParaRPr>
            </a:p>
          </p:txBody>
        </p:sp>
        <p:grpSp>
          <p:nvGrpSpPr>
            <p:cNvPr id="64547" name="Group 7">
              <a:extLst>
                <a:ext uri="{FF2B5EF4-FFF2-40B4-BE49-F238E27FC236}">
                  <a16:creationId xmlns:a16="http://schemas.microsoft.com/office/drawing/2014/main" id="{AAEB2538-511E-43C7-AD6D-37798D29E3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1200"/>
              <a:ext cx="692" cy="631"/>
              <a:chOff x="1392" y="1200"/>
              <a:chExt cx="692" cy="631"/>
            </a:xfrm>
          </p:grpSpPr>
          <p:grpSp>
            <p:nvGrpSpPr>
              <p:cNvPr id="64548" name="Group 8">
                <a:extLst>
                  <a:ext uri="{FF2B5EF4-FFF2-40B4-BE49-F238E27FC236}">
                    <a16:creationId xmlns:a16="http://schemas.microsoft.com/office/drawing/2014/main" id="{BCC5D624-9340-4D42-B6BF-D90004B60E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583905">
                <a:off x="1392" y="1200"/>
                <a:ext cx="692" cy="631"/>
                <a:chOff x="2016" y="1920"/>
                <a:chExt cx="1680" cy="1680"/>
              </a:xfrm>
            </p:grpSpPr>
            <p:sp>
              <p:nvSpPr>
                <p:cNvPr id="64550" name="Oval 9">
                  <a:extLst>
                    <a:ext uri="{FF2B5EF4-FFF2-40B4-BE49-F238E27FC236}">
                      <a16:creationId xmlns:a16="http://schemas.microsoft.com/office/drawing/2014/main" id="{66E17A94-DE41-4556-A31F-86E09F9607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643C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4551" name="Freeform 10">
                  <a:extLst>
                    <a:ext uri="{FF2B5EF4-FFF2-40B4-BE49-F238E27FC236}">
                      <a16:creationId xmlns:a16="http://schemas.microsoft.com/office/drawing/2014/main" id="{67A3F7F9-4EF4-4E53-BD19-003FF2B3A6D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922 w 1321"/>
                    <a:gd name="T1" fmla="*/ 49 h 712"/>
                    <a:gd name="T2" fmla="*/ 934 w 1321"/>
                    <a:gd name="T3" fmla="*/ 54 h 712"/>
                    <a:gd name="T4" fmla="*/ 937 w 1321"/>
                    <a:gd name="T5" fmla="*/ 60 h 712"/>
                    <a:gd name="T6" fmla="*/ 932 w 1321"/>
                    <a:gd name="T7" fmla="*/ 64 h 712"/>
                    <a:gd name="T8" fmla="*/ 920 w 1321"/>
                    <a:gd name="T9" fmla="*/ 68 h 712"/>
                    <a:gd name="T10" fmla="*/ 902 w 1321"/>
                    <a:gd name="T11" fmla="*/ 72 h 712"/>
                    <a:gd name="T12" fmla="*/ 878 w 1321"/>
                    <a:gd name="T13" fmla="*/ 75 h 712"/>
                    <a:gd name="T14" fmla="*/ 848 w 1321"/>
                    <a:gd name="T15" fmla="*/ 77 h 712"/>
                    <a:gd name="T16" fmla="*/ 813 w 1321"/>
                    <a:gd name="T17" fmla="*/ 81 h 712"/>
                    <a:gd name="T18" fmla="*/ 774 w 1321"/>
                    <a:gd name="T19" fmla="*/ 83 h 712"/>
                    <a:gd name="T20" fmla="*/ 731 w 1321"/>
                    <a:gd name="T21" fmla="*/ 84 h 712"/>
                    <a:gd name="T22" fmla="*/ 686 w 1321"/>
                    <a:gd name="T23" fmla="*/ 85 h 712"/>
                    <a:gd name="T24" fmla="*/ 636 w 1321"/>
                    <a:gd name="T25" fmla="*/ 87 h 712"/>
                    <a:gd name="T26" fmla="*/ 585 w 1321"/>
                    <a:gd name="T27" fmla="*/ 88 h 712"/>
                    <a:gd name="T28" fmla="*/ 564 w 1321"/>
                    <a:gd name="T29" fmla="*/ 89 h 712"/>
                    <a:gd name="T30" fmla="*/ 337 w 1321"/>
                    <a:gd name="T31" fmla="*/ 89 h 712"/>
                    <a:gd name="T32" fmla="*/ 334 w 1321"/>
                    <a:gd name="T33" fmla="*/ 89 h 712"/>
                    <a:gd name="T34" fmla="*/ 289 w 1321"/>
                    <a:gd name="T35" fmla="*/ 88 h 712"/>
                    <a:gd name="T36" fmla="*/ 247 w 1321"/>
                    <a:gd name="T37" fmla="*/ 87 h 712"/>
                    <a:gd name="T38" fmla="*/ 207 w 1321"/>
                    <a:gd name="T39" fmla="*/ 86 h 712"/>
                    <a:gd name="T40" fmla="*/ 168 w 1321"/>
                    <a:gd name="T41" fmla="*/ 84 h 712"/>
                    <a:gd name="T42" fmla="*/ 131 w 1321"/>
                    <a:gd name="T43" fmla="*/ 84 h 712"/>
                    <a:gd name="T44" fmla="*/ 102 w 1321"/>
                    <a:gd name="T45" fmla="*/ 82 h 712"/>
                    <a:gd name="T46" fmla="*/ 72 w 1321"/>
                    <a:gd name="T47" fmla="*/ 80 h 712"/>
                    <a:gd name="T48" fmla="*/ 49 w 1321"/>
                    <a:gd name="T49" fmla="*/ 78 h 712"/>
                    <a:gd name="T50" fmla="*/ 26 w 1321"/>
                    <a:gd name="T51" fmla="*/ 75 h 712"/>
                    <a:gd name="T52" fmla="*/ 18 w 1321"/>
                    <a:gd name="T53" fmla="*/ 72 h 712"/>
                    <a:gd name="T54" fmla="*/ 6 w 1321"/>
                    <a:gd name="T55" fmla="*/ 69 h 712"/>
                    <a:gd name="T56" fmla="*/ 0 w 1321"/>
                    <a:gd name="T57" fmla="*/ 65 h 712"/>
                    <a:gd name="T58" fmla="*/ 0 w 1321"/>
                    <a:gd name="T59" fmla="*/ 64 h 712"/>
                    <a:gd name="T60" fmla="*/ 4 w 1321"/>
                    <a:gd name="T61" fmla="*/ 60 h 712"/>
                    <a:gd name="T62" fmla="*/ 16 w 1321"/>
                    <a:gd name="T63" fmla="*/ 54 h 712"/>
                    <a:gd name="T64" fmla="*/ 33 w 1321"/>
                    <a:gd name="T65" fmla="*/ 46 h 712"/>
                    <a:gd name="T66" fmla="*/ 68 w 1321"/>
                    <a:gd name="T67" fmla="*/ 37 h 712"/>
                    <a:gd name="T68" fmla="*/ 106 w 1321"/>
                    <a:gd name="T69" fmla="*/ 29 h 712"/>
                    <a:gd name="T70" fmla="*/ 145 w 1321"/>
                    <a:gd name="T71" fmla="*/ 21 h 712"/>
                    <a:gd name="T72" fmla="*/ 191 w 1321"/>
                    <a:gd name="T73" fmla="*/ 15 h 712"/>
                    <a:gd name="T74" fmla="*/ 242 w 1321"/>
                    <a:gd name="T75" fmla="*/ 10 h 712"/>
                    <a:gd name="T76" fmla="*/ 294 w 1321"/>
                    <a:gd name="T77" fmla="*/ 5 h 712"/>
                    <a:gd name="T78" fmla="*/ 353 w 1321"/>
                    <a:gd name="T79" fmla="*/ 4 h 712"/>
                    <a:gd name="T80" fmla="*/ 412 w 1321"/>
                    <a:gd name="T81" fmla="*/ 4 h 712"/>
                    <a:gd name="T82" fmla="*/ 474 w 1321"/>
                    <a:gd name="T83" fmla="*/ 0 h 712"/>
                    <a:gd name="T84" fmla="*/ 474 w 1321"/>
                    <a:gd name="T85" fmla="*/ 0 h 712"/>
                    <a:gd name="T86" fmla="*/ 538 w 1321"/>
                    <a:gd name="T87" fmla="*/ 4 h 712"/>
                    <a:gd name="T88" fmla="*/ 600 w 1321"/>
                    <a:gd name="T89" fmla="*/ 4 h 712"/>
                    <a:gd name="T90" fmla="*/ 661 w 1321"/>
                    <a:gd name="T91" fmla="*/ 6 h 712"/>
                    <a:gd name="T92" fmla="*/ 717 w 1321"/>
                    <a:gd name="T93" fmla="*/ 11 h 712"/>
                    <a:gd name="T94" fmla="*/ 767 w 1321"/>
                    <a:gd name="T95" fmla="*/ 17 h 712"/>
                    <a:gd name="T96" fmla="*/ 814 w 1321"/>
                    <a:gd name="T97" fmla="*/ 24 h 712"/>
                    <a:gd name="T98" fmla="*/ 856 w 1321"/>
                    <a:gd name="T99" fmla="*/ 32 h 712"/>
                    <a:gd name="T100" fmla="*/ 892 w 1321"/>
                    <a:gd name="T101" fmla="*/ 40 h 712"/>
                    <a:gd name="T102" fmla="*/ 922 w 1321"/>
                    <a:gd name="T103" fmla="*/ 49 h 712"/>
                    <a:gd name="T104" fmla="*/ 922 w 1321"/>
                    <a:gd name="T105" fmla="*/ 49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4987" name="Text Box 11">
                <a:extLst>
                  <a:ext uri="{FF2B5EF4-FFF2-40B4-BE49-F238E27FC236}">
                    <a16:creationId xmlns:a16="http://schemas.microsoft.com/office/drawing/2014/main" id="{74B83E66-CEB6-4DAE-8568-73F32FDA48E8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615" y="1269"/>
                <a:ext cx="277" cy="2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Arial" charset="0"/>
                  </a:rPr>
                  <a:t>D</a:t>
                </a:r>
              </a:p>
            </p:txBody>
          </p:sp>
        </p:grpSp>
      </p:grpSp>
      <p:grpSp>
        <p:nvGrpSpPr>
          <p:cNvPr id="5" name="Group 12">
            <a:extLst>
              <a:ext uri="{FF2B5EF4-FFF2-40B4-BE49-F238E27FC236}">
                <a16:creationId xmlns:a16="http://schemas.microsoft.com/office/drawing/2014/main" id="{D2326B4A-C5F9-436D-9396-EE1EDCC1DFB5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3124200"/>
            <a:ext cx="6858000" cy="1006475"/>
            <a:chOff x="1632" y="1920"/>
            <a:chExt cx="4128" cy="634"/>
          </a:xfrm>
        </p:grpSpPr>
        <p:sp>
          <p:nvSpPr>
            <p:cNvPr id="254989" name="AutoShape 13">
              <a:extLst>
                <a:ext uri="{FF2B5EF4-FFF2-40B4-BE49-F238E27FC236}">
                  <a16:creationId xmlns:a16="http://schemas.microsoft.com/office/drawing/2014/main" id="{DD469D79-4943-4816-94AA-4151CE60B76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08" y="2128"/>
              <a:ext cx="3552" cy="320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571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b="1" i="1" dirty="0">
                  <a:solidFill>
                    <a:srgbClr val="FFFF00"/>
                  </a:solidFill>
                  <a:latin typeface="+mj-lt"/>
                  <a:cs typeface="Arial" charset="0"/>
                </a:rPr>
                <a:t>Trăm cô gái đẹp tựa tiên sa.</a:t>
              </a:r>
              <a:endParaRPr lang="en-US" sz="2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endParaRPr>
            </a:p>
          </p:txBody>
        </p:sp>
        <p:grpSp>
          <p:nvGrpSpPr>
            <p:cNvPr id="64541" name="Group 14">
              <a:extLst>
                <a:ext uri="{FF2B5EF4-FFF2-40B4-BE49-F238E27FC236}">
                  <a16:creationId xmlns:a16="http://schemas.microsoft.com/office/drawing/2014/main" id="{7C2AE54E-92A8-4999-97B8-3FCFCF7AB4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1920"/>
              <a:ext cx="685" cy="634"/>
              <a:chOff x="3938" y="1968"/>
              <a:chExt cx="430" cy="437"/>
            </a:xfrm>
          </p:grpSpPr>
          <p:grpSp>
            <p:nvGrpSpPr>
              <p:cNvPr id="64542" name="Group 15">
                <a:extLst>
                  <a:ext uri="{FF2B5EF4-FFF2-40B4-BE49-F238E27FC236}">
                    <a16:creationId xmlns:a16="http://schemas.microsoft.com/office/drawing/2014/main" id="{4DFC822B-6C33-411F-8ED9-F935963AA4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64544" name="Oval 16">
                  <a:extLst>
                    <a:ext uri="{FF2B5EF4-FFF2-40B4-BE49-F238E27FC236}">
                      <a16:creationId xmlns:a16="http://schemas.microsoft.com/office/drawing/2014/main" id="{21D0B9D9-08BB-4931-BE52-28104F0775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996E3"/>
                    </a:gs>
                    <a:gs pos="100000">
                      <a:srgbClr val="162D4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4545" name="Freeform 17">
                  <a:extLst>
                    <a:ext uri="{FF2B5EF4-FFF2-40B4-BE49-F238E27FC236}">
                      <a16:creationId xmlns:a16="http://schemas.microsoft.com/office/drawing/2014/main" id="{67A9C04E-4619-4342-92E6-0EF39DE7DC9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922 w 1321"/>
                    <a:gd name="T1" fmla="*/ 49 h 712"/>
                    <a:gd name="T2" fmla="*/ 934 w 1321"/>
                    <a:gd name="T3" fmla="*/ 54 h 712"/>
                    <a:gd name="T4" fmla="*/ 937 w 1321"/>
                    <a:gd name="T5" fmla="*/ 60 h 712"/>
                    <a:gd name="T6" fmla="*/ 932 w 1321"/>
                    <a:gd name="T7" fmla="*/ 64 h 712"/>
                    <a:gd name="T8" fmla="*/ 920 w 1321"/>
                    <a:gd name="T9" fmla="*/ 68 h 712"/>
                    <a:gd name="T10" fmla="*/ 902 w 1321"/>
                    <a:gd name="T11" fmla="*/ 72 h 712"/>
                    <a:gd name="T12" fmla="*/ 878 w 1321"/>
                    <a:gd name="T13" fmla="*/ 75 h 712"/>
                    <a:gd name="T14" fmla="*/ 848 w 1321"/>
                    <a:gd name="T15" fmla="*/ 77 h 712"/>
                    <a:gd name="T16" fmla="*/ 813 w 1321"/>
                    <a:gd name="T17" fmla="*/ 81 h 712"/>
                    <a:gd name="T18" fmla="*/ 774 w 1321"/>
                    <a:gd name="T19" fmla="*/ 83 h 712"/>
                    <a:gd name="T20" fmla="*/ 731 w 1321"/>
                    <a:gd name="T21" fmla="*/ 84 h 712"/>
                    <a:gd name="T22" fmla="*/ 686 w 1321"/>
                    <a:gd name="T23" fmla="*/ 85 h 712"/>
                    <a:gd name="T24" fmla="*/ 636 w 1321"/>
                    <a:gd name="T25" fmla="*/ 87 h 712"/>
                    <a:gd name="T26" fmla="*/ 585 w 1321"/>
                    <a:gd name="T27" fmla="*/ 88 h 712"/>
                    <a:gd name="T28" fmla="*/ 564 w 1321"/>
                    <a:gd name="T29" fmla="*/ 89 h 712"/>
                    <a:gd name="T30" fmla="*/ 337 w 1321"/>
                    <a:gd name="T31" fmla="*/ 89 h 712"/>
                    <a:gd name="T32" fmla="*/ 334 w 1321"/>
                    <a:gd name="T33" fmla="*/ 89 h 712"/>
                    <a:gd name="T34" fmla="*/ 289 w 1321"/>
                    <a:gd name="T35" fmla="*/ 88 h 712"/>
                    <a:gd name="T36" fmla="*/ 247 w 1321"/>
                    <a:gd name="T37" fmla="*/ 87 h 712"/>
                    <a:gd name="T38" fmla="*/ 207 w 1321"/>
                    <a:gd name="T39" fmla="*/ 86 h 712"/>
                    <a:gd name="T40" fmla="*/ 168 w 1321"/>
                    <a:gd name="T41" fmla="*/ 84 h 712"/>
                    <a:gd name="T42" fmla="*/ 131 w 1321"/>
                    <a:gd name="T43" fmla="*/ 84 h 712"/>
                    <a:gd name="T44" fmla="*/ 102 w 1321"/>
                    <a:gd name="T45" fmla="*/ 82 h 712"/>
                    <a:gd name="T46" fmla="*/ 72 w 1321"/>
                    <a:gd name="T47" fmla="*/ 80 h 712"/>
                    <a:gd name="T48" fmla="*/ 49 w 1321"/>
                    <a:gd name="T49" fmla="*/ 78 h 712"/>
                    <a:gd name="T50" fmla="*/ 26 w 1321"/>
                    <a:gd name="T51" fmla="*/ 75 h 712"/>
                    <a:gd name="T52" fmla="*/ 18 w 1321"/>
                    <a:gd name="T53" fmla="*/ 72 h 712"/>
                    <a:gd name="T54" fmla="*/ 6 w 1321"/>
                    <a:gd name="T55" fmla="*/ 69 h 712"/>
                    <a:gd name="T56" fmla="*/ 0 w 1321"/>
                    <a:gd name="T57" fmla="*/ 65 h 712"/>
                    <a:gd name="T58" fmla="*/ 0 w 1321"/>
                    <a:gd name="T59" fmla="*/ 64 h 712"/>
                    <a:gd name="T60" fmla="*/ 4 w 1321"/>
                    <a:gd name="T61" fmla="*/ 60 h 712"/>
                    <a:gd name="T62" fmla="*/ 16 w 1321"/>
                    <a:gd name="T63" fmla="*/ 54 h 712"/>
                    <a:gd name="T64" fmla="*/ 33 w 1321"/>
                    <a:gd name="T65" fmla="*/ 46 h 712"/>
                    <a:gd name="T66" fmla="*/ 68 w 1321"/>
                    <a:gd name="T67" fmla="*/ 37 h 712"/>
                    <a:gd name="T68" fmla="*/ 106 w 1321"/>
                    <a:gd name="T69" fmla="*/ 29 h 712"/>
                    <a:gd name="T70" fmla="*/ 145 w 1321"/>
                    <a:gd name="T71" fmla="*/ 21 h 712"/>
                    <a:gd name="T72" fmla="*/ 191 w 1321"/>
                    <a:gd name="T73" fmla="*/ 15 h 712"/>
                    <a:gd name="T74" fmla="*/ 242 w 1321"/>
                    <a:gd name="T75" fmla="*/ 10 h 712"/>
                    <a:gd name="T76" fmla="*/ 294 w 1321"/>
                    <a:gd name="T77" fmla="*/ 5 h 712"/>
                    <a:gd name="T78" fmla="*/ 353 w 1321"/>
                    <a:gd name="T79" fmla="*/ 4 h 712"/>
                    <a:gd name="T80" fmla="*/ 412 w 1321"/>
                    <a:gd name="T81" fmla="*/ 4 h 712"/>
                    <a:gd name="T82" fmla="*/ 474 w 1321"/>
                    <a:gd name="T83" fmla="*/ 0 h 712"/>
                    <a:gd name="T84" fmla="*/ 474 w 1321"/>
                    <a:gd name="T85" fmla="*/ 0 h 712"/>
                    <a:gd name="T86" fmla="*/ 538 w 1321"/>
                    <a:gd name="T87" fmla="*/ 4 h 712"/>
                    <a:gd name="T88" fmla="*/ 600 w 1321"/>
                    <a:gd name="T89" fmla="*/ 4 h 712"/>
                    <a:gd name="T90" fmla="*/ 661 w 1321"/>
                    <a:gd name="T91" fmla="*/ 6 h 712"/>
                    <a:gd name="T92" fmla="*/ 717 w 1321"/>
                    <a:gd name="T93" fmla="*/ 11 h 712"/>
                    <a:gd name="T94" fmla="*/ 767 w 1321"/>
                    <a:gd name="T95" fmla="*/ 17 h 712"/>
                    <a:gd name="T96" fmla="*/ 814 w 1321"/>
                    <a:gd name="T97" fmla="*/ 24 h 712"/>
                    <a:gd name="T98" fmla="*/ 856 w 1321"/>
                    <a:gd name="T99" fmla="*/ 32 h 712"/>
                    <a:gd name="T100" fmla="*/ 892 w 1321"/>
                    <a:gd name="T101" fmla="*/ 40 h 712"/>
                    <a:gd name="T102" fmla="*/ 922 w 1321"/>
                    <a:gd name="T103" fmla="*/ 49 h 712"/>
                    <a:gd name="T104" fmla="*/ 922 w 1321"/>
                    <a:gd name="T105" fmla="*/ 49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66A7E8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4994" name="Text Box 18">
                <a:extLst>
                  <a:ext uri="{FF2B5EF4-FFF2-40B4-BE49-F238E27FC236}">
                    <a16:creationId xmlns:a16="http://schemas.microsoft.com/office/drawing/2014/main" id="{96649572-0BD3-4A44-A1EB-40EFB91056B0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067" y="2028"/>
                <a:ext cx="158" cy="2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Arial" charset="0"/>
                  </a:rPr>
                  <a:t>B</a:t>
                </a:r>
              </a:p>
            </p:txBody>
          </p:sp>
        </p:grpSp>
      </p:grpSp>
      <p:grpSp>
        <p:nvGrpSpPr>
          <p:cNvPr id="8" name="Group 19">
            <a:extLst>
              <a:ext uri="{FF2B5EF4-FFF2-40B4-BE49-F238E27FC236}">
                <a16:creationId xmlns:a16="http://schemas.microsoft.com/office/drawing/2014/main" id="{46426378-8D69-4931-A540-04648B6010CB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4191000"/>
            <a:ext cx="6629400" cy="1012825"/>
            <a:chOff x="1584" y="2640"/>
            <a:chExt cx="4032" cy="638"/>
          </a:xfrm>
        </p:grpSpPr>
        <p:sp>
          <p:nvSpPr>
            <p:cNvPr id="254996" name="AutoShape 20">
              <a:extLst>
                <a:ext uri="{FF2B5EF4-FFF2-40B4-BE49-F238E27FC236}">
                  <a16:creationId xmlns:a16="http://schemas.microsoft.com/office/drawing/2014/main" id="{68DDDDFF-B87F-4D0B-ADAE-B865B2264EC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60" y="2832"/>
              <a:ext cx="3456" cy="320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571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b="1" i="1" dirty="0">
                  <a:solidFill>
                    <a:srgbClr val="FFFF00"/>
                  </a:solidFill>
                  <a:latin typeface="+mj-lt"/>
                  <a:cs typeface="Arial" charset="0"/>
                </a:rPr>
                <a:t>Đêm ấy, trời tối đen như mực.</a:t>
              </a:r>
              <a:endParaRPr lang="en-US" sz="2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endParaRPr>
            </a:p>
          </p:txBody>
        </p:sp>
        <p:grpSp>
          <p:nvGrpSpPr>
            <p:cNvPr id="64535" name="Group 21">
              <a:extLst>
                <a:ext uri="{FF2B5EF4-FFF2-40B4-BE49-F238E27FC236}">
                  <a16:creationId xmlns:a16="http://schemas.microsoft.com/office/drawing/2014/main" id="{D0CA899F-5C28-463D-9F57-3E24A7BFF0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4" y="2640"/>
              <a:ext cx="692" cy="638"/>
              <a:chOff x="1776" y="2530"/>
              <a:chExt cx="692" cy="638"/>
            </a:xfrm>
          </p:grpSpPr>
          <p:grpSp>
            <p:nvGrpSpPr>
              <p:cNvPr id="64536" name="Group 22">
                <a:extLst>
                  <a:ext uri="{FF2B5EF4-FFF2-40B4-BE49-F238E27FC236}">
                    <a16:creationId xmlns:a16="http://schemas.microsoft.com/office/drawing/2014/main" id="{2CC5B054-5BC8-49AD-9789-D4AAEF6748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6" y="2530"/>
                <a:ext cx="692" cy="638"/>
                <a:chOff x="2016" y="1920"/>
                <a:chExt cx="1680" cy="1680"/>
              </a:xfrm>
            </p:grpSpPr>
            <p:sp>
              <p:nvSpPr>
                <p:cNvPr id="64538" name="Oval 23">
                  <a:extLst>
                    <a:ext uri="{FF2B5EF4-FFF2-40B4-BE49-F238E27FC236}">
                      <a16:creationId xmlns:a16="http://schemas.microsoft.com/office/drawing/2014/main" id="{1E91CBA7-A641-44BE-8121-EFF4313A6A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66FF"/>
                    </a:gs>
                    <a:gs pos="100000">
                      <a:srgbClr val="25193E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4539" name="Freeform 24">
                  <a:extLst>
                    <a:ext uri="{FF2B5EF4-FFF2-40B4-BE49-F238E27FC236}">
                      <a16:creationId xmlns:a16="http://schemas.microsoft.com/office/drawing/2014/main" id="{22DD4F34-0C03-4917-AE20-45B39CD46B0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922 w 1321"/>
                    <a:gd name="T1" fmla="*/ 49 h 712"/>
                    <a:gd name="T2" fmla="*/ 934 w 1321"/>
                    <a:gd name="T3" fmla="*/ 54 h 712"/>
                    <a:gd name="T4" fmla="*/ 937 w 1321"/>
                    <a:gd name="T5" fmla="*/ 60 h 712"/>
                    <a:gd name="T6" fmla="*/ 932 w 1321"/>
                    <a:gd name="T7" fmla="*/ 64 h 712"/>
                    <a:gd name="T8" fmla="*/ 920 w 1321"/>
                    <a:gd name="T9" fmla="*/ 68 h 712"/>
                    <a:gd name="T10" fmla="*/ 902 w 1321"/>
                    <a:gd name="T11" fmla="*/ 72 h 712"/>
                    <a:gd name="T12" fmla="*/ 878 w 1321"/>
                    <a:gd name="T13" fmla="*/ 75 h 712"/>
                    <a:gd name="T14" fmla="*/ 848 w 1321"/>
                    <a:gd name="T15" fmla="*/ 77 h 712"/>
                    <a:gd name="T16" fmla="*/ 813 w 1321"/>
                    <a:gd name="T17" fmla="*/ 81 h 712"/>
                    <a:gd name="T18" fmla="*/ 774 w 1321"/>
                    <a:gd name="T19" fmla="*/ 83 h 712"/>
                    <a:gd name="T20" fmla="*/ 731 w 1321"/>
                    <a:gd name="T21" fmla="*/ 84 h 712"/>
                    <a:gd name="T22" fmla="*/ 686 w 1321"/>
                    <a:gd name="T23" fmla="*/ 85 h 712"/>
                    <a:gd name="T24" fmla="*/ 636 w 1321"/>
                    <a:gd name="T25" fmla="*/ 87 h 712"/>
                    <a:gd name="T26" fmla="*/ 585 w 1321"/>
                    <a:gd name="T27" fmla="*/ 88 h 712"/>
                    <a:gd name="T28" fmla="*/ 564 w 1321"/>
                    <a:gd name="T29" fmla="*/ 89 h 712"/>
                    <a:gd name="T30" fmla="*/ 337 w 1321"/>
                    <a:gd name="T31" fmla="*/ 89 h 712"/>
                    <a:gd name="T32" fmla="*/ 334 w 1321"/>
                    <a:gd name="T33" fmla="*/ 89 h 712"/>
                    <a:gd name="T34" fmla="*/ 289 w 1321"/>
                    <a:gd name="T35" fmla="*/ 88 h 712"/>
                    <a:gd name="T36" fmla="*/ 247 w 1321"/>
                    <a:gd name="T37" fmla="*/ 87 h 712"/>
                    <a:gd name="T38" fmla="*/ 207 w 1321"/>
                    <a:gd name="T39" fmla="*/ 86 h 712"/>
                    <a:gd name="T40" fmla="*/ 168 w 1321"/>
                    <a:gd name="T41" fmla="*/ 84 h 712"/>
                    <a:gd name="T42" fmla="*/ 131 w 1321"/>
                    <a:gd name="T43" fmla="*/ 84 h 712"/>
                    <a:gd name="T44" fmla="*/ 102 w 1321"/>
                    <a:gd name="T45" fmla="*/ 82 h 712"/>
                    <a:gd name="T46" fmla="*/ 72 w 1321"/>
                    <a:gd name="T47" fmla="*/ 80 h 712"/>
                    <a:gd name="T48" fmla="*/ 49 w 1321"/>
                    <a:gd name="T49" fmla="*/ 78 h 712"/>
                    <a:gd name="T50" fmla="*/ 26 w 1321"/>
                    <a:gd name="T51" fmla="*/ 75 h 712"/>
                    <a:gd name="T52" fmla="*/ 18 w 1321"/>
                    <a:gd name="T53" fmla="*/ 72 h 712"/>
                    <a:gd name="T54" fmla="*/ 6 w 1321"/>
                    <a:gd name="T55" fmla="*/ 69 h 712"/>
                    <a:gd name="T56" fmla="*/ 0 w 1321"/>
                    <a:gd name="T57" fmla="*/ 65 h 712"/>
                    <a:gd name="T58" fmla="*/ 0 w 1321"/>
                    <a:gd name="T59" fmla="*/ 64 h 712"/>
                    <a:gd name="T60" fmla="*/ 4 w 1321"/>
                    <a:gd name="T61" fmla="*/ 60 h 712"/>
                    <a:gd name="T62" fmla="*/ 16 w 1321"/>
                    <a:gd name="T63" fmla="*/ 54 h 712"/>
                    <a:gd name="T64" fmla="*/ 33 w 1321"/>
                    <a:gd name="T65" fmla="*/ 46 h 712"/>
                    <a:gd name="T66" fmla="*/ 68 w 1321"/>
                    <a:gd name="T67" fmla="*/ 37 h 712"/>
                    <a:gd name="T68" fmla="*/ 106 w 1321"/>
                    <a:gd name="T69" fmla="*/ 29 h 712"/>
                    <a:gd name="T70" fmla="*/ 145 w 1321"/>
                    <a:gd name="T71" fmla="*/ 21 h 712"/>
                    <a:gd name="T72" fmla="*/ 191 w 1321"/>
                    <a:gd name="T73" fmla="*/ 15 h 712"/>
                    <a:gd name="T74" fmla="*/ 242 w 1321"/>
                    <a:gd name="T75" fmla="*/ 10 h 712"/>
                    <a:gd name="T76" fmla="*/ 294 w 1321"/>
                    <a:gd name="T77" fmla="*/ 5 h 712"/>
                    <a:gd name="T78" fmla="*/ 353 w 1321"/>
                    <a:gd name="T79" fmla="*/ 4 h 712"/>
                    <a:gd name="T80" fmla="*/ 412 w 1321"/>
                    <a:gd name="T81" fmla="*/ 4 h 712"/>
                    <a:gd name="T82" fmla="*/ 474 w 1321"/>
                    <a:gd name="T83" fmla="*/ 0 h 712"/>
                    <a:gd name="T84" fmla="*/ 474 w 1321"/>
                    <a:gd name="T85" fmla="*/ 0 h 712"/>
                    <a:gd name="T86" fmla="*/ 538 w 1321"/>
                    <a:gd name="T87" fmla="*/ 4 h 712"/>
                    <a:gd name="T88" fmla="*/ 600 w 1321"/>
                    <a:gd name="T89" fmla="*/ 4 h 712"/>
                    <a:gd name="T90" fmla="*/ 661 w 1321"/>
                    <a:gd name="T91" fmla="*/ 6 h 712"/>
                    <a:gd name="T92" fmla="*/ 717 w 1321"/>
                    <a:gd name="T93" fmla="*/ 11 h 712"/>
                    <a:gd name="T94" fmla="*/ 767 w 1321"/>
                    <a:gd name="T95" fmla="*/ 17 h 712"/>
                    <a:gd name="T96" fmla="*/ 814 w 1321"/>
                    <a:gd name="T97" fmla="*/ 24 h 712"/>
                    <a:gd name="T98" fmla="*/ 856 w 1321"/>
                    <a:gd name="T99" fmla="*/ 32 h 712"/>
                    <a:gd name="T100" fmla="*/ 892 w 1321"/>
                    <a:gd name="T101" fmla="*/ 40 h 712"/>
                    <a:gd name="T102" fmla="*/ 922 w 1321"/>
                    <a:gd name="T103" fmla="*/ 49 h 712"/>
                    <a:gd name="T104" fmla="*/ 922 w 1321"/>
                    <a:gd name="T105" fmla="*/ 49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9966FF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5001" name="Text Box 25">
                <a:extLst>
                  <a:ext uri="{FF2B5EF4-FFF2-40B4-BE49-F238E27FC236}">
                    <a16:creationId xmlns:a16="http://schemas.microsoft.com/office/drawing/2014/main" id="{605C1A1D-C033-4495-9C95-BBAA87EA1D95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16" y="2640"/>
                <a:ext cx="256" cy="288"/>
              </a:xfrm>
              <a:prstGeom prst="rect">
                <a:avLst/>
              </a:prstGeom>
              <a:noFill/>
              <a:ln w="5715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Arial" charset="0"/>
                  </a:rPr>
                  <a:t>C</a:t>
                </a:r>
              </a:p>
            </p:txBody>
          </p:sp>
        </p:grpSp>
      </p:grpSp>
      <p:grpSp>
        <p:nvGrpSpPr>
          <p:cNvPr id="11" name="Group 26">
            <a:extLst>
              <a:ext uri="{FF2B5EF4-FFF2-40B4-BE49-F238E27FC236}">
                <a16:creationId xmlns:a16="http://schemas.microsoft.com/office/drawing/2014/main" id="{10416FAD-ABDD-42AE-8BD2-289A37922B59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2057400"/>
            <a:ext cx="6216650" cy="1066800"/>
            <a:chOff x="1344" y="3312"/>
            <a:chExt cx="3916" cy="642"/>
          </a:xfrm>
        </p:grpSpPr>
        <p:sp>
          <p:nvSpPr>
            <p:cNvPr id="255003" name="AutoShape 27">
              <a:extLst>
                <a:ext uri="{FF2B5EF4-FFF2-40B4-BE49-F238E27FC236}">
                  <a16:creationId xmlns:a16="http://schemas.microsoft.com/office/drawing/2014/main" id="{452B09C6-33BB-41EB-AF88-E3AD8178EF7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20" y="3560"/>
              <a:ext cx="3340" cy="328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571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b="1" i="1" dirty="0">
                  <a:solidFill>
                    <a:srgbClr val="FFFF00"/>
                  </a:solidFill>
                  <a:latin typeface="+mj-lt"/>
                  <a:cs typeface="Arial" charset="0"/>
                </a:rPr>
                <a:t>Đàn cá con đang bơi lội tung tăng.</a:t>
              </a:r>
              <a:endParaRPr lang="en-US" sz="2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endParaRPr>
            </a:p>
          </p:txBody>
        </p:sp>
        <p:grpSp>
          <p:nvGrpSpPr>
            <p:cNvPr id="64529" name="Group 28">
              <a:extLst>
                <a:ext uri="{FF2B5EF4-FFF2-40B4-BE49-F238E27FC236}">
                  <a16:creationId xmlns:a16="http://schemas.microsoft.com/office/drawing/2014/main" id="{FE05F0CA-A6B7-40CC-AA3A-11C88B264D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3312"/>
              <a:ext cx="695" cy="642"/>
              <a:chOff x="2208" y="3216"/>
              <a:chExt cx="695" cy="642"/>
            </a:xfrm>
          </p:grpSpPr>
          <p:grpSp>
            <p:nvGrpSpPr>
              <p:cNvPr id="64530" name="Group 29">
                <a:extLst>
                  <a:ext uri="{FF2B5EF4-FFF2-40B4-BE49-F238E27FC236}">
                    <a16:creationId xmlns:a16="http://schemas.microsoft.com/office/drawing/2014/main" id="{3972EDE0-5464-4E6B-B412-66AE2FFDB8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8" y="3216"/>
                <a:ext cx="695" cy="642"/>
                <a:chOff x="2016" y="1920"/>
                <a:chExt cx="1680" cy="1680"/>
              </a:xfrm>
            </p:grpSpPr>
            <p:sp>
              <p:nvSpPr>
                <p:cNvPr id="64532" name="Oval 30">
                  <a:extLst>
                    <a:ext uri="{FF2B5EF4-FFF2-40B4-BE49-F238E27FC236}">
                      <a16:creationId xmlns:a16="http://schemas.microsoft.com/office/drawing/2014/main" id="{C9639728-5674-422C-9A84-EF5F343A08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CCCC"/>
                    </a:gs>
                    <a:gs pos="100000">
                      <a:srgbClr val="0C323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4533" name="Freeform 31">
                  <a:extLst>
                    <a:ext uri="{FF2B5EF4-FFF2-40B4-BE49-F238E27FC236}">
                      <a16:creationId xmlns:a16="http://schemas.microsoft.com/office/drawing/2014/main" id="{97383B53-5E48-43E0-BF38-2BB0DB366A5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922 w 1321"/>
                    <a:gd name="T1" fmla="*/ 49 h 712"/>
                    <a:gd name="T2" fmla="*/ 934 w 1321"/>
                    <a:gd name="T3" fmla="*/ 54 h 712"/>
                    <a:gd name="T4" fmla="*/ 937 w 1321"/>
                    <a:gd name="T5" fmla="*/ 60 h 712"/>
                    <a:gd name="T6" fmla="*/ 932 w 1321"/>
                    <a:gd name="T7" fmla="*/ 64 h 712"/>
                    <a:gd name="T8" fmla="*/ 920 w 1321"/>
                    <a:gd name="T9" fmla="*/ 68 h 712"/>
                    <a:gd name="T10" fmla="*/ 902 w 1321"/>
                    <a:gd name="T11" fmla="*/ 72 h 712"/>
                    <a:gd name="T12" fmla="*/ 878 w 1321"/>
                    <a:gd name="T13" fmla="*/ 75 h 712"/>
                    <a:gd name="T14" fmla="*/ 848 w 1321"/>
                    <a:gd name="T15" fmla="*/ 77 h 712"/>
                    <a:gd name="T16" fmla="*/ 813 w 1321"/>
                    <a:gd name="T17" fmla="*/ 81 h 712"/>
                    <a:gd name="T18" fmla="*/ 774 w 1321"/>
                    <a:gd name="T19" fmla="*/ 83 h 712"/>
                    <a:gd name="T20" fmla="*/ 731 w 1321"/>
                    <a:gd name="T21" fmla="*/ 84 h 712"/>
                    <a:gd name="T22" fmla="*/ 686 w 1321"/>
                    <a:gd name="T23" fmla="*/ 85 h 712"/>
                    <a:gd name="T24" fmla="*/ 636 w 1321"/>
                    <a:gd name="T25" fmla="*/ 87 h 712"/>
                    <a:gd name="T26" fmla="*/ 585 w 1321"/>
                    <a:gd name="T27" fmla="*/ 88 h 712"/>
                    <a:gd name="T28" fmla="*/ 564 w 1321"/>
                    <a:gd name="T29" fmla="*/ 89 h 712"/>
                    <a:gd name="T30" fmla="*/ 337 w 1321"/>
                    <a:gd name="T31" fmla="*/ 89 h 712"/>
                    <a:gd name="T32" fmla="*/ 334 w 1321"/>
                    <a:gd name="T33" fmla="*/ 89 h 712"/>
                    <a:gd name="T34" fmla="*/ 289 w 1321"/>
                    <a:gd name="T35" fmla="*/ 88 h 712"/>
                    <a:gd name="T36" fmla="*/ 247 w 1321"/>
                    <a:gd name="T37" fmla="*/ 87 h 712"/>
                    <a:gd name="T38" fmla="*/ 207 w 1321"/>
                    <a:gd name="T39" fmla="*/ 86 h 712"/>
                    <a:gd name="T40" fmla="*/ 168 w 1321"/>
                    <a:gd name="T41" fmla="*/ 84 h 712"/>
                    <a:gd name="T42" fmla="*/ 131 w 1321"/>
                    <a:gd name="T43" fmla="*/ 84 h 712"/>
                    <a:gd name="T44" fmla="*/ 102 w 1321"/>
                    <a:gd name="T45" fmla="*/ 82 h 712"/>
                    <a:gd name="T46" fmla="*/ 72 w 1321"/>
                    <a:gd name="T47" fmla="*/ 80 h 712"/>
                    <a:gd name="T48" fmla="*/ 49 w 1321"/>
                    <a:gd name="T49" fmla="*/ 78 h 712"/>
                    <a:gd name="T50" fmla="*/ 26 w 1321"/>
                    <a:gd name="T51" fmla="*/ 75 h 712"/>
                    <a:gd name="T52" fmla="*/ 18 w 1321"/>
                    <a:gd name="T53" fmla="*/ 72 h 712"/>
                    <a:gd name="T54" fmla="*/ 6 w 1321"/>
                    <a:gd name="T55" fmla="*/ 69 h 712"/>
                    <a:gd name="T56" fmla="*/ 0 w 1321"/>
                    <a:gd name="T57" fmla="*/ 65 h 712"/>
                    <a:gd name="T58" fmla="*/ 0 w 1321"/>
                    <a:gd name="T59" fmla="*/ 64 h 712"/>
                    <a:gd name="T60" fmla="*/ 4 w 1321"/>
                    <a:gd name="T61" fmla="*/ 60 h 712"/>
                    <a:gd name="T62" fmla="*/ 16 w 1321"/>
                    <a:gd name="T63" fmla="*/ 54 h 712"/>
                    <a:gd name="T64" fmla="*/ 33 w 1321"/>
                    <a:gd name="T65" fmla="*/ 46 h 712"/>
                    <a:gd name="T66" fmla="*/ 68 w 1321"/>
                    <a:gd name="T67" fmla="*/ 37 h 712"/>
                    <a:gd name="T68" fmla="*/ 106 w 1321"/>
                    <a:gd name="T69" fmla="*/ 29 h 712"/>
                    <a:gd name="T70" fmla="*/ 145 w 1321"/>
                    <a:gd name="T71" fmla="*/ 21 h 712"/>
                    <a:gd name="T72" fmla="*/ 191 w 1321"/>
                    <a:gd name="T73" fmla="*/ 15 h 712"/>
                    <a:gd name="T74" fmla="*/ 242 w 1321"/>
                    <a:gd name="T75" fmla="*/ 10 h 712"/>
                    <a:gd name="T76" fmla="*/ 294 w 1321"/>
                    <a:gd name="T77" fmla="*/ 5 h 712"/>
                    <a:gd name="T78" fmla="*/ 353 w 1321"/>
                    <a:gd name="T79" fmla="*/ 4 h 712"/>
                    <a:gd name="T80" fmla="*/ 412 w 1321"/>
                    <a:gd name="T81" fmla="*/ 4 h 712"/>
                    <a:gd name="T82" fmla="*/ 474 w 1321"/>
                    <a:gd name="T83" fmla="*/ 0 h 712"/>
                    <a:gd name="T84" fmla="*/ 474 w 1321"/>
                    <a:gd name="T85" fmla="*/ 0 h 712"/>
                    <a:gd name="T86" fmla="*/ 538 w 1321"/>
                    <a:gd name="T87" fmla="*/ 4 h 712"/>
                    <a:gd name="T88" fmla="*/ 600 w 1321"/>
                    <a:gd name="T89" fmla="*/ 4 h 712"/>
                    <a:gd name="T90" fmla="*/ 661 w 1321"/>
                    <a:gd name="T91" fmla="*/ 6 h 712"/>
                    <a:gd name="T92" fmla="*/ 717 w 1321"/>
                    <a:gd name="T93" fmla="*/ 11 h 712"/>
                    <a:gd name="T94" fmla="*/ 767 w 1321"/>
                    <a:gd name="T95" fmla="*/ 17 h 712"/>
                    <a:gd name="T96" fmla="*/ 814 w 1321"/>
                    <a:gd name="T97" fmla="*/ 24 h 712"/>
                    <a:gd name="T98" fmla="*/ 856 w 1321"/>
                    <a:gd name="T99" fmla="*/ 32 h 712"/>
                    <a:gd name="T100" fmla="*/ 892 w 1321"/>
                    <a:gd name="T101" fmla="*/ 40 h 712"/>
                    <a:gd name="T102" fmla="*/ 922 w 1321"/>
                    <a:gd name="T103" fmla="*/ 49 h 712"/>
                    <a:gd name="T104" fmla="*/ 922 w 1321"/>
                    <a:gd name="T105" fmla="*/ 49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33CCCC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5008" name="Text Box 32">
                <a:extLst>
                  <a:ext uri="{FF2B5EF4-FFF2-40B4-BE49-F238E27FC236}">
                    <a16:creationId xmlns:a16="http://schemas.microsoft.com/office/drawing/2014/main" id="{EC8733B7-A969-4E1B-8CB1-A99D6DB9DAA9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413" y="3312"/>
                <a:ext cx="267" cy="27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Arial" charset="0"/>
                  </a:rPr>
                  <a:t>A</a:t>
                </a:r>
              </a:p>
            </p:txBody>
          </p:sp>
        </p:grpSp>
      </p:grpSp>
      <p:sp>
        <p:nvSpPr>
          <p:cNvPr id="64525" name="Text Box 33">
            <a:extLst>
              <a:ext uri="{FF2B5EF4-FFF2-40B4-BE49-F238E27FC236}">
                <a16:creationId xmlns:a16="http://schemas.microsoft.com/office/drawing/2014/main" id="{FB647346-09A3-4D20-89A7-D2F482F9D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90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2400" b="1" i="1">
              <a:solidFill>
                <a:srgbClr val="00FF00"/>
              </a:solidFill>
              <a:latin typeface="Calibri" panose="020F0502020204030204" pitchFamily="34" charset="0"/>
            </a:endParaRPr>
          </a:p>
        </p:txBody>
      </p:sp>
      <p:pic>
        <p:nvPicPr>
          <p:cNvPr id="64526" name="Rectangle 6">
            <a:extLst>
              <a:ext uri="{FF2B5EF4-FFF2-40B4-BE49-F238E27FC236}">
                <a16:creationId xmlns:a16="http://schemas.microsoft.com/office/drawing/2014/main" id="{F8264923-F9B8-41C0-A476-7AE6FB1E174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700"/>
            <a:ext cx="83820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Click r:id="rId4" action="ppaction://hlinksldjump"/>
            <a:extLst>
              <a:ext uri="{FF2B5EF4-FFF2-40B4-BE49-F238E27FC236}">
                <a16:creationId xmlns:a16="http://schemas.microsoft.com/office/drawing/2014/main" id="{1EB570FE-D2B6-49B3-A8D0-53A0A206A4F5}"/>
              </a:ext>
            </a:extLst>
          </p:cNvPr>
          <p:cNvSpPr/>
          <p:nvPr/>
        </p:nvSpPr>
        <p:spPr>
          <a:xfrm>
            <a:off x="2057400" y="152400"/>
            <a:ext cx="736600" cy="69056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0F989762-891B-44CE-90F3-87C5E201CB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5541" name="图片 86">
            <a:extLst>
              <a:ext uri="{FF2B5EF4-FFF2-40B4-BE49-F238E27FC236}">
                <a16:creationId xmlns:a16="http://schemas.microsoft.com/office/drawing/2014/main" id="{60021B33-8E63-4E73-95DC-4A56AB6FF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29"/>
          <a:stretch>
            <a:fillRect/>
          </a:stretch>
        </p:blipFill>
        <p:spPr bwMode="auto">
          <a:xfrm>
            <a:off x="0" y="0"/>
            <a:ext cx="18129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1106" name="AutoShape 2">
            <a:extLst>
              <a:ext uri="{FF2B5EF4-FFF2-40B4-BE49-F238E27FC236}">
                <a16:creationId xmlns:a16="http://schemas.microsoft.com/office/drawing/2014/main" id="{E266E47D-91E2-4401-B99C-8B3B961B1C56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-179388" y="16271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2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0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1107" name="AutoShape 3">
            <a:extLst>
              <a:ext uri="{FF2B5EF4-FFF2-40B4-BE49-F238E27FC236}">
                <a16:creationId xmlns:a16="http://schemas.microsoft.com/office/drawing/2014/main" id="{26A40D1C-A757-4D08-BCC6-ECC571D8B833}"/>
              </a:ext>
            </a:extLst>
          </p:cNvPr>
          <p:cNvSpPr>
            <a:spLocks noChangeArrowheads="1"/>
          </p:cNvSpPr>
          <p:nvPr/>
        </p:nvSpPr>
        <p:spPr bwMode="ltGray">
          <a:xfrm rot="5400000" flipH="1">
            <a:off x="-12700" y="1765300"/>
            <a:ext cx="4032250" cy="4464050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4"/>
                  <a:pt x="10856" y="10769"/>
                  <a:pt x="10856" y="10800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799"/>
                </a:cubicBezTo>
                <a:close/>
              </a:path>
            </a:pathLst>
          </a:custGeom>
          <a:gradFill rotWithShape="0">
            <a:gsLst>
              <a:gs pos="0">
                <a:schemeClr val="bg1">
                  <a:gamma/>
                  <a:tint val="42353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rot="10800000" vert="eaVert" wrap="none" anchor="ctr"/>
          <a:lstStyle/>
          <a:p>
            <a:pPr algn="ctr" eaLnBrk="1" hangingPunct="1">
              <a:defRPr/>
            </a:pP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44" name="Text Box 46">
            <a:extLst>
              <a:ext uri="{FF2B5EF4-FFF2-40B4-BE49-F238E27FC236}">
                <a16:creationId xmlns:a16="http://schemas.microsoft.com/office/drawing/2014/main" id="{3D87E3ED-077E-408A-AF9C-6BA42AAEA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047875"/>
            <a:ext cx="1752600" cy="4246563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các câu thơ bên câu thơ nào không dùng hình ảnh so sánh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80">
            <a:extLst>
              <a:ext uri="{FF2B5EF4-FFF2-40B4-BE49-F238E27FC236}">
                <a16:creationId xmlns:a16="http://schemas.microsoft.com/office/drawing/2014/main" id="{AFC115DB-F512-44EE-9B6E-49B74C7F0758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1905000"/>
            <a:ext cx="5791200" cy="1001713"/>
            <a:chOff x="1296" y="1200"/>
            <a:chExt cx="3648" cy="631"/>
          </a:xfrm>
        </p:grpSpPr>
        <p:sp>
          <p:nvSpPr>
            <p:cNvPr id="431113" name="AutoShape 9">
              <a:extLst>
                <a:ext uri="{FF2B5EF4-FFF2-40B4-BE49-F238E27FC236}">
                  <a16:creationId xmlns:a16="http://schemas.microsoft.com/office/drawing/2014/main" id="{7A9E2CFC-E61C-4F64-A39C-D00C282F583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72" y="1392"/>
              <a:ext cx="3072" cy="320"/>
            </a:xfrm>
            <a:prstGeom prst="roundRect">
              <a:avLst>
                <a:gd name="adj" fmla="val 50000"/>
              </a:avLst>
            </a:prstGeom>
            <a:solidFill>
              <a:srgbClr val="FF0000">
                <a:alpha val="89000"/>
              </a:srgbClr>
            </a:solidFill>
            <a:ln w="571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Hoa gạo như ngọn đèn tín hiệu.</a:t>
              </a:r>
            </a:p>
          </p:txBody>
        </p:sp>
        <p:grpSp>
          <p:nvGrpSpPr>
            <p:cNvPr id="65581" name="Group 75">
              <a:extLst>
                <a:ext uri="{FF2B5EF4-FFF2-40B4-BE49-F238E27FC236}">
                  <a16:creationId xmlns:a16="http://schemas.microsoft.com/office/drawing/2014/main" id="{C71C555A-8D0C-431D-AA48-CD861F8BC0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1200"/>
              <a:ext cx="692" cy="631"/>
              <a:chOff x="1392" y="1200"/>
              <a:chExt cx="692" cy="631"/>
            </a:xfrm>
          </p:grpSpPr>
          <p:grpSp>
            <p:nvGrpSpPr>
              <p:cNvPr id="65582" name="Group 55">
                <a:extLst>
                  <a:ext uri="{FF2B5EF4-FFF2-40B4-BE49-F238E27FC236}">
                    <a16:creationId xmlns:a16="http://schemas.microsoft.com/office/drawing/2014/main" id="{1D8AF9A6-4451-4DC0-A4A3-E71D6BC347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583905">
                <a:off x="1392" y="1200"/>
                <a:ext cx="692" cy="631"/>
                <a:chOff x="2016" y="1920"/>
                <a:chExt cx="1680" cy="1680"/>
              </a:xfrm>
            </p:grpSpPr>
            <p:sp>
              <p:nvSpPr>
                <p:cNvPr id="65584" name="Oval 56">
                  <a:extLst>
                    <a:ext uri="{FF2B5EF4-FFF2-40B4-BE49-F238E27FC236}">
                      <a16:creationId xmlns:a16="http://schemas.microsoft.com/office/drawing/2014/main" id="{11A65E6C-B04A-44CE-A732-923C4031CD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643C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585" name="Freeform 57">
                  <a:extLst>
                    <a:ext uri="{FF2B5EF4-FFF2-40B4-BE49-F238E27FC236}">
                      <a16:creationId xmlns:a16="http://schemas.microsoft.com/office/drawing/2014/main" id="{21DC9DA8-9812-428F-8E75-733DCCCFB4F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034 w 1321"/>
                    <a:gd name="T1" fmla="*/ 100 h 712"/>
                    <a:gd name="T2" fmla="*/ 1047 w 1321"/>
                    <a:gd name="T3" fmla="*/ 110 h 712"/>
                    <a:gd name="T4" fmla="*/ 1050 w 1321"/>
                    <a:gd name="T5" fmla="*/ 119 h 712"/>
                    <a:gd name="T6" fmla="*/ 1045 w 1321"/>
                    <a:gd name="T7" fmla="*/ 128 h 712"/>
                    <a:gd name="T8" fmla="*/ 1032 w 1321"/>
                    <a:gd name="T9" fmla="*/ 135 h 712"/>
                    <a:gd name="T10" fmla="*/ 1011 w 1321"/>
                    <a:gd name="T11" fmla="*/ 144 h 712"/>
                    <a:gd name="T12" fmla="*/ 985 w 1321"/>
                    <a:gd name="T13" fmla="*/ 150 h 712"/>
                    <a:gd name="T14" fmla="*/ 951 w 1321"/>
                    <a:gd name="T15" fmla="*/ 156 h 712"/>
                    <a:gd name="T16" fmla="*/ 912 w 1321"/>
                    <a:gd name="T17" fmla="*/ 162 h 712"/>
                    <a:gd name="T18" fmla="*/ 868 w 1321"/>
                    <a:gd name="T19" fmla="*/ 166 h 712"/>
                    <a:gd name="T20" fmla="*/ 820 w 1321"/>
                    <a:gd name="T21" fmla="*/ 170 h 712"/>
                    <a:gd name="T22" fmla="*/ 769 w 1321"/>
                    <a:gd name="T23" fmla="*/ 171 h 712"/>
                    <a:gd name="T24" fmla="*/ 712 w 1321"/>
                    <a:gd name="T25" fmla="*/ 175 h 712"/>
                    <a:gd name="T26" fmla="*/ 655 w 1321"/>
                    <a:gd name="T27" fmla="*/ 176 h 712"/>
                    <a:gd name="T28" fmla="*/ 633 w 1321"/>
                    <a:gd name="T29" fmla="*/ 177 h 712"/>
                    <a:gd name="T30" fmla="*/ 379 w 1321"/>
                    <a:gd name="T31" fmla="*/ 177 h 712"/>
                    <a:gd name="T32" fmla="*/ 375 w 1321"/>
                    <a:gd name="T33" fmla="*/ 177 h 712"/>
                    <a:gd name="T34" fmla="*/ 325 w 1321"/>
                    <a:gd name="T35" fmla="*/ 176 h 712"/>
                    <a:gd name="T36" fmla="*/ 277 w 1321"/>
                    <a:gd name="T37" fmla="*/ 175 h 712"/>
                    <a:gd name="T38" fmla="*/ 231 w 1321"/>
                    <a:gd name="T39" fmla="*/ 173 h 712"/>
                    <a:gd name="T40" fmla="*/ 187 w 1321"/>
                    <a:gd name="T41" fmla="*/ 170 h 712"/>
                    <a:gd name="T42" fmla="*/ 149 w 1321"/>
                    <a:gd name="T43" fmla="*/ 168 h 712"/>
                    <a:gd name="T44" fmla="*/ 114 w 1321"/>
                    <a:gd name="T45" fmla="*/ 164 h 712"/>
                    <a:gd name="T46" fmla="*/ 78 w 1321"/>
                    <a:gd name="T47" fmla="*/ 161 h 712"/>
                    <a:gd name="T48" fmla="*/ 55 w 1321"/>
                    <a:gd name="T49" fmla="*/ 157 h 712"/>
                    <a:gd name="T50" fmla="*/ 27 w 1321"/>
                    <a:gd name="T51" fmla="*/ 151 h 712"/>
                    <a:gd name="T52" fmla="*/ 18 w 1321"/>
                    <a:gd name="T53" fmla="*/ 145 h 712"/>
                    <a:gd name="T54" fmla="*/ 6 w 1321"/>
                    <a:gd name="T55" fmla="*/ 138 h 712"/>
                    <a:gd name="T56" fmla="*/ 0 w 1321"/>
                    <a:gd name="T57" fmla="*/ 130 h 712"/>
                    <a:gd name="T58" fmla="*/ 0 w 1321"/>
                    <a:gd name="T59" fmla="*/ 129 h 712"/>
                    <a:gd name="T60" fmla="*/ 4 w 1321"/>
                    <a:gd name="T61" fmla="*/ 119 h 712"/>
                    <a:gd name="T62" fmla="*/ 16 w 1321"/>
                    <a:gd name="T63" fmla="*/ 111 h 712"/>
                    <a:gd name="T64" fmla="*/ 39 w 1321"/>
                    <a:gd name="T65" fmla="*/ 92 h 712"/>
                    <a:gd name="T66" fmla="*/ 74 w 1321"/>
                    <a:gd name="T67" fmla="*/ 74 h 712"/>
                    <a:gd name="T68" fmla="*/ 118 w 1321"/>
                    <a:gd name="T69" fmla="*/ 59 h 712"/>
                    <a:gd name="T70" fmla="*/ 163 w 1321"/>
                    <a:gd name="T71" fmla="*/ 43 h 712"/>
                    <a:gd name="T72" fmla="*/ 215 w 1321"/>
                    <a:gd name="T73" fmla="*/ 30 h 712"/>
                    <a:gd name="T74" fmla="*/ 272 w 1321"/>
                    <a:gd name="T75" fmla="*/ 20 h 712"/>
                    <a:gd name="T76" fmla="*/ 330 w 1321"/>
                    <a:gd name="T77" fmla="*/ 11 h 712"/>
                    <a:gd name="T78" fmla="*/ 395 w 1321"/>
                    <a:gd name="T79" fmla="*/ 5 h 712"/>
                    <a:gd name="T80" fmla="*/ 462 w 1321"/>
                    <a:gd name="T81" fmla="*/ 4 h 712"/>
                    <a:gd name="T82" fmla="*/ 531 w 1321"/>
                    <a:gd name="T83" fmla="*/ 0 h 712"/>
                    <a:gd name="T84" fmla="*/ 531 w 1321"/>
                    <a:gd name="T85" fmla="*/ 0 h 712"/>
                    <a:gd name="T86" fmla="*/ 603 w 1321"/>
                    <a:gd name="T87" fmla="*/ 4 h 712"/>
                    <a:gd name="T88" fmla="*/ 674 w 1321"/>
                    <a:gd name="T89" fmla="*/ 5 h 712"/>
                    <a:gd name="T90" fmla="*/ 741 w 1321"/>
                    <a:gd name="T91" fmla="*/ 12 h 712"/>
                    <a:gd name="T92" fmla="*/ 804 w 1321"/>
                    <a:gd name="T93" fmla="*/ 22 h 712"/>
                    <a:gd name="T94" fmla="*/ 860 w 1321"/>
                    <a:gd name="T95" fmla="*/ 34 h 712"/>
                    <a:gd name="T96" fmla="*/ 913 w 1321"/>
                    <a:gd name="T97" fmla="*/ 48 h 712"/>
                    <a:gd name="T98" fmla="*/ 960 w 1321"/>
                    <a:gd name="T99" fmla="*/ 63 h 712"/>
                    <a:gd name="T100" fmla="*/ 1001 w 1321"/>
                    <a:gd name="T101" fmla="*/ 81 h 712"/>
                    <a:gd name="T102" fmla="*/ 1034 w 1321"/>
                    <a:gd name="T103" fmla="*/ 100 h 712"/>
                    <a:gd name="T104" fmla="*/ 1034 w 1321"/>
                    <a:gd name="T105" fmla="*/ 100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31162" name="Text Box 58">
                <a:extLst>
                  <a:ext uri="{FF2B5EF4-FFF2-40B4-BE49-F238E27FC236}">
                    <a16:creationId xmlns:a16="http://schemas.microsoft.com/office/drawing/2014/main" id="{921BF3E3-3135-4162-9BA4-662EC6CF117E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619" y="1269"/>
                <a:ext cx="257" cy="29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</p:grpSp>
      <p:grpSp>
        <p:nvGrpSpPr>
          <p:cNvPr id="6" name="Group 81">
            <a:extLst>
              <a:ext uri="{FF2B5EF4-FFF2-40B4-BE49-F238E27FC236}">
                <a16:creationId xmlns:a16="http://schemas.microsoft.com/office/drawing/2014/main" id="{C81850B8-0216-4325-83C6-9A5EF491D416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048000"/>
            <a:ext cx="6553200" cy="1006475"/>
            <a:chOff x="1632" y="1920"/>
            <a:chExt cx="4128" cy="634"/>
          </a:xfrm>
        </p:grpSpPr>
        <p:sp>
          <p:nvSpPr>
            <p:cNvPr id="431112" name="AutoShape 8">
              <a:extLst>
                <a:ext uri="{FF2B5EF4-FFF2-40B4-BE49-F238E27FC236}">
                  <a16:creationId xmlns:a16="http://schemas.microsoft.com/office/drawing/2014/main" id="{C8721AAC-5177-4549-84DD-23B750DCB0D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08" y="2128"/>
              <a:ext cx="3552" cy="320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571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200" b="1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 cà chua như cái đèn lồng nhỏ xíu.</a:t>
              </a:r>
            </a:p>
          </p:txBody>
        </p:sp>
        <p:grpSp>
          <p:nvGrpSpPr>
            <p:cNvPr id="65575" name="Group 59">
              <a:extLst>
                <a:ext uri="{FF2B5EF4-FFF2-40B4-BE49-F238E27FC236}">
                  <a16:creationId xmlns:a16="http://schemas.microsoft.com/office/drawing/2014/main" id="{501744E5-5AC1-4AA5-9A26-24232B8BA8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1920"/>
              <a:ext cx="685" cy="634"/>
              <a:chOff x="3938" y="1968"/>
              <a:chExt cx="430" cy="437"/>
            </a:xfrm>
          </p:grpSpPr>
          <p:grpSp>
            <p:nvGrpSpPr>
              <p:cNvPr id="65576" name="Group 60">
                <a:extLst>
                  <a:ext uri="{FF2B5EF4-FFF2-40B4-BE49-F238E27FC236}">
                    <a16:creationId xmlns:a16="http://schemas.microsoft.com/office/drawing/2014/main" id="{CC6614F9-C808-412A-B540-9D8B59B800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65578" name="Oval 61">
                  <a:extLst>
                    <a:ext uri="{FF2B5EF4-FFF2-40B4-BE49-F238E27FC236}">
                      <a16:creationId xmlns:a16="http://schemas.microsoft.com/office/drawing/2014/main" id="{B878CB4B-0ECD-4894-8655-3B4AF9FBD2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996E3"/>
                    </a:gs>
                    <a:gs pos="100000">
                      <a:srgbClr val="162D4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579" name="Freeform 62">
                  <a:extLst>
                    <a:ext uri="{FF2B5EF4-FFF2-40B4-BE49-F238E27FC236}">
                      <a16:creationId xmlns:a16="http://schemas.microsoft.com/office/drawing/2014/main" id="{DD70A418-8D1D-42E9-B1E8-CD777F3DC4D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034 w 1321"/>
                    <a:gd name="T1" fmla="*/ 100 h 712"/>
                    <a:gd name="T2" fmla="*/ 1047 w 1321"/>
                    <a:gd name="T3" fmla="*/ 110 h 712"/>
                    <a:gd name="T4" fmla="*/ 1050 w 1321"/>
                    <a:gd name="T5" fmla="*/ 119 h 712"/>
                    <a:gd name="T6" fmla="*/ 1045 w 1321"/>
                    <a:gd name="T7" fmla="*/ 128 h 712"/>
                    <a:gd name="T8" fmla="*/ 1032 w 1321"/>
                    <a:gd name="T9" fmla="*/ 135 h 712"/>
                    <a:gd name="T10" fmla="*/ 1011 w 1321"/>
                    <a:gd name="T11" fmla="*/ 144 h 712"/>
                    <a:gd name="T12" fmla="*/ 985 w 1321"/>
                    <a:gd name="T13" fmla="*/ 150 h 712"/>
                    <a:gd name="T14" fmla="*/ 951 w 1321"/>
                    <a:gd name="T15" fmla="*/ 156 h 712"/>
                    <a:gd name="T16" fmla="*/ 912 w 1321"/>
                    <a:gd name="T17" fmla="*/ 162 h 712"/>
                    <a:gd name="T18" fmla="*/ 868 w 1321"/>
                    <a:gd name="T19" fmla="*/ 166 h 712"/>
                    <a:gd name="T20" fmla="*/ 820 w 1321"/>
                    <a:gd name="T21" fmla="*/ 170 h 712"/>
                    <a:gd name="T22" fmla="*/ 769 w 1321"/>
                    <a:gd name="T23" fmla="*/ 171 h 712"/>
                    <a:gd name="T24" fmla="*/ 712 w 1321"/>
                    <a:gd name="T25" fmla="*/ 175 h 712"/>
                    <a:gd name="T26" fmla="*/ 655 w 1321"/>
                    <a:gd name="T27" fmla="*/ 176 h 712"/>
                    <a:gd name="T28" fmla="*/ 633 w 1321"/>
                    <a:gd name="T29" fmla="*/ 177 h 712"/>
                    <a:gd name="T30" fmla="*/ 379 w 1321"/>
                    <a:gd name="T31" fmla="*/ 177 h 712"/>
                    <a:gd name="T32" fmla="*/ 375 w 1321"/>
                    <a:gd name="T33" fmla="*/ 177 h 712"/>
                    <a:gd name="T34" fmla="*/ 325 w 1321"/>
                    <a:gd name="T35" fmla="*/ 176 h 712"/>
                    <a:gd name="T36" fmla="*/ 277 w 1321"/>
                    <a:gd name="T37" fmla="*/ 175 h 712"/>
                    <a:gd name="T38" fmla="*/ 231 w 1321"/>
                    <a:gd name="T39" fmla="*/ 173 h 712"/>
                    <a:gd name="T40" fmla="*/ 187 w 1321"/>
                    <a:gd name="T41" fmla="*/ 170 h 712"/>
                    <a:gd name="T42" fmla="*/ 149 w 1321"/>
                    <a:gd name="T43" fmla="*/ 168 h 712"/>
                    <a:gd name="T44" fmla="*/ 114 w 1321"/>
                    <a:gd name="T45" fmla="*/ 164 h 712"/>
                    <a:gd name="T46" fmla="*/ 78 w 1321"/>
                    <a:gd name="T47" fmla="*/ 161 h 712"/>
                    <a:gd name="T48" fmla="*/ 55 w 1321"/>
                    <a:gd name="T49" fmla="*/ 157 h 712"/>
                    <a:gd name="T50" fmla="*/ 27 w 1321"/>
                    <a:gd name="T51" fmla="*/ 151 h 712"/>
                    <a:gd name="T52" fmla="*/ 18 w 1321"/>
                    <a:gd name="T53" fmla="*/ 145 h 712"/>
                    <a:gd name="T54" fmla="*/ 6 w 1321"/>
                    <a:gd name="T55" fmla="*/ 138 h 712"/>
                    <a:gd name="T56" fmla="*/ 0 w 1321"/>
                    <a:gd name="T57" fmla="*/ 130 h 712"/>
                    <a:gd name="T58" fmla="*/ 0 w 1321"/>
                    <a:gd name="T59" fmla="*/ 129 h 712"/>
                    <a:gd name="T60" fmla="*/ 4 w 1321"/>
                    <a:gd name="T61" fmla="*/ 119 h 712"/>
                    <a:gd name="T62" fmla="*/ 16 w 1321"/>
                    <a:gd name="T63" fmla="*/ 111 h 712"/>
                    <a:gd name="T64" fmla="*/ 39 w 1321"/>
                    <a:gd name="T65" fmla="*/ 92 h 712"/>
                    <a:gd name="T66" fmla="*/ 74 w 1321"/>
                    <a:gd name="T67" fmla="*/ 74 h 712"/>
                    <a:gd name="T68" fmla="*/ 118 w 1321"/>
                    <a:gd name="T69" fmla="*/ 59 h 712"/>
                    <a:gd name="T70" fmla="*/ 163 w 1321"/>
                    <a:gd name="T71" fmla="*/ 43 h 712"/>
                    <a:gd name="T72" fmla="*/ 215 w 1321"/>
                    <a:gd name="T73" fmla="*/ 30 h 712"/>
                    <a:gd name="T74" fmla="*/ 272 w 1321"/>
                    <a:gd name="T75" fmla="*/ 20 h 712"/>
                    <a:gd name="T76" fmla="*/ 330 w 1321"/>
                    <a:gd name="T77" fmla="*/ 11 h 712"/>
                    <a:gd name="T78" fmla="*/ 395 w 1321"/>
                    <a:gd name="T79" fmla="*/ 5 h 712"/>
                    <a:gd name="T80" fmla="*/ 462 w 1321"/>
                    <a:gd name="T81" fmla="*/ 4 h 712"/>
                    <a:gd name="T82" fmla="*/ 531 w 1321"/>
                    <a:gd name="T83" fmla="*/ 0 h 712"/>
                    <a:gd name="T84" fmla="*/ 531 w 1321"/>
                    <a:gd name="T85" fmla="*/ 0 h 712"/>
                    <a:gd name="T86" fmla="*/ 603 w 1321"/>
                    <a:gd name="T87" fmla="*/ 4 h 712"/>
                    <a:gd name="T88" fmla="*/ 674 w 1321"/>
                    <a:gd name="T89" fmla="*/ 5 h 712"/>
                    <a:gd name="T90" fmla="*/ 741 w 1321"/>
                    <a:gd name="T91" fmla="*/ 12 h 712"/>
                    <a:gd name="T92" fmla="*/ 804 w 1321"/>
                    <a:gd name="T93" fmla="*/ 22 h 712"/>
                    <a:gd name="T94" fmla="*/ 860 w 1321"/>
                    <a:gd name="T95" fmla="*/ 34 h 712"/>
                    <a:gd name="T96" fmla="*/ 913 w 1321"/>
                    <a:gd name="T97" fmla="*/ 48 h 712"/>
                    <a:gd name="T98" fmla="*/ 960 w 1321"/>
                    <a:gd name="T99" fmla="*/ 63 h 712"/>
                    <a:gd name="T100" fmla="*/ 1001 w 1321"/>
                    <a:gd name="T101" fmla="*/ 81 h 712"/>
                    <a:gd name="T102" fmla="*/ 1034 w 1321"/>
                    <a:gd name="T103" fmla="*/ 100 h 712"/>
                    <a:gd name="T104" fmla="*/ 1034 w 1321"/>
                    <a:gd name="T105" fmla="*/ 100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66A7E8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31167" name="Text Box 63">
                <a:extLst>
                  <a:ext uri="{FF2B5EF4-FFF2-40B4-BE49-F238E27FC236}">
                    <a16:creationId xmlns:a16="http://schemas.microsoft.com/office/drawing/2014/main" id="{3082AA99-B4DB-4125-814C-930D7C63AE69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072" y="2028"/>
                <a:ext cx="154" cy="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</p:grpSp>
      <p:grpSp>
        <p:nvGrpSpPr>
          <p:cNvPr id="9" name="Group 82">
            <a:extLst>
              <a:ext uri="{FF2B5EF4-FFF2-40B4-BE49-F238E27FC236}">
                <a16:creationId xmlns:a16="http://schemas.microsoft.com/office/drawing/2014/main" id="{5044AA5C-9B99-4E94-869F-7EBDD5FC347D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4191000"/>
            <a:ext cx="6400800" cy="1012825"/>
            <a:chOff x="1584" y="2640"/>
            <a:chExt cx="4032" cy="638"/>
          </a:xfrm>
        </p:grpSpPr>
        <p:sp>
          <p:nvSpPr>
            <p:cNvPr id="431111" name="AutoShape 7">
              <a:extLst>
                <a:ext uri="{FF2B5EF4-FFF2-40B4-BE49-F238E27FC236}">
                  <a16:creationId xmlns:a16="http://schemas.microsoft.com/office/drawing/2014/main" id="{BD5D0F25-A5C4-4D52-A585-6D0ADFC794E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60" y="2832"/>
              <a:ext cx="3456" cy="320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571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 ớt như ngọn lửa đèn dầu.</a:t>
              </a:r>
            </a:p>
          </p:txBody>
        </p:sp>
        <p:grpSp>
          <p:nvGrpSpPr>
            <p:cNvPr id="65569" name="Group 73">
              <a:extLst>
                <a:ext uri="{FF2B5EF4-FFF2-40B4-BE49-F238E27FC236}">
                  <a16:creationId xmlns:a16="http://schemas.microsoft.com/office/drawing/2014/main" id="{1FC3FB55-1955-48BD-8881-39BF794658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4" y="2640"/>
              <a:ext cx="692" cy="638"/>
              <a:chOff x="1776" y="2530"/>
              <a:chExt cx="692" cy="638"/>
            </a:xfrm>
          </p:grpSpPr>
          <p:grpSp>
            <p:nvGrpSpPr>
              <p:cNvPr id="65570" name="Group 65">
                <a:extLst>
                  <a:ext uri="{FF2B5EF4-FFF2-40B4-BE49-F238E27FC236}">
                    <a16:creationId xmlns:a16="http://schemas.microsoft.com/office/drawing/2014/main" id="{3CE3CDFE-B50A-4E9D-B2C0-3F06D06834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6" y="2530"/>
                <a:ext cx="692" cy="638"/>
                <a:chOff x="2016" y="1920"/>
                <a:chExt cx="1680" cy="1680"/>
              </a:xfrm>
            </p:grpSpPr>
            <p:sp>
              <p:nvSpPr>
                <p:cNvPr id="65572" name="Oval 66">
                  <a:extLst>
                    <a:ext uri="{FF2B5EF4-FFF2-40B4-BE49-F238E27FC236}">
                      <a16:creationId xmlns:a16="http://schemas.microsoft.com/office/drawing/2014/main" id="{9A107549-CE79-4BE9-8CB9-C29E432483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66FF"/>
                    </a:gs>
                    <a:gs pos="100000">
                      <a:srgbClr val="25193E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573" name="Freeform 67">
                  <a:extLst>
                    <a:ext uri="{FF2B5EF4-FFF2-40B4-BE49-F238E27FC236}">
                      <a16:creationId xmlns:a16="http://schemas.microsoft.com/office/drawing/2014/main" id="{618BE28C-25C9-43D1-8B34-2369C2BE1CD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034 w 1321"/>
                    <a:gd name="T1" fmla="*/ 100 h 712"/>
                    <a:gd name="T2" fmla="*/ 1047 w 1321"/>
                    <a:gd name="T3" fmla="*/ 110 h 712"/>
                    <a:gd name="T4" fmla="*/ 1050 w 1321"/>
                    <a:gd name="T5" fmla="*/ 119 h 712"/>
                    <a:gd name="T6" fmla="*/ 1045 w 1321"/>
                    <a:gd name="T7" fmla="*/ 128 h 712"/>
                    <a:gd name="T8" fmla="*/ 1032 w 1321"/>
                    <a:gd name="T9" fmla="*/ 135 h 712"/>
                    <a:gd name="T10" fmla="*/ 1011 w 1321"/>
                    <a:gd name="T11" fmla="*/ 144 h 712"/>
                    <a:gd name="T12" fmla="*/ 985 w 1321"/>
                    <a:gd name="T13" fmla="*/ 150 h 712"/>
                    <a:gd name="T14" fmla="*/ 951 w 1321"/>
                    <a:gd name="T15" fmla="*/ 156 h 712"/>
                    <a:gd name="T16" fmla="*/ 912 w 1321"/>
                    <a:gd name="T17" fmla="*/ 162 h 712"/>
                    <a:gd name="T18" fmla="*/ 868 w 1321"/>
                    <a:gd name="T19" fmla="*/ 166 h 712"/>
                    <a:gd name="T20" fmla="*/ 820 w 1321"/>
                    <a:gd name="T21" fmla="*/ 170 h 712"/>
                    <a:gd name="T22" fmla="*/ 769 w 1321"/>
                    <a:gd name="T23" fmla="*/ 171 h 712"/>
                    <a:gd name="T24" fmla="*/ 712 w 1321"/>
                    <a:gd name="T25" fmla="*/ 175 h 712"/>
                    <a:gd name="T26" fmla="*/ 655 w 1321"/>
                    <a:gd name="T27" fmla="*/ 176 h 712"/>
                    <a:gd name="T28" fmla="*/ 633 w 1321"/>
                    <a:gd name="T29" fmla="*/ 177 h 712"/>
                    <a:gd name="T30" fmla="*/ 379 w 1321"/>
                    <a:gd name="T31" fmla="*/ 177 h 712"/>
                    <a:gd name="T32" fmla="*/ 375 w 1321"/>
                    <a:gd name="T33" fmla="*/ 177 h 712"/>
                    <a:gd name="T34" fmla="*/ 325 w 1321"/>
                    <a:gd name="T35" fmla="*/ 176 h 712"/>
                    <a:gd name="T36" fmla="*/ 277 w 1321"/>
                    <a:gd name="T37" fmla="*/ 175 h 712"/>
                    <a:gd name="T38" fmla="*/ 231 w 1321"/>
                    <a:gd name="T39" fmla="*/ 173 h 712"/>
                    <a:gd name="T40" fmla="*/ 187 w 1321"/>
                    <a:gd name="T41" fmla="*/ 170 h 712"/>
                    <a:gd name="T42" fmla="*/ 149 w 1321"/>
                    <a:gd name="T43" fmla="*/ 168 h 712"/>
                    <a:gd name="T44" fmla="*/ 114 w 1321"/>
                    <a:gd name="T45" fmla="*/ 164 h 712"/>
                    <a:gd name="T46" fmla="*/ 78 w 1321"/>
                    <a:gd name="T47" fmla="*/ 161 h 712"/>
                    <a:gd name="T48" fmla="*/ 55 w 1321"/>
                    <a:gd name="T49" fmla="*/ 157 h 712"/>
                    <a:gd name="T50" fmla="*/ 27 w 1321"/>
                    <a:gd name="T51" fmla="*/ 151 h 712"/>
                    <a:gd name="T52" fmla="*/ 18 w 1321"/>
                    <a:gd name="T53" fmla="*/ 145 h 712"/>
                    <a:gd name="T54" fmla="*/ 6 w 1321"/>
                    <a:gd name="T55" fmla="*/ 138 h 712"/>
                    <a:gd name="T56" fmla="*/ 0 w 1321"/>
                    <a:gd name="T57" fmla="*/ 130 h 712"/>
                    <a:gd name="T58" fmla="*/ 0 w 1321"/>
                    <a:gd name="T59" fmla="*/ 129 h 712"/>
                    <a:gd name="T60" fmla="*/ 4 w 1321"/>
                    <a:gd name="T61" fmla="*/ 119 h 712"/>
                    <a:gd name="T62" fmla="*/ 16 w 1321"/>
                    <a:gd name="T63" fmla="*/ 111 h 712"/>
                    <a:gd name="T64" fmla="*/ 39 w 1321"/>
                    <a:gd name="T65" fmla="*/ 92 h 712"/>
                    <a:gd name="T66" fmla="*/ 74 w 1321"/>
                    <a:gd name="T67" fmla="*/ 74 h 712"/>
                    <a:gd name="T68" fmla="*/ 118 w 1321"/>
                    <a:gd name="T69" fmla="*/ 59 h 712"/>
                    <a:gd name="T70" fmla="*/ 163 w 1321"/>
                    <a:gd name="T71" fmla="*/ 43 h 712"/>
                    <a:gd name="T72" fmla="*/ 215 w 1321"/>
                    <a:gd name="T73" fmla="*/ 30 h 712"/>
                    <a:gd name="T74" fmla="*/ 272 w 1321"/>
                    <a:gd name="T75" fmla="*/ 20 h 712"/>
                    <a:gd name="T76" fmla="*/ 330 w 1321"/>
                    <a:gd name="T77" fmla="*/ 11 h 712"/>
                    <a:gd name="T78" fmla="*/ 395 w 1321"/>
                    <a:gd name="T79" fmla="*/ 5 h 712"/>
                    <a:gd name="T80" fmla="*/ 462 w 1321"/>
                    <a:gd name="T81" fmla="*/ 4 h 712"/>
                    <a:gd name="T82" fmla="*/ 531 w 1321"/>
                    <a:gd name="T83" fmla="*/ 0 h 712"/>
                    <a:gd name="T84" fmla="*/ 531 w 1321"/>
                    <a:gd name="T85" fmla="*/ 0 h 712"/>
                    <a:gd name="T86" fmla="*/ 603 w 1321"/>
                    <a:gd name="T87" fmla="*/ 4 h 712"/>
                    <a:gd name="T88" fmla="*/ 674 w 1321"/>
                    <a:gd name="T89" fmla="*/ 5 h 712"/>
                    <a:gd name="T90" fmla="*/ 741 w 1321"/>
                    <a:gd name="T91" fmla="*/ 12 h 712"/>
                    <a:gd name="T92" fmla="*/ 804 w 1321"/>
                    <a:gd name="T93" fmla="*/ 22 h 712"/>
                    <a:gd name="T94" fmla="*/ 860 w 1321"/>
                    <a:gd name="T95" fmla="*/ 34 h 712"/>
                    <a:gd name="T96" fmla="*/ 913 w 1321"/>
                    <a:gd name="T97" fmla="*/ 48 h 712"/>
                    <a:gd name="T98" fmla="*/ 960 w 1321"/>
                    <a:gd name="T99" fmla="*/ 63 h 712"/>
                    <a:gd name="T100" fmla="*/ 1001 w 1321"/>
                    <a:gd name="T101" fmla="*/ 81 h 712"/>
                    <a:gd name="T102" fmla="*/ 1034 w 1321"/>
                    <a:gd name="T103" fmla="*/ 100 h 712"/>
                    <a:gd name="T104" fmla="*/ 1034 w 1321"/>
                    <a:gd name="T105" fmla="*/ 100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9966FF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31172" name="Text Box 68">
                <a:extLst>
                  <a:ext uri="{FF2B5EF4-FFF2-40B4-BE49-F238E27FC236}">
                    <a16:creationId xmlns:a16="http://schemas.microsoft.com/office/drawing/2014/main" id="{D848CE85-8E56-408A-91CF-56902D23E9DF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16" y="2640"/>
                <a:ext cx="256" cy="2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</p:grpSp>
      <p:grpSp>
        <p:nvGrpSpPr>
          <p:cNvPr id="12" name="Group 83">
            <a:extLst>
              <a:ext uri="{FF2B5EF4-FFF2-40B4-BE49-F238E27FC236}">
                <a16:creationId xmlns:a16="http://schemas.microsoft.com/office/drawing/2014/main" id="{4BCD3E21-68EE-490D-8ABF-0BAA862CC25B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5257800"/>
            <a:ext cx="6216650" cy="1019175"/>
            <a:chOff x="1344" y="3312"/>
            <a:chExt cx="3916" cy="642"/>
          </a:xfrm>
        </p:grpSpPr>
        <p:sp>
          <p:nvSpPr>
            <p:cNvPr id="431110" name="AutoShape 6">
              <a:extLst>
                <a:ext uri="{FF2B5EF4-FFF2-40B4-BE49-F238E27FC236}">
                  <a16:creationId xmlns:a16="http://schemas.microsoft.com/office/drawing/2014/main" id="{E17E0EF3-275A-4A0D-B2F1-ED70670BAB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20" y="3560"/>
              <a:ext cx="3340" cy="328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571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Gió nhè nhẹ thổi đôi bờ bóng mây</a:t>
              </a:r>
            </a:p>
          </p:txBody>
        </p:sp>
        <p:grpSp>
          <p:nvGrpSpPr>
            <p:cNvPr id="65563" name="Group 74">
              <a:extLst>
                <a:ext uri="{FF2B5EF4-FFF2-40B4-BE49-F238E27FC236}">
                  <a16:creationId xmlns:a16="http://schemas.microsoft.com/office/drawing/2014/main" id="{CCB8678C-3E34-44CB-B58F-DA5335EA47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3312"/>
              <a:ext cx="695" cy="642"/>
              <a:chOff x="2208" y="3216"/>
              <a:chExt cx="695" cy="642"/>
            </a:xfrm>
          </p:grpSpPr>
          <p:grpSp>
            <p:nvGrpSpPr>
              <p:cNvPr id="65564" name="Group 69">
                <a:extLst>
                  <a:ext uri="{FF2B5EF4-FFF2-40B4-BE49-F238E27FC236}">
                    <a16:creationId xmlns:a16="http://schemas.microsoft.com/office/drawing/2014/main" id="{BC9A48B2-3797-496F-BF75-B2C8E6A475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8" y="3216"/>
                <a:ext cx="695" cy="642"/>
                <a:chOff x="2016" y="1920"/>
                <a:chExt cx="1680" cy="1680"/>
              </a:xfrm>
            </p:grpSpPr>
            <p:sp>
              <p:nvSpPr>
                <p:cNvPr id="65566" name="Oval 70">
                  <a:extLst>
                    <a:ext uri="{FF2B5EF4-FFF2-40B4-BE49-F238E27FC236}">
                      <a16:creationId xmlns:a16="http://schemas.microsoft.com/office/drawing/2014/main" id="{94E99DFB-1FCC-4549-867F-FB1BCD4AC5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CCCC"/>
                    </a:gs>
                    <a:gs pos="100000">
                      <a:srgbClr val="0C323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567" name="Freeform 71">
                  <a:extLst>
                    <a:ext uri="{FF2B5EF4-FFF2-40B4-BE49-F238E27FC236}">
                      <a16:creationId xmlns:a16="http://schemas.microsoft.com/office/drawing/2014/main" id="{059C6954-0552-4CA9-8818-00D24ED403C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034 w 1321"/>
                    <a:gd name="T1" fmla="*/ 100 h 712"/>
                    <a:gd name="T2" fmla="*/ 1047 w 1321"/>
                    <a:gd name="T3" fmla="*/ 110 h 712"/>
                    <a:gd name="T4" fmla="*/ 1050 w 1321"/>
                    <a:gd name="T5" fmla="*/ 119 h 712"/>
                    <a:gd name="T6" fmla="*/ 1045 w 1321"/>
                    <a:gd name="T7" fmla="*/ 128 h 712"/>
                    <a:gd name="T8" fmla="*/ 1032 w 1321"/>
                    <a:gd name="T9" fmla="*/ 135 h 712"/>
                    <a:gd name="T10" fmla="*/ 1011 w 1321"/>
                    <a:gd name="T11" fmla="*/ 144 h 712"/>
                    <a:gd name="T12" fmla="*/ 985 w 1321"/>
                    <a:gd name="T13" fmla="*/ 150 h 712"/>
                    <a:gd name="T14" fmla="*/ 951 w 1321"/>
                    <a:gd name="T15" fmla="*/ 156 h 712"/>
                    <a:gd name="T16" fmla="*/ 912 w 1321"/>
                    <a:gd name="T17" fmla="*/ 162 h 712"/>
                    <a:gd name="T18" fmla="*/ 868 w 1321"/>
                    <a:gd name="T19" fmla="*/ 166 h 712"/>
                    <a:gd name="T20" fmla="*/ 820 w 1321"/>
                    <a:gd name="T21" fmla="*/ 170 h 712"/>
                    <a:gd name="T22" fmla="*/ 769 w 1321"/>
                    <a:gd name="T23" fmla="*/ 171 h 712"/>
                    <a:gd name="T24" fmla="*/ 712 w 1321"/>
                    <a:gd name="T25" fmla="*/ 175 h 712"/>
                    <a:gd name="T26" fmla="*/ 655 w 1321"/>
                    <a:gd name="T27" fmla="*/ 176 h 712"/>
                    <a:gd name="T28" fmla="*/ 633 w 1321"/>
                    <a:gd name="T29" fmla="*/ 177 h 712"/>
                    <a:gd name="T30" fmla="*/ 379 w 1321"/>
                    <a:gd name="T31" fmla="*/ 177 h 712"/>
                    <a:gd name="T32" fmla="*/ 375 w 1321"/>
                    <a:gd name="T33" fmla="*/ 177 h 712"/>
                    <a:gd name="T34" fmla="*/ 325 w 1321"/>
                    <a:gd name="T35" fmla="*/ 176 h 712"/>
                    <a:gd name="T36" fmla="*/ 277 w 1321"/>
                    <a:gd name="T37" fmla="*/ 175 h 712"/>
                    <a:gd name="T38" fmla="*/ 231 w 1321"/>
                    <a:gd name="T39" fmla="*/ 173 h 712"/>
                    <a:gd name="T40" fmla="*/ 187 w 1321"/>
                    <a:gd name="T41" fmla="*/ 170 h 712"/>
                    <a:gd name="T42" fmla="*/ 149 w 1321"/>
                    <a:gd name="T43" fmla="*/ 168 h 712"/>
                    <a:gd name="T44" fmla="*/ 114 w 1321"/>
                    <a:gd name="T45" fmla="*/ 164 h 712"/>
                    <a:gd name="T46" fmla="*/ 78 w 1321"/>
                    <a:gd name="T47" fmla="*/ 161 h 712"/>
                    <a:gd name="T48" fmla="*/ 55 w 1321"/>
                    <a:gd name="T49" fmla="*/ 157 h 712"/>
                    <a:gd name="T50" fmla="*/ 27 w 1321"/>
                    <a:gd name="T51" fmla="*/ 151 h 712"/>
                    <a:gd name="T52" fmla="*/ 18 w 1321"/>
                    <a:gd name="T53" fmla="*/ 145 h 712"/>
                    <a:gd name="T54" fmla="*/ 6 w 1321"/>
                    <a:gd name="T55" fmla="*/ 138 h 712"/>
                    <a:gd name="T56" fmla="*/ 0 w 1321"/>
                    <a:gd name="T57" fmla="*/ 130 h 712"/>
                    <a:gd name="T58" fmla="*/ 0 w 1321"/>
                    <a:gd name="T59" fmla="*/ 129 h 712"/>
                    <a:gd name="T60" fmla="*/ 4 w 1321"/>
                    <a:gd name="T61" fmla="*/ 119 h 712"/>
                    <a:gd name="T62" fmla="*/ 16 w 1321"/>
                    <a:gd name="T63" fmla="*/ 111 h 712"/>
                    <a:gd name="T64" fmla="*/ 39 w 1321"/>
                    <a:gd name="T65" fmla="*/ 92 h 712"/>
                    <a:gd name="T66" fmla="*/ 74 w 1321"/>
                    <a:gd name="T67" fmla="*/ 74 h 712"/>
                    <a:gd name="T68" fmla="*/ 118 w 1321"/>
                    <a:gd name="T69" fmla="*/ 59 h 712"/>
                    <a:gd name="T70" fmla="*/ 163 w 1321"/>
                    <a:gd name="T71" fmla="*/ 43 h 712"/>
                    <a:gd name="T72" fmla="*/ 215 w 1321"/>
                    <a:gd name="T73" fmla="*/ 30 h 712"/>
                    <a:gd name="T74" fmla="*/ 272 w 1321"/>
                    <a:gd name="T75" fmla="*/ 20 h 712"/>
                    <a:gd name="T76" fmla="*/ 330 w 1321"/>
                    <a:gd name="T77" fmla="*/ 11 h 712"/>
                    <a:gd name="T78" fmla="*/ 395 w 1321"/>
                    <a:gd name="T79" fmla="*/ 5 h 712"/>
                    <a:gd name="T80" fmla="*/ 462 w 1321"/>
                    <a:gd name="T81" fmla="*/ 4 h 712"/>
                    <a:gd name="T82" fmla="*/ 531 w 1321"/>
                    <a:gd name="T83" fmla="*/ 0 h 712"/>
                    <a:gd name="T84" fmla="*/ 531 w 1321"/>
                    <a:gd name="T85" fmla="*/ 0 h 712"/>
                    <a:gd name="T86" fmla="*/ 603 w 1321"/>
                    <a:gd name="T87" fmla="*/ 4 h 712"/>
                    <a:gd name="T88" fmla="*/ 674 w 1321"/>
                    <a:gd name="T89" fmla="*/ 5 h 712"/>
                    <a:gd name="T90" fmla="*/ 741 w 1321"/>
                    <a:gd name="T91" fmla="*/ 12 h 712"/>
                    <a:gd name="T92" fmla="*/ 804 w 1321"/>
                    <a:gd name="T93" fmla="*/ 22 h 712"/>
                    <a:gd name="T94" fmla="*/ 860 w 1321"/>
                    <a:gd name="T95" fmla="*/ 34 h 712"/>
                    <a:gd name="T96" fmla="*/ 913 w 1321"/>
                    <a:gd name="T97" fmla="*/ 48 h 712"/>
                    <a:gd name="T98" fmla="*/ 960 w 1321"/>
                    <a:gd name="T99" fmla="*/ 63 h 712"/>
                    <a:gd name="T100" fmla="*/ 1001 w 1321"/>
                    <a:gd name="T101" fmla="*/ 81 h 712"/>
                    <a:gd name="T102" fmla="*/ 1034 w 1321"/>
                    <a:gd name="T103" fmla="*/ 100 h 712"/>
                    <a:gd name="T104" fmla="*/ 1034 w 1321"/>
                    <a:gd name="T105" fmla="*/ 100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33CCCC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31176" name="Text Box 72">
                <a:extLst>
                  <a:ext uri="{FF2B5EF4-FFF2-40B4-BE49-F238E27FC236}">
                    <a16:creationId xmlns:a16="http://schemas.microsoft.com/office/drawing/2014/main" id="{84329E95-10A5-4DF4-AA24-AF2C7BAA02D9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422" y="3312"/>
                <a:ext cx="257" cy="29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</p:grpSp>
      </p:grpSp>
      <p:sp>
        <p:nvSpPr>
          <p:cNvPr id="281633" name="Oval 33">
            <a:extLst>
              <a:ext uri="{FF2B5EF4-FFF2-40B4-BE49-F238E27FC236}">
                <a16:creationId xmlns:a16="http://schemas.microsoft.com/office/drawing/2014/main" id="{12A9368A-5539-4CC1-9F3A-3CA137DD0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15240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281634" name="Oval 34">
            <a:extLst>
              <a:ext uri="{FF2B5EF4-FFF2-40B4-BE49-F238E27FC236}">
                <a16:creationId xmlns:a16="http://schemas.microsoft.com/office/drawing/2014/main" id="{65334468-D872-4FD0-BCD1-CB0831B2B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15240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1635" name="Oval 35">
            <a:extLst>
              <a:ext uri="{FF2B5EF4-FFF2-40B4-BE49-F238E27FC236}">
                <a16:creationId xmlns:a16="http://schemas.microsoft.com/office/drawing/2014/main" id="{BC4B930B-FA60-402B-A237-2C0C8D0BA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15240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1636" name="Oval 36">
            <a:extLst>
              <a:ext uri="{FF2B5EF4-FFF2-40B4-BE49-F238E27FC236}">
                <a16:creationId xmlns:a16="http://schemas.microsoft.com/office/drawing/2014/main" id="{83455CAF-05D2-418C-B76D-90FB538B7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15240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1637" name="Oval 37">
            <a:extLst>
              <a:ext uri="{FF2B5EF4-FFF2-40B4-BE49-F238E27FC236}">
                <a16:creationId xmlns:a16="http://schemas.microsoft.com/office/drawing/2014/main" id="{4270CA87-33A2-41AF-AF16-53F4579AA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15240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81638" name="Oval 38">
            <a:extLst>
              <a:ext uri="{FF2B5EF4-FFF2-40B4-BE49-F238E27FC236}">
                <a16:creationId xmlns:a16="http://schemas.microsoft.com/office/drawing/2014/main" id="{5E90A933-49FA-4296-BCCD-D4AB5A606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15240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1639" name="Oval 39">
            <a:extLst>
              <a:ext uri="{FF2B5EF4-FFF2-40B4-BE49-F238E27FC236}">
                <a16:creationId xmlns:a16="http://schemas.microsoft.com/office/drawing/2014/main" id="{5B91038C-3C1B-45B9-92DC-06D57155F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15240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81640" name="Oval 40">
            <a:extLst>
              <a:ext uri="{FF2B5EF4-FFF2-40B4-BE49-F238E27FC236}">
                <a16:creationId xmlns:a16="http://schemas.microsoft.com/office/drawing/2014/main" id="{1A4A3E21-8E81-4172-BBFC-FD256B013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15240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81641" name="Oval 41">
            <a:extLst>
              <a:ext uri="{FF2B5EF4-FFF2-40B4-BE49-F238E27FC236}">
                <a16:creationId xmlns:a16="http://schemas.microsoft.com/office/drawing/2014/main" id="{846F1411-3A67-4441-81D4-C1A2325D8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15240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81642" name="Oval 42">
            <a:extLst>
              <a:ext uri="{FF2B5EF4-FFF2-40B4-BE49-F238E27FC236}">
                <a16:creationId xmlns:a16="http://schemas.microsoft.com/office/drawing/2014/main" id="{977C323F-4894-4703-8188-4A8B573E2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15240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" name="Oval 42">
            <a:extLst>
              <a:ext uri="{FF2B5EF4-FFF2-40B4-BE49-F238E27FC236}">
                <a16:creationId xmlns:a16="http://schemas.microsoft.com/office/drawing/2014/main" id="{B1E13D9E-9A55-4CEC-92F5-6B2717064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15240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65560" name="Rectangle 6">
            <a:extLst>
              <a:ext uri="{FF2B5EF4-FFF2-40B4-BE49-F238E27FC236}">
                <a16:creationId xmlns:a16="http://schemas.microsoft.com/office/drawing/2014/main" id="{821498CE-43F7-4E15-9790-FE336A240609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700"/>
            <a:ext cx="83820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Oval 46">
            <a:hlinkClick r:id="rId6" action="ppaction://hlinksldjump"/>
            <a:extLst>
              <a:ext uri="{FF2B5EF4-FFF2-40B4-BE49-F238E27FC236}">
                <a16:creationId xmlns:a16="http://schemas.microsoft.com/office/drawing/2014/main" id="{AB217342-C222-4D93-8D2F-06EA6BD67BDD}"/>
              </a:ext>
            </a:extLst>
          </p:cNvPr>
          <p:cNvSpPr/>
          <p:nvPr/>
        </p:nvSpPr>
        <p:spPr>
          <a:xfrm>
            <a:off x="2057400" y="152400"/>
            <a:ext cx="736600" cy="69056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8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2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28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81633" grpId="0" animBg="1"/>
      <p:bldP spid="281633" grpId="1" animBg="1"/>
      <p:bldP spid="281634" grpId="0" animBg="1"/>
      <p:bldP spid="281635" grpId="0" animBg="1"/>
      <p:bldP spid="281636" grpId="0" animBg="1"/>
      <p:bldP spid="281636" grpId="1" animBg="1"/>
      <p:bldP spid="281637" grpId="0" animBg="1"/>
      <p:bldP spid="281637" grpId="1" animBg="1"/>
      <p:bldP spid="281638" grpId="0" animBg="1"/>
      <p:bldP spid="281638" grpId="1" animBg="1"/>
      <p:bldP spid="281639" grpId="0" animBg="1"/>
      <p:bldP spid="281639" grpId="1" animBg="1"/>
      <p:bldP spid="281640" grpId="0" animBg="1"/>
      <p:bldP spid="281640" grpId="1" animBg="1"/>
      <p:bldP spid="281641" grpId="0" animBg="1"/>
      <p:bldP spid="281641" grpId="1" animBg="1"/>
      <p:bldP spid="281642" grpId="0" animBg="1"/>
      <p:bldP spid="281642" grpId="1" animBg="1"/>
      <p:bldP spid="2" grpId="0" animBg="1"/>
      <p:bldP spid="2" grpId="1" animBg="1"/>
      <p:bldP spid="4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00F38A82-29EF-483C-9162-17AE67375F7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6565" name="图片 86">
            <a:extLst>
              <a:ext uri="{FF2B5EF4-FFF2-40B4-BE49-F238E27FC236}">
                <a16:creationId xmlns:a16="http://schemas.microsoft.com/office/drawing/2014/main" id="{3FEEAEE1-0BED-4849-9A2B-A8FFA4C83F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29"/>
          <a:stretch>
            <a:fillRect/>
          </a:stretch>
        </p:blipFill>
        <p:spPr bwMode="auto">
          <a:xfrm>
            <a:off x="0" y="0"/>
            <a:ext cx="18129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8">
            <a:extLst>
              <a:ext uri="{FF2B5EF4-FFF2-40B4-BE49-F238E27FC236}">
                <a16:creationId xmlns:a16="http://schemas.microsoft.com/office/drawing/2014/main" id="{8BBFDEEF-FE2B-4055-93D5-EC690F98A204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2362200"/>
            <a:ext cx="5822950" cy="1001713"/>
            <a:chOff x="0" y="1056"/>
            <a:chExt cx="3668" cy="631"/>
          </a:xfrm>
        </p:grpSpPr>
        <p:sp>
          <p:nvSpPr>
            <p:cNvPr id="66606" name="Rectangle 3">
              <a:extLst>
                <a:ext uri="{FF2B5EF4-FFF2-40B4-BE49-F238E27FC236}">
                  <a16:creationId xmlns:a16="http://schemas.microsoft.com/office/drawing/2014/main" id="{33C1AB2D-2B23-471E-B68A-9D7DE5324B0B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0" y="1152"/>
              <a:ext cx="3216" cy="45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9893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2400"/>
            </a:p>
          </p:txBody>
        </p:sp>
        <p:grpSp>
          <p:nvGrpSpPr>
            <p:cNvPr id="66607" name="Group 34">
              <a:extLst>
                <a:ext uri="{FF2B5EF4-FFF2-40B4-BE49-F238E27FC236}">
                  <a16:creationId xmlns:a16="http://schemas.microsoft.com/office/drawing/2014/main" id="{3758C50A-59FE-4E1C-882B-FE780922FB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056"/>
              <a:ext cx="3668" cy="631"/>
              <a:chOff x="0" y="1056"/>
              <a:chExt cx="3668" cy="631"/>
            </a:xfrm>
          </p:grpSpPr>
          <p:grpSp>
            <p:nvGrpSpPr>
              <p:cNvPr id="66608" name="Group 4">
                <a:extLst>
                  <a:ext uri="{FF2B5EF4-FFF2-40B4-BE49-F238E27FC236}">
                    <a16:creationId xmlns:a16="http://schemas.microsoft.com/office/drawing/2014/main" id="{26A486AC-EF1D-48E9-A2BA-2596731FB2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6" y="1056"/>
                <a:ext cx="692" cy="631"/>
                <a:chOff x="1488" y="1968"/>
                <a:chExt cx="432" cy="432"/>
              </a:xfrm>
            </p:grpSpPr>
            <p:grpSp>
              <p:nvGrpSpPr>
                <p:cNvPr id="66610" name="Group 5">
                  <a:extLst>
                    <a:ext uri="{FF2B5EF4-FFF2-40B4-BE49-F238E27FC236}">
                      <a16:creationId xmlns:a16="http://schemas.microsoft.com/office/drawing/2014/main" id="{3566EEC0-A1D0-49C2-A624-70CF14AB58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88" y="1968"/>
                  <a:ext cx="432" cy="432"/>
                  <a:chOff x="2016" y="1920"/>
                  <a:chExt cx="1680" cy="1680"/>
                </a:xfrm>
              </p:grpSpPr>
              <p:sp>
                <p:nvSpPr>
                  <p:cNvPr id="66612" name="Oval 6">
                    <a:extLst>
                      <a:ext uri="{FF2B5EF4-FFF2-40B4-BE49-F238E27FC236}">
                        <a16:creationId xmlns:a16="http://schemas.microsoft.com/office/drawing/2014/main" id="{2D2C3E75-1860-44E7-B12A-C99A18D883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00"/>
                      </a:gs>
                      <a:gs pos="100000">
                        <a:srgbClr val="643C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2400"/>
                  </a:p>
                </p:txBody>
              </p:sp>
              <p:sp>
                <p:nvSpPr>
                  <p:cNvPr id="66613" name="Freeform 7">
                    <a:extLst>
                      <a:ext uri="{FF2B5EF4-FFF2-40B4-BE49-F238E27FC236}">
                        <a16:creationId xmlns:a16="http://schemas.microsoft.com/office/drawing/2014/main" id="{158D5586-BD1C-4852-8F47-FC7972C1FB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>
                      <a:gd name="T0" fmla="*/ 1034 w 1321"/>
                      <a:gd name="T1" fmla="*/ 100 h 712"/>
                      <a:gd name="T2" fmla="*/ 1047 w 1321"/>
                      <a:gd name="T3" fmla="*/ 110 h 712"/>
                      <a:gd name="T4" fmla="*/ 1050 w 1321"/>
                      <a:gd name="T5" fmla="*/ 119 h 712"/>
                      <a:gd name="T6" fmla="*/ 1045 w 1321"/>
                      <a:gd name="T7" fmla="*/ 128 h 712"/>
                      <a:gd name="T8" fmla="*/ 1032 w 1321"/>
                      <a:gd name="T9" fmla="*/ 135 h 712"/>
                      <a:gd name="T10" fmla="*/ 1011 w 1321"/>
                      <a:gd name="T11" fmla="*/ 144 h 712"/>
                      <a:gd name="T12" fmla="*/ 985 w 1321"/>
                      <a:gd name="T13" fmla="*/ 150 h 712"/>
                      <a:gd name="T14" fmla="*/ 951 w 1321"/>
                      <a:gd name="T15" fmla="*/ 156 h 712"/>
                      <a:gd name="T16" fmla="*/ 912 w 1321"/>
                      <a:gd name="T17" fmla="*/ 162 h 712"/>
                      <a:gd name="T18" fmla="*/ 868 w 1321"/>
                      <a:gd name="T19" fmla="*/ 166 h 712"/>
                      <a:gd name="T20" fmla="*/ 820 w 1321"/>
                      <a:gd name="T21" fmla="*/ 170 h 712"/>
                      <a:gd name="T22" fmla="*/ 769 w 1321"/>
                      <a:gd name="T23" fmla="*/ 171 h 712"/>
                      <a:gd name="T24" fmla="*/ 712 w 1321"/>
                      <a:gd name="T25" fmla="*/ 175 h 712"/>
                      <a:gd name="T26" fmla="*/ 655 w 1321"/>
                      <a:gd name="T27" fmla="*/ 176 h 712"/>
                      <a:gd name="T28" fmla="*/ 633 w 1321"/>
                      <a:gd name="T29" fmla="*/ 177 h 712"/>
                      <a:gd name="T30" fmla="*/ 379 w 1321"/>
                      <a:gd name="T31" fmla="*/ 177 h 712"/>
                      <a:gd name="T32" fmla="*/ 375 w 1321"/>
                      <a:gd name="T33" fmla="*/ 177 h 712"/>
                      <a:gd name="T34" fmla="*/ 325 w 1321"/>
                      <a:gd name="T35" fmla="*/ 176 h 712"/>
                      <a:gd name="T36" fmla="*/ 277 w 1321"/>
                      <a:gd name="T37" fmla="*/ 175 h 712"/>
                      <a:gd name="T38" fmla="*/ 231 w 1321"/>
                      <a:gd name="T39" fmla="*/ 173 h 712"/>
                      <a:gd name="T40" fmla="*/ 187 w 1321"/>
                      <a:gd name="T41" fmla="*/ 170 h 712"/>
                      <a:gd name="T42" fmla="*/ 149 w 1321"/>
                      <a:gd name="T43" fmla="*/ 168 h 712"/>
                      <a:gd name="T44" fmla="*/ 114 w 1321"/>
                      <a:gd name="T45" fmla="*/ 164 h 712"/>
                      <a:gd name="T46" fmla="*/ 78 w 1321"/>
                      <a:gd name="T47" fmla="*/ 161 h 712"/>
                      <a:gd name="T48" fmla="*/ 55 w 1321"/>
                      <a:gd name="T49" fmla="*/ 157 h 712"/>
                      <a:gd name="T50" fmla="*/ 27 w 1321"/>
                      <a:gd name="T51" fmla="*/ 151 h 712"/>
                      <a:gd name="T52" fmla="*/ 18 w 1321"/>
                      <a:gd name="T53" fmla="*/ 145 h 712"/>
                      <a:gd name="T54" fmla="*/ 6 w 1321"/>
                      <a:gd name="T55" fmla="*/ 138 h 712"/>
                      <a:gd name="T56" fmla="*/ 0 w 1321"/>
                      <a:gd name="T57" fmla="*/ 130 h 712"/>
                      <a:gd name="T58" fmla="*/ 0 w 1321"/>
                      <a:gd name="T59" fmla="*/ 129 h 712"/>
                      <a:gd name="T60" fmla="*/ 4 w 1321"/>
                      <a:gd name="T61" fmla="*/ 119 h 712"/>
                      <a:gd name="T62" fmla="*/ 16 w 1321"/>
                      <a:gd name="T63" fmla="*/ 111 h 712"/>
                      <a:gd name="T64" fmla="*/ 39 w 1321"/>
                      <a:gd name="T65" fmla="*/ 92 h 712"/>
                      <a:gd name="T66" fmla="*/ 74 w 1321"/>
                      <a:gd name="T67" fmla="*/ 74 h 712"/>
                      <a:gd name="T68" fmla="*/ 118 w 1321"/>
                      <a:gd name="T69" fmla="*/ 59 h 712"/>
                      <a:gd name="T70" fmla="*/ 163 w 1321"/>
                      <a:gd name="T71" fmla="*/ 43 h 712"/>
                      <a:gd name="T72" fmla="*/ 215 w 1321"/>
                      <a:gd name="T73" fmla="*/ 30 h 712"/>
                      <a:gd name="T74" fmla="*/ 272 w 1321"/>
                      <a:gd name="T75" fmla="*/ 20 h 712"/>
                      <a:gd name="T76" fmla="*/ 330 w 1321"/>
                      <a:gd name="T77" fmla="*/ 11 h 712"/>
                      <a:gd name="T78" fmla="*/ 395 w 1321"/>
                      <a:gd name="T79" fmla="*/ 5 h 712"/>
                      <a:gd name="T80" fmla="*/ 462 w 1321"/>
                      <a:gd name="T81" fmla="*/ 4 h 712"/>
                      <a:gd name="T82" fmla="*/ 531 w 1321"/>
                      <a:gd name="T83" fmla="*/ 0 h 712"/>
                      <a:gd name="T84" fmla="*/ 531 w 1321"/>
                      <a:gd name="T85" fmla="*/ 0 h 712"/>
                      <a:gd name="T86" fmla="*/ 603 w 1321"/>
                      <a:gd name="T87" fmla="*/ 4 h 712"/>
                      <a:gd name="T88" fmla="*/ 674 w 1321"/>
                      <a:gd name="T89" fmla="*/ 5 h 712"/>
                      <a:gd name="T90" fmla="*/ 741 w 1321"/>
                      <a:gd name="T91" fmla="*/ 12 h 712"/>
                      <a:gd name="T92" fmla="*/ 804 w 1321"/>
                      <a:gd name="T93" fmla="*/ 22 h 712"/>
                      <a:gd name="T94" fmla="*/ 860 w 1321"/>
                      <a:gd name="T95" fmla="*/ 34 h 712"/>
                      <a:gd name="T96" fmla="*/ 913 w 1321"/>
                      <a:gd name="T97" fmla="*/ 48 h 712"/>
                      <a:gd name="T98" fmla="*/ 960 w 1321"/>
                      <a:gd name="T99" fmla="*/ 63 h 712"/>
                      <a:gd name="T100" fmla="*/ 1001 w 1321"/>
                      <a:gd name="T101" fmla="*/ 81 h 712"/>
                      <a:gd name="T102" fmla="*/ 1034 w 1321"/>
                      <a:gd name="T103" fmla="*/ 100 h 712"/>
                      <a:gd name="T104" fmla="*/ 1034 w 1321"/>
                      <a:gd name="T105" fmla="*/ 100 h 71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1321"/>
                      <a:gd name="T160" fmla="*/ 0 h 712"/>
                      <a:gd name="T161" fmla="*/ 1321 w 1321"/>
                      <a:gd name="T162" fmla="*/ 712 h 712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28040" name="Text Box 8">
                  <a:extLst>
                    <a:ext uri="{FF2B5EF4-FFF2-40B4-BE49-F238E27FC236}">
                      <a16:creationId xmlns:a16="http://schemas.microsoft.com/office/drawing/2014/main" id="{D81411D8-A024-47EA-8071-85BFD7CC98B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1630" y="2016"/>
                  <a:ext cx="167" cy="1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24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Verdana" panose="020B0604030504040204" pitchFamily="34" charset="0"/>
                    </a:rPr>
                    <a:t>A</a:t>
                  </a:r>
                </a:p>
              </p:txBody>
            </p:sp>
          </p:grpSp>
          <p:sp>
            <p:nvSpPr>
              <p:cNvPr id="66609" name="Text Box 9">
                <a:extLst>
                  <a:ext uri="{FF2B5EF4-FFF2-40B4-BE49-F238E27FC236}">
                    <a16:creationId xmlns:a16="http://schemas.microsoft.com/office/drawing/2014/main" id="{0E93685C-9069-42B3-BB1C-3F7C31C6E83C}"/>
                  </a:ext>
                </a:extLst>
              </p:cNvPr>
              <p:cNvSpPr txBox="1">
                <a:spLocks noChangeArrowheads="1"/>
              </p:cNvSpPr>
              <p:nvPr/>
            </p:nvSpPr>
            <p:spPr bwMode="black">
              <a:xfrm>
                <a:off x="0" y="1248"/>
                <a:ext cx="2880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600" b="1" i="1"/>
                  <a:t>Ánh trăng sáng ngời.</a:t>
                </a:r>
              </a:p>
            </p:txBody>
          </p:sp>
        </p:grpSp>
      </p:grpSp>
      <p:grpSp>
        <p:nvGrpSpPr>
          <p:cNvPr id="7" name="Group 39">
            <a:extLst>
              <a:ext uri="{FF2B5EF4-FFF2-40B4-BE49-F238E27FC236}">
                <a16:creationId xmlns:a16="http://schemas.microsoft.com/office/drawing/2014/main" id="{CE482C97-915F-4113-AC88-4D090FCCB16F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3429000"/>
            <a:ext cx="5964238" cy="1006475"/>
            <a:chOff x="0" y="1728"/>
            <a:chExt cx="3757" cy="634"/>
          </a:xfrm>
        </p:grpSpPr>
        <p:sp>
          <p:nvSpPr>
            <p:cNvPr id="66598" name="Rectangle 10">
              <a:extLst>
                <a:ext uri="{FF2B5EF4-FFF2-40B4-BE49-F238E27FC236}">
                  <a16:creationId xmlns:a16="http://schemas.microsoft.com/office/drawing/2014/main" id="{41B2C131-C046-4623-A114-E32256317EC4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0" y="1872"/>
              <a:ext cx="3264" cy="45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418AE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2400"/>
            </a:p>
          </p:txBody>
        </p:sp>
        <p:grpSp>
          <p:nvGrpSpPr>
            <p:cNvPr id="66599" name="Group 35">
              <a:extLst>
                <a:ext uri="{FF2B5EF4-FFF2-40B4-BE49-F238E27FC236}">
                  <a16:creationId xmlns:a16="http://schemas.microsoft.com/office/drawing/2014/main" id="{7BDBA185-7E81-4BCD-A0DA-B70EB6C41D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28"/>
              <a:ext cx="3757" cy="634"/>
              <a:chOff x="0" y="1728"/>
              <a:chExt cx="3757" cy="634"/>
            </a:xfrm>
          </p:grpSpPr>
          <p:grpSp>
            <p:nvGrpSpPr>
              <p:cNvPr id="66600" name="Group 11">
                <a:extLst>
                  <a:ext uri="{FF2B5EF4-FFF2-40B4-BE49-F238E27FC236}">
                    <a16:creationId xmlns:a16="http://schemas.microsoft.com/office/drawing/2014/main" id="{A1D03365-25D7-4FDE-948D-3E1E7CE227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72" y="1728"/>
                <a:ext cx="685" cy="634"/>
                <a:chOff x="3938" y="1968"/>
                <a:chExt cx="430" cy="437"/>
              </a:xfrm>
            </p:grpSpPr>
            <p:grpSp>
              <p:nvGrpSpPr>
                <p:cNvPr id="66602" name="Group 12">
                  <a:extLst>
                    <a:ext uri="{FF2B5EF4-FFF2-40B4-BE49-F238E27FC236}">
                      <a16:creationId xmlns:a16="http://schemas.microsoft.com/office/drawing/2014/main" id="{F9AB04F7-52E6-42F1-9C26-66D302C49F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38" y="1968"/>
                  <a:ext cx="430" cy="437"/>
                  <a:chOff x="2016" y="1920"/>
                  <a:chExt cx="1680" cy="1680"/>
                </a:xfrm>
              </p:grpSpPr>
              <p:sp>
                <p:nvSpPr>
                  <p:cNvPr id="66604" name="Oval 13">
                    <a:extLst>
                      <a:ext uri="{FF2B5EF4-FFF2-40B4-BE49-F238E27FC236}">
                        <a16:creationId xmlns:a16="http://schemas.microsoft.com/office/drawing/2014/main" id="{A662026F-A823-4DE4-92AB-4D790D5A28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4996E3"/>
                      </a:gs>
                      <a:gs pos="100000">
                        <a:srgbClr val="162D45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2400"/>
                  </a:p>
                </p:txBody>
              </p:sp>
              <p:sp>
                <p:nvSpPr>
                  <p:cNvPr id="66605" name="Freeform 14">
                    <a:extLst>
                      <a:ext uri="{FF2B5EF4-FFF2-40B4-BE49-F238E27FC236}">
                        <a16:creationId xmlns:a16="http://schemas.microsoft.com/office/drawing/2014/main" id="{91944880-9CD2-4633-BBA3-87855DDA12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>
                      <a:gd name="T0" fmla="*/ 1034 w 1321"/>
                      <a:gd name="T1" fmla="*/ 100 h 712"/>
                      <a:gd name="T2" fmla="*/ 1047 w 1321"/>
                      <a:gd name="T3" fmla="*/ 110 h 712"/>
                      <a:gd name="T4" fmla="*/ 1050 w 1321"/>
                      <a:gd name="T5" fmla="*/ 119 h 712"/>
                      <a:gd name="T6" fmla="*/ 1045 w 1321"/>
                      <a:gd name="T7" fmla="*/ 128 h 712"/>
                      <a:gd name="T8" fmla="*/ 1032 w 1321"/>
                      <a:gd name="T9" fmla="*/ 135 h 712"/>
                      <a:gd name="T10" fmla="*/ 1011 w 1321"/>
                      <a:gd name="T11" fmla="*/ 144 h 712"/>
                      <a:gd name="T12" fmla="*/ 985 w 1321"/>
                      <a:gd name="T13" fmla="*/ 150 h 712"/>
                      <a:gd name="T14" fmla="*/ 951 w 1321"/>
                      <a:gd name="T15" fmla="*/ 156 h 712"/>
                      <a:gd name="T16" fmla="*/ 912 w 1321"/>
                      <a:gd name="T17" fmla="*/ 162 h 712"/>
                      <a:gd name="T18" fmla="*/ 868 w 1321"/>
                      <a:gd name="T19" fmla="*/ 166 h 712"/>
                      <a:gd name="T20" fmla="*/ 820 w 1321"/>
                      <a:gd name="T21" fmla="*/ 170 h 712"/>
                      <a:gd name="T22" fmla="*/ 769 w 1321"/>
                      <a:gd name="T23" fmla="*/ 171 h 712"/>
                      <a:gd name="T24" fmla="*/ 712 w 1321"/>
                      <a:gd name="T25" fmla="*/ 175 h 712"/>
                      <a:gd name="T26" fmla="*/ 655 w 1321"/>
                      <a:gd name="T27" fmla="*/ 176 h 712"/>
                      <a:gd name="T28" fmla="*/ 633 w 1321"/>
                      <a:gd name="T29" fmla="*/ 177 h 712"/>
                      <a:gd name="T30" fmla="*/ 379 w 1321"/>
                      <a:gd name="T31" fmla="*/ 177 h 712"/>
                      <a:gd name="T32" fmla="*/ 375 w 1321"/>
                      <a:gd name="T33" fmla="*/ 177 h 712"/>
                      <a:gd name="T34" fmla="*/ 325 w 1321"/>
                      <a:gd name="T35" fmla="*/ 176 h 712"/>
                      <a:gd name="T36" fmla="*/ 277 w 1321"/>
                      <a:gd name="T37" fmla="*/ 175 h 712"/>
                      <a:gd name="T38" fmla="*/ 231 w 1321"/>
                      <a:gd name="T39" fmla="*/ 173 h 712"/>
                      <a:gd name="T40" fmla="*/ 187 w 1321"/>
                      <a:gd name="T41" fmla="*/ 170 h 712"/>
                      <a:gd name="T42" fmla="*/ 149 w 1321"/>
                      <a:gd name="T43" fmla="*/ 168 h 712"/>
                      <a:gd name="T44" fmla="*/ 114 w 1321"/>
                      <a:gd name="T45" fmla="*/ 164 h 712"/>
                      <a:gd name="T46" fmla="*/ 78 w 1321"/>
                      <a:gd name="T47" fmla="*/ 161 h 712"/>
                      <a:gd name="T48" fmla="*/ 55 w 1321"/>
                      <a:gd name="T49" fmla="*/ 157 h 712"/>
                      <a:gd name="T50" fmla="*/ 27 w 1321"/>
                      <a:gd name="T51" fmla="*/ 151 h 712"/>
                      <a:gd name="T52" fmla="*/ 18 w 1321"/>
                      <a:gd name="T53" fmla="*/ 145 h 712"/>
                      <a:gd name="T54" fmla="*/ 6 w 1321"/>
                      <a:gd name="T55" fmla="*/ 138 h 712"/>
                      <a:gd name="T56" fmla="*/ 0 w 1321"/>
                      <a:gd name="T57" fmla="*/ 130 h 712"/>
                      <a:gd name="T58" fmla="*/ 0 w 1321"/>
                      <a:gd name="T59" fmla="*/ 129 h 712"/>
                      <a:gd name="T60" fmla="*/ 4 w 1321"/>
                      <a:gd name="T61" fmla="*/ 119 h 712"/>
                      <a:gd name="T62" fmla="*/ 16 w 1321"/>
                      <a:gd name="T63" fmla="*/ 111 h 712"/>
                      <a:gd name="T64" fmla="*/ 39 w 1321"/>
                      <a:gd name="T65" fmla="*/ 92 h 712"/>
                      <a:gd name="T66" fmla="*/ 74 w 1321"/>
                      <a:gd name="T67" fmla="*/ 74 h 712"/>
                      <a:gd name="T68" fmla="*/ 118 w 1321"/>
                      <a:gd name="T69" fmla="*/ 59 h 712"/>
                      <a:gd name="T70" fmla="*/ 163 w 1321"/>
                      <a:gd name="T71" fmla="*/ 43 h 712"/>
                      <a:gd name="T72" fmla="*/ 215 w 1321"/>
                      <a:gd name="T73" fmla="*/ 30 h 712"/>
                      <a:gd name="T74" fmla="*/ 272 w 1321"/>
                      <a:gd name="T75" fmla="*/ 20 h 712"/>
                      <a:gd name="T76" fmla="*/ 330 w 1321"/>
                      <a:gd name="T77" fmla="*/ 11 h 712"/>
                      <a:gd name="T78" fmla="*/ 395 w 1321"/>
                      <a:gd name="T79" fmla="*/ 5 h 712"/>
                      <a:gd name="T80" fmla="*/ 462 w 1321"/>
                      <a:gd name="T81" fmla="*/ 4 h 712"/>
                      <a:gd name="T82" fmla="*/ 531 w 1321"/>
                      <a:gd name="T83" fmla="*/ 0 h 712"/>
                      <a:gd name="T84" fmla="*/ 531 w 1321"/>
                      <a:gd name="T85" fmla="*/ 0 h 712"/>
                      <a:gd name="T86" fmla="*/ 603 w 1321"/>
                      <a:gd name="T87" fmla="*/ 4 h 712"/>
                      <a:gd name="T88" fmla="*/ 674 w 1321"/>
                      <a:gd name="T89" fmla="*/ 5 h 712"/>
                      <a:gd name="T90" fmla="*/ 741 w 1321"/>
                      <a:gd name="T91" fmla="*/ 12 h 712"/>
                      <a:gd name="T92" fmla="*/ 804 w 1321"/>
                      <a:gd name="T93" fmla="*/ 22 h 712"/>
                      <a:gd name="T94" fmla="*/ 860 w 1321"/>
                      <a:gd name="T95" fmla="*/ 34 h 712"/>
                      <a:gd name="T96" fmla="*/ 913 w 1321"/>
                      <a:gd name="T97" fmla="*/ 48 h 712"/>
                      <a:gd name="T98" fmla="*/ 960 w 1321"/>
                      <a:gd name="T99" fmla="*/ 63 h 712"/>
                      <a:gd name="T100" fmla="*/ 1001 w 1321"/>
                      <a:gd name="T101" fmla="*/ 81 h 712"/>
                      <a:gd name="T102" fmla="*/ 1034 w 1321"/>
                      <a:gd name="T103" fmla="*/ 100 h 712"/>
                      <a:gd name="T104" fmla="*/ 1034 w 1321"/>
                      <a:gd name="T105" fmla="*/ 100 h 71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1321"/>
                      <a:gd name="T160" fmla="*/ 0 h 712"/>
                      <a:gd name="T161" fmla="*/ 1321 w 1321"/>
                      <a:gd name="T162" fmla="*/ 712 h 712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66A7E8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28047" name="Text Box 15">
                  <a:extLst>
                    <a:ext uri="{FF2B5EF4-FFF2-40B4-BE49-F238E27FC236}">
                      <a16:creationId xmlns:a16="http://schemas.microsoft.com/office/drawing/2014/main" id="{5F638DD8-2F60-4A7B-9A8B-3B41A487316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4066" y="2028"/>
                  <a:ext cx="166" cy="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24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Verdana" panose="020B0604030504040204" pitchFamily="34" charset="0"/>
                    </a:rPr>
                    <a:t>B</a:t>
                  </a:r>
                </a:p>
              </p:txBody>
            </p:sp>
          </p:grpSp>
          <p:sp>
            <p:nvSpPr>
              <p:cNvPr id="66601" name="Text Box 16">
                <a:extLst>
                  <a:ext uri="{FF2B5EF4-FFF2-40B4-BE49-F238E27FC236}">
                    <a16:creationId xmlns:a16="http://schemas.microsoft.com/office/drawing/2014/main" id="{BF46D8D3-DC57-46D7-A973-846C1E7F4553}"/>
                  </a:ext>
                </a:extLst>
              </p:cNvPr>
              <p:cNvSpPr txBox="1">
                <a:spLocks noChangeArrowheads="1"/>
              </p:cNvSpPr>
              <p:nvPr/>
            </p:nvSpPr>
            <p:spPr bwMode="black">
              <a:xfrm>
                <a:off x="0" y="1948"/>
                <a:ext cx="3072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600" b="1" i="1"/>
                  <a:t>Ông trăng như cái mâm vàng.</a:t>
                </a:r>
              </a:p>
            </p:txBody>
          </p:sp>
        </p:grpSp>
      </p:grpSp>
      <p:grpSp>
        <p:nvGrpSpPr>
          <p:cNvPr id="11" name="Group 40">
            <a:extLst>
              <a:ext uri="{FF2B5EF4-FFF2-40B4-BE49-F238E27FC236}">
                <a16:creationId xmlns:a16="http://schemas.microsoft.com/office/drawing/2014/main" id="{3C1AA21E-0A0B-43B7-8DE1-44065DB918D8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572000"/>
            <a:ext cx="6127750" cy="1012825"/>
            <a:chOff x="0" y="2448"/>
            <a:chExt cx="3860" cy="638"/>
          </a:xfrm>
        </p:grpSpPr>
        <p:sp>
          <p:nvSpPr>
            <p:cNvPr id="66590" name="Rectangle 17">
              <a:extLst>
                <a:ext uri="{FF2B5EF4-FFF2-40B4-BE49-F238E27FC236}">
                  <a16:creationId xmlns:a16="http://schemas.microsoft.com/office/drawing/2014/main" id="{50A4A487-FD4E-4A67-BFA7-9549DB68C3BD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0" y="2592"/>
              <a:ext cx="3582" cy="45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42E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2400"/>
            </a:p>
          </p:txBody>
        </p:sp>
        <p:grpSp>
          <p:nvGrpSpPr>
            <p:cNvPr id="66591" name="Group 36">
              <a:extLst>
                <a:ext uri="{FF2B5EF4-FFF2-40B4-BE49-F238E27FC236}">
                  <a16:creationId xmlns:a16="http://schemas.microsoft.com/office/drawing/2014/main" id="{D17B802B-C058-4A05-ADCD-42A5F30F5F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448"/>
              <a:ext cx="3860" cy="638"/>
              <a:chOff x="0" y="2448"/>
              <a:chExt cx="3860" cy="638"/>
            </a:xfrm>
          </p:grpSpPr>
          <p:grpSp>
            <p:nvGrpSpPr>
              <p:cNvPr id="66592" name="Group 18">
                <a:extLst>
                  <a:ext uri="{FF2B5EF4-FFF2-40B4-BE49-F238E27FC236}">
                    <a16:creationId xmlns:a16="http://schemas.microsoft.com/office/drawing/2014/main" id="{C3AD6694-0192-456D-893A-5A6696F181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68" y="2448"/>
                <a:ext cx="692" cy="638"/>
                <a:chOff x="3552" y="3339"/>
                <a:chExt cx="412" cy="392"/>
              </a:xfrm>
            </p:grpSpPr>
            <p:grpSp>
              <p:nvGrpSpPr>
                <p:cNvPr id="66594" name="Group 19">
                  <a:extLst>
                    <a:ext uri="{FF2B5EF4-FFF2-40B4-BE49-F238E27FC236}">
                      <a16:creationId xmlns:a16="http://schemas.microsoft.com/office/drawing/2014/main" id="{5ED1E273-CCE3-42D4-A9DC-AB8E3833CA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2" y="3339"/>
                  <a:ext cx="412" cy="392"/>
                  <a:chOff x="2016" y="1920"/>
                  <a:chExt cx="1680" cy="1680"/>
                </a:xfrm>
              </p:grpSpPr>
              <p:sp>
                <p:nvSpPr>
                  <p:cNvPr id="66596" name="Oval 20">
                    <a:extLst>
                      <a:ext uri="{FF2B5EF4-FFF2-40B4-BE49-F238E27FC236}">
                        <a16:creationId xmlns:a16="http://schemas.microsoft.com/office/drawing/2014/main" id="{538CB7A9-7993-402D-9D5E-E1B5305C4F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9966FF"/>
                      </a:gs>
                      <a:gs pos="100000">
                        <a:srgbClr val="25193E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2400"/>
                  </a:p>
                </p:txBody>
              </p:sp>
              <p:sp>
                <p:nvSpPr>
                  <p:cNvPr id="66597" name="Freeform 21">
                    <a:extLst>
                      <a:ext uri="{FF2B5EF4-FFF2-40B4-BE49-F238E27FC236}">
                        <a16:creationId xmlns:a16="http://schemas.microsoft.com/office/drawing/2014/main" id="{F32D15FC-7DDF-4F27-9445-0AEF2960BB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>
                      <a:gd name="T0" fmla="*/ 1034 w 1321"/>
                      <a:gd name="T1" fmla="*/ 100 h 712"/>
                      <a:gd name="T2" fmla="*/ 1047 w 1321"/>
                      <a:gd name="T3" fmla="*/ 110 h 712"/>
                      <a:gd name="T4" fmla="*/ 1050 w 1321"/>
                      <a:gd name="T5" fmla="*/ 119 h 712"/>
                      <a:gd name="T6" fmla="*/ 1045 w 1321"/>
                      <a:gd name="T7" fmla="*/ 128 h 712"/>
                      <a:gd name="T8" fmla="*/ 1032 w 1321"/>
                      <a:gd name="T9" fmla="*/ 135 h 712"/>
                      <a:gd name="T10" fmla="*/ 1011 w 1321"/>
                      <a:gd name="T11" fmla="*/ 144 h 712"/>
                      <a:gd name="T12" fmla="*/ 985 w 1321"/>
                      <a:gd name="T13" fmla="*/ 150 h 712"/>
                      <a:gd name="T14" fmla="*/ 951 w 1321"/>
                      <a:gd name="T15" fmla="*/ 156 h 712"/>
                      <a:gd name="T16" fmla="*/ 912 w 1321"/>
                      <a:gd name="T17" fmla="*/ 162 h 712"/>
                      <a:gd name="T18" fmla="*/ 868 w 1321"/>
                      <a:gd name="T19" fmla="*/ 166 h 712"/>
                      <a:gd name="T20" fmla="*/ 820 w 1321"/>
                      <a:gd name="T21" fmla="*/ 170 h 712"/>
                      <a:gd name="T22" fmla="*/ 769 w 1321"/>
                      <a:gd name="T23" fmla="*/ 171 h 712"/>
                      <a:gd name="T24" fmla="*/ 712 w 1321"/>
                      <a:gd name="T25" fmla="*/ 175 h 712"/>
                      <a:gd name="T26" fmla="*/ 655 w 1321"/>
                      <a:gd name="T27" fmla="*/ 176 h 712"/>
                      <a:gd name="T28" fmla="*/ 633 w 1321"/>
                      <a:gd name="T29" fmla="*/ 177 h 712"/>
                      <a:gd name="T30" fmla="*/ 379 w 1321"/>
                      <a:gd name="T31" fmla="*/ 177 h 712"/>
                      <a:gd name="T32" fmla="*/ 375 w 1321"/>
                      <a:gd name="T33" fmla="*/ 177 h 712"/>
                      <a:gd name="T34" fmla="*/ 325 w 1321"/>
                      <a:gd name="T35" fmla="*/ 176 h 712"/>
                      <a:gd name="T36" fmla="*/ 277 w 1321"/>
                      <a:gd name="T37" fmla="*/ 175 h 712"/>
                      <a:gd name="T38" fmla="*/ 231 w 1321"/>
                      <a:gd name="T39" fmla="*/ 173 h 712"/>
                      <a:gd name="T40" fmla="*/ 187 w 1321"/>
                      <a:gd name="T41" fmla="*/ 170 h 712"/>
                      <a:gd name="T42" fmla="*/ 149 w 1321"/>
                      <a:gd name="T43" fmla="*/ 168 h 712"/>
                      <a:gd name="T44" fmla="*/ 114 w 1321"/>
                      <a:gd name="T45" fmla="*/ 164 h 712"/>
                      <a:gd name="T46" fmla="*/ 78 w 1321"/>
                      <a:gd name="T47" fmla="*/ 161 h 712"/>
                      <a:gd name="T48" fmla="*/ 55 w 1321"/>
                      <a:gd name="T49" fmla="*/ 157 h 712"/>
                      <a:gd name="T50" fmla="*/ 27 w 1321"/>
                      <a:gd name="T51" fmla="*/ 151 h 712"/>
                      <a:gd name="T52" fmla="*/ 18 w 1321"/>
                      <a:gd name="T53" fmla="*/ 145 h 712"/>
                      <a:gd name="T54" fmla="*/ 6 w 1321"/>
                      <a:gd name="T55" fmla="*/ 138 h 712"/>
                      <a:gd name="T56" fmla="*/ 0 w 1321"/>
                      <a:gd name="T57" fmla="*/ 130 h 712"/>
                      <a:gd name="T58" fmla="*/ 0 w 1321"/>
                      <a:gd name="T59" fmla="*/ 129 h 712"/>
                      <a:gd name="T60" fmla="*/ 4 w 1321"/>
                      <a:gd name="T61" fmla="*/ 119 h 712"/>
                      <a:gd name="T62" fmla="*/ 16 w 1321"/>
                      <a:gd name="T63" fmla="*/ 111 h 712"/>
                      <a:gd name="T64" fmla="*/ 39 w 1321"/>
                      <a:gd name="T65" fmla="*/ 92 h 712"/>
                      <a:gd name="T66" fmla="*/ 74 w 1321"/>
                      <a:gd name="T67" fmla="*/ 74 h 712"/>
                      <a:gd name="T68" fmla="*/ 118 w 1321"/>
                      <a:gd name="T69" fmla="*/ 59 h 712"/>
                      <a:gd name="T70" fmla="*/ 163 w 1321"/>
                      <a:gd name="T71" fmla="*/ 43 h 712"/>
                      <a:gd name="T72" fmla="*/ 215 w 1321"/>
                      <a:gd name="T73" fmla="*/ 30 h 712"/>
                      <a:gd name="T74" fmla="*/ 272 w 1321"/>
                      <a:gd name="T75" fmla="*/ 20 h 712"/>
                      <a:gd name="T76" fmla="*/ 330 w 1321"/>
                      <a:gd name="T77" fmla="*/ 11 h 712"/>
                      <a:gd name="T78" fmla="*/ 395 w 1321"/>
                      <a:gd name="T79" fmla="*/ 5 h 712"/>
                      <a:gd name="T80" fmla="*/ 462 w 1321"/>
                      <a:gd name="T81" fmla="*/ 4 h 712"/>
                      <a:gd name="T82" fmla="*/ 531 w 1321"/>
                      <a:gd name="T83" fmla="*/ 0 h 712"/>
                      <a:gd name="T84" fmla="*/ 531 w 1321"/>
                      <a:gd name="T85" fmla="*/ 0 h 712"/>
                      <a:gd name="T86" fmla="*/ 603 w 1321"/>
                      <a:gd name="T87" fmla="*/ 4 h 712"/>
                      <a:gd name="T88" fmla="*/ 674 w 1321"/>
                      <a:gd name="T89" fmla="*/ 5 h 712"/>
                      <a:gd name="T90" fmla="*/ 741 w 1321"/>
                      <a:gd name="T91" fmla="*/ 12 h 712"/>
                      <a:gd name="T92" fmla="*/ 804 w 1321"/>
                      <a:gd name="T93" fmla="*/ 22 h 712"/>
                      <a:gd name="T94" fmla="*/ 860 w 1321"/>
                      <a:gd name="T95" fmla="*/ 34 h 712"/>
                      <a:gd name="T96" fmla="*/ 913 w 1321"/>
                      <a:gd name="T97" fmla="*/ 48 h 712"/>
                      <a:gd name="T98" fmla="*/ 960 w 1321"/>
                      <a:gd name="T99" fmla="*/ 63 h 712"/>
                      <a:gd name="T100" fmla="*/ 1001 w 1321"/>
                      <a:gd name="T101" fmla="*/ 81 h 712"/>
                      <a:gd name="T102" fmla="*/ 1034 w 1321"/>
                      <a:gd name="T103" fmla="*/ 100 h 712"/>
                      <a:gd name="T104" fmla="*/ 1034 w 1321"/>
                      <a:gd name="T105" fmla="*/ 100 h 71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1321"/>
                      <a:gd name="T160" fmla="*/ 0 h 712"/>
                      <a:gd name="T161" fmla="*/ 1321 w 1321"/>
                      <a:gd name="T162" fmla="*/ 712 h 712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9966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28054" name="Text Box 22">
                  <a:extLst>
                    <a:ext uri="{FF2B5EF4-FFF2-40B4-BE49-F238E27FC236}">
                      <a16:creationId xmlns:a16="http://schemas.microsoft.com/office/drawing/2014/main" id="{7E127BD6-1A20-4464-B86C-16193258A75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3704" y="3360"/>
                  <a:ext cx="152" cy="1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24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Verdana" panose="020B0604030504040204" pitchFamily="34" charset="0"/>
                    </a:rPr>
                    <a:t>C</a:t>
                  </a:r>
                </a:p>
              </p:txBody>
            </p:sp>
          </p:grpSp>
          <p:sp>
            <p:nvSpPr>
              <p:cNvPr id="66593" name="Text Box 23">
                <a:extLst>
                  <a:ext uri="{FF2B5EF4-FFF2-40B4-BE49-F238E27FC236}">
                    <a16:creationId xmlns:a16="http://schemas.microsoft.com/office/drawing/2014/main" id="{48AE395D-23CA-46B3-9633-3DA20531CA73}"/>
                  </a:ext>
                </a:extLst>
              </p:cNvPr>
              <p:cNvSpPr txBox="1">
                <a:spLocks noChangeArrowheads="1"/>
              </p:cNvSpPr>
              <p:nvPr/>
            </p:nvSpPr>
            <p:spPr bwMode="black">
              <a:xfrm>
                <a:off x="0" y="2702"/>
                <a:ext cx="3072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600" b="1" i="1"/>
                  <a:t>Ánh trăng sáng lung linh.</a:t>
                </a:r>
              </a:p>
            </p:txBody>
          </p:sp>
        </p:grpSp>
      </p:grpSp>
      <p:grpSp>
        <p:nvGrpSpPr>
          <p:cNvPr id="15" name="Group 41">
            <a:extLst>
              <a:ext uri="{FF2B5EF4-FFF2-40B4-BE49-F238E27FC236}">
                <a16:creationId xmlns:a16="http://schemas.microsoft.com/office/drawing/2014/main" id="{4D70F3B1-A6A8-4AA2-A795-329BB5E3649A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5638800"/>
            <a:ext cx="6818313" cy="1019175"/>
            <a:chOff x="0" y="3099"/>
            <a:chExt cx="4295" cy="642"/>
          </a:xfrm>
        </p:grpSpPr>
        <p:sp>
          <p:nvSpPr>
            <p:cNvPr id="66584" name="Rectangle 24">
              <a:extLst>
                <a:ext uri="{FF2B5EF4-FFF2-40B4-BE49-F238E27FC236}">
                  <a16:creationId xmlns:a16="http://schemas.microsoft.com/office/drawing/2014/main" id="{EE56FE20-6F2C-4887-A863-AEAF63D73600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0" y="3264"/>
              <a:ext cx="4027" cy="45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AD8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2400"/>
            </a:p>
          </p:txBody>
        </p:sp>
        <p:grpSp>
          <p:nvGrpSpPr>
            <p:cNvPr id="66585" name="Group 25">
              <a:extLst>
                <a:ext uri="{FF2B5EF4-FFF2-40B4-BE49-F238E27FC236}">
                  <a16:creationId xmlns:a16="http://schemas.microsoft.com/office/drawing/2014/main" id="{D39C893F-A6AF-4B56-BFCE-7BB86833EF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3099"/>
              <a:ext cx="695" cy="642"/>
              <a:chOff x="2016" y="1920"/>
              <a:chExt cx="1680" cy="1680"/>
            </a:xfrm>
          </p:grpSpPr>
          <p:sp>
            <p:nvSpPr>
              <p:cNvPr id="66588" name="Oval 26">
                <a:extLst>
                  <a:ext uri="{FF2B5EF4-FFF2-40B4-BE49-F238E27FC236}">
                    <a16:creationId xmlns:a16="http://schemas.microsoft.com/office/drawing/2014/main" id="{B49B2AA9-656C-412B-A2EF-273167C09C4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0C323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2400"/>
              </a:p>
            </p:txBody>
          </p:sp>
          <p:sp>
            <p:nvSpPr>
              <p:cNvPr id="66589" name="Freeform 27">
                <a:extLst>
                  <a:ext uri="{FF2B5EF4-FFF2-40B4-BE49-F238E27FC236}">
                    <a16:creationId xmlns:a16="http://schemas.microsoft.com/office/drawing/2014/main" id="{53E4823F-25D9-4F90-BB62-4BA08803EC5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034 w 1321"/>
                  <a:gd name="T1" fmla="*/ 100 h 712"/>
                  <a:gd name="T2" fmla="*/ 1047 w 1321"/>
                  <a:gd name="T3" fmla="*/ 110 h 712"/>
                  <a:gd name="T4" fmla="*/ 1050 w 1321"/>
                  <a:gd name="T5" fmla="*/ 119 h 712"/>
                  <a:gd name="T6" fmla="*/ 1045 w 1321"/>
                  <a:gd name="T7" fmla="*/ 128 h 712"/>
                  <a:gd name="T8" fmla="*/ 1032 w 1321"/>
                  <a:gd name="T9" fmla="*/ 135 h 712"/>
                  <a:gd name="T10" fmla="*/ 1011 w 1321"/>
                  <a:gd name="T11" fmla="*/ 144 h 712"/>
                  <a:gd name="T12" fmla="*/ 985 w 1321"/>
                  <a:gd name="T13" fmla="*/ 150 h 712"/>
                  <a:gd name="T14" fmla="*/ 951 w 1321"/>
                  <a:gd name="T15" fmla="*/ 156 h 712"/>
                  <a:gd name="T16" fmla="*/ 912 w 1321"/>
                  <a:gd name="T17" fmla="*/ 162 h 712"/>
                  <a:gd name="T18" fmla="*/ 868 w 1321"/>
                  <a:gd name="T19" fmla="*/ 166 h 712"/>
                  <a:gd name="T20" fmla="*/ 820 w 1321"/>
                  <a:gd name="T21" fmla="*/ 170 h 712"/>
                  <a:gd name="T22" fmla="*/ 769 w 1321"/>
                  <a:gd name="T23" fmla="*/ 171 h 712"/>
                  <a:gd name="T24" fmla="*/ 712 w 1321"/>
                  <a:gd name="T25" fmla="*/ 175 h 712"/>
                  <a:gd name="T26" fmla="*/ 655 w 1321"/>
                  <a:gd name="T27" fmla="*/ 176 h 712"/>
                  <a:gd name="T28" fmla="*/ 633 w 1321"/>
                  <a:gd name="T29" fmla="*/ 177 h 712"/>
                  <a:gd name="T30" fmla="*/ 379 w 1321"/>
                  <a:gd name="T31" fmla="*/ 177 h 712"/>
                  <a:gd name="T32" fmla="*/ 375 w 1321"/>
                  <a:gd name="T33" fmla="*/ 177 h 712"/>
                  <a:gd name="T34" fmla="*/ 325 w 1321"/>
                  <a:gd name="T35" fmla="*/ 176 h 712"/>
                  <a:gd name="T36" fmla="*/ 277 w 1321"/>
                  <a:gd name="T37" fmla="*/ 175 h 712"/>
                  <a:gd name="T38" fmla="*/ 231 w 1321"/>
                  <a:gd name="T39" fmla="*/ 173 h 712"/>
                  <a:gd name="T40" fmla="*/ 187 w 1321"/>
                  <a:gd name="T41" fmla="*/ 170 h 712"/>
                  <a:gd name="T42" fmla="*/ 149 w 1321"/>
                  <a:gd name="T43" fmla="*/ 168 h 712"/>
                  <a:gd name="T44" fmla="*/ 114 w 1321"/>
                  <a:gd name="T45" fmla="*/ 164 h 712"/>
                  <a:gd name="T46" fmla="*/ 78 w 1321"/>
                  <a:gd name="T47" fmla="*/ 161 h 712"/>
                  <a:gd name="T48" fmla="*/ 55 w 1321"/>
                  <a:gd name="T49" fmla="*/ 157 h 712"/>
                  <a:gd name="T50" fmla="*/ 27 w 1321"/>
                  <a:gd name="T51" fmla="*/ 151 h 712"/>
                  <a:gd name="T52" fmla="*/ 18 w 1321"/>
                  <a:gd name="T53" fmla="*/ 145 h 712"/>
                  <a:gd name="T54" fmla="*/ 6 w 1321"/>
                  <a:gd name="T55" fmla="*/ 138 h 712"/>
                  <a:gd name="T56" fmla="*/ 0 w 1321"/>
                  <a:gd name="T57" fmla="*/ 130 h 712"/>
                  <a:gd name="T58" fmla="*/ 0 w 1321"/>
                  <a:gd name="T59" fmla="*/ 129 h 712"/>
                  <a:gd name="T60" fmla="*/ 4 w 1321"/>
                  <a:gd name="T61" fmla="*/ 119 h 712"/>
                  <a:gd name="T62" fmla="*/ 16 w 1321"/>
                  <a:gd name="T63" fmla="*/ 111 h 712"/>
                  <a:gd name="T64" fmla="*/ 39 w 1321"/>
                  <a:gd name="T65" fmla="*/ 92 h 712"/>
                  <a:gd name="T66" fmla="*/ 74 w 1321"/>
                  <a:gd name="T67" fmla="*/ 74 h 712"/>
                  <a:gd name="T68" fmla="*/ 118 w 1321"/>
                  <a:gd name="T69" fmla="*/ 59 h 712"/>
                  <a:gd name="T70" fmla="*/ 163 w 1321"/>
                  <a:gd name="T71" fmla="*/ 43 h 712"/>
                  <a:gd name="T72" fmla="*/ 215 w 1321"/>
                  <a:gd name="T73" fmla="*/ 30 h 712"/>
                  <a:gd name="T74" fmla="*/ 272 w 1321"/>
                  <a:gd name="T75" fmla="*/ 20 h 712"/>
                  <a:gd name="T76" fmla="*/ 330 w 1321"/>
                  <a:gd name="T77" fmla="*/ 11 h 712"/>
                  <a:gd name="T78" fmla="*/ 395 w 1321"/>
                  <a:gd name="T79" fmla="*/ 5 h 712"/>
                  <a:gd name="T80" fmla="*/ 462 w 1321"/>
                  <a:gd name="T81" fmla="*/ 4 h 712"/>
                  <a:gd name="T82" fmla="*/ 531 w 1321"/>
                  <a:gd name="T83" fmla="*/ 0 h 712"/>
                  <a:gd name="T84" fmla="*/ 531 w 1321"/>
                  <a:gd name="T85" fmla="*/ 0 h 712"/>
                  <a:gd name="T86" fmla="*/ 603 w 1321"/>
                  <a:gd name="T87" fmla="*/ 4 h 712"/>
                  <a:gd name="T88" fmla="*/ 674 w 1321"/>
                  <a:gd name="T89" fmla="*/ 5 h 712"/>
                  <a:gd name="T90" fmla="*/ 741 w 1321"/>
                  <a:gd name="T91" fmla="*/ 12 h 712"/>
                  <a:gd name="T92" fmla="*/ 804 w 1321"/>
                  <a:gd name="T93" fmla="*/ 22 h 712"/>
                  <a:gd name="T94" fmla="*/ 860 w 1321"/>
                  <a:gd name="T95" fmla="*/ 34 h 712"/>
                  <a:gd name="T96" fmla="*/ 913 w 1321"/>
                  <a:gd name="T97" fmla="*/ 48 h 712"/>
                  <a:gd name="T98" fmla="*/ 960 w 1321"/>
                  <a:gd name="T99" fmla="*/ 63 h 712"/>
                  <a:gd name="T100" fmla="*/ 1001 w 1321"/>
                  <a:gd name="T101" fmla="*/ 81 h 712"/>
                  <a:gd name="T102" fmla="*/ 1034 w 1321"/>
                  <a:gd name="T103" fmla="*/ 100 h 712"/>
                  <a:gd name="T104" fmla="*/ 1034 w 1321"/>
                  <a:gd name="T105" fmla="*/ 100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33CCC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8060" name="Text Box 28">
              <a:extLst>
                <a:ext uri="{FF2B5EF4-FFF2-40B4-BE49-F238E27FC236}">
                  <a16:creationId xmlns:a16="http://schemas.microsoft.com/office/drawing/2014/main" id="{48F42B05-FAAE-4A13-8EA8-1647300A2CC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840" y="3147"/>
              <a:ext cx="275" cy="2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erdana" panose="020B0604030504040204" pitchFamily="34" charset="0"/>
                </a:rPr>
                <a:t>D</a:t>
              </a:r>
            </a:p>
          </p:txBody>
        </p:sp>
        <p:sp>
          <p:nvSpPr>
            <p:cNvPr id="66587" name="Text Box 29">
              <a:extLst>
                <a:ext uri="{FF2B5EF4-FFF2-40B4-BE49-F238E27FC236}">
                  <a16:creationId xmlns:a16="http://schemas.microsoft.com/office/drawing/2014/main" id="{D3439A38-36BF-417C-9228-AC64B5520A69}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>
              <a:off x="0" y="3339"/>
              <a:ext cx="345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vi-VN" sz="2600" b="1" i="1"/>
                <a:t>Làn sương lam mỏng lung linh</a:t>
              </a:r>
            </a:p>
          </p:txBody>
        </p:sp>
      </p:grpSp>
      <p:sp>
        <p:nvSpPr>
          <p:cNvPr id="428062" name="AutoShape 30">
            <a:extLst>
              <a:ext uri="{FF2B5EF4-FFF2-40B4-BE49-F238E27FC236}">
                <a16:creationId xmlns:a16="http://schemas.microsoft.com/office/drawing/2014/main" id="{FE0E95C5-A096-4463-AEDA-2441E05B4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2362200"/>
            <a:ext cx="1905000" cy="4267200"/>
          </a:xfrm>
          <a:prstGeom prst="wedgeRoundRectCallout">
            <a:avLst>
              <a:gd name="adj1" fmla="val -19083"/>
              <a:gd name="adj2" fmla="val 42597"/>
              <a:gd name="adj3" fmla="val 16667"/>
            </a:avLst>
          </a:prstGeom>
          <a:solidFill>
            <a:schemeClr val="bg1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Trong các câu bên câu nào có hình ảnh so sánh</a:t>
            </a:r>
          </a:p>
        </p:txBody>
      </p:sp>
      <p:sp>
        <p:nvSpPr>
          <p:cNvPr id="281633" name="Oval 33">
            <a:extLst>
              <a:ext uri="{FF2B5EF4-FFF2-40B4-BE49-F238E27FC236}">
                <a16:creationId xmlns:a16="http://schemas.microsoft.com/office/drawing/2014/main" id="{6C642CE3-DBD0-4CC0-A7CE-C135E5FAC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16002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FFFF00"/>
                </a:solidFill>
              </a:rPr>
              <a:t>Hết giờ</a:t>
            </a:r>
          </a:p>
        </p:txBody>
      </p:sp>
      <p:sp>
        <p:nvSpPr>
          <p:cNvPr id="281634" name="Oval 34">
            <a:extLst>
              <a:ext uri="{FF2B5EF4-FFF2-40B4-BE49-F238E27FC236}">
                <a16:creationId xmlns:a16="http://schemas.microsoft.com/office/drawing/2014/main" id="{31F5824B-CAA2-4273-B0E0-E0900CE37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16002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281635" name="Oval 35">
            <a:extLst>
              <a:ext uri="{FF2B5EF4-FFF2-40B4-BE49-F238E27FC236}">
                <a16:creationId xmlns:a16="http://schemas.microsoft.com/office/drawing/2014/main" id="{8B939D0C-AC5C-4AA7-BAF3-E3FB8471E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16002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281636" name="Oval 36">
            <a:extLst>
              <a:ext uri="{FF2B5EF4-FFF2-40B4-BE49-F238E27FC236}">
                <a16:creationId xmlns:a16="http://schemas.microsoft.com/office/drawing/2014/main" id="{3EF3FFE2-AD38-4D15-A038-3C5F43BED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16002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281637" name="Oval 37">
            <a:extLst>
              <a:ext uri="{FF2B5EF4-FFF2-40B4-BE49-F238E27FC236}">
                <a16:creationId xmlns:a16="http://schemas.microsoft.com/office/drawing/2014/main" id="{7F0B5F0E-458B-46B2-B84C-5E86E4585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16002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281638" name="Oval 38">
            <a:extLst>
              <a:ext uri="{FF2B5EF4-FFF2-40B4-BE49-F238E27FC236}">
                <a16:creationId xmlns:a16="http://schemas.microsoft.com/office/drawing/2014/main" id="{38F5D1BB-B0B9-4A90-884A-74001229D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16002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281639" name="Oval 39">
            <a:extLst>
              <a:ext uri="{FF2B5EF4-FFF2-40B4-BE49-F238E27FC236}">
                <a16:creationId xmlns:a16="http://schemas.microsoft.com/office/drawing/2014/main" id="{7F7ED6C3-BC3D-4D1A-9479-08E0ED5B3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16002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281640" name="Oval 40">
            <a:extLst>
              <a:ext uri="{FF2B5EF4-FFF2-40B4-BE49-F238E27FC236}">
                <a16:creationId xmlns:a16="http://schemas.microsoft.com/office/drawing/2014/main" id="{08F7CFD0-A2C7-433F-B7E8-B1F00D7A4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16002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281641" name="Oval 41">
            <a:extLst>
              <a:ext uri="{FF2B5EF4-FFF2-40B4-BE49-F238E27FC236}">
                <a16:creationId xmlns:a16="http://schemas.microsoft.com/office/drawing/2014/main" id="{B117917E-C9CA-4DF1-91F6-5C044833C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16002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281642" name="Oval 42">
            <a:extLst>
              <a:ext uri="{FF2B5EF4-FFF2-40B4-BE49-F238E27FC236}">
                <a16:creationId xmlns:a16="http://schemas.microsoft.com/office/drawing/2014/main" id="{0C0502FA-FAB1-4F79-820E-C7E568E29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16002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FF00"/>
                </a:solidFill>
              </a:rPr>
              <a:t>9</a:t>
            </a:r>
          </a:p>
        </p:txBody>
      </p:sp>
      <p:sp>
        <p:nvSpPr>
          <p:cNvPr id="2" name="Oval 42">
            <a:extLst>
              <a:ext uri="{FF2B5EF4-FFF2-40B4-BE49-F238E27FC236}">
                <a16:creationId xmlns:a16="http://schemas.microsoft.com/office/drawing/2014/main" id="{D88B74FD-98F4-467F-9217-415DDA71A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1600200"/>
            <a:ext cx="1236663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FF00"/>
                </a:solidFill>
              </a:rPr>
              <a:t>10</a:t>
            </a:r>
          </a:p>
        </p:txBody>
      </p:sp>
      <p:pic>
        <p:nvPicPr>
          <p:cNvPr id="66582" name="Rectangle 6">
            <a:extLst>
              <a:ext uri="{FF2B5EF4-FFF2-40B4-BE49-F238E27FC236}">
                <a16:creationId xmlns:a16="http://schemas.microsoft.com/office/drawing/2014/main" id="{50985F21-E807-4778-8C3F-468AF56ACFDB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700"/>
            <a:ext cx="83820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Oval 50">
            <a:hlinkClick r:id="rId6" action="ppaction://hlinksldjump"/>
            <a:extLst>
              <a:ext uri="{FF2B5EF4-FFF2-40B4-BE49-F238E27FC236}">
                <a16:creationId xmlns:a16="http://schemas.microsoft.com/office/drawing/2014/main" id="{E5E57988-7326-441A-9675-C5A1725571EB}"/>
              </a:ext>
            </a:extLst>
          </p:cNvPr>
          <p:cNvSpPr/>
          <p:nvPr/>
        </p:nvSpPr>
        <p:spPr>
          <a:xfrm>
            <a:off x="2057400" y="152400"/>
            <a:ext cx="736600" cy="69056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0000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8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2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28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281633" grpId="0" animBg="1"/>
      <p:bldP spid="281633" grpId="1" animBg="1"/>
      <p:bldP spid="281634" grpId="0" animBg="1"/>
      <p:bldP spid="281635" grpId="0" animBg="1"/>
      <p:bldP spid="281636" grpId="0" animBg="1"/>
      <p:bldP spid="281636" grpId="1" animBg="1"/>
      <p:bldP spid="281637" grpId="0" animBg="1"/>
      <p:bldP spid="281637" grpId="1" animBg="1"/>
      <p:bldP spid="281638" grpId="0" animBg="1"/>
      <p:bldP spid="281638" grpId="1" animBg="1"/>
      <p:bldP spid="281639" grpId="0" animBg="1"/>
      <p:bldP spid="281639" grpId="1" animBg="1"/>
      <p:bldP spid="281640" grpId="0" animBg="1"/>
      <p:bldP spid="281640" grpId="1" animBg="1"/>
      <p:bldP spid="281641" grpId="0" animBg="1"/>
      <p:bldP spid="281641" grpId="1" animBg="1"/>
      <p:bldP spid="281642" grpId="0" animBg="1"/>
      <p:bldP spid="281642" grpId="1" animBg="1"/>
      <p:bldP spid="2" grpId="0" animBg="1"/>
      <p:bldP spid="2" grpId="1" animBg="1"/>
      <p:bldP spid="5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6DAE85B7-D5C3-475B-868D-9BC535150A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7589" name="图片 86">
            <a:extLst>
              <a:ext uri="{FF2B5EF4-FFF2-40B4-BE49-F238E27FC236}">
                <a16:creationId xmlns:a16="http://schemas.microsoft.com/office/drawing/2014/main" id="{0A36B608-209E-4DCF-8B25-B918A4D7A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29"/>
          <a:stretch>
            <a:fillRect/>
          </a:stretch>
        </p:blipFill>
        <p:spPr bwMode="auto">
          <a:xfrm>
            <a:off x="0" y="0"/>
            <a:ext cx="18129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DDCB96AA-E361-4176-B79B-5FE3F7394A8A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2590800"/>
            <a:ext cx="6705600" cy="762000"/>
            <a:chOff x="0" y="1056"/>
            <a:chExt cx="3665" cy="631"/>
          </a:xfrm>
        </p:grpSpPr>
        <p:sp>
          <p:nvSpPr>
            <p:cNvPr id="67621" name="Rectangle 3">
              <a:extLst>
                <a:ext uri="{FF2B5EF4-FFF2-40B4-BE49-F238E27FC236}">
                  <a16:creationId xmlns:a16="http://schemas.microsoft.com/office/drawing/2014/main" id="{DC7802E3-AA71-476E-AA80-9D4AFA6C4E12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0" y="1152"/>
              <a:ext cx="3216" cy="453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Calibri" panose="020F0502020204030204" pitchFamily="34" charset="0"/>
              </a:endParaRPr>
            </a:p>
          </p:txBody>
        </p:sp>
        <p:grpSp>
          <p:nvGrpSpPr>
            <p:cNvPr id="67622" name="Group 4">
              <a:extLst>
                <a:ext uri="{FF2B5EF4-FFF2-40B4-BE49-F238E27FC236}">
                  <a16:creationId xmlns:a16="http://schemas.microsoft.com/office/drawing/2014/main" id="{AA586F4F-1DDE-4DA5-A016-BAAA0ECF59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056"/>
              <a:ext cx="3665" cy="631"/>
              <a:chOff x="0" y="1056"/>
              <a:chExt cx="3665" cy="631"/>
            </a:xfrm>
          </p:grpSpPr>
          <p:grpSp>
            <p:nvGrpSpPr>
              <p:cNvPr id="67623" name="Group 5">
                <a:extLst>
                  <a:ext uri="{FF2B5EF4-FFF2-40B4-BE49-F238E27FC236}">
                    <a16:creationId xmlns:a16="http://schemas.microsoft.com/office/drawing/2014/main" id="{84D51A84-FEC1-45CB-B31B-51DEE53EC1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47" y="1056"/>
                <a:ext cx="618" cy="631"/>
                <a:chOff x="1533" y="1968"/>
                <a:chExt cx="386" cy="432"/>
              </a:xfrm>
            </p:grpSpPr>
            <p:grpSp>
              <p:nvGrpSpPr>
                <p:cNvPr id="67625" name="Group 6">
                  <a:extLst>
                    <a:ext uri="{FF2B5EF4-FFF2-40B4-BE49-F238E27FC236}">
                      <a16:creationId xmlns:a16="http://schemas.microsoft.com/office/drawing/2014/main" id="{776E2B1B-AC56-44BD-9872-4A0AE308F6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33" y="1968"/>
                  <a:ext cx="386" cy="432"/>
                  <a:chOff x="2194" y="1920"/>
                  <a:chExt cx="1502" cy="1680"/>
                </a:xfrm>
              </p:grpSpPr>
              <p:sp>
                <p:nvSpPr>
                  <p:cNvPr id="67627" name="Oval 7">
                    <a:extLst>
                      <a:ext uri="{FF2B5EF4-FFF2-40B4-BE49-F238E27FC236}">
                        <a16:creationId xmlns:a16="http://schemas.microsoft.com/office/drawing/2014/main" id="{F8B99939-3212-46CA-BE5D-64B7969808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194" y="1920"/>
                    <a:ext cx="1502" cy="1680"/>
                  </a:xfrm>
                  <a:prstGeom prst="ellipse">
                    <a:avLst/>
                  </a:prstGeom>
                  <a:solidFill>
                    <a:srgbClr val="66FF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67628" name="Freeform 8">
                    <a:extLst>
                      <a:ext uri="{FF2B5EF4-FFF2-40B4-BE49-F238E27FC236}">
                        <a16:creationId xmlns:a16="http://schemas.microsoft.com/office/drawing/2014/main" id="{64CED117-F34A-4446-88E2-B6EAAEAF0F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>
                      <a:gd name="T0" fmla="*/ 922 w 1321"/>
                      <a:gd name="T1" fmla="*/ 49 h 712"/>
                      <a:gd name="T2" fmla="*/ 934 w 1321"/>
                      <a:gd name="T3" fmla="*/ 54 h 712"/>
                      <a:gd name="T4" fmla="*/ 937 w 1321"/>
                      <a:gd name="T5" fmla="*/ 60 h 712"/>
                      <a:gd name="T6" fmla="*/ 932 w 1321"/>
                      <a:gd name="T7" fmla="*/ 64 h 712"/>
                      <a:gd name="T8" fmla="*/ 920 w 1321"/>
                      <a:gd name="T9" fmla="*/ 68 h 712"/>
                      <a:gd name="T10" fmla="*/ 902 w 1321"/>
                      <a:gd name="T11" fmla="*/ 72 h 712"/>
                      <a:gd name="T12" fmla="*/ 878 w 1321"/>
                      <a:gd name="T13" fmla="*/ 75 h 712"/>
                      <a:gd name="T14" fmla="*/ 848 w 1321"/>
                      <a:gd name="T15" fmla="*/ 77 h 712"/>
                      <a:gd name="T16" fmla="*/ 813 w 1321"/>
                      <a:gd name="T17" fmla="*/ 81 h 712"/>
                      <a:gd name="T18" fmla="*/ 774 w 1321"/>
                      <a:gd name="T19" fmla="*/ 83 h 712"/>
                      <a:gd name="T20" fmla="*/ 731 w 1321"/>
                      <a:gd name="T21" fmla="*/ 84 h 712"/>
                      <a:gd name="T22" fmla="*/ 686 w 1321"/>
                      <a:gd name="T23" fmla="*/ 85 h 712"/>
                      <a:gd name="T24" fmla="*/ 636 w 1321"/>
                      <a:gd name="T25" fmla="*/ 87 h 712"/>
                      <a:gd name="T26" fmla="*/ 585 w 1321"/>
                      <a:gd name="T27" fmla="*/ 88 h 712"/>
                      <a:gd name="T28" fmla="*/ 564 w 1321"/>
                      <a:gd name="T29" fmla="*/ 89 h 712"/>
                      <a:gd name="T30" fmla="*/ 337 w 1321"/>
                      <a:gd name="T31" fmla="*/ 89 h 712"/>
                      <a:gd name="T32" fmla="*/ 334 w 1321"/>
                      <a:gd name="T33" fmla="*/ 89 h 712"/>
                      <a:gd name="T34" fmla="*/ 289 w 1321"/>
                      <a:gd name="T35" fmla="*/ 88 h 712"/>
                      <a:gd name="T36" fmla="*/ 247 w 1321"/>
                      <a:gd name="T37" fmla="*/ 87 h 712"/>
                      <a:gd name="T38" fmla="*/ 207 w 1321"/>
                      <a:gd name="T39" fmla="*/ 86 h 712"/>
                      <a:gd name="T40" fmla="*/ 168 w 1321"/>
                      <a:gd name="T41" fmla="*/ 84 h 712"/>
                      <a:gd name="T42" fmla="*/ 131 w 1321"/>
                      <a:gd name="T43" fmla="*/ 84 h 712"/>
                      <a:gd name="T44" fmla="*/ 102 w 1321"/>
                      <a:gd name="T45" fmla="*/ 82 h 712"/>
                      <a:gd name="T46" fmla="*/ 72 w 1321"/>
                      <a:gd name="T47" fmla="*/ 80 h 712"/>
                      <a:gd name="T48" fmla="*/ 49 w 1321"/>
                      <a:gd name="T49" fmla="*/ 78 h 712"/>
                      <a:gd name="T50" fmla="*/ 26 w 1321"/>
                      <a:gd name="T51" fmla="*/ 75 h 712"/>
                      <a:gd name="T52" fmla="*/ 18 w 1321"/>
                      <a:gd name="T53" fmla="*/ 72 h 712"/>
                      <a:gd name="T54" fmla="*/ 6 w 1321"/>
                      <a:gd name="T55" fmla="*/ 69 h 712"/>
                      <a:gd name="T56" fmla="*/ 0 w 1321"/>
                      <a:gd name="T57" fmla="*/ 65 h 712"/>
                      <a:gd name="T58" fmla="*/ 0 w 1321"/>
                      <a:gd name="T59" fmla="*/ 64 h 712"/>
                      <a:gd name="T60" fmla="*/ 4 w 1321"/>
                      <a:gd name="T61" fmla="*/ 60 h 712"/>
                      <a:gd name="T62" fmla="*/ 16 w 1321"/>
                      <a:gd name="T63" fmla="*/ 54 h 712"/>
                      <a:gd name="T64" fmla="*/ 33 w 1321"/>
                      <a:gd name="T65" fmla="*/ 46 h 712"/>
                      <a:gd name="T66" fmla="*/ 68 w 1321"/>
                      <a:gd name="T67" fmla="*/ 37 h 712"/>
                      <a:gd name="T68" fmla="*/ 106 w 1321"/>
                      <a:gd name="T69" fmla="*/ 29 h 712"/>
                      <a:gd name="T70" fmla="*/ 145 w 1321"/>
                      <a:gd name="T71" fmla="*/ 21 h 712"/>
                      <a:gd name="T72" fmla="*/ 191 w 1321"/>
                      <a:gd name="T73" fmla="*/ 15 h 712"/>
                      <a:gd name="T74" fmla="*/ 242 w 1321"/>
                      <a:gd name="T75" fmla="*/ 10 h 712"/>
                      <a:gd name="T76" fmla="*/ 294 w 1321"/>
                      <a:gd name="T77" fmla="*/ 5 h 712"/>
                      <a:gd name="T78" fmla="*/ 353 w 1321"/>
                      <a:gd name="T79" fmla="*/ 4 h 712"/>
                      <a:gd name="T80" fmla="*/ 412 w 1321"/>
                      <a:gd name="T81" fmla="*/ 4 h 712"/>
                      <a:gd name="T82" fmla="*/ 474 w 1321"/>
                      <a:gd name="T83" fmla="*/ 0 h 712"/>
                      <a:gd name="T84" fmla="*/ 474 w 1321"/>
                      <a:gd name="T85" fmla="*/ 0 h 712"/>
                      <a:gd name="T86" fmla="*/ 538 w 1321"/>
                      <a:gd name="T87" fmla="*/ 4 h 712"/>
                      <a:gd name="T88" fmla="*/ 600 w 1321"/>
                      <a:gd name="T89" fmla="*/ 4 h 712"/>
                      <a:gd name="T90" fmla="*/ 661 w 1321"/>
                      <a:gd name="T91" fmla="*/ 6 h 712"/>
                      <a:gd name="T92" fmla="*/ 717 w 1321"/>
                      <a:gd name="T93" fmla="*/ 11 h 712"/>
                      <a:gd name="T94" fmla="*/ 767 w 1321"/>
                      <a:gd name="T95" fmla="*/ 17 h 712"/>
                      <a:gd name="T96" fmla="*/ 814 w 1321"/>
                      <a:gd name="T97" fmla="*/ 24 h 712"/>
                      <a:gd name="T98" fmla="*/ 856 w 1321"/>
                      <a:gd name="T99" fmla="*/ 32 h 712"/>
                      <a:gd name="T100" fmla="*/ 892 w 1321"/>
                      <a:gd name="T101" fmla="*/ 40 h 712"/>
                      <a:gd name="T102" fmla="*/ 922 w 1321"/>
                      <a:gd name="T103" fmla="*/ 49 h 712"/>
                      <a:gd name="T104" fmla="*/ 922 w 1321"/>
                      <a:gd name="T105" fmla="*/ 49 h 71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1321"/>
                      <a:gd name="T160" fmla="*/ 0 h 712"/>
                      <a:gd name="T161" fmla="*/ 1321 w 1321"/>
                      <a:gd name="T162" fmla="*/ 712 h 712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solidFill>
                    <a:srgbClr val="66FF33"/>
                  </a:solidFill>
                  <a:ln w="0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3961" name="Text Box 9">
                  <a:extLst>
                    <a:ext uri="{FF2B5EF4-FFF2-40B4-BE49-F238E27FC236}">
                      <a16:creationId xmlns:a16="http://schemas.microsoft.com/office/drawing/2014/main" id="{BFB26FF4-9645-4EB3-B326-85B2F330572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1631" y="2016"/>
                  <a:ext cx="145" cy="262"/>
                </a:xfrm>
                <a:prstGeom prst="rect">
                  <a:avLst/>
                </a:prstGeom>
                <a:solidFill>
                  <a:srgbClr val="66FF33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4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Verdana" pitchFamily="34" charset="0"/>
                      <a:cs typeface="Arial" charset="0"/>
                    </a:rPr>
                    <a:t>A</a:t>
                  </a:r>
                </a:p>
              </p:txBody>
            </p:sp>
          </p:grpSp>
          <p:sp>
            <p:nvSpPr>
              <p:cNvPr id="67624" name="Text Box 10">
                <a:extLst>
                  <a:ext uri="{FF2B5EF4-FFF2-40B4-BE49-F238E27FC236}">
                    <a16:creationId xmlns:a16="http://schemas.microsoft.com/office/drawing/2014/main" id="{8B531713-E8A7-48F4-9614-181E972F0FBB}"/>
                  </a:ext>
                </a:extLst>
              </p:cNvPr>
              <p:cNvSpPr txBox="1">
                <a:spLocks noChangeArrowheads="1"/>
              </p:cNvSpPr>
              <p:nvPr/>
            </p:nvSpPr>
            <p:spPr bwMode="black">
              <a:xfrm>
                <a:off x="0" y="1248"/>
                <a:ext cx="2880" cy="382"/>
              </a:xfrm>
              <a:prstGeom prst="rect">
                <a:avLst/>
              </a:pr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400" b="1" i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Bầy chim sẻ ríu rít trò chuyện.</a:t>
                </a:r>
              </a:p>
            </p:txBody>
          </p:sp>
        </p:grpSp>
      </p:grpSp>
      <p:grpSp>
        <p:nvGrpSpPr>
          <p:cNvPr id="6" name="Group 11">
            <a:extLst>
              <a:ext uri="{FF2B5EF4-FFF2-40B4-BE49-F238E27FC236}">
                <a16:creationId xmlns:a16="http://schemas.microsoft.com/office/drawing/2014/main" id="{802F63F1-62AD-449C-AFDF-2D9ACE536488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4572000"/>
            <a:ext cx="6705600" cy="906463"/>
            <a:chOff x="0" y="1728"/>
            <a:chExt cx="3757" cy="634"/>
          </a:xfrm>
        </p:grpSpPr>
        <p:sp>
          <p:nvSpPr>
            <p:cNvPr id="67613" name="Rectangle 12">
              <a:extLst>
                <a:ext uri="{FF2B5EF4-FFF2-40B4-BE49-F238E27FC236}">
                  <a16:creationId xmlns:a16="http://schemas.microsoft.com/office/drawing/2014/main" id="{5B2790E3-7A1C-489E-BE51-670BC637DAC0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0" y="1872"/>
              <a:ext cx="3264" cy="45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Calibri" panose="020F0502020204030204" pitchFamily="34" charset="0"/>
              </a:endParaRPr>
            </a:p>
          </p:txBody>
        </p:sp>
        <p:grpSp>
          <p:nvGrpSpPr>
            <p:cNvPr id="67614" name="Group 13">
              <a:extLst>
                <a:ext uri="{FF2B5EF4-FFF2-40B4-BE49-F238E27FC236}">
                  <a16:creationId xmlns:a16="http://schemas.microsoft.com/office/drawing/2014/main" id="{147D7F5A-15F6-4021-8728-7181F90ECB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28"/>
              <a:ext cx="3757" cy="634"/>
              <a:chOff x="0" y="1728"/>
              <a:chExt cx="3757" cy="634"/>
            </a:xfrm>
          </p:grpSpPr>
          <p:grpSp>
            <p:nvGrpSpPr>
              <p:cNvPr id="67615" name="Group 14">
                <a:extLst>
                  <a:ext uri="{FF2B5EF4-FFF2-40B4-BE49-F238E27FC236}">
                    <a16:creationId xmlns:a16="http://schemas.microsoft.com/office/drawing/2014/main" id="{2F5DD95F-29E4-47CA-960A-E5F18B1306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72" y="1728"/>
                <a:ext cx="685" cy="634"/>
                <a:chOff x="3938" y="1968"/>
                <a:chExt cx="430" cy="437"/>
              </a:xfrm>
            </p:grpSpPr>
            <p:grpSp>
              <p:nvGrpSpPr>
                <p:cNvPr id="67617" name="Group 15">
                  <a:extLst>
                    <a:ext uri="{FF2B5EF4-FFF2-40B4-BE49-F238E27FC236}">
                      <a16:creationId xmlns:a16="http://schemas.microsoft.com/office/drawing/2014/main" id="{57C72F8C-DCF7-4896-8850-FA3DAC95E76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38" y="1968"/>
                  <a:ext cx="430" cy="437"/>
                  <a:chOff x="2016" y="1920"/>
                  <a:chExt cx="1680" cy="1680"/>
                </a:xfrm>
              </p:grpSpPr>
              <p:sp>
                <p:nvSpPr>
                  <p:cNvPr id="67619" name="Oval 16">
                    <a:extLst>
                      <a:ext uri="{FF2B5EF4-FFF2-40B4-BE49-F238E27FC236}">
                        <a16:creationId xmlns:a16="http://schemas.microsoft.com/office/drawing/2014/main" id="{FE13A02B-BB36-41CC-8A14-CD01663FE65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4996E3"/>
                      </a:gs>
                      <a:gs pos="100000">
                        <a:srgbClr val="162D45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67620" name="Freeform 17">
                    <a:extLst>
                      <a:ext uri="{FF2B5EF4-FFF2-40B4-BE49-F238E27FC236}">
                        <a16:creationId xmlns:a16="http://schemas.microsoft.com/office/drawing/2014/main" id="{5DCAA349-72C2-4D6A-BA6D-65D15DD423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>
                      <a:gd name="T0" fmla="*/ 922 w 1321"/>
                      <a:gd name="T1" fmla="*/ 49 h 712"/>
                      <a:gd name="T2" fmla="*/ 934 w 1321"/>
                      <a:gd name="T3" fmla="*/ 54 h 712"/>
                      <a:gd name="T4" fmla="*/ 937 w 1321"/>
                      <a:gd name="T5" fmla="*/ 60 h 712"/>
                      <a:gd name="T6" fmla="*/ 932 w 1321"/>
                      <a:gd name="T7" fmla="*/ 64 h 712"/>
                      <a:gd name="T8" fmla="*/ 920 w 1321"/>
                      <a:gd name="T9" fmla="*/ 68 h 712"/>
                      <a:gd name="T10" fmla="*/ 902 w 1321"/>
                      <a:gd name="T11" fmla="*/ 72 h 712"/>
                      <a:gd name="T12" fmla="*/ 878 w 1321"/>
                      <a:gd name="T13" fmla="*/ 75 h 712"/>
                      <a:gd name="T14" fmla="*/ 848 w 1321"/>
                      <a:gd name="T15" fmla="*/ 77 h 712"/>
                      <a:gd name="T16" fmla="*/ 813 w 1321"/>
                      <a:gd name="T17" fmla="*/ 81 h 712"/>
                      <a:gd name="T18" fmla="*/ 774 w 1321"/>
                      <a:gd name="T19" fmla="*/ 83 h 712"/>
                      <a:gd name="T20" fmla="*/ 731 w 1321"/>
                      <a:gd name="T21" fmla="*/ 84 h 712"/>
                      <a:gd name="T22" fmla="*/ 686 w 1321"/>
                      <a:gd name="T23" fmla="*/ 85 h 712"/>
                      <a:gd name="T24" fmla="*/ 636 w 1321"/>
                      <a:gd name="T25" fmla="*/ 87 h 712"/>
                      <a:gd name="T26" fmla="*/ 585 w 1321"/>
                      <a:gd name="T27" fmla="*/ 88 h 712"/>
                      <a:gd name="T28" fmla="*/ 564 w 1321"/>
                      <a:gd name="T29" fmla="*/ 89 h 712"/>
                      <a:gd name="T30" fmla="*/ 337 w 1321"/>
                      <a:gd name="T31" fmla="*/ 89 h 712"/>
                      <a:gd name="T32" fmla="*/ 334 w 1321"/>
                      <a:gd name="T33" fmla="*/ 89 h 712"/>
                      <a:gd name="T34" fmla="*/ 289 w 1321"/>
                      <a:gd name="T35" fmla="*/ 88 h 712"/>
                      <a:gd name="T36" fmla="*/ 247 w 1321"/>
                      <a:gd name="T37" fmla="*/ 87 h 712"/>
                      <a:gd name="T38" fmla="*/ 207 w 1321"/>
                      <a:gd name="T39" fmla="*/ 86 h 712"/>
                      <a:gd name="T40" fmla="*/ 168 w 1321"/>
                      <a:gd name="T41" fmla="*/ 84 h 712"/>
                      <a:gd name="T42" fmla="*/ 131 w 1321"/>
                      <a:gd name="T43" fmla="*/ 84 h 712"/>
                      <a:gd name="T44" fmla="*/ 102 w 1321"/>
                      <a:gd name="T45" fmla="*/ 82 h 712"/>
                      <a:gd name="T46" fmla="*/ 72 w 1321"/>
                      <a:gd name="T47" fmla="*/ 80 h 712"/>
                      <a:gd name="T48" fmla="*/ 49 w 1321"/>
                      <a:gd name="T49" fmla="*/ 78 h 712"/>
                      <a:gd name="T50" fmla="*/ 26 w 1321"/>
                      <a:gd name="T51" fmla="*/ 75 h 712"/>
                      <a:gd name="T52" fmla="*/ 18 w 1321"/>
                      <a:gd name="T53" fmla="*/ 72 h 712"/>
                      <a:gd name="T54" fmla="*/ 6 w 1321"/>
                      <a:gd name="T55" fmla="*/ 69 h 712"/>
                      <a:gd name="T56" fmla="*/ 0 w 1321"/>
                      <a:gd name="T57" fmla="*/ 65 h 712"/>
                      <a:gd name="T58" fmla="*/ 0 w 1321"/>
                      <a:gd name="T59" fmla="*/ 64 h 712"/>
                      <a:gd name="T60" fmla="*/ 4 w 1321"/>
                      <a:gd name="T61" fmla="*/ 60 h 712"/>
                      <a:gd name="T62" fmla="*/ 16 w 1321"/>
                      <a:gd name="T63" fmla="*/ 54 h 712"/>
                      <a:gd name="T64" fmla="*/ 33 w 1321"/>
                      <a:gd name="T65" fmla="*/ 46 h 712"/>
                      <a:gd name="T66" fmla="*/ 68 w 1321"/>
                      <a:gd name="T67" fmla="*/ 37 h 712"/>
                      <a:gd name="T68" fmla="*/ 106 w 1321"/>
                      <a:gd name="T69" fmla="*/ 29 h 712"/>
                      <a:gd name="T70" fmla="*/ 145 w 1321"/>
                      <a:gd name="T71" fmla="*/ 21 h 712"/>
                      <a:gd name="T72" fmla="*/ 191 w 1321"/>
                      <a:gd name="T73" fmla="*/ 15 h 712"/>
                      <a:gd name="T74" fmla="*/ 242 w 1321"/>
                      <a:gd name="T75" fmla="*/ 10 h 712"/>
                      <a:gd name="T76" fmla="*/ 294 w 1321"/>
                      <a:gd name="T77" fmla="*/ 5 h 712"/>
                      <a:gd name="T78" fmla="*/ 353 w 1321"/>
                      <a:gd name="T79" fmla="*/ 4 h 712"/>
                      <a:gd name="T80" fmla="*/ 412 w 1321"/>
                      <a:gd name="T81" fmla="*/ 4 h 712"/>
                      <a:gd name="T82" fmla="*/ 474 w 1321"/>
                      <a:gd name="T83" fmla="*/ 0 h 712"/>
                      <a:gd name="T84" fmla="*/ 474 w 1321"/>
                      <a:gd name="T85" fmla="*/ 0 h 712"/>
                      <a:gd name="T86" fmla="*/ 538 w 1321"/>
                      <a:gd name="T87" fmla="*/ 4 h 712"/>
                      <a:gd name="T88" fmla="*/ 600 w 1321"/>
                      <a:gd name="T89" fmla="*/ 4 h 712"/>
                      <a:gd name="T90" fmla="*/ 661 w 1321"/>
                      <a:gd name="T91" fmla="*/ 6 h 712"/>
                      <a:gd name="T92" fmla="*/ 717 w 1321"/>
                      <a:gd name="T93" fmla="*/ 11 h 712"/>
                      <a:gd name="T94" fmla="*/ 767 w 1321"/>
                      <a:gd name="T95" fmla="*/ 17 h 712"/>
                      <a:gd name="T96" fmla="*/ 814 w 1321"/>
                      <a:gd name="T97" fmla="*/ 24 h 712"/>
                      <a:gd name="T98" fmla="*/ 856 w 1321"/>
                      <a:gd name="T99" fmla="*/ 32 h 712"/>
                      <a:gd name="T100" fmla="*/ 892 w 1321"/>
                      <a:gd name="T101" fmla="*/ 40 h 712"/>
                      <a:gd name="T102" fmla="*/ 922 w 1321"/>
                      <a:gd name="T103" fmla="*/ 49 h 712"/>
                      <a:gd name="T104" fmla="*/ 922 w 1321"/>
                      <a:gd name="T105" fmla="*/ 49 h 71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1321"/>
                      <a:gd name="T160" fmla="*/ 0 h 712"/>
                      <a:gd name="T161" fmla="*/ 1321 w 1321"/>
                      <a:gd name="T162" fmla="*/ 712 h 712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66A7E8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3970" name="Text Box 18">
                  <a:extLst>
                    <a:ext uri="{FF2B5EF4-FFF2-40B4-BE49-F238E27FC236}">
                      <a16:creationId xmlns:a16="http://schemas.microsoft.com/office/drawing/2014/main" id="{2D3D8DC4-63A2-4888-89C2-549B6BB87D8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4067" y="2028"/>
                  <a:ext cx="143" cy="22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400" b="1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  <a:cs typeface="Arial" charset="0"/>
                    </a:rPr>
                    <a:t>C</a:t>
                  </a:r>
                </a:p>
              </p:txBody>
            </p:sp>
          </p:grpSp>
          <p:sp>
            <p:nvSpPr>
              <p:cNvPr id="67616" name="Text Box 19">
                <a:extLst>
                  <a:ext uri="{FF2B5EF4-FFF2-40B4-BE49-F238E27FC236}">
                    <a16:creationId xmlns:a16="http://schemas.microsoft.com/office/drawing/2014/main" id="{1D5AAF34-1C1C-4249-BE5B-1429D72124EE}"/>
                  </a:ext>
                </a:extLst>
              </p:cNvPr>
              <p:cNvSpPr txBox="1">
                <a:spLocks noChangeArrowheads="1"/>
              </p:cNvSpPr>
              <p:nvPr/>
            </p:nvSpPr>
            <p:spPr bwMode="black">
              <a:xfrm>
                <a:off x="0" y="1948"/>
                <a:ext cx="3072" cy="32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vi-VN" altLang="vi-VN" sz="2400" b="1" i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 suối ngân nga tựa tiếng đàn.</a:t>
                </a:r>
                <a:endParaRPr lang="en-US" altLang="vi-VN" sz="2400" b="1" i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82DC2C9-6A5D-44DF-A6FE-6E6FDD1A181B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505200"/>
            <a:ext cx="6629400" cy="868363"/>
            <a:chOff x="0" y="2448"/>
            <a:chExt cx="3853" cy="639"/>
          </a:xfrm>
        </p:grpSpPr>
        <p:sp>
          <p:nvSpPr>
            <p:cNvPr id="67605" name="Rectangle 21">
              <a:extLst>
                <a:ext uri="{FF2B5EF4-FFF2-40B4-BE49-F238E27FC236}">
                  <a16:creationId xmlns:a16="http://schemas.microsoft.com/office/drawing/2014/main" id="{25F8E2CC-93E6-4672-94AE-DF9B566E4E82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0" y="2592"/>
              <a:ext cx="3582" cy="454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Calibri" panose="020F0502020204030204" pitchFamily="34" charset="0"/>
              </a:endParaRPr>
            </a:p>
          </p:txBody>
        </p:sp>
        <p:grpSp>
          <p:nvGrpSpPr>
            <p:cNvPr id="67606" name="Group 22">
              <a:extLst>
                <a:ext uri="{FF2B5EF4-FFF2-40B4-BE49-F238E27FC236}">
                  <a16:creationId xmlns:a16="http://schemas.microsoft.com/office/drawing/2014/main" id="{A0EAA60D-6F4C-4638-968F-DFFC10CD49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448"/>
              <a:ext cx="3853" cy="639"/>
              <a:chOff x="0" y="2448"/>
              <a:chExt cx="3853" cy="639"/>
            </a:xfrm>
          </p:grpSpPr>
          <p:grpSp>
            <p:nvGrpSpPr>
              <p:cNvPr id="67607" name="Group 23">
                <a:extLst>
                  <a:ext uri="{FF2B5EF4-FFF2-40B4-BE49-F238E27FC236}">
                    <a16:creationId xmlns:a16="http://schemas.microsoft.com/office/drawing/2014/main" id="{BE68F243-06C9-4D5D-8445-96BBD2EB87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27" y="2448"/>
                <a:ext cx="626" cy="638"/>
                <a:chOff x="3590" y="3339"/>
                <a:chExt cx="373" cy="392"/>
              </a:xfrm>
            </p:grpSpPr>
            <p:grpSp>
              <p:nvGrpSpPr>
                <p:cNvPr id="67609" name="Group 24">
                  <a:extLst>
                    <a:ext uri="{FF2B5EF4-FFF2-40B4-BE49-F238E27FC236}">
                      <a16:creationId xmlns:a16="http://schemas.microsoft.com/office/drawing/2014/main" id="{F22D9417-CC27-4893-9896-51168E05ED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90" y="3339"/>
                  <a:ext cx="373" cy="392"/>
                  <a:chOff x="2173" y="1920"/>
                  <a:chExt cx="1523" cy="1680"/>
                </a:xfrm>
              </p:grpSpPr>
              <p:sp>
                <p:nvSpPr>
                  <p:cNvPr id="67611" name="Oval 25">
                    <a:extLst>
                      <a:ext uri="{FF2B5EF4-FFF2-40B4-BE49-F238E27FC236}">
                        <a16:creationId xmlns:a16="http://schemas.microsoft.com/office/drawing/2014/main" id="{61E8E3DB-187F-4B15-A38C-F024070D8A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173" y="1920"/>
                    <a:ext cx="1523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9966FF"/>
                      </a:gs>
                      <a:gs pos="100000">
                        <a:srgbClr val="25193E"/>
                      </a:gs>
                    </a:gsLst>
                    <a:lin ang="5400000" scaled="1"/>
                  </a:gradFill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67612" name="Freeform 26">
                    <a:extLst>
                      <a:ext uri="{FF2B5EF4-FFF2-40B4-BE49-F238E27FC236}">
                        <a16:creationId xmlns:a16="http://schemas.microsoft.com/office/drawing/2014/main" id="{986BF843-7F8B-4E83-8D70-E8BD2BB19A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>
                      <a:gd name="T0" fmla="*/ 922 w 1321"/>
                      <a:gd name="T1" fmla="*/ 49 h 712"/>
                      <a:gd name="T2" fmla="*/ 934 w 1321"/>
                      <a:gd name="T3" fmla="*/ 54 h 712"/>
                      <a:gd name="T4" fmla="*/ 937 w 1321"/>
                      <a:gd name="T5" fmla="*/ 60 h 712"/>
                      <a:gd name="T6" fmla="*/ 932 w 1321"/>
                      <a:gd name="T7" fmla="*/ 64 h 712"/>
                      <a:gd name="T8" fmla="*/ 920 w 1321"/>
                      <a:gd name="T9" fmla="*/ 68 h 712"/>
                      <a:gd name="T10" fmla="*/ 902 w 1321"/>
                      <a:gd name="T11" fmla="*/ 72 h 712"/>
                      <a:gd name="T12" fmla="*/ 878 w 1321"/>
                      <a:gd name="T13" fmla="*/ 75 h 712"/>
                      <a:gd name="T14" fmla="*/ 848 w 1321"/>
                      <a:gd name="T15" fmla="*/ 77 h 712"/>
                      <a:gd name="T16" fmla="*/ 813 w 1321"/>
                      <a:gd name="T17" fmla="*/ 81 h 712"/>
                      <a:gd name="T18" fmla="*/ 774 w 1321"/>
                      <a:gd name="T19" fmla="*/ 83 h 712"/>
                      <a:gd name="T20" fmla="*/ 731 w 1321"/>
                      <a:gd name="T21" fmla="*/ 84 h 712"/>
                      <a:gd name="T22" fmla="*/ 686 w 1321"/>
                      <a:gd name="T23" fmla="*/ 85 h 712"/>
                      <a:gd name="T24" fmla="*/ 636 w 1321"/>
                      <a:gd name="T25" fmla="*/ 87 h 712"/>
                      <a:gd name="T26" fmla="*/ 585 w 1321"/>
                      <a:gd name="T27" fmla="*/ 88 h 712"/>
                      <a:gd name="T28" fmla="*/ 564 w 1321"/>
                      <a:gd name="T29" fmla="*/ 89 h 712"/>
                      <a:gd name="T30" fmla="*/ 337 w 1321"/>
                      <a:gd name="T31" fmla="*/ 89 h 712"/>
                      <a:gd name="T32" fmla="*/ 334 w 1321"/>
                      <a:gd name="T33" fmla="*/ 89 h 712"/>
                      <a:gd name="T34" fmla="*/ 289 w 1321"/>
                      <a:gd name="T35" fmla="*/ 88 h 712"/>
                      <a:gd name="T36" fmla="*/ 247 w 1321"/>
                      <a:gd name="T37" fmla="*/ 87 h 712"/>
                      <a:gd name="T38" fmla="*/ 207 w 1321"/>
                      <a:gd name="T39" fmla="*/ 86 h 712"/>
                      <a:gd name="T40" fmla="*/ 168 w 1321"/>
                      <a:gd name="T41" fmla="*/ 84 h 712"/>
                      <a:gd name="T42" fmla="*/ 131 w 1321"/>
                      <a:gd name="T43" fmla="*/ 84 h 712"/>
                      <a:gd name="T44" fmla="*/ 102 w 1321"/>
                      <a:gd name="T45" fmla="*/ 82 h 712"/>
                      <a:gd name="T46" fmla="*/ 72 w 1321"/>
                      <a:gd name="T47" fmla="*/ 80 h 712"/>
                      <a:gd name="T48" fmla="*/ 49 w 1321"/>
                      <a:gd name="T49" fmla="*/ 78 h 712"/>
                      <a:gd name="T50" fmla="*/ 26 w 1321"/>
                      <a:gd name="T51" fmla="*/ 75 h 712"/>
                      <a:gd name="T52" fmla="*/ 18 w 1321"/>
                      <a:gd name="T53" fmla="*/ 72 h 712"/>
                      <a:gd name="T54" fmla="*/ 6 w 1321"/>
                      <a:gd name="T55" fmla="*/ 69 h 712"/>
                      <a:gd name="T56" fmla="*/ 0 w 1321"/>
                      <a:gd name="T57" fmla="*/ 65 h 712"/>
                      <a:gd name="T58" fmla="*/ 0 w 1321"/>
                      <a:gd name="T59" fmla="*/ 64 h 712"/>
                      <a:gd name="T60" fmla="*/ 4 w 1321"/>
                      <a:gd name="T61" fmla="*/ 60 h 712"/>
                      <a:gd name="T62" fmla="*/ 16 w 1321"/>
                      <a:gd name="T63" fmla="*/ 54 h 712"/>
                      <a:gd name="T64" fmla="*/ 33 w 1321"/>
                      <a:gd name="T65" fmla="*/ 46 h 712"/>
                      <a:gd name="T66" fmla="*/ 68 w 1321"/>
                      <a:gd name="T67" fmla="*/ 37 h 712"/>
                      <a:gd name="T68" fmla="*/ 106 w 1321"/>
                      <a:gd name="T69" fmla="*/ 29 h 712"/>
                      <a:gd name="T70" fmla="*/ 145 w 1321"/>
                      <a:gd name="T71" fmla="*/ 21 h 712"/>
                      <a:gd name="T72" fmla="*/ 191 w 1321"/>
                      <a:gd name="T73" fmla="*/ 15 h 712"/>
                      <a:gd name="T74" fmla="*/ 242 w 1321"/>
                      <a:gd name="T75" fmla="*/ 10 h 712"/>
                      <a:gd name="T76" fmla="*/ 294 w 1321"/>
                      <a:gd name="T77" fmla="*/ 5 h 712"/>
                      <a:gd name="T78" fmla="*/ 353 w 1321"/>
                      <a:gd name="T79" fmla="*/ 4 h 712"/>
                      <a:gd name="T80" fmla="*/ 412 w 1321"/>
                      <a:gd name="T81" fmla="*/ 4 h 712"/>
                      <a:gd name="T82" fmla="*/ 474 w 1321"/>
                      <a:gd name="T83" fmla="*/ 0 h 712"/>
                      <a:gd name="T84" fmla="*/ 474 w 1321"/>
                      <a:gd name="T85" fmla="*/ 0 h 712"/>
                      <a:gd name="T86" fmla="*/ 538 w 1321"/>
                      <a:gd name="T87" fmla="*/ 4 h 712"/>
                      <a:gd name="T88" fmla="*/ 600 w 1321"/>
                      <a:gd name="T89" fmla="*/ 4 h 712"/>
                      <a:gd name="T90" fmla="*/ 661 w 1321"/>
                      <a:gd name="T91" fmla="*/ 6 h 712"/>
                      <a:gd name="T92" fmla="*/ 717 w 1321"/>
                      <a:gd name="T93" fmla="*/ 11 h 712"/>
                      <a:gd name="T94" fmla="*/ 767 w 1321"/>
                      <a:gd name="T95" fmla="*/ 17 h 712"/>
                      <a:gd name="T96" fmla="*/ 814 w 1321"/>
                      <a:gd name="T97" fmla="*/ 24 h 712"/>
                      <a:gd name="T98" fmla="*/ 856 w 1321"/>
                      <a:gd name="T99" fmla="*/ 32 h 712"/>
                      <a:gd name="T100" fmla="*/ 892 w 1321"/>
                      <a:gd name="T101" fmla="*/ 40 h 712"/>
                      <a:gd name="T102" fmla="*/ 922 w 1321"/>
                      <a:gd name="T103" fmla="*/ 49 h 712"/>
                      <a:gd name="T104" fmla="*/ 922 w 1321"/>
                      <a:gd name="T105" fmla="*/ 49 h 71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1321"/>
                      <a:gd name="T160" fmla="*/ 0 h 712"/>
                      <a:gd name="T161" fmla="*/ 1321 w 1321"/>
                      <a:gd name="T162" fmla="*/ 712 h 712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9966FF"/>
                      </a:gs>
                    </a:gsLst>
                    <a:lin ang="5400000" scaled="1"/>
                  </a:gradFill>
                  <a:ln w="0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3979" name="Text Box 27">
                  <a:extLst>
                    <a:ext uri="{FF2B5EF4-FFF2-40B4-BE49-F238E27FC236}">
                      <a16:creationId xmlns:a16="http://schemas.microsoft.com/office/drawing/2014/main" id="{040EB0CB-396B-4AD3-B0DE-348E465D67F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3706" y="3360"/>
                  <a:ext cx="145" cy="209"/>
                </a:xfrm>
                <a:prstGeom prst="rect">
                  <a:avLst/>
                </a:prstGeom>
                <a:noFill/>
                <a:ln w="9525" algn="ctr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400" b="1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  <a:cs typeface="Arial" charset="0"/>
                    </a:rPr>
                    <a:t>B</a:t>
                  </a:r>
                </a:p>
              </p:txBody>
            </p:sp>
          </p:grpSp>
          <p:sp>
            <p:nvSpPr>
              <p:cNvPr id="67608" name="Text Box 28">
                <a:extLst>
                  <a:ext uri="{FF2B5EF4-FFF2-40B4-BE49-F238E27FC236}">
                    <a16:creationId xmlns:a16="http://schemas.microsoft.com/office/drawing/2014/main" id="{E70355B3-E184-4E99-A7A2-6282A21AA7E8}"/>
                  </a:ext>
                </a:extLst>
              </p:cNvPr>
              <p:cNvSpPr txBox="1">
                <a:spLocks noChangeArrowheads="1"/>
              </p:cNvSpPr>
              <p:nvPr/>
            </p:nvSpPr>
            <p:spPr bwMode="black">
              <a:xfrm>
                <a:off x="0" y="2702"/>
                <a:ext cx="3072" cy="385"/>
              </a:xfrm>
              <a:prstGeom prst="rect">
                <a:avLst/>
              </a:pr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vi-VN" altLang="vi-VN" sz="2400" b="1" i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Đêm rằm, mặt trăng tròn vành vạnh</a:t>
                </a:r>
                <a:r>
                  <a:rPr lang="vi-VN" altLang="vi-VN" sz="2800">
                    <a:solidFill>
                      <a:srgbClr val="FFFF00"/>
                    </a:solidFill>
                  </a:rPr>
                  <a:t>.</a:t>
                </a:r>
                <a:endParaRPr lang="en-US" altLang="vi-VN" sz="2600" b="1" i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" name="Group 29">
            <a:extLst>
              <a:ext uri="{FF2B5EF4-FFF2-40B4-BE49-F238E27FC236}">
                <a16:creationId xmlns:a16="http://schemas.microsoft.com/office/drawing/2014/main" id="{FEEAF34A-34C0-4312-8AB8-1B88CDCC999B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5486400"/>
            <a:ext cx="6629400" cy="838200"/>
            <a:chOff x="0" y="3099"/>
            <a:chExt cx="4295" cy="642"/>
          </a:xfrm>
        </p:grpSpPr>
        <p:sp>
          <p:nvSpPr>
            <p:cNvPr id="67599" name="Rectangle 30">
              <a:extLst>
                <a:ext uri="{FF2B5EF4-FFF2-40B4-BE49-F238E27FC236}">
                  <a16:creationId xmlns:a16="http://schemas.microsoft.com/office/drawing/2014/main" id="{8100122B-828D-486F-A025-393F18801B44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0" y="3264"/>
              <a:ext cx="4027" cy="45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Calibri" panose="020F0502020204030204" pitchFamily="34" charset="0"/>
              </a:endParaRPr>
            </a:p>
          </p:txBody>
        </p:sp>
        <p:grpSp>
          <p:nvGrpSpPr>
            <p:cNvPr id="67600" name="Group 31">
              <a:extLst>
                <a:ext uri="{FF2B5EF4-FFF2-40B4-BE49-F238E27FC236}">
                  <a16:creationId xmlns:a16="http://schemas.microsoft.com/office/drawing/2014/main" id="{20BE487F-8304-4C7A-B5DB-0874B00F4C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3099"/>
              <a:ext cx="695" cy="642"/>
              <a:chOff x="2016" y="1920"/>
              <a:chExt cx="1680" cy="1680"/>
            </a:xfrm>
          </p:grpSpPr>
          <p:sp>
            <p:nvSpPr>
              <p:cNvPr id="67603" name="Oval 32">
                <a:extLst>
                  <a:ext uri="{FF2B5EF4-FFF2-40B4-BE49-F238E27FC236}">
                    <a16:creationId xmlns:a16="http://schemas.microsoft.com/office/drawing/2014/main" id="{A77C8F37-7E41-403B-8CF6-B8065C0BCB1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67604" name="Freeform 33">
                <a:extLst>
                  <a:ext uri="{FF2B5EF4-FFF2-40B4-BE49-F238E27FC236}">
                    <a16:creationId xmlns:a16="http://schemas.microsoft.com/office/drawing/2014/main" id="{F15E91C7-76FC-4620-8547-C432AE3895D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922 w 1321"/>
                  <a:gd name="T1" fmla="*/ 49 h 712"/>
                  <a:gd name="T2" fmla="*/ 934 w 1321"/>
                  <a:gd name="T3" fmla="*/ 54 h 712"/>
                  <a:gd name="T4" fmla="*/ 937 w 1321"/>
                  <a:gd name="T5" fmla="*/ 60 h 712"/>
                  <a:gd name="T6" fmla="*/ 932 w 1321"/>
                  <a:gd name="T7" fmla="*/ 64 h 712"/>
                  <a:gd name="T8" fmla="*/ 920 w 1321"/>
                  <a:gd name="T9" fmla="*/ 68 h 712"/>
                  <a:gd name="T10" fmla="*/ 902 w 1321"/>
                  <a:gd name="T11" fmla="*/ 72 h 712"/>
                  <a:gd name="T12" fmla="*/ 878 w 1321"/>
                  <a:gd name="T13" fmla="*/ 75 h 712"/>
                  <a:gd name="T14" fmla="*/ 848 w 1321"/>
                  <a:gd name="T15" fmla="*/ 77 h 712"/>
                  <a:gd name="T16" fmla="*/ 813 w 1321"/>
                  <a:gd name="T17" fmla="*/ 81 h 712"/>
                  <a:gd name="T18" fmla="*/ 774 w 1321"/>
                  <a:gd name="T19" fmla="*/ 83 h 712"/>
                  <a:gd name="T20" fmla="*/ 731 w 1321"/>
                  <a:gd name="T21" fmla="*/ 84 h 712"/>
                  <a:gd name="T22" fmla="*/ 686 w 1321"/>
                  <a:gd name="T23" fmla="*/ 85 h 712"/>
                  <a:gd name="T24" fmla="*/ 636 w 1321"/>
                  <a:gd name="T25" fmla="*/ 87 h 712"/>
                  <a:gd name="T26" fmla="*/ 585 w 1321"/>
                  <a:gd name="T27" fmla="*/ 88 h 712"/>
                  <a:gd name="T28" fmla="*/ 564 w 1321"/>
                  <a:gd name="T29" fmla="*/ 89 h 712"/>
                  <a:gd name="T30" fmla="*/ 337 w 1321"/>
                  <a:gd name="T31" fmla="*/ 89 h 712"/>
                  <a:gd name="T32" fmla="*/ 334 w 1321"/>
                  <a:gd name="T33" fmla="*/ 89 h 712"/>
                  <a:gd name="T34" fmla="*/ 289 w 1321"/>
                  <a:gd name="T35" fmla="*/ 88 h 712"/>
                  <a:gd name="T36" fmla="*/ 247 w 1321"/>
                  <a:gd name="T37" fmla="*/ 87 h 712"/>
                  <a:gd name="T38" fmla="*/ 207 w 1321"/>
                  <a:gd name="T39" fmla="*/ 86 h 712"/>
                  <a:gd name="T40" fmla="*/ 168 w 1321"/>
                  <a:gd name="T41" fmla="*/ 84 h 712"/>
                  <a:gd name="T42" fmla="*/ 131 w 1321"/>
                  <a:gd name="T43" fmla="*/ 84 h 712"/>
                  <a:gd name="T44" fmla="*/ 102 w 1321"/>
                  <a:gd name="T45" fmla="*/ 82 h 712"/>
                  <a:gd name="T46" fmla="*/ 72 w 1321"/>
                  <a:gd name="T47" fmla="*/ 80 h 712"/>
                  <a:gd name="T48" fmla="*/ 49 w 1321"/>
                  <a:gd name="T49" fmla="*/ 78 h 712"/>
                  <a:gd name="T50" fmla="*/ 26 w 1321"/>
                  <a:gd name="T51" fmla="*/ 75 h 712"/>
                  <a:gd name="T52" fmla="*/ 18 w 1321"/>
                  <a:gd name="T53" fmla="*/ 72 h 712"/>
                  <a:gd name="T54" fmla="*/ 6 w 1321"/>
                  <a:gd name="T55" fmla="*/ 69 h 712"/>
                  <a:gd name="T56" fmla="*/ 0 w 1321"/>
                  <a:gd name="T57" fmla="*/ 65 h 712"/>
                  <a:gd name="T58" fmla="*/ 0 w 1321"/>
                  <a:gd name="T59" fmla="*/ 64 h 712"/>
                  <a:gd name="T60" fmla="*/ 4 w 1321"/>
                  <a:gd name="T61" fmla="*/ 60 h 712"/>
                  <a:gd name="T62" fmla="*/ 16 w 1321"/>
                  <a:gd name="T63" fmla="*/ 54 h 712"/>
                  <a:gd name="T64" fmla="*/ 33 w 1321"/>
                  <a:gd name="T65" fmla="*/ 46 h 712"/>
                  <a:gd name="T66" fmla="*/ 68 w 1321"/>
                  <a:gd name="T67" fmla="*/ 37 h 712"/>
                  <a:gd name="T68" fmla="*/ 106 w 1321"/>
                  <a:gd name="T69" fmla="*/ 29 h 712"/>
                  <a:gd name="T70" fmla="*/ 145 w 1321"/>
                  <a:gd name="T71" fmla="*/ 21 h 712"/>
                  <a:gd name="T72" fmla="*/ 191 w 1321"/>
                  <a:gd name="T73" fmla="*/ 15 h 712"/>
                  <a:gd name="T74" fmla="*/ 242 w 1321"/>
                  <a:gd name="T75" fmla="*/ 10 h 712"/>
                  <a:gd name="T76" fmla="*/ 294 w 1321"/>
                  <a:gd name="T77" fmla="*/ 5 h 712"/>
                  <a:gd name="T78" fmla="*/ 353 w 1321"/>
                  <a:gd name="T79" fmla="*/ 4 h 712"/>
                  <a:gd name="T80" fmla="*/ 412 w 1321"/>
                  <a:gd name="T81" fmla="*/ 4 h 712"/>
                  <a:gd name="T82" fmla="*/ 474 w 1321"/>
                  <a:gd name="T83" fmla="*/ 0 h 712"/>
                  <a:gd name="T84" fmla="*/ 474 w 1321"/>
                  <a:gd name="T85" fmla="*/ 0 h 712"/>
                  <a:gd name="T86" fmla="*/ 538 w 1321"/>
                  <a:gd name="T87" fmla="*/ 4 h 712"/>
                  <a:gd name="T88" fmla="*/ 600 w 1321"/>
                  <a:gd name="T89" fmla="*/ 4 h 712"/>
                  <a:gd name="T90" fmla="*/ 661 w 1321"/>
                  <a:gd name="T91" fmla="*/ 6 h 712"/>
                  <a:gd name="T92" fmla="*/ 717 w 1321"/>
                  <a:gd name="T93" fmla="*/ 11 h 712"/>
                  <a:gd name="T94" fmla="*/ 767 w 1321"/>
                  <a:gd name="T95" fmla="*/ 17 h 712"/>
                  <a:gd name="T96" fmla="*/ 814 w 1321"/>
                  <a:gd name="T97" fmla="*/ 24 h 712"/>
                  <a:gd name="T98" fmla="*/ 856 w 1321"/>
                  <a:gd name="T99" fmla="*/ 32 h 712"/>
                  <a:gd name="T100" fmla="*/ 892 w 1321"/>
                  <a:gd name="T101" fmla="*/ 40 h 712"/>
                  <a:gd name="T102" fmla="*/ 922 w 1321"/>
                  <a:gd name="T103" fmla="*/ 49 h 712"/>
                  <a:gd name="T104" fmla="*/ 922 w 1321"/>
                  <a:gd name="T105" fmla="*/ 49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3986" name="Text Box 34">
              <a:extLst>
                <a:ext uri="{FF2B5EF4-FFF2-40B4-BE49-F238E27FC236}">
                  <a16:creationId xmlns:a16="http://schemas.microsoft.com/office/drawing/2014/main" id="{EA661772-4603-4304-842B-2CF95851382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840" y="3146"/>
              <a:ext cx="285" cy="354"/>
            </a:xfrm>
            <a:prstGeom prst="rect">
              <a:avLst/>
            </a:prstGeom>
            <a:solidFill>
              <a:srgbClr val="00FF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erdana" pitchFamily="34" charset="0"/>
                  <a:cs typeface="Arial" charset="0"/>
                </a:rPr>
                <a:t>D</a:t>
              </a:r>
            </a:p>
          </p:txBody>
        </p:sp>
        <p:sp>
          <p:nvSpPr>
            <p:cNvPr id="67602" name="Text Box 35">
              <a:extLst>
                <a:ext uri="{FF2B5EF4-FFF2-40B4-BE49-F238E27FC236}">
                  <a16:creationId xmlns:a16="http://schemas.microsoft.com/office/drawing/2014/main" id="{A2594007-F2FE-46EF-A827-C9F4B6AAF16F}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>
              <a:off x="0" y="3339"/>
              <a:ext cx="3456" cy="3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vi-VN" altLang="vi-VN" sz="2400" b="1" i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Bức tranh đồng qu</a:t>
              </a:r>
              <a:r>
                <a:rPr lang="en-US" altLang="vi-VN" sz="2400" b="1" i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ê</a:t>
              </a:r>
              <a:r>
                <a:rPr lang="vi-VN" altLang="vi-VN" sz="2400" b="1" i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trông thật đẹp mắt.</a:t>
              </a:r>
              <a:endParaRPr lang="en-US" altLang="vi-VN" sz="24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3988" name="AutoShape 36">
            <a:extLst>
              <a:ext uri="{FF2B5EF4-FFF2-40B4-BE49-F238E27FC236}">
                <a16:creationId xmlns:a16="http://schemas.microsoft.com/office/drawing/2014/main" id="{97E63B41-E229-4693-A155-E228FF9A8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2133600"/>
            <a:ext cx="1905000" cy="4267200"/>
          </a:xfrm>
          <a:prstGeom prst="wedgeRoundRectCallout">
            <a:avLst>
              <a:gd name="adj1" fmla="val -19083"/>
              <a:gd name="adj2" fmla="val 42597"/>
              <a:gd name="adj3" fmla="val 16667"/>
            </a:avLst>
          </a:prstGeom>
          <a:solidFill>
            <a:schemeClr val="bg1"/>
          </a:solidFill>
          <a:ln w="38100" algn="ctr">
            <a:solidFill>
              <a:srgbClr val="FF9999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Trong các câu bên, câu nào có hình ảnh so sánh</a:t>
            </a:r>
          </a:p>
        </p:txBody>
      </p:sp>
      <p:sp>
        <p:nvSpPr>
          <p:cNvPr id="67595" name="Text Box 37">
            <a:extLst>
              <a:ext uri="{FF2B5EF4-FFF2-40B4-BE49-F238E27FC236}">
                <a16:creationId xmlns:a16="http://schemas.microsoft.com/office/drawing/2014/main" id="{1CE5FC63-F253-4DDC-AB69-6ADE7439F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430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2400" b="1" i="1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67596" name="Text Box 38">
            <a:extLst>
              <a:ext uri="{FF2B5EF4-FFF2-40B4-BE49-F238E27FC236}">
                <a16:creationId xmlns:a16="http://schemas.microsoft.com/office/drawing/2014/main" id="{4FD4D74E-F1FD-4B94-BF0B-2DD0136BD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2400">
              <a:latin typeface="Calibri" panose="020F0502020204030204" pitchFamily="34" charset="0"/>
            </a:endParaRPr>
          </a:p>
        </p:txBody>
      </p:sp>
      <p:pic>
        <p:nvPicPr>
          <p:cNvPr id="67597" name="Rectangle 6">
            <a:extLst>
              <a:ext uri="{FF2B5EF4-FFF2-40B4-BE49-F238E27FC236}">
                <a16:creationId xmlns:a16="http://schemas.microsoft.com/office/drawing/2014/main" id="{7B370654-0F4F-43B0-A4D3-63FDF712D5A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700"/>
            <a:ext cx="83820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Oval 45">
            <a:hlinkClick r:id="rId4" action="ppaction://hlinksldjump"/>
            <a:extLst>
              <a:ext uri="{FF2B5EF4-FFF2-40B4-BE49-F238E27FC236}">
                <a16:creationId xmlns:a16="http://schemas.microsoft.com/office/drawing/2014/main" id="{3075ACA6-8E60-41F9-A795-A4D6819BCD03}"/>
              </a:ext>
            </a:extLst>
          </p:cNvPr>
          <p:cNvSpPr/>
          <p:nvPr/>
        </p:nvSpPr>
        <p:spPr>
          <a:xfrm>
            <a:off x="2057400" y="152400"/>
            <a:ext cx="736600" cy="69056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0000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253988" grpId="0" animBg="1"/>
      <p:bldP spid="4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322714-F6DF-4C30-9574-3C6B5897C9BE}"/>
              </a:ext>
            </a:extLst>
          </p:cNvPr>
          <p:cNvSpPr/>
          <p:nvPr/>
        </p:nvSpPr>
        <p:spPr>
          <a:xfrm>
            <a:off x="1524000" y="2438400"/>
            <a:ext cx="9987029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 - DẶN DÒ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6006_JuiceDrop">
            <a:extLst>
              <a:ext uri="{FF2B5EF4-FFF2-40B4-BE49-F238E27FC236}">
                <a16:creationId xmlns:a16="http://schemas.microsoft.com/office/drawing/2014/main" id="{1E97E7EF-D75A-4A41-99C4-48EE73CE2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15" descr="3d butterfly">
            <a:extLst>
              <a:ext uri="{FF2B5EF4-FFF2-40B4-BE49-F238E27FC236}">
                <a16:creationId xmlns:a16="http://schemas.microsoft.com/office/drawing/2014/main" id="{EAC0A215-4734-49E8-AB00-511785746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764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13" name="AutoShape 17">
            <a:extLst>
              <a:ext uri="{FF2B5EF4-FFF2-40B4-BE49-F238E27FC236}">
                <a16:creationId xmlns:a16="http://schemas.microsoft.com/office/drawing/2014/main" id="{481BF340-2E50-4F21-A437-BDC7B7295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28600"/>
            <a:ext cx="1331913" cy="1231900"/>
          </a:xfrm>
          <a:prstGeom prst="star32">
            <a:avLst>
              <a:gd name="adj" fmla="val 9097"/>
            </a:avLst>
          </a:prstGeom>
          <a:solidFill>
            <a:srgbClr val="FFFF00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.VnTime" pitchFamily="34" charset="0"/>
            </a:endParaRPr>
          </a:p>
        </p:txBody>
      </p:sp>
      <p:sp>
        <p:nvSpPr>
          <p:cNvPr id="55314" name="AutoShape 18">
            <a:extLst>
              <a:ext uri="{FF2B5EF4-FFF2-40B4-BE49-F238E27FC236}">
                <a16:creationId xmlns:a16="http://schemas.microsoft.com/office/drawing/2014/main" id="{67FB7FA6-CD58-41DE-95F2-8AD9D8575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5410200"/>
            <a:ext cx="1185863" cy="1260475"/>
          </a:xfrm>
          <a:prstGeom prst="star32">
            <a:avLst>
              <a:gd name="adj" fmla="val 9097"/>
            </a:avLst>
          </a:prstGeom>
          <a:solidFill>
            <a:srgbClr val="FFFF00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.VnTime" pitchFamily="34" charset="0"/>
            </a:endParaRPr>
          </a:p>
        </p:txBody>
      </p:sp>
      <p:sp>
        <p:nvSpPr>
          <p:cNvPr id="55315" name="AutoShape 19">
            <a:extLst>
              <a:ext uri="{FF2B5EF4-FFF2-40B4-BE49-F238E27FC236}">
                <a16:creationId xmlns:a16="http://schemas.microsoft.com/office/drawing/2014/main" id="{8F8047CA-7CDB-41C1-B8C5-96A9DE512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228600"/>
            <a:ext cx="1187450" cy="1260475"/>
          </a:xfrm>
          <a:prstGeom prst="star32">
            <a:avLst>
              <a:gd name="adj" fmla="val 9097"/>
            </a:avLst>
          </a:prstGeom>
          <a:solidFill>
            <a:srgbClr val="FFFF00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.VnTime" pitchFamily="34" charset="0"/>
            </a:endParaRPr>
          </a:p>
        </p:txBody>
      </p:sp>
      <p:sp>
        <p:nvSpPr>
          <p:cNvPr id="55316" name="AutoShape 20">
            <a:extLst>
              <a:ext uri="{FF2B5EF4-FFF2-40B4-BE49-F238E27FC236}">
                <a16:creationId xmlns:a16="http://schemas.microsoft.com/office/drawing/2014/main" id="{92B3395B-C84A-4A2F-AB26-30176CE7D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410200"/>
            <a:ext cx="1260475" cy="1195388"/>
          </a:xfrm>
          <a:prstGeom prst="star32">
            <a:avLst>
              <a:gd name="adj" fmla="val 9097"/>
            </a:avLst>
          </a:prstGeom>
          <a:solidFill>
            <a:srgbClr val="FFFF00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.VnTime" pitchFamily="34" charset="0"/>
            </a:endParaRPr>
          </a:p>
        </p:txBody>
      </p:sp>
      <p:pic>
        <p:nvPicPr>
          <p:cNvPr id="69640" name="Picture 21" descr="19">
            <a:extLst>
              <a:ext uri="{FF2B5EF4-FFF2-40B4-BE49-F238E27FC236}">
                <a16:creationId xmlns:a16="http://schemas.microsoft.com/office/drawing/2014/main" id="{A8E8522C-DC51-47FF-B2FB-499203F6D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952">
            <a:off x="1752600" y="4114800"/>
            <a:ext cx="9906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1" name="Picture 23" descr="blumen-pflanzen124">
            <a:extLst>
              <a:ext uri="{FF2B5EF4-FFF2-40B4-BE49-F238E27FC236}">
                <a16:creationId xmlns:a16="http://schemas.microsoft.com/office/drawing/2014/main" id="{24FA4460-DC79-42AF-9E94-461F5EB5F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81200"/>
            <a:ext cx="1143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2" name="Picture 26" descr="mouse3">
            <a:extLst>
              <a:ext uri="{FF2B5EF4-FFF2-40B4-BE49-F238E27FC236}">
                <a16:creationId xmlns:a16="http://schemas.microsoft.com/office/drawing/2014/main" id="{DD2F6B0B-51F8-4348-8AE3-342BDB232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25000" y="4114800"/>
            <a:ext cx="1143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3" name="WordArt 15">
            <a:extLst>
              <a:ext uri="{FF2B5EF4-FFF2-40B4-BE49-F238E27FC236}">
                <a16:creationId xmlns:a16="http://schemas.microsoft.com/office/drawing/2014/main" id="{B151D370-9B2B-4630-AE6A-190D4BA907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1371600"/>
            <a:ext cx="6477000" cy="4038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CHÀO CÁC con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599940">
                                      <p:cBhvr>
                                        <p:cTn id="6" dur="20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599940">
                                      <p:cBhvr>
                                        <p:cTn id="10" dur="20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3" grpId="0" animBg="1"/>
      <p:bldP spid="55313" grpId="1" animBg="1"/>
      <p:bldP spid="55314" grpId="0" animBg="1"/>
      <p:bldP spid="55314" grpId="1" animBg="1"/>
      <p:bldP spid="55315" grpId="0" animBg="1"/>
      <p:bldP spid="55315" grpId="1" animBg="1"/>
      <p:bldP spid="55316" grpId="0" animBg="1"/>
      <p:bldP spid="553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F77D1B5-99CA-42DE-95B5-BA4FEC9217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BFC2492-593C-4BE4-BB01-42346B1A9543}"/>
              </a:ext>
            </a:extLst>
          </p:cNvPr>
          <p:cNvSpPr/>
          <p:nvPr/>
        </p:nvSpPr>
        <p:spPr>
          <a:xfrm>
            <a:off x="1219200" y="381000"/>
            <a:ext cx="9906000" cy="6172200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534" name="图片 86">
            <a:extLst>
              <a:ext uri="{FF2B5EF4-FFF2-40B4-BE49-F238E27FC236}">
                <a16:creationId xmlns:a16="http://schemas.microsoft.com/office/drawing/2014/main" id="{FC454F67-D02B-4554-B7AB-CE02D79D2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29"/>
          <a:stretch>
            <a:fillRect/>
          </a:stretch>
        </p:blipFill>
        <p:spPr bwMode="auto">
          <a:xfrm>
            <a:off x="0" y="0"/>
            <a:ext cx="18129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图片 8">
            <a:extLst>
              <a:ext uri="{FF2B5EF4-FFF2-40B4-BE49-F238E27FC236}">
                <a16:creationId xmlns:a16="http://schemas.microsoft.com/office/drawing/2014/main" id="{7847141B-1647-473C-AE59-C276483552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313" y="5219700"/>
            <a:ext cx="1039812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32">
            <a:extLst>
              <a:ext uri="{FF2B5EF4-FFF2-40B4-BE49-F238E27FC236}">
                <a16:creationId xmlns:a16="http://schemas.microsoft.com/office/drawing/2014/main" id="{72A721B0-F668-4714-BEBD-36839D8BB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33400"/>
            <a:ext cx="8915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600" b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 </a:t>
            </a: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kể tên một số dân tộc thiểu số ở nước ta mà em biết.</a:t>
            </a:r>
          </a:p>
        </p:txBody>
      </p:sp>
      <p:sp>
        <p:nvSpPr>
          <p:cNvPr id="5131" name="Text Box 11">
            <a:extLst>
              <a:ext uri="{FF2B5EF4-FFF2-40B4-BE49-F238E27FC236}">
                <a16:creationId xmlns:a16="http://schemas.microsoft.com/office/drawing/2014/main" id="{29570F88-E877-4884-B4DF-911131847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057400"/>
            <a:ext cx="762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1. Em hiểu thế nào là dân tộc thiểu số ?</a:t>
            </a:r>
            <a:endParaRPr lang="en-US" altLang="en-US" b="1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2" name="Text Box 12">
            <a:extLst>
              <a:ext uri="{FF2B5EF4-FFF2-40B4-BE49-F238E27FC236}">
                <a16:creationId xmlns:a16="http://schemas.microsoft.com/office/drawing/2014/main" id="{4CA02DFD-140D-4E60-B288-6E37ACC57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819400"/>
            <a:ext cx="861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Dân tộc thiểu số là những dân tộc có ít người.</a:t>
            </a:r>
          </a:p>
        </p:txBody>
      </p:sp>
      <p:sp>
        <p:nvSpPr>
          <p:cNvPr id="5133" name="Text Box 13">
            <a:extLst>
              <a:ext uri="{FF2B5EF4-FFF2-40B4-BE49-F238E27FC236}">
                <a16:creationId xmlns:a16="http://schemas.microsoft.com/office/drawing/2014/main" id="{A5D02F1C-DA49-4D17-A70D-6643E4621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988" y="3619500"/>
            <a:ext cx="8382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nl-NL" altLang="en-US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dân tộc thiểu số thường sống ở đâu trên đất nước ta?</a:t>
            </a:r>
            <a:r>
              <a:rPr lang="en-US" altLang="en-US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34" name="Text Box 14">
            <a:extLst>
              <a:ext uri="{FF2B5EF4-FFF2-40B4-BE49-F238E27FC236}">
                <a16:creationId xmlns:a16="http://schemas.microsoft.com/office/drawing/2014/main" id="{21934F76-C97E-43AC-9F3B-93862A528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6613" y="4838700"/>
            <a:ext cx="86868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Người dân tộc thiểu số thường sinh sống ở các vùng núi cao.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31" grpId="0"/>
      <p:bldP spid="5132" grpId="0"/>
      <p:bldP spid="5133" grpId="0"/>
      <p:bldP spid="51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12287D-8B24-4986-8235-791790CD30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171" name="Picture 160" descr="dsc_6556-1">
            <a:extLst>
              <a:ext uri="{FF2B5EF4-FFF2-40B4-BE49-F238E27FC236}">
                <a16:creationId xmlns:a16="http://schemas.microsoft.com/office/drawing/2014/main" id="{F4CFA94A-6B0A-4767-A57F-C8E285482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52399"/>
            <a:ext cx="9012488" cy="644464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161">
            <a:extLst>
              <a:ext uri="{FF2B5EF4-FFF2-40B4-BE49-F238E27FC236}">
                <a16:creationId xmlns:a16="http://schemas.microsoft.com/office/drawing/2014/main" id="{02E98223-9EC0-49EE-B41D-3530F1C26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867400"/>
            <a:ext cx="6203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Làng, bản của đồng bào dân tộc thiểu số</a:t>
            </a:r>
          </a:p>
        </p:txBody>
      </p:sp>
    </p:spTree>
  </p:cSld>
  <p:clrMapOvr>
    <a:masterClrMapping/>
  </p:clrMapOvr>
  <p:transition spd="med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418A172-75D8-45E9-9725-81CB108342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A6A156-F139-4CD2-B98A-215D3CBC9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0"/>
            <a:ext cx="8686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Một số dân tộc thiểu số ở nước ta</a:t>
            </a:r>
          </a:p>
        </p:txBody>
      </p:sp>
      <p:sp>
        <p:nvSpPr>
          <p:cNvPr id="6146" name="AutoShape 2" descr="data:image/jpeg;base64,/9j/4AAQSkZJRgABAQAAAQABAAD/2wCEAAkGBhQSERQUExQVFRQWFxUYGBUUGBQdFhcVGBUVFRUUFxcXHCYeFx0jHRcUHy8gJCgpLCwsFR4xNTAqNSYrLCkBCQoKDgwOGg8PGiwkHyUsLCwpLCksLCwsKSwsKiwsLCwsLCwsLCwpLSwsLCwsLCwuKSw0KSwpLCwsLCwqLCotLf/AABEIAOUA3AMBIgACEQEDEQH/xAAcAAACAgMBAQAAAAAAAAAAAAAEBgMFAAIHAQj/xABCEAACAQMCBAQEBAQEAwcFAAABAgMABBESIQUGMUETIlFhMnGBkQcUQqEjUrHBFTPh8GJyoiRDU4KSstEWNERz8f/EABoBAAIDAQEAAAAAAAAAAAAAAAIDAQQFAAb/xAA1EQABAwIEBAUDAwMFAQAAAAABAAIRAyEEEjFBUWFx8BMikaGxBcHRMkKBI6LhUmKywvEU/9oADAMBAAIRAxEAPwBVNwTUDwFq1Rcd6njk01V00VZVlzaaTWmKs2IbNRQ2YOc0YfxUwhoJcA0JJLk5xVynC9s1BcWq9KgPErkLEmayJcGt44iOleBMHJpqJSOox0qGBSMijfEWsjIOaEFQAhLNMHrRy2ynrQJQKc9B60dwS8tpH8N3aNm2jlYAwBz0EoGG0n+YHbuK5wMSiawusFFPw8dq8XSo3YV5xLizRSvb3VtHqRireHmNh7qQSDkEEEjcEVSXduQviISYidiQAy+gcDOD8tqJoEXKb4HAzx5K11K26kd9sjO3tmplgYrqKsF6asHGfTNKpk9x/v6U18tXzRWHEJXbYpDCi56yvJrB+aqjHNS+GhC2mHWUTtpqa3uzVNDxpW2fUPfrj6dx8t/nVtBCdIbqGGVI6EdMj9xQvbZBlIupZ5c1Ca8lbevC4NABCEhYJx6V7rz02NaiCvHTHTrRKYRcTGiNVBQs1E27k0DgpWSSmg5Ls5xRN4+KrPF1GuaJXK0t5sjeon61FG3YV66nNcFKLAGM0FNMe1S69jQs79q4C6BS25Jo+1uMVVqcUfZjAqHBcjfF1DbahHG+9bteAUPdSkjINC1pBULZ5wBQzzZoDxTnepASacBCIFGiPNeF1iUs5+Q7k+gra3Y1Q8avdcmOy7dds9z/AL9KJolELqPiHETIxzsOyjp/qaFDE9f9K0dtztXmr1pqOE18am/OWcV1nM0GmC49WUf/AG8p9dhoJ9hVHYcSMRPdTsydmHv70VyxfhZWjkx4U6GJ/YN8D/NW0n71USqUYqeqkg/MEg0hliWHTUdD+D9k8uIio3VT8StFV8x7o26+vyqXiLBI44gSWGXk9NZACrj1Ve/qxoEyMSNzt39/apo1Hfr8+/1o8pJF0LniSQNVEYmGMq2D0yDuPUetXvC7pkgcHqHQoCD+rIfA7g4U/MUTd3BazgYb+Gzxn27r/v3qqW5PqM+pH7e1GLqXt8M8QR8j7H4TaLcFVYbakVwD1wdj9iCPtXqWORsKXbbiRU9dx0zuMDt7infmGQQxK8Kqr+FbyyR5ONMy9Rk5GGHT0YelA4AEBAKeeS1VKxDvtW3hoKK4fwi6uYDOtvJo3IbAAZQOq6iM9DsOu3rQ1tZsygjzAgEEeh3FLIhKi6xo1qGdwvSiTw1wdxiq/icZWhUKO8nBWquM4NbTS7VBCd96YBChWUB70TqzQkRHrRagYoCFK0VeuK8a1yRWwG9SKuDvQzCAqRbNe9bhcEAVHI/pUttCS3tXAHVcAgb20OrNDOh6Zq9vrTbrVc9oetGHIoQgiA60RFbbVKIs1NDAzEKilmPRVBJP0FcVyht5FSSFWO8kiIPQZYAk+wzS/wAY4Ph3aPzAMwZf1IwJDDHcZBo/njgNzazKZlIUgaJFOYztkhWG2oHqOu1Q3kzXANzEcSgAzoPUbGZfVW6sOxJ7GuMtIKs0MuUtIn575Jfr350a9wknxDQ/8y9D7kUJJHjuD8jTQVDmRcGQvM1NdqzjxWO8jHHvjGpvuQPvQ+qirt/8sdljX7nLH9yag6hQNCookqXFaLR/D+GSzMFijdyeyKT6e22MjrRoDxRXD2zbTr6FGHz/ANrVcUp2seRJYVl/NSQ26MmzM4YtjqyqmSep39QaxvyViYzbxtfTSbxPLgQgh9I0onxtqUjr9KgWkpr3Z6THNvaPcn7qt5N5OlvJVLLpt1ZTJK2AoH8qk9ScY29afLziVpb3UzzEXMrqCyaf+zw240+GArDMjAAb7d9qXPxG5lnZIrZ/KSiySquQmok4RfUAgkk9T8qr+Joq28U4YMZLWFCMHylHaPB9yFG3t70sjMC7fbomUWh7crrbmOhkSFc2fN8t1xKSCa5CwyeLChRSoTfMDRKCSj6lUDJPXFT8Juo7W5itp5ArmINKGG0VwzFggx8OVK6h2Y1UcYt44L24vJv8uOUCBEypkl0IcrnfSgOonucDvS7z0dPEJ2XVu4cFzliHVXySD79Kmc5jh37KHDKPN2F2+94ECDtvXOOZbEqTnpTDwDm1pIsFssixk5/lZAVP03H0pd5j4q0hOaWReUmoMpISpcLWtvHmiJKxRimJSntrTNG+EB1xQnj6VzVVPxIk9aHLKkJgnBBwRgivUbNX3HbdXOtetU2oDrSRMAkJQIdotHIAzRFjceXNB3EgA3ry3nyMCjEwmBF3EpasaIkVHGpBqwjcYrkYCppJSDijuE3jxs0upkRUdXddviQgIGyME4OMEdqgvIsny9aMncxWUcJIzdTHKZGWjEZCgjGRluhyPrtRW3QgNzBrt1V8t84XKW90Wl8RY1j0xTDUpLOExuDvgnqfWstuarPR4r2ircBio8DWi6Sv+YMNgMCMYxjzHY0HYWwFle+GSwf8uNOncHWxIYnocCgxBp4c5IAb8ygGQdWPCJODjpnHfvTjDhCc+kcuX4/IVlKeHTq8pSaHDKpCsmnLhiGAxt8J9q1h4Vw0qXL3WhW0lsREamUlBkbjdT2+1VvDYlNld5zqU25G22NbD+9EW1qg4bqJbU90AF/SVSIkn/qFSG2gcEtwe5pGnPeEbw/hfDJCSr3eETxHDeGMqvxAYGcnIPtg9etG8LThkkmhLSd9CSPqeY+YRgyYKgdwMbdqruXGVXlBRmBgmBCYyMqBk56gdaY+VOX5EzKEJ8ki4XGcMhUnfsMg1xLRChrH1AWAxz3CF4FzNatcLEnD7ZI5GPmcFmUbuCCxIGCOnptQ3MnPVxLFb6JRGskbNIkPlGvxGQkgbgkAVZ8G5dMd3EQiNjUcOuoHCtny96qeYeFSNa2RONISYAKoXT/FJ0k9ScHIz2xUgy1d4Lm3m3DpP59lpPGxtbSRskNFcrljliwlBOc79DU1terb2NvNnVcfx0hXb+GHYEykddhq0+7VXyRyJYRZKEJcSDRqbXiREJOOgB0dR617dz+Nw/xGP8RbnRpA2CGEaFHoBp2pbm5iRsRf8Iw0Na0NuQSek6+ik57mczxLJnKW1uu4wd4w5J9ySaLWDxrGzRSVIabWx+FI43EjSH5Z+u1Qc/Wzf4g6Z1uVhyBnyt4KZQ9gR1IGwzVxZTw/kFPiaFtp1EwQEuUcKYn+IeQOBkDrj23io79rd0dJ7iPE0B1HUaKh/EHiLTXh1ElFSLSMEDQ0auSB75Jz/wDFB8+8OjgvDHFgqI4t1BAJKAg4JO+NP9ds4qw/EC9hdoxHIJJU1CRkVRGQcMukjAJ33wMeb1zS61008iGQ50Ki5xuVQaVB9TsBUkQZ6qD5323VzwW7ZbllBwBAqtvt5Qp/0+tHXr5NUt0v5ZH8TBuJsZTvDHqD4b0diqjHYA567MdyAw1dMgH7jNKzCJUVx55VLKMVqDUrwnetHhIWmBJQN7d7VUNLRF+29BZogiC6Ba8UxnVvVjd8HLRiRcZ64qmwPSj7TirIcMfL6UFRzi0NGyFmVgNtVWKSWwRVzb8MAGVqC7/ieZBt/vNQJeae+K57SAFLHyEdbruc1uF3O9R2U4J3NEv4Y70tFKHeAUt848UYmKLtH5kbJyNXUfQgEfWmd5Vqk5h4YJULLu6Db3HUimNg6obTKGtnL2l00YOZBG0gDKBGyMzscHchwSRg7YYelDRX8h4c41HC3Kf9Ub5Gf/KK24bxprfh8qKcPPLHjHUJECWb5FiFHyarGw4jC3CrhXKmczR6IgoGT8Xi7EZGFYH0On1rmyJB0VkPnv3VTweUNb3gbJbw4iOn6ZRk/TIqxnjU2FoACG8S4JydicoAQPkMfSoeV7dSLyRmCrHbOMaRpZpCEVcex3+YFMTWSSWVhKp8wDwuoxgFCGB+ZDAn11VLqoaO+qTFRz4m32jT1upuS+GpEWeUA6o3XzdBqH+ldKj4UrQhBkHbcEjpv23x61X8j2MQ3lx02Hf1P0wDn5mrmCcBiUbKnUFYAgYIOnr9BSC85Q5XfDblIAjmgordEnywypVycHGMLnt7gUn81IDbWwUD+GZVYjqWypGo9zppvvINSkZI2xkfMH+tL9/a6gQ2zdcdj21D1oM5kELjSB1SpwuwS6t54sfxB4bqdsjBIPv3pp5I/DNWtYppS4cS+MYh+owuRGqqTpYMA2538wxikSWU2t0rg+XPm/5ScN/802cySz/l3WKVgkgXUoJ+EHI0n9Oehx1FONWDfQpLKQExquecd5lllu7iYgI0zuWXG6jpoJ67AAH5VWQ3bLrwfjUqwP6gTn9iAR7isuYiMg7EUGrkf60wAbJMmIK3c0Ra8WaIHwgFJ/X1cD/hJ+H5jegmNaGpLQ6xUtcW6LZ3JJJJJPUnqT86eHkOhMfyJ0/5RSIK6Db2ZWOIHsqg/b/+0urAhJqGF4lvgZY0JcSg9Kn4k+21B2kJahB3KBgLtFQ8ThwarcU4cX4Z5c0pSJg4prHA6KxlcNU/AY7VFOpIpsm5cZjnSKq+KcO8FctioDIukAFV3DLvQcEbb0Tf8uGXEi+21U/+IDfanjluYmMMelC4PcRCZnysyxzSo/BpVI8pqOe1dDk5+VdXswjjcCl/mjhAU6h0ppZFkO0pGQs3WrGCA/OpcD0oyWZdIC9aAWUhvNc447w8QzMuDjYjHYHfFBGbbAwB7dT8zTnzLYAxtLjzKBkdmUHow9s5B6iklnHYY+tEmB1rI/h0zaWiXo5Un30aiq/LJz9KZuDySFUjTGnVq39SAv8AQVS8BtcXEWezL9jT1Ly66NqhGe+PQ0p7honU6Z1V1DJcxKPKrpjcZ3q44bxoSYBUofQj+lKdzYXxClZUXbzKxGBvtg9elXPCLeUN5irYIwwx5h327VXdKshMly+FzShxETXBx5Y09T1p5urL+HmlPiPBWdgGJ0Y3C5ySe+R0xUXBU6qkvuUInTT4uW9SRuTRXAbnCflbjaVBhSekkfYqT1I6GpuE8ioCSZJyT31Yx/XP1pnbl6LSA41kdC+Mj5YAozJ6Lg0a6Lj3OXCvDl6denvVCeBuULjBHp3rp/4gcN1BCBvkj9tv6UiKCu520kn0zgbj74+9G15DbJZpAvulY0Xw7gzzBig+EZ3zj+lRG2OfMQo3yf8ASuocvXsYEMcY/hhBg9znck++c1ZBlUngs1CQOF8FIfVICAp6Eblh6jtTnBMGUUXcxoXnZ10amGlMjOFXGs47scn5AVRtcAEgdKVVbZId5kRxFloS0mXPWqril2RVPFfNnY0AYS2FawzhTeCU8XZBWk+8txrNWcN0xWq24Q6qRSBaSFs1/Dc0OAXUbPm1skHf5ClXnDi7yPg9M1d8B4dqGSKi5k4JtkCn1KgbYLEY2blKTSgp70zfh5cmQOhPw0qY0Ng0TwyeSCUvFjBG49aYxyh7YuF13htuwJ67Vtx8Hw8Uh2/4jSptoyfnUF5z/O4x4Z+9MsgLiQArNocVqNjStNxqdt9OKFFzcntQrk8CIMCDgg7EHpj0qjveQELIYyVBbzDIwq9SRnf2x70JZT3HerS3uZsjNTKlBDg5trlFO65Uq2OoznSfcYrq3D4gaTLyxZyjfykH6dx9iacOG3OwI6YpDxeVfoPlsKy/wSM7kURDZIvlUAUNJxDANQR8SZELFCxJyMdaEwE0gpp/LgpigmgUbHGaqRzcoTvqx8PfNbSX7zIp0FMb79TXZwdEOUjVWRiAoS4ehIeIE7HrXry5ri4EJjWwqfmO21qAOucg/wB/61y3nLCYjHU5P/lB7+pJ/pXQ+dOP/lYlfGolwuM42wSd/pXK+buJma5dsYGlAo9F0KR8+prqTJMpNapAypean7lVSBEG2Onp9aR7eAs6gd2Ufc4ro9rE3iIcd6sOICoFS8asckmlpoyKc+L5BxjqKpPyBPak1KrQNUtJnFnNDcOjy1WnMFrpNQcItSaIPBbKYFc28O1THgZO+KP4fYHbam+ysBoG1KzhODnREo6ztwqgAVlzaBgQamWMrjNB8Q4l4ZA9apB50RTFki8z8H0kkVS2SuOxwfaurty2s8Zc9TvSysQgJDr02/1rQbTc0CUkvBkBLfC7L+NuD9qZxw1D+nf0xTPwyyheIOFGTV3Hw5WZWCjYb1bp0c91UqVwzQLmjNEracDNSKUBxpxnptTnxHgkMjM+ACPlQ11HGyjSBkYpDy1pWk3DO8PMTrdK1wdAyFP2org19G/lK+fsKYL+xDoOgpV4QcXq4Gw6nt8qLM2FT6ppt7R9DMUIAB3/AGoq7tzGR6EbfTYirPil7piC4GGKD3xrBIH0FZxFhIMj/ZrqzPKCCm0auR8FVBBI+VbQ8yRtmNQWZeqkEY+netkGDpNeXnDlOGKBv2P0Ybg1VGq05BK8jtnJBEG5zgkjG3XapZeZHQaWhJbbyxkFsHODpPQbetQm7jGP83btrP16Cp7VS+yoET26n5nqaOGjdEWnV0LWEs3mZSuexIJHscbVJJNijbhAB8qpriTfFLNlLLrnP4o8V1ypCD/lgs3sz4wPsB96V7mDUyknqkZ+mgD+1ScwxMLqcPnV4j5++37YqbiGyW7djGF+qsf7MKtsbAAWXUdmcSrnlvhqNKnl8ylMY+HGTk/Y/euiWPCxgAjBG9cw4DxPw5EbHQjI9u4rr8HEFZQynIIyD/v/AH1rLxodISiYQd5w8FhtWj8NGOlWwmB/2Khnk2rKdmJUZly/m3hmW2FecucHO2RTpd8NEh3FEWHCwnarraxyZVIcs4fwbptTDBw3A6VJw7TV7GFxVqkwgXTmpOurjbFV1/w7xAPpUtzcYrI7kGqDKr8sJbqhLpKKt+J+GgUdhjtSzx2QSBiMZ9KuLnDDAoF+FIExvk1p0cQ948yWOSreAcRkTdsaR03NT3vPUgJCf3oeLhLAnzHHpRi2KZGwq34zmKHU2EeZVFtxqYqzs3XqMUfFxMlMrmiP8NjBPv2qVLdUGAKp1K2YrjXdEAqqZ7hhqDH5UdwrgzKdRO5+dGLKB2o6K6qu6qSgD0XONSICRs3rvkKe3XG43qa1hY96p5r4527DBHud/wClF23FtJAJ61Je6Ap8S8L3mm9aGESKuohlBG+SpznGO+wr3l/mWK4TUjZ6alPxKfRh/ejeI2vjQ4UgHIYE9AVOrOew2OfbNK/BuXFtZJHU+ST4Q3xMudSlVHwrvsW3O21WmEuaSVoYYOcCdu9E4iOI74FEf4hGgwBSpc3RHwk/Idaih4TdTn4Sq+rkgdM7DqftQh5mAFbhupKtOIcZ1HC7n9hWljbEn1Y/c1a8L5PVBl3LH0XYevzq2luIrbSFUAsSAFHmwMkkk74Hc0xtJxu5CawPlYJXNuffw2uJiLmCLU2nEialDEKPK4BO5xkY67CkPi9q35aMmN0VML51xvk6yM+5XH/LXYOK8ZeaYxRZaRttOfIgBO528o6H1PtWnEbO1gyt3L42VGqNSNQfbChN8DHdjmrUho6LqeBfVgwfNoALnnHDmSJ2lcXtYATGw6EEH5rgbfQqfvT1y/flFwTtsCD79GHtQ3GbC0kH/ZY5ICGLBXYMhyAMDunQeooK1kZSNQww6g9x+oH+oqtVioLJOOwFfDR4jSAd0+x3m1btOKo7S5yv2+3aiQ5rJey6yZhWIk3oqJxVZFmhJZZNWwq7hMLnuVYo0y8pwsoh61boMDrSrwmVgMtRsvFsHGa2PBpjVWzReNEq3zHSK2hYkDFSCUYwe9TW9uF6V5wNnRZgutLYebBqxvrFQgYHegp232qDxD61ZY0hMkCykjj9a1uFONhXiS4rVpzmoLHEqDBQMdu5OcUYLNmHpWNee+K0biioN2qHUyhDWhbJCf1GiI7fPQ1XDisWetepxxAdjQGkVEXsjza6FPrWs0KhNbbAevao1vzKCVQkJjU22lc5xqJ2HQ9fSl7i3HhLiPOFB6DOCfXPenMonXZaOCwJxNQCwHEmEyjiw/I3MmcBisMec5OfM5H++1MvALdZ7aLxVDyRqqkkEHpldxgnbb5qaTDBmGxiPR2kkb0K6h1x7KfvT9yRcpplXHm1Bm6Z8wOB9AP396v0myO+q2PqrWUGNo0huT0A8g9SCUXBw1V+BFX5Df79aJitcdv9j/Q1YvIo9KEe/wCy9fam5QFhZiVFeuIky+3QBf1MdwAB/c9AM0jcW4jLNJ4UA1zON8dEQhTk56AdR9z2o3mfizlxHH5pXOlFG4znzMfl0+nsaHvLyPhkBRDru5Bl3z0O+GPsDnA74zQPdHLie91t/T8IXBry2Sf0t2dG5/2D+420C84hOvCoPDQhrmQZZj1GerH09APrSLbcWRJNUsfjhs5zIV3PfI70DxC8MuSxZmJzqOTn6nrWthbRuw8ZjEjbeIE1BGxsWA3KnuQdqrgZiCdNgvQOqeA1zWGXG7nj40sBoI4zsU78M5usGieGVJ0jcYwSsgjbBwyMAGU/1pcl0ByqOJFBYK46N6HfocdjTLwr8MblXVglrdW0mkkiRhlf/ERsakbHoTn0povfwVtmB8KSWM+5V1z75Ab96shpIusSri6MuDjM+n86lcztLzwiVb2I+VHLxTNXE3IkiTLbTkK758CcZMUrAf5TZ3RsZ/161T3HB2hlaNgQynByMfUe1IfRGsLCrUWNf5DITFwEa8Zq6uokUZwKqOGDw0VvbP33H7VDfcR17VfbFJlk+jQJI4KaS+9KGZ81DAKkxVeS67lpOc2YaqS542mcis/+pxjYUub/ADrXUAao+E0XXnYAV1LzIc4xUJ441VLTjOTW7SgrtsamFOUImfj8natY+Nu/U4qCKM46ZqSOw70cBTkC9nu39TitZPP3NGPKhj043oe1jwRXG2i6F7aWpJxTbyvyEZczzP4VqmS0jbZA6hc/+77ZNacL4ZHGgmuElZSyhIoQNUhJxuSRgE4GBuf3qt5t4te3LlHiniRdkhCPoRR0AA+I+pNMaw6u0VvD4R9Y8B89FY8YIv7gQWPiNGg8uRohjQDGdIGSSckux1N2AraThKWA1NDJLMP+9cERAnuB9uvp2zSd+bngLRq7xnYlVGCW6gHfJO9WVjzPeiMxu+UIxhsEkem+4qXvAF+/4Xq8HQOYU2Nlvc3aTHoJTRbz+K0bk5ZbcljgEa5ZSOmwIwTntjNNfJfCw4eTcZeQYPXZgi5PsE/ek7hx8IEn9MUR98qsjjB6dSvXqM96duRFK26KP/DVu/VnkPffvTsOczAT3t9li/UjL3luggDpd3/YJgbho7nb96p+P8wRwRsF2xsxAyc7AqPfJA+Z9jRvGLjwo2Z20bYB9Ce4A9Otc+vrpVAmmU4/7mInqf8AxGGPfIz/AFNRWqik2d9lUwWF8ZwkE30Gp5DmfYSToJ2tuItagzsA11MMKmM6VOwUDGR2/p3ovlrgzOZ3vowPGXZ5tIbJOBpU9N8du1IPEOMymYPrKudww6gjsvpUcXD7q5RplE0yqcMVIZlPXDLnIqpRDv1OMr1FT+i11L9xgEj9sRDW3EAW2uoLqEwy49G1I2AR6qcNsQR6in/ke8sL6QQXdpALgglZEXQkoHXyqQFb2rncnC5j5Sk/bYxtVnYcs3qKZ0hlXwP4niEadOnfYHc1YaqOIbmBiRwM36W9vRfR3D7COFFjiQIijAVRgDvROa5zwjne8Cxs6QXCSKrr4bGKXS2P0P5WPbGRvThwvjMd7CzRMyndGGNMkT43VgejDIPpVktI1Xm303C5vzQfOnD1ubdodQExBeEasMZI/MNPc+m3rSxwe+HELRUlx44UqshHm1qDqRj1z39x7g0LzRBdWqp+Yl8ZEcSW9yQFeOZPMIpPVZAGXPqRWnOlp+WMfEbbaKYxvIvZZDh0l9tXwn5+9JdOyu06bcoZOtwef4+8qHiE6Rpo1Asg0sPQjY/uKpRVhz3w9kkWVATFMiup64OMlCe+2OtVFnIGUEdDnH/xXPcSbptFsNjWUahxU6tQ+K2zSHHgni1kiRlq2Rdzmm0cqqN6k/8ApxMZqv4oXnpSgUXHvUS2/tTwvLsZ7VLHwKNe1cao4LpSULdhRcUbgdDvTl+RQDoKgdo1ONqA1uSjMUsx2DZyVqx4NwcvMo8N332RBux7AnYINiSxPQGrkFSM5AHqcAfUnpTXyRcW8jaYrhSU8zJCGwxG2ZZSuHAyMKuAPen0CXuuLJ1FrneaJAR/LnJ5WQXNyQ04HkjU5jgGMYT+ZsdW+1D/AIm3bpbrpuxbKch1Ckyyj+WPByO+cY67kU4T3ARSxwFAySSAAB1JJ6VxH8QebLG4n1xQGaQAL4rNIFIHQJGCCRv12z71ecYEq9hg7E1gXaD0HfykJtLE7hfc5BxvjocZ/b51acPtMlVDFskDPzNWnDuVNERnvS0a4BjiyNb++4O3v9qm5VhV7gHIAUFhnrnoP659Kz8Q6BC9hhKjaNGriD+0G8EX9Y15TxjRWvFAEikA2ywAzvsNAXI7fCcH510/l22WOEH/AIUHX+VQO/1rnfF1yiHp/EjI2GTqd+nYbaSQfbHerri/MumBo16gkHr5s5CgZHTOBV6kMlMTwH5Xj3u8VjWfum/s0f8AFB8wcc8aV2cnwYTnT2LdlOPkD9hXPeM8ReZmcthj09APSrfjt1pRYAcn4pCO7nf/AH8hS7xnl6aHTJIhCSLlWOMYPfr+1ZwJrVC4r0+Ep/8Ay4bxonNLW3ghu7hvc35CJsECkYfA1kbj4mwNWcYJxt9aeOUuReIrPHNBpiGRmXxFZGXO4wvxbVQ8r2dk0qJcmWNX21x+GYyfViRlR9679y9wKCzi8O3B0k53YsST3yausZJWXjMV4TIjzHW336H0tcGVaqNt9z/etZog6srDZgQR7EYND8U4vHbRGWdgiDGWOdskAdPc0lc08yvG0HELWbxrRT4c8SHK6Wb/ADCOxHvvsKeSsGlSc82SpfyNw5vyt2jiJWYwXKjICEkqGA9CTuNxV1yTxZY+JEI6vFeRB9SnK+NEArYz3x/WujBIrmIEhZI3AI1AFWUjIO/tiuTfidyDBZrHcwIyp4gEqqfhU9GXuOh/ajNQ5cpVqm9lQlpsT6djhH8py/Fa+8KxGFV2eeBQjfCx1hsH/wBNRRcZS94PcsYwgWOeNowc6GiB8ucb4wpzSVxXhN6fycJlNzZyXEMsMzfEoAZtDEnbyk7HbK1Jwm+aE8btTkYWacDbGGUqw/6lP0pMoxQDYAuZ9pTLy1c/m+DGN1/ixRhcHr5UDxOPmpWub210Efb4H3H/AAsOoP1p85BtZQfD0nw5bC1fVjbWqaBv6kH9q5zYxeaWJwdQZhj0bVUVAXAJ1HKxzuFvcJkSfNSrVZw9iBhs5239tsGrdY8UprQbpjwQcsqJ+NrjrW9nxAFdzSWZsV5/iDZ22FVfCWAnT/EACa2PEcjIpNfiDYre14odJBOK4U1IumK640CMCqG5uS7gZoKfiIAyN6K4OviHAUlj0ABJJ7AVxYgcLp65U5eVoWkny8RICxZwJWU58/copxt3PyomfjlwGMdpMiuDj8vb28TgegOn4e27NUPCOV5Z2iS6UyFdlhZ9NvCg3xIF800pySUXpkaj2rp8FrHAgSNFjQdBGoA+WAK06QDGZYWiC2gwBwnlsuOcy2XHJoljuI3eLG6Q6Nz1HihN2x6dKTJeHXNo6s6SQv8AEviKurIxuBnP7V9H33ERFE7yN4caqSZT+keuPX0r5z41HH4raJZJQxz4sw0Oxyfc57dftQVBF1fwFU1LREcLXPRHHny7IKyhZVxgExqxX3GRtRHAI2ln1KrKNy2lcADBOMdBv61SQRyL1kBHpjt86eOBFE4dMxUF3YqrHPfSg3G/UmqLwapyyvTPouo4RzY/X5QC0Wm021jUITi1z5Iosli4TG/n0qZNDEfq2Ixnp9aJmlMSCZwSu/hB/wBb/qfJ6gb/AL+1RcJ4P41wiNlnJYSE/wAoGAVb0CrnHbb1qs5046ZpiVOIkPhxjsqDbIHvirVdvkDJvYewXnfpdBtZzqr/ANA14xmO/EzE2gB3IoK05slhZ2jWMuzY1yIGYNn9ORhag4vzPeTLpnkLLnOlkIH9K84Ry3Ndl/C0u46xF0Vyv86qeo+Vda/DTht9HG0d7GPCQfwzLpaQeq+647moYy2UaK3isTkmoYkabEDaw+OzwtG2OWGD7EH1zmuk8j/iRcwwi3MDXLKAUIYKRF6nV1HT5V2D/B4B/wBzFv8A8Cb/ALUtc38ntPJFNa+Ek8YKEuPL4bDHQdcenvTmtgyVlOxdOqAwt9f/AH0/yVtwzmsXFw1pPCqh49aZYMsidGGMbkf2qh5l/Dl7cPNw0kB1ZZbY7o6MCDgH0z067bVVcx8F4lbJHKyRSm3cOktuCrIB8YaPoVI2OMdqfOUOere/QaGCygeaJtmHqR/MPcUTspNkvzUofTuNxqO/jfVLnJ3NVtYRxWc12jnHlbHlQZ/y2IJ0b5xq/anXjPDEvLWSEkFZUIDDcb7qwI64ODXE/wAWuB/l792C+S4XxR6axtINvqfrUv4Vc5tb3CQu5NvN5QGziOT9OM9jQl8mITamGDgK1M31756fydN10Xl/gM9vZQW87LrilfQw3UqA2jPz1N96SOfCLXiTSMdCXVlPG2TsHEbLjP8AzKn3rrnF3ACE4ILacHvkHHyO1cq/HK6R4oE8P+Nqcg9wir5gfXJx9qJw8qqUajnVZjUH8+66Rygmm0tVJ/8Ax4T9fDXP9q5PzfbeFxl9I2lZGXbrnBJ+6mur8BufEtoGXfXDGV9souBXMvxHeV+IvpIBtbUMcDOQx0lR7kP17UThoUNAkuc0b/lR3NmE0aXVx8O3zNGJ0pGtuJ4lZB0IB3659/emWPiIIG++N9+9Vy2DAWgwgtzalJv53bcb1CLhj22oWdWYZWoLe5bOk0tYsKygucHDUWCr9KqzYk75re1yhwelCQuU10vh+4pr5K1N/FUrH4eMzMMmMvlVMafrlOCFHTqT0pdm4cXI075xgf2p3h5atreBY7yZjJkObRJYogrOML4sjEHVpHQdN9upJMbN02hTD3jNorGPja2H8SKC3LYOXuZs3J7klhsuR+lfXvVrwv8AGu1facGBvnqX5hlz+9Hcsfh9w94Vka0hJbJGJWmGnO3nOAT8qtLrkSwxpNpDpO2yYP0Ip9Nr9zKuVn0DLXAzx7KS+ZPxbjkVo7VfF1DHiSoNO53Cxn4z7nApSTkq5dDPKqRRNvqcqBjsQig6ftVtzzyDbWSh0mcayfDhYFiSBk6XGCo33zSpwjmW5tyfBdsHZkJBX99vuKF5/wBS1cE2mGjwtzzvx7E9CFPDw4LJ4UZDZYAMCcEnuM10XmGJIVs7RCQgbW47kR7knHfIJ+3pSlyhGJr6MuB8RkYDAG2W2A2646Vdc6v4lw2AckRwJ28znLn/ANJA/wDNSKIlpdxPtqVs/U6opVKdIaNaTG2Y+VvDc8LL0T+BbPL8Ml0xji7aY84d9umdhSBzDwt4LhoZuoIPqChA3Tpn196duO3Fu12UnmKRW6IihBnLAKGUenz9qqeeePWd1HGI2bxIxgOepUDYHp996YTJLj0/Ko5G06LKTRqMxmw08o4af3GeK24HyBNcATWl1AVQgh/MkqN6Mu+n74Nd24cHESCVgz6RqZRgFsbkA9M18vcD4/NazCWF9Eg6/wArjuHHce5rtXJX4ii+BUkRzKMtGe4/mQ9x7U1kaLExrajxmFwPUd9yACnkyblD36H+xpd4feyx8Slid9cMkYeLceQqQjx7ep3x71ZC+jJCSOuqTKhMgMQcjYdfrXMuc+UEsPy5dpZLPxJQfMQ0TSY0uGG7EY7+lMdbRU8PTzHK60jf5HRdguIg6Mh6MCp+RGD/AFrillwFy0tmr+Fe2Ts9tIML4kTNllYj6HJ/m9KuV4xxDhSq7H87YtjS4+MKdxv1G3rkVrzDxmL8zZ8WtiGjyIZh+oBtiJB22P8A00skFXaFJ9OWi86HmNjwtr6aq5HAJOLWCpeoYbqJmAkwNmGPMMdVYEZxXKOZuTbuw/zY8rqys0e65B2Jx8J+1fSIcYUjp2x0xivbiBXUowyrAgj1BGDRFgKrMxr2EjY7cJ4d9IXMoOf0uLSxOdUjXEUUygnIYpICMdcHZgfelrjY/PcWmXOY7aEoCx7gZ3I9yftUHA+TinFHiwR4Ezsc5OU0EwHHzzuO1Ac1zvZ8RvT3mj1Dp+rTn+4qHXbdWKHkreU3F/8AP3XRvw65iRLa0gmbEp8WKNSD5vBYjr0zgjrQi8NF1xTi/f8A7OsYPoxRT+xFU/FuDFeCcOulXTJalJHwN9LuS7H64NM/4ZSC4l4jdp8M0+EJ28qr6fUUR4JQDWh1Vtje3C4A+Vw2I/x0HrhfrnFMFxCQxAPc/wBSKj43wvweKTLjaNpHHy3YY+/7VY3ONbe5JHuDuDSqzd0zBVjJEc0o8PTcjO1SXMQBrKykOWUVPGvlBrZLXV1NZWUJJlCm/kKHPELePbcO2WGcaVOMDPXJBz7Uzc8Cy4XoK2MU8j7mSZiSSc5LZB1H7V7WVbp6LSaMpbltLdkXyX+Khu38L8ssYAyND7AemnTTbJcEyA5+nasrKexVarQIhJ34w3rJbwKAhDvIDrUMRhMgqT8J964vq3GnY5+LqTn19a9rKRU1K2MCSKTI3cR8HsroX4ZR5uXJ6rEf6iroW/i8QTfToMkpx0ZkC427bt+wrKyhww/pd8Ve+q+bGmdm/DSR7rmvGTqYuepdv3NQQ8J8S3mmLDMLAEFR5skjqCNPT3rKyq9IyFo/UGNFZ0cB+PgKiNwB+gfc0dblmzIG0lQSNOc/LOelZWVZe0AAhedwVR1V7mONoJta4FtIV5yzwsSRtcF38SM5U6jnUu4Oa+h+J8KS6tDFKMrIgz6g4BDD3B3rKyl0SS5wPFU8TUcHDlB/mAk78Ir9pbaa3kw6wSFFJ7o2TpI9t/vSh+JvBRw2V2tm0xXUbCSEjKdQMjfYg7g9q9rKdqO+KeDlxD2jSD7NJHf5Tz+FnGnu7GPxOsShM5+LGwJ+mPtTrGcqD6f2rKyjaZaqOKaG1THI+oBSbzOBDxCKdfieFlYeuh10nPrhyK57+NEAee0k6FwY291DAj/3GsrK4/pRUj529F0m6m0WEsYAKpC5AI2IUHYj02qo/BS+M9pKxATEzEBNlGpQcYrKypfYhDTANN55fdqWubbZTxmb/wDXEP8A1kgn7CgLewxGmlsAqDggHB74z0HtWVlcLkoCSGhf/9k=">
            <a:extLst>
              <a:ext uri="{FF2B5EF4-FFF2-40B4-BE49-F238E27FC236}">
                <a16:creationId xmlns:a16="http://schemas.microsoft.com/office/drawing/2014/main" id="{A4AC79D9-52B3-4040-93D3-65AA5C69A8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042988"/>
            <a:ext cx="2095500" cy="218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194" name="Picture 2" descr="http://www.vietnam-un.org/images/gallery/Map5.gif">
            <a:extLst>
              <a:ext uri="{FF2B5EF4-FFF2-40B4-BE49-F238E27FC236}">
                <a16:creationId xmlns:a16="http://schemas.microsoft.com/office/drawing/2014/main" id="{CE7C4BBF-B6E3-4DE2-A556-9CA37B8E4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3733800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3196C9C-AA65-465D-ABAA-2AB4E97CEBB4}"/>
              </a:ext>
            </a:extLst>
          </p:cNvPr>
          <p:cNvCxnSpPr/>
          <p:nvPr/>
        </p:nvCxnSpPr>
        <p:spPr>
          <a:xfrm>
            <a:off x="3203575" y="1668463"/>
            <a:ext cx="266382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4CDA5FE0-DAA9-4299-9FC6-722E290E0541}"/>
              </a:ext>
            </a:extLst>
          </p:cNvPr>
          <p:cNvSpPr/>
          <p:nvPr/>
        </p:nvSpPr>
        <p:spPr>
          <a:xfrm>
            <a:off x="5867400" y="615950"/>
            <a:ext cx="4495800" cy="16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 Bắc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Tày, Nùng, Thái, Dao, Hmông, Giáy, Tà ôi…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146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3" descr="Top 50 hình nền powerpoint đơn giản mà rất đẹp chất lượng cao">
            <a:extLst>
              <a:ext uri="{FF2B5EF4-FFF2-40B4-BE49-F238E27FC236}">
                <a16:creationId xmlns:a16="http://schemas.microsoft.com/office/drawing/2014/main" id="{C31E4D87-FA16-489D-B43A-008ED630D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2192000" cy="670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154">
            <a:extLst>
              <a:ext uri="{FF2B5EF4-FFF2-40B4-BE49-F238E27FC236}">
                <a16:creationId xmlns:a16="http://schemas.microsoft.com/office/drawing/2014/main" id="{B5DFCC7D-E6CA-48CA-B016-D2EEFC773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33400"/>
            <a:ext cx="5410200" cy="457200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err="1">
                <a:solidFill>
                  <a:srgbClr val="009900"/>
                </a:solidFill>
              </a:rPr>
              <a:t>Các</a:t>
            </a:r>
            <a:r>
              <a:rPr lang="en-US" altLang="en-US" sz="2400" b="1" dirty="0">
                <a:solidFill>
                  <a:srgbClr val="009900"/>
                </a:solidFill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</a:rPr>
              <a:t>dân</a:t>
            </a:r>
            <a:r>
              <a:rPr lang="en-US" altLang="en-US" sz="2400" b="1" dirty="0">
                <a:solidFill>
                  <a:srgbClr val="009900"/>
                </a:solidFill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</a:rPr>
              <a:t>tộc</a:t>
            </a:r>
            <a:r>
              <a:rPr lang="en-US" altLang="en-US" sz="2400" b="1" dirty="0">
                <a:solidFill>
                  <a:srgbClr val="009900"/>
                </a:solidFill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</a:rPr>
              <a:t>thiểu</a:t>
            </a:r>
            <a:r>
              <a:rPr lang="en-US" altLang="en-US" sz="2400" b="1" dirty="0">
                <a:solidFill>
                  <a:srgbClr val="009900"/>
                </a:solidFill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</a:rPr>
              <a:t>số</a:t>
            </a:r>
            <a:r>
              <a:rPr lang="en-US" altLang="en-US" sz="2400" b="1" dirty="0">
                <a:solidFill>
                  <a:srgbClr val="009900"/>
                </a:solidFill>
              </a:rPr>
              <a:t> ở </a:t>
            </a:r>
            <a:r>
              <a:rPr lang="en-US" altLang="en-US" sz="2400" b="1" dirty="0" err="1">
                <a:solidFill>
                  <a:srgbClr val="009900"/>
                </a:solidFill>
              </a:rPr>
              <a:t>phía</a:t>
            </a:r>
            <a:r>
              <a:rPr lang="en-US" altLang="en-US" sz="2400" b="1" dirty="0">
                <a:solidFill>
                  <a:srgbClr val="009900"/>
                </a:solidFill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</a:rPr>
              <a:t>Bắc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</a:p>
        </p:txBody>
      </p:sp>
      <p:pic>
        <p:nvPicPr>
          <p:cNvPr id="24731" name="Picture 155" descr="Dan toc tay">
            <a:extLst>
              <a:ext uri="{FF2B5EF4-FFF2-40B4-BE49-F238E27FC236}">
                <a16:creationId xmlns:a16="http://schemas.microsoft.com/office/drawing/2014/main" id="{6D8F87D3-FBCB-48E5-91B0-47052F756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1111250"/>
            <a:ext cx="1531937" cy="20574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732" name="Picture 156" descr="dan_toc_nung">
            <a:extLst>
              <a:ext uri="{FF2B5EF4-FFF2-40B4-BE49-F238E27FC236}">
                <a16:creationId xmlns:a16="http://schemas.microsoft.com/office/drawing/2014/main" id="{8572FBC1-66F6-4AF0-AC9C-702DA4CA3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114425"/>
            <a:ext cx="1427163" cy="20542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733" name="Picture 157" descr="Thai">
            <a:extLst>
              <a:ext uri="{FF2B5EF4-FFF2-40B4-BE49-F238E27FC236}">
                <a16:creationId xmlns:a16="http://schemas.microsoft.com/office/drawing/2014/main" id="{FFED8000-1816-4075-8B95-6C1399EC7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14425"/>
            <a:ext cx="1430338" cy="20542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734" name="Picture 158" descr="Muong">
            <a:extLst>
              <a:ext uri="{FF2B5EF4-FFF2-40B4-BE49-F238E27FC236}">
                <a16:creationId xmlns:a16="http://schemas.microsoft.com/office/drawing/2014/main" id="{DD7451F5-FCD5-44A0-B6CE-F798BBCD9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114425"/>
            <a:ext cx="1384300" cy="20542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735" name="Picture 159" descr="Dao">
            <a:extLst>
              <a:ext uri="{FF2B5EF4-FFF2-40B4-BE49-F238E27FC236}">
                <a16:creationId xmlns:a16="http://schemas.microsoft.com/office/drawing/2014/main" id="{F873D8A1-F678-4747-9AA0-3CE211891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60800"/>
            <a:ext cx="1676400" cy="19304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736" name="Picture 160" descr="Hmoong">
            <a:extLst>
              <a:ext uri="{FF2B5EF4-FFF2-40B4-BE49-F238E27FC236}">
                <a16:creationId xmlns:a16="http://schemas.microsoft.com/office/drawing/2014/main" id="{AC677A28-1A91-4EA1-ABE3-E74B78FAB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114425"/>
            <a:ext cx="1447800" cy="20542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737" name="Picture 161" descr="Giáy">
            <a:extLst>
              <a:ext uri="{FF2B5EF4-FFF2-40B4-BE49-F238E27FC236}">
                <a16:creationId xmlns:a16="http://schemas.microsoft.com/office/drawing/2014/main" id="{AD04EC5C-0537-488C-A028-59823106A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3886200"/>
            <a:ext cx="1695450" cy="19050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738" name="Picture 162" descr="DT hoa">
            <a:extLst>
              <a:ext uri="{FF2B5EF4-FFF2-40B4-BE49-F238E27FC236}">
                <a16:creationId xmlns:a16="http://schemas.microsoft.com/office/drawing/2014/main" id="{E2BDCDB5-DA31-4450-953D-B05508D36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886200"/>
            <a:ext cx="1695450" cy="19050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739" name="AutoShape 163" descr="Divot">
            <a:extLst>
              <a:ext uri="{FF2B5EF4-FFF2-40B4-BE49-F238E27FC236}">
                <a16:creationId xmlns:a16="http://schemas.microsoft.com/office/drawing/2014/main" id="{5BCBC325-A94B-4083-A36B-788DAEA94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5225" y="3273425"/>
            <a:ext cx="841375" cy="276225"/>
          </a:xfrm>
          <a:prstGeom prst="flowChartTerminator">
            <a:avLst/>
          </a:prstGeom>
          <a:blipFill dpi="0" rotWithShape="0">
            <a:blip r:embed="rId11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Tày</a:t>
            </a:r>
          </a:p>
        </p:txBody>
      </p:sp>
      <p:sp>
        <p:nvSpPr>
          <p:cNvPr id="24740" name="AutoShape 164" descr="Divot">
            <a:extLst>
              <a:ext uri="{FF2B5EF4-FFF2-40B4-BE49-F238E27FC236}">
                <a16:creationId xmlns:a16="http://schemas.microsoft.com/office/drawing/2014/main" id="{D03722E6-03CB-40F7-A9DA-062FD1782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7825" y="3273425"/>
            <a:ext cx="841375" cy="276225"/>
          </a:xfrm>
          <a:prstGeom prst="flowChartTerminator">
            <a:avLst/>
          </a:prstGeom>
          <a:blipFill dpi="0" rotWithShape="0">
            <a:blip r:embed="rId11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Nùng</a:t>
            </a:r>
          </a:p>
        </p:txBody>
      </p:sp>
      <p:sp>
        <p:nvSpPr>
          <p:cNvPr id="24741" name="AutoShape 165" descr="Divot">
            <a:extLst>
              <a:ext uri="{FF2B5EF4-FFF2-40B4-BE49-F238E27FC236}">
                <a16:creationId xmlns:a16="http://schemas.microsoft.com/office/drawing/2014/main" id="{AD454809-A93A-44C2-8865-DC825D1F5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9050" y="5921375"/>
            <a:ext cx="841375" cy="276225"/>
          </a:xfrm>
          <a:prstGeom prst="flowChartTerminator">
            <a:avLst/>
          </a:prstGeom>
          <a:blipFill dpi="0" rotWithShape="0">
            <a:blip r:embed="rId11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Dao</a:t>
            </a:r>
          </a:p>
        </p:txBody>
      </p:sp>
      <p:sp>
        <p:nvSpPr>
          <p:cNvPr id="24742" name="AutoShape 166" descr="Divot">
            <a:extLst>
              <a:ext uri="{FF2B5EF4-FFF2-40B4-BE49-F238E27FC236}">
                <a16:creationId xmlns:a16="http://schemas.microsoft.com/office/drawing/2014/main" id="{7C40F90D-21F9-40E7-91F9-655110119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5725" y="3305175"/>
            <a:ext cx="841375" cy="276225"/>
          </a:xfrm>
          <a:prstGeom prst="flowChartTerminator">
            <a:avLst/>
          </a:prstGeom>
          <a:blipFill dpi="0" rotWithShape="0">
            <a:blip r:embed="rId11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Hmông</a:t>
            </a:r>
          </a:p>
        </p:txBody>
      </p:sp>
      <p:sp>
        <p:nvSpPr>
          <p:cNvPr id="24743" name="AutoShape 167" descr="Divot">
            <a:extLst>
              <a:ext uri="{FF2B5EF4-FFF2-40B4-BE49-F238E27FC236}">
                <a16:creationId xmlns:a16="http://schemas.microsoft.com/office/drawing/2014/main" id="{A7787410-12CD-46C0-9E3E-A700521FA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3305175"/>
            <a:ext cx="841375" cy="276225"/>
          </a:xfrm>
          <a:prstGeom prst="flowChartTerminator">
            <a:avLst/>
          </a:prstGeom>
          <a:blipFill dpi="0" rotWithShape="0">
            <a:blip r:embed="rId11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Mường</a:t>
            </a:r>
          </a:p>
        </p:txBody>
      </p:sp>
      <p:sp>
        <p:nvSpPr>
          <p:cNvPr id="24744" name="AutoShape 168" descr="Divot">
            <a:extLst>
              <a:ext uri="{FF2B5EF4-FFF2-40B4-BE49-F238E27FC236}">
                <a16:creationId xmlns:a16="http://schemas.microsoft.com/office/drawing/2014/main" id="{491699D5-5A7D-4DB5-B74C-3481A2854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305175"/>
            <a:ext cx="841375" cy="276225"/>
          </a:xfrm>
          <a:prstGeom prst="flowChartTerminator">
            <a:avLst/>
          </a:prstGeom>
          <a:blipFill dpi="0" rotWithShape="0">
            <a:blip r:embed="rId11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Thái</a:t>
            </a:r>
          </a:p>
        </p:txBody>
      </p:sp>
      <p:sp>
        <p:nvSpPr>
          <p:cNvPr id="24745" name="AutoShape 169" descr="Divot">
            <a:extLst>
              <a:ext uri="{FF2B5EF4-FFF2-40B4-BE49-F238E27FC236}">
                <a16:creationId xmlns:a16="http://schemas.microsoft.com/office/drawing/2014/main" id="{9BDAC6ED-F564-4128-9D93-A368DC787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8525" y="5902325"/>
            <a:ext cx="841375" cy="276225"/>
          </a:xfrm>
          <a:prstGeom prst="flowChartTerminator">
            <a:avLst/>
          </a:prstGeom>
          <a:blipFill dpi="0" rotWithShape="0">
            <a:blip r:embed="rId11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Giáy</a:t>
            </a:r>
          </a:p>
        </p:txBody>
      </p:sp>
      <p:sp>
        <p:nvSpPr>
          <p:cNvPr id="24746" name="AutoShape 170" descr="Divot">
            <a:extLst>
              <a:ext uri="{FF2B5EF4-FFF2-40B4-BE49-F238E27FC236}">
                <a16:creationId xmlns:a16="http://schemas.microsoft.com/office/drawing/2014/main" id="{F6BB59A3-3213-43A5-AB66-AE95E66C7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5934075"/>
            <a:ext cx="841375" cy="276225"/>
          </a:xfrm>
          <a:prstGeom prst="flowChartTerminator">
            <a:avLst/>
          </a:prstGeom>
          <a:blipFill dpi="0" rotWithShape="0">
            <a:blip r:embed="rId11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Tà ôi</a:t>
            </a:r>
          </a:p>
        </p:txBody>
      </p:sp>
      <p:sp>
        <p:nvSpPr>
          <p:cNvPr id="24747" name="AutoShape 171" descr="Divot">
            <a:extLst>
              <a:ext uri="{FF2B5EF4-FFF2-40B4-BE49-F238E27FC236}">
                <a16:creationId xmlns:a16="http://schemas.microsoft.com/office/drawing/2014/main" id="{E125CA53-8354-4E2B-BA9D-E565E92F6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8875" y="5918200"/>
            <a:ext cx="841375" cy="276225"/>
          </a:xfrm>
          <a:prstGeom prst="flowChartTerminator">
            <a:avLst/>
          </a:prstGeom>
          <a:blipFill dpi="0" rotWithShape="0">
            <a:blip r:embed="rId11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Hoa</a:t>
            </a:r>
          </a:p>
        </p:txBody>
      </p:sp>
      <p:pic>
        <p:nvPicPr>
          <p:cNvPr id="24748" name="Picture 172" descr="Tà ôi">
            <a:extLst>
              <a:ext uri="{FF2B5EF4-FFF2-40B4-BE49-F238E27FC236}">
                <a16:creationId xmlns:a16="http://schemas.microsoft.com/office/drawing/2014/main" id="{A6937837-EE91-4122-9301-2E61B5941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3886200"/>
            <a:ext cx="1695450" cy="19050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24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24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2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24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2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24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24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500"/>
                                        <p:tgtEl>
                                          <p:spTgt spid="24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2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24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500"/>
                                        <p:tgtEl>
                                          <p:spTgt spid="24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500"/>
                                        <p:tgtEl>
                                          <p:spTgt spid="24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500"/>
                                        <p:tgtEl>
                                          <p:spTgt spid="24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500"/>
                                        <p:tgtEl>
                                          <p:spTgt spid="24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500"/>
                                        <p:tgtEl>
                                          <p:spTgt spid="24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500"/>
                                        <p:tgtEl>
                                          <p:spTgt spid="2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5" dur="500"/>
                                        <p:tgtEl>
                                          <p:spTgt spid="24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39" grpId="0" animBg="1" autoUpdateAnimBg="0"/>
      <p:bldP spid="24740" grpId="0" animBg="1" autoUpdateAnimBg="0"/>
      <p:bldP spid="24741" grpId="0" animBg="1" autoUpdateAnimBg="0"/>
      <p:bldP spid="24742" grpId="0" animBg="1" autoUpdateAnimBg="0"/>
      <p:bldP spid="24743" grpId="0" animBg="1" autoUpdateAnimBg="0"/>
      <p:bldP spid="24744" grpId="0" animBg="1" autoUpdateAnimBg="0"/>
      <p:bldP spid="24745" grpId="0" animBg="1" autoUpdateAnimBg="0"/>
      <p:bldP spid="24746" grpId="0" animBg="1" autoUpdateAnimBg="0"/>
      <p:bldP spid="24747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427590-B6F2-4787-91C3-C361D4D41E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A72FD7F-9155-4EDF-B68E-D0CFAF41672A}"/>
              </a:ext>
            </a:extLst>
          </p:cNvPr>
          <p:cNvSpPr/>
          <p:nvPr/>
        </p:nvSpPr>
        <p:spPr>
          <a:xfrm>
            <a:off x="1219200" y="381000"/>
            <a:ext cx="9906000" cy="6172200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6630" name="图片 86">
            <a:extLst>
              <a:ext uri="{FF2B5EF4-FFF2-40B4-BE49-F238E27FC236}">
                <a16:creationId xmlns:a16="http://schemas.microsoft.com/office/drawing/2014/main" id="{215F4494-A472-4B0C-9092-CB5882515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29"/>
          <a:stretch>
            <a:fillRect/>
          </a:stretch>
        </p:blipFill>
        <p:spPr bwMode="auto">
          <a:xfrm>
            <a:off x="0" y="0"/>
            <a:ext cx="18129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图片 8">
            <a:extLst>
              <a:ext uri="{FF2B5EF4-FFF2-40B4-BE49-F238E27FC236}">
                <a16:creationId xmlns:a16="http://schemas.microsoft.com/office/drawing/2014/main" id="{387BF27C-6069-4A33-B250-3B292A8C4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313" y="5219700"/>
            <a:ext cx="1039812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Callout 6">
            <a:extLst>
              <a:ext uri="{FF2B5EF4-FFF2-40B4-BE49-F238E27FC236}">
                <a16:creationId xmlns:a16="http://schemas.microsoft.com/office/drawing/2014/main" id="{F3039F90-6F37-42BC-A141-141DBBCC5709}"/>
              </a:ext>
            </a:extLst>
          </p:cNvPr>
          <p:cNvSpPr/>
          <p:nvPr/>
        </p:nvSpPr>
        <p:spPr>
          <a:xfrm>
            <a:off x="4267200" y="609600"/>
            <a:ext cx="6629400" cy="3429000"/>
          </a:xfrm>
          <a:prstGeom prst="cloudCallout">
            <a:avLst>
              <a:gd name="adj1" fmla="val -48446"/>
              <a:gd name="adj2" fmla="val 64627"/>
            </a:avLst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33" name="Picture 13" descr="9">
            <a:extLst>
              <a:ext uri="{FF2B5EF4-FFF2-40B4-BE49-F238E27FC236}">
                <a16:creationId xmlns:a16="http://schemas.microsoft.com/office/drawing/2014/main" id="{93B590FD-855E-4F5F-8DA3-1071FC79B6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43200"/>
            <a:ext cx="1981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2725</TotalTime>
  <Words>1108</Words>
  <Application>Microsoft Office PowerPoint</Application>
  <PresentationFormat>Widescreen</PresentationFormat>
  <Paragraphs>214</Paragraphs>
  <Slides>47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Arial</vt:lpstr>
      <vt:lpstr>Calibri</vt:lpstr>
      <vt:lpstr>Calibri Light</vt:lpstr>
      <vt:lpstr>Times New Roman</vt:lpstr>
      <vt:lpstr>华康海报体W12(P)</vt:lpstr>
      <vt:lpstr>VNI-Times</vt:lpstr>
      <vt:lpstr>Verdana</vt:lpstr>
      <vt:lpstr>.VnTime</vt:lpstr>
      <vt:lpstr>SimSun</vt:lpstr>
      <vt:lpstr>Default Design</vt:lpstr>
      <vt:lpstr>Office Theme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Ruộng bậc thang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Lễ hội cồng chiêng</vt:lpstr>
      <vt:lpstr>Nhảy múa bên bếp lửa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HOANG KHIEN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Longtran</dc:creator>
  <cp:lastModifiedBy>Admin</cp:lastModifiedBy>
  <cp:revision>167</cp:revision>
  <dcterms:created xsi:type="dcterms:W3CDTF">2015-11-17T14:24:37Z</dcterms:created>
  <dcterms:modified xsi:type="dcterms:W3CDTF">2021-12-12T07:11:01Z</dcterms:modified>
</cp:coreProperties>
</file>