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4" r:id="rId2"/>
    <p:sldMasterId id="2147483696" r:id="rId3"/>
  </p:sldMasterIdLst>
  <p:notesMasterIdLst>
    <p:notesMasterId r:id="rId18"/>
  </p:notesMasterIdLst>
  <p:handoutMasterIdLst>
    <p:handoutMasterId r:id="rId19"/>
  </p:handoutMasterIdLst>
  <p:sldIdLst>
    <p:sldId id="276" r:id="rId4"/>
    <p:sldId id="340" r:id="rId5"/>
    <p:sldId id="421" r:id="rId6"/>
    <p:sldId id="439" r:id="rId7"/>
    <p:sldId id="281" r:id="rId8"/>
    <p:sldId id="447" r:id="rId9"/>
    <p:sldId id="449" r:id="rId10"/>
    <p:sldId id="411" r:id="rId11"/>
    <p:sldId id="451" r:id="rId12"/>
    <p:sldId id="445" r:id="rId13"/>
    <p:sldId id="455" r:id="rId14"/>
    <p:sldId id="442" r:id="rId15"/>
    <p:sldId id="443" r:id="rId16"/>
    <p:sldId id="454" r:id="rId17"/>
  </p:sldIdLst>
  <p:sldSz cx="9144000" cy="5143500" type="screen16x9"/>
  <p:notesSz cx="7010400" cy="92964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  <a:srgbClr val="66FF33"/>
    <a:srgbClr val="CC66FF"/>
    <a:srgbClr val="FF00FF"/>
    <a:srgbClr val="00FFFF"/>
    <a:srgbClr val="00FF00"/>
    <a:srgbClr val="33CC33"/>
    <a:srgbClr val="CC33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534" y="4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6"/>
    </p:cViewPr>
  </p:sorterViewPr>
  <p:notesViewPr>
    <p:cSldViewPr snapToGrid="0">
      <p:cViewPr>
        <p:scale>
          <a:sx n="70" d="100"/>
          <a:sy n="70" d="100"/>
        </p:scale>
        <p:origin x="-2424" y="42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733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8D5648A-8057-441C-8486-1AFC06DCE09F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6F6CAB-9A0A-4926-864A-6FF66F165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2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025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94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3E7B8526-AED7-4E19-B36A-22D05A071B6C}" type="slidenum">
              <a:rPr lang="en-US" altLang="vi-VN" smtClean="0"/>
              <a:pPr/>
              <a:t>7</a:t>
            </a:fld>
            <a:endParaRPr lang="en-US" altLang="vi-VN" smtClean="0"/>
          </a:p>
        </p:txBody>
      </p:sp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13315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/>
            <a:fld id="{DBB60ADE-7376-42E6-ACF4-9F49DDDBB267}" type="slidenum">
              <a:rPr lang="en-US" altLang="vi-VN" sz="1200" b="1" noProof="1" dirty="0">
                <a:effectLst>
                  <a:outerShdw blurRad="38100" dist="38100" dir="2700000">
                    <a:srgbClr val="C0C0C0"/>
                  </a:outerShdw>
                </a:effectLst>
                <a:latin typeface=".VnTime" pitchFamily="34" charset="0"/>
              </a:rPr>
              <a:pPr algn="r"/>
              <a:t>7</a:t>
            </a:fld>
            <a:endParaRPr lang="en-US" altLang="vi-VN" sz="1200" b="1" noProof="1">
              <a:effectLst>
                <a:outerShdw blurRad="38100" dist="38100" dir="2700000">
                  <a:srgbClr val="C0C0C0"/>
                </a:outerShdw>
              </a:effectLst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129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184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691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174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4750737"/>
            <a:ext cx="9144000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55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0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9226"/>
            <a:ext cx="1971675" cy="43199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9226"/>
            <a:ext cx="5800725" cy="4319924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727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31E843-037B-44F2-955F-192FDC5ADDB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944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E662B-821D-420B-AFB2-A880CEF2350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06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EDE7C9-C386-4DAC-A719-70567361A53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17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D8884-8FF0-45CD-B049-1D8FC558B58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8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D208A-4512-495E-83EF-5E2286BB7FD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2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87249-648C-40D6-BD82-9085689D708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81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608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62C248-37FD-43E2-850D-10AA625B3A2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331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DD98D-2398-405B-B8CF-C65BFEEEC05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026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82B3E-DE90-410B-A5E7-542A9C6B3AF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94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49EAEF-0DDD-4165-8217-E82844DB716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606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343C1B-B7E1-4F6E-9206-02D37F2E7E2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440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F161A8-7FE3-4502-8868-02018E3480F3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32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5B5163-D73F-4755-9570-4962D2423DD2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63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92231D-F92F-4781-91AC-D6D29A4985B9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91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92ED7DA-6165-4456-8C32-D2E61677241F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48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BD4FAC-E4F1-46D7-A33F-4116904A4120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4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266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38B6ED-FA9F-4CD0-9022-F4436599C9A6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11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7F1AE2B-B348-4BDE-89A3-F18EF54FA50E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451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96A50A-9F14-499D-B148-C4B17797CEBF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41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B60C41-E891-4F47-BC0E-356081C23BB6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69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1A9593-39AD-4DC3-8928-99F5DE8BB4B5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40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7C32A6-4E50-4D7F-BD01-D0D367661E9C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86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384301"/>
            <a:ext cx="3703320" cy="30175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52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8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65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69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0516EE7D-276B-4CA8-9C22-89EEC56C6B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04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5234" cy="6172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8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11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0516EE7D-276B-4CA8-9C22-89EEC56C6B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85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53" r:id="rId12"/>
    <p:sldLayoutId id="2147483654" r:id="rId13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F4C1E1-DE92-4401-B54A-CA013F265A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9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49523C-8E40-4CBF-A4E1-620C0FFB423E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37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857249" y="388599"/>
            <a:ext cx="48040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KHỞI ĐỘNG: HÁT MÚA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11061"/>
            <a:ext cx="1216742" cy="1216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09" y="1227802"/>
            <a:ext cx="5167154" cy="3170530"/>
          </a:xfrm>
          <a:prstGeom prst="rect">
            <a:avLst/>
          </a:prstGeom>
        </p:spPr>
      </p:pic>
      <p:pic>
        <p:nvPicPr>
          <p:cNvPr id="6" name="Mua-Cho-Me-Xem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1850" y="3905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9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FFCC"/>
          </a:fgClr>
          <a:bgClr>
            <a:srgbClr val="99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1" y="199696"/>
            <a:ext cx="6484883" cy="3839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6812" y="1079823"/>
            <a:ext cx="6074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dirty="0" smtClean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Hai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à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tay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đáng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à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vi-VN" sz="3600" dirty="0" smtClean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vi-VN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7" y="2926079"/>
            <a:ext cx="1518699" cy="15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853664-F627-45FE-8DC4-89AC01A3E2C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2D6632A4-E16B-4CC8-BE7A-EEE419066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70" y="94594"/>
            <a:ext cx="42819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srgbClr val="0070C0"/>
                </a:solidFill>
                <a:latin typeface="+mj-lt"/>
                <a:ea typeface="Verdana" pitchFamily="34" charset="0"/>
                <a:cs typeface="Arial" charset="0"/>
              </a:rPr>
              <a:t>LUYỆN </a:t>
            </a:r>
            <a:r>
              <a:rPr lang="vi-VN" sz="2400" b="1" dirty="0" smtClean="0">
                <a:solidFill>
                  <a:srgbClr val="0070C0"/>
                </a:solidFill>
                <a:latin typeface="+mj-lt"/>
                <a:ea typeface="Verdana" pitchFamily="34" charset="0"/>
                <a:cs typeface="Arial" charset="0"/>
              </a:rPr>
              <a:t>ĐỌC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  <a:ea typeface="Verdana" pitchFamily="34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THUỘC LÒNG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46958-0E0E-4FF4-A996-11FA1C5A7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4748"/>
            <a:ext cx="1112520" cy="1112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A994D4-078E-4005-8770-E22072035780}"/>
              </a:ext>
            </a:extLst>
          </p:cNvPr>
          <p:cNvSpPr txBox="1"/>
          <p:nvPr/>
        </p:nvSpPr>
        <p:spPr>
          <a:xfrm>
            <a:off x="182425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Như hoa đầu cành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hồng hồng nụ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tròn ngón xinh.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Đêm em nằm ngủ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hoa ngủ cùng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thì bên má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ấp cạnh lòng.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13371-06AC-4EED-8A01-EBE92FAC1BF5}"/>
              </a:ext>
            </a:extLst>
          </p:cNvPr>
          <p:cNvSpPr txBox="1"/>
          <p:nvPr/>
        </p:nvSpPr>
        <p:spPr>
          <a:xfrm>
            <a:off x="489130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đánh răng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Răng trắng hoa nhài.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chải tóc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Tóc ngời ánh mai.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Giờ em ngồi học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Bàn tay siêng năng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Nở hoa trên giấy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Từng hàng giăng giăng.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256CC-3C81-4A6F-BC48-555796D7757C}"/>
              </a:ext>
            </a:extLst>
          </p:cNvPr>
          <p:cNvSpPr txBox="1"/>
          <p:nvPr/>
        </p:nvSpPr>
        <p:spPr>
          <a:xfrm>
            <a:off x="3597438" y="3679940"/>
            <a:ext cx="2953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khi một mình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Nhìn tay thủ thỉ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 yêu em quý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C557F8-414A-40AD-AA0C-C6B49E02C33F}"/>
              </a:ext>
            </a:extLst>
          </p:cNvPr>
          <p:cNvSpPr txBox="1"/>
          <p:nvPr/>
        </p:nvSpPr>
        <p:spPr>
          <a:xfrm>
            <a:off x="3138085" y="491161"/>
            <a:ext cx="295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43100" y="1437947"/>
            <a:ext cx="18383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57387" y="2076450"/>
            <a:ext cx="1985963" cy="91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056299" y="1442098"/>
            <a:ext cx="1985963" cy="91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056298" y="2076450"/>
            <a:ext cx="1715977" cy="183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30140" y="3295323"/>
            <a:ext cx="1746885" cy="3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720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853664-F627-45FE-8DC4-89AC01A3E2C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994D4-078E-4005-8770-E22072035780}"/>
              </a:ext>
            </a:extLst>
          </p:cNvPr>
          <p:cNvSpPr txBox="1"/>
          <p:nvPr/>
        </p:nvSpPr>
        <p:spPr>
          <a:xfrm>
            <a:off x="182425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Như hoa đầu cành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hồng hồng nụ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tròn ngón xinh.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Đêm em nằm ngủ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hoa ngủ cùng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thì bên má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ấp cạnh lòng.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13371-06AC-4EED-8A01-EBE92FAC1BF5}"/>
              </a:ext>
            </a:extLst>
          </p:cNvPr>
          <p:cNvSpPr txBox="1"/>
          <p:nvPr/>
        </p:nvSpPr>
        <p:spPr>
          <a:xfrm>
            <a:off x="489130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đánh răng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Răng trắng hoa nhài.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chải tóc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Tóc ngời ánh mai.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Giờ em ngồi học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Bàn tay siêng năng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Nở hoa trên giấy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Từng hàng giăng giăng.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256CC-3C81-4A6F-BC48-555796D7757C}"/>
              </a:ext>
            </a:extLst>
          </p:cNvPr>
          <p:cNvSpPr txBox="1"/>
          <p:nvPr/>
        </p:nvSpPr>
        <p:spPr>
          <a:xfrm>
            <a:off x="3597438" y="3679940"/>
            <a:ext cx="2953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khi một mình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Nhìn tay thủ thỉ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 yêu em quý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C557F8-414A-40AD-AA0C-C6B49E02C33F}"/>
              </a:ext>
            </a:extLst>
          </p:cNvPr>
          <p:cNvSpPr txBox="1"/>
          <p:nvPr/>
        </p:nvSpPr>
        <p:spPr>
          <a:xfrm>
            <a:off x="3300996" y="310242"/>
            <a:ext cx="295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6ECE9C-139C-46E4-9690-209A21DB5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90" y="0"/>
            <a:ext cx="1320800" cy="132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8B48F1-8DCB-4300-A34B-B40064D55C04}"/>
              </a:ext>
            </a:extLst>
          </p:cNvPr>
          <p:cNvSpPr/>
          <p:nvPr/>
        </p:nvSpPr>
        <p:spPr>
          <a:xfrm>
            <a:off x="2349795" y="801841"/>
            <a:ext cx="1242297" cy="347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9F5E00-263A-4708-8D15-0E6EC3024012}"/>
              </a:ext>
            </a:extLst>
          </p:cNvPr>
          <p:cNvSpPr/>
          <p:nvPr/>
        </p:nvSpPr>
        <p:spPr>
          <a:xfrm>
            <a:off x="2349795" y="1478220"/>
            <a:ext cx="1520456" cy="276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D939DB-331A-44C0-A7B4-EB328B518A95}"/>
              </a:ext>
            </a:extLst>
          </p:cNvPr>
          <p:cNvSpPr/>
          <p:nvPr/>
        </p:nvSpPr>
        <p:spPr>
          <a:xfrm>
            <a:off x="2427767" y="2371371"/>
            <a:ext cx="1520456" cy="303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BD40F4-F878-4B82-A6A0-D1BD10A2F2B1}"/>
              </a:ext>
            </a:extLst>
          </p:cNvPr>
          <p:cNvSpPr/>
          <p:nvPr/>
        </p:nvSpPr>
        <p:spPr>
          <a:xfrm>
            <a:off x="2349795" y="3023082"/>
            <a:ext cx="1520456" cy="241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56D2FC-D4C2-45D8-9B2F-3B1348FBE594}"/>
              </a:ext>
            </a:extLst>
          </p:cNvPr>
          <p:cNvSpPr/>
          <p:nvPr/>
        </p:nvSpPr>
        <p:spPr>
          <a:xfrm>
            <a:off x="5380914" y="781315"/>
            <a:ext cx="1520456" cy="36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909C26-A48A-4534-A469-FF880BDDA1AE}"/>
              </a:ext>
            </a:extLst>
          </p:cNvPr>
          <p:cNvSpPr/>
          <p:nvPr/>
        </p:nvSpPr>
        <p:spPr>
          <a:xfrm>
            <a:off x="5380914" y="1520983"/>
            <a:ext cx="1520456" cy="222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28CDF7-F20E-42CC-8126-A65BEB1B6425}"/>
              </a:ext>
            </a:extLst>
          </p:cNvPr>
          <p:cNvSpPr/>
          <p:nvPr/>
        </p:nvSpPr>
        <p:spPr>
          <a:xfrm>
            <a:off x="5380914" y="2307369"/>
            <a:ext cx="1520456" cy="36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00F774-C7CE-46C9-ABA8-01FF62541B48}"/>
              </a:ext>
            </a:extLst>
          </p:cNvPr>
          <p:cNvSpPr/>
          <p:nvPr/>
        </p:nvSpPr>
        <p:spPr>
          <a:xfrm>
            <a:off x="5344101" y="3012449"/>
            <a:ext cx="1520456" cy="335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261AC1-062C-4444-94BD-3043A3C561AE}"/>
              </a:ext>
            </a:extLst>
          </p:cNvPr>
          <p:cNvSpPr/>
          <p:nvPr/>
        </p:nvSpPr>
        <p:spPr>
          <a:xfrm>
            <a:off x="4017512" y="3659867"/>
            <a:ext cx="1520456" cy="36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7F409A-9021-474E-9850-C967F3BC8493}"/>
              </a:ext>
            </a:extLst>
          </p:cNvPr>
          <p:cNvSpPr/>
          <p:nvPr/>
        </p:nvSpPr>
        <p:spPr>
          <a:xfrm>
            <a:off x="4067470" y="4362185"/>
            <a:ext cx="1520456" cy="269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31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853664-F627-45FE-8DC4-89AC01A3E2C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994D4-078E-4005-8770-E22072035780}"/>
              </a:ext>
            </a:extLst>
          </p:cNvPr>
          <p:cNvSpPr txBox="1"/>
          <p:nvPr/>
        </p:nvSpPr>
        <p:spPr>
          <a:xfrm>
            <a:off x="182425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Như hoa đầu cành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hồng hồng nụ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tròn ngón xinh.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Đêm em nằm ngủ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hoa ngủ cùng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thì bên má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ấp cạnh lòng.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13371-06AC-4EED-8A01-EBE92FAC1BF5}"/>
              </a:ext>
            </a:extLst>
          </p:cNvPr>
          <p:cNvSpPr txBox="1"/>
          <p:nvPr/>
        </p:nvSpPr>
        <p:spPr>
          <a:xfrm>
            <a:off x="489130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đánh răng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Răng trắng hoa nhài.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chải tóc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Tóc ngời ánh mai.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Giờ em ngồi học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Bàn tay siêng năng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Nở hoa trên giấy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Từng hàng giăng giăng.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256CC-3C81-4A6F-BC48-555796D7757C}"/>
              </a:ext>
            </a:extLst>
          </p:cNvPr>
          <p:cNvSpPr txBox="1"/>
          <p:nvPr/>
        </p:nvSpPr>
        <p:spPr>
          <a:xfrm>
            <a:off x="3597438" y="3679940"/>
            <a:ext cx="2953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khi một mình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Nhìn tay thủ thỉ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 yêu em quý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C557F8-414A-40AD-AA0C-C6B49E02C33F}"/>
              </a:ext>
            </a:extLst>
          </p:cNvPr>
          <p:cNvSpPr txBox="1"/>
          <p:nvPr/>
        </p:nvSpPr>
        <p:spPr>
          <a:xfrm>
            <a:off x="3300996" y="310242"/>
            <a:ext cx="295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6ECE9C-139C-46E4-9690-209A21DB5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90" y="0"/>
            <a:ext cx="1320800" cy="132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8B48F1-8DCB-4300-A34B-B40064D55C04}"/>
              </a:ext>
            </a:extLst>
          </p:cNvPr>
          <p:cNvSpPr/>
          <p:nvPr/>
        </p:nvSpPr>
        <p:spPr>
          <a:xfrm>
            <a:off x="2349795" y="801841"/>
            <a:ext cx="1242297" cy="347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9F5E00-263A-4708-8D15-0E6EC3024012}"/>
              </a:ext>
            </a:extLst>
          </p:cNvPr>
          <p:cNvSpPr/>
          <p:nvPr/>
        </p:nvSpPr>
        <p:spPr>
          <a:xfrm>
            <a:off x="2349795" y="1478220"/>
            <a:ext cx="1520456" cy="276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D939DB-331A-44C0-A7B4-EB328B518A95}"/>
              </a:ext>
            </a:extLst>
          </p:cNvPr>
          <p:cNvSpPr/>
          <p:nvPr/>
        </p:nvSpPr>
        <p:spPr>
          <a:xfrm>
            <a:off x="2427767" y="2371371"/>
            <a:ext cx="1520456" cy="303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BD40F4-F878-4B82-A6A0-D1BD10A2F2B1}"/>
              </a:ext>
            </a:extLst>
          </p:cNvPr>
          <p:cNvSpPr/>
          <p:nvPr/>
        </p:nvSpPr>
        <p:spPr>
          <a:xfrm>
            <a:off x="2349795" y="3023082"/>
            <a:ext cx="1520456" cy="241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56D2FC-D4C2-45D8-9B2F-3B1348FBE594}"/>
              </a:ext>
            </a:extLst>
          </p:cNvPr>
          <p:cNvSpPr/>
          <p:nvPr/>
        </p:nvSpPr>
        <p:spPr>
          <a:xfrm>
            <a:off x="5380914" y="781315"/>
            <a:ext cx="1520456" cy="36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909C26-A48A-4534-A469-FF880BDDA1AE}"/>
              </a:ext>
            </a:extLst>
          </p:cNvPr>
          <p:cNvSpPr/>
          <p:nvPr/>
        </p:nvSpPr>
        <p:spPr>
          <a:xfrm>
            <a:off x="5380914" y="1520983"/>
            <a:ext cx="1520456" cy="222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28CDF7-F20E-42CC-8126-A65BEB1B6425}"/>
              </a:ext>
            </a:extLst>
          </p:cNvPr>
          <p:cNvSpPr/>
          <p:nvPr/>
        </p:nvSpPr>
        <p:spPr>
          <a:xfrm>
            <a:off x="5380914" y="2307369"/>
            <a:ext cx="1520456" cy="36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00F774-C7CE-46C9-ABA8-01FF62541B48}"/>
              </a:ext>
            </a:extLst>
          </p:cNvPr>
          <p:cNvSpPr/>
          <p:nvPr/>
        </p:nvSpPr>
        <p:spPr>
          <a:xfrm>
            <a:off x="5344101" y="3012449"/>
            <a:ext cx="1520456" cy="335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261AC1-062C-4444-94BD-3043A3C561AE}"/>
              </a:ext>
            </a:extLst>
          </p:cNvPr>
          <p:cNvSpPr/>
          <p:nvPr/>
        </p:nvSpPr>
        <p:spPr>
          <a:xfrm>
            <a:off x="4017512" y="3659867"/>
            <a:ext cx="1520456" cy="36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7F409A-9021-474E-9850-C967F3BC8493}"/>
              </a:ext>
            </a:extLst>
          </p:cNvPr>
          <p:cNvSpPr/>
          <p:nvPr/>
        </p:nvSpPr>
        <p:spPr>
          <a:xfrm>
            <a:off x="4067470" y="4362185"/>
            <a:ext cx="1520456" cy="269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C7D147-3F28-4515-BAC6-E25E87B0B843}"/>
              </a:ext>
            </a:extLst>
          </p:cNvPr>
          <p:cNvSpPr/>
          <p:nvPr/>
        </p:nvSpPr>
        <p:spPr>
          <a:xfrm>
            <a:off x="2427767" y="1158496"/>
            <a:ext cx="1442484" cy="347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680D04-26F1-4BC6-A6BC-A4FE4817DDAD}"/>
              </a:ext>
            </a:extLst>
          </p:cNvPr>
          <p:cNvSpPr/>
          <p:nvPr/>
        </p:nvSpPr>
        <p:spPr>
          <a:xfrm>
            <a:off x="2484547" y="1736224"/>
            <a:ext cx="1800373" cy="347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95DFA4-2BCA-4256-BD18-A16BECE4EC79}"/>
              </a:ext>
            </a:extLst>
          </p:cNvPr>
          <p:cNvSpPr/>
          <p:nvPr/>
        </p:nvSpPr>
        <p:spPr>
          <a:xfrm>
            <a:off x="2349795" y="2731091"/>
            <a:ext cx="1520456" cy="303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67F81E-370C-47BF-AE44-021B0BFE8838}"/>
              </a:ext>
            </a:extLst>
          </p:cNvPr>
          <p:cNvSpPr/>
          <p:nvPr/>
        </p:nvSpPr>
        <p:spPr>
          <a:xfrm>
            <a:off x="2354254" y="3236079"/>
            <a:ext cx="1520456" cy="437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AE6052-655C-4DE2-952E-F0BC5E62D90C}"/>
              </a:ext>
            </a:extLst>
          </p:cNvPr>
          <p:cNvSpPr/>
          <p:nvPr/>
        </p:nvSpPr>
        <p:spPr>
          <a:xfrm>
            <a:off x="5578786" y="1109245"/>
            <a:ext cx="1630088" cy="36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F703DA0-F5AC-4F42-B3D1-5E8775D691DC}"/>
              </a:ext>
            </a:extLst>
          </p:cNvPr>
          <p:cNvSpPr/>
          <p:nvPr/>
        </p:nvSpPr>
        <p:spPr>
          <a:xfrm>
            <a:off x="5438035" y="1757962"/>
            <a:ext cx="1520456" cy="303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371250-7650-429E-9DFC-5F7A6B22CB31}"/>
              </a:ext>
            </a:extLst>
          </p:cNvPr>
          <p:cNvSpPr/>
          <p:nvPr/>
        </p:nvSpPr>
        <p:spPr>
          <a:xfrm>
            <a:off x="5439807" y="2693743"/>
            <a:ext cx="1518684" cy="303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0F4D14-52A5-4C5D-A53B-C1A605D40F76}"/>
              </a:ext>
            </a:extLst>
          </p:cNvPr>
          <p:cNvSpPr/>
          <p:nvPr/>
        </p:nvSpPr>
        <p:spPr>
          <a:xfrm>
            <a:off x="5578786" y="3300224"/>
            <a:ext cx="1970330" cy="303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8AF39EA-43A4-4C00-829B-641CDFE0AC58}"/>
              </a:ext>
            </a:extLst>
          </p:cNvPr>
          <p:cNvSpPr/>
          <p:nvPr/>
        </p:nvSpPr>
        <p:spPr>
          <a:xfrm>
            <a:off x="4263654" y="4044017"/>
            <a:ext cx="1520456" cy="303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6D99AA-5F67-480D-A724-7941CBD9BA38}"/>
              </a:ext>
            </a:extLst>
          </p:cNvPr>
          <p:cNvSpPr/>
          <p:nvPr/>
        </p:nvSpPr>
        <p:spPr>
          <a:xfrm>
            <a:off x="4131074" y="4584695"/>
            <a:ext cx="1520456" cy="356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231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teacherfl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24003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WordArt 4"/>
          <p:cNvSpPr>
            <a:spLocks noChangeArrowheads="1" noChangeShapeType="1" noTextEdit="1"/>
          </p:cNvSpPr>
          <p:nvPr/>
        </p:nvSpPr>
        <p:spPr bwMode="auto">
          <a:xfrm>
            <a:off x="1350169" y="171450"/>
            <a:ext cx="6457950" cy="497205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8987444"/>
                <a:gd name="adj2" fmla="val 64287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TỐT !</a:t>
            </a:r>
          </a:p>
        </p:txBody>
      </p:sp>
      <p:pic>
        <p:nvPicPr>
          <p:cNvPr id="17413" name="Picture 5" descr="hoa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3314700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hoa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1" y="2686051"/>
            <a:ext cx="992981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hoa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1" y="2686051"/>
            <a:ext cx="992981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hoa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371850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hoa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314700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05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4716" r="5691" b="824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13503"/>
            <a:ext cx="9153525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479440" y="4251891"/>
            <a:ext cx="437450" cy="307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9221992" y="4247729"/>
            <a:ext cx="349782" cy="3274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143"/>
            <a:ext cx="1405580" cy="4679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3A2D6-A0BA-4021-AB3B-42CABA7D0486}"/>
              </a:ext>
            </a:extLst>
          </p:cNvPr>
          <p:cNvSpPr txBox="1"/>
          <p:nvPr/>
        </p:nvSpPr>
        <p:spPr>
          <a:xfrm>
            <a:off x="2807368" y="1241939"/>
            <a:ext cx="3593432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</p:txBody>
      </p:sp>
      <p:pic>
        <p:nvPicPr>
          <p:cNvPr id="4" name="HopeYou-V.A-3640547">
            <a:hlinkClick r:id="" action="ppaction://media"/>
            <a:extLst>
              <a:ext uri="{FF2B5EF4-FFF2-40B4-BE49-F238E27FC236}">
                <a16:creationId xmlns:a16="http://schemas.microsoft.com/office/drawing/2014/main" id="{C2334894-08B0-4176-AA91-F253DFC2F7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0400.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35331" y="372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154 C 0.0033 0.05154 0.01094 0.12531 0.03889 0.12438 C 0.07951 0.12438 0.08246 -0.12346 0.1309 -0.12469 C 0.17448 -0.12469 0.15121 0.09259 0.19323 0.09136 C 0.23698 0.09136 0.21354 -0.06543 0.26041 -0.06543 C 0.30225 -0.06543 0.27899 0.04043 0.31632 0.04043 C 0.35243 0.04043 0.33368 -0.04043 0.36649 -0.04043 C 0.38507 -0.04043 0.38646 -0.01852 0.38819 -0.00154 " pathEditMode="relative" rAng="0" ptsTypes="AAAAAAAA">
                                      <p:cBhvr>
                                        <p:cTn id="14" dur="4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0" y="1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95062E-6 C -0.00382 0.05308 -0.01232 0.12685 -0.04392 0.12592 C -0.08958 0.12592 -0.09288 -0.12192 -0.14739 -0.12315 C -0.19635 -0.12315 -0.17031 0.09413 -0.21736 0.0929 C -0.26666 0.0929 -0.24027 -0.06389 -0.29288 -0.06389 C -0.3401 -0.06389 -0.31388 0.04197 -0.3559 0.04197 C -0.39635 0.04197 -0.37534 -0.03889 -0.41215 -0.03889 C -0.43316 -0.03889 -0.43472 -0.01698 -0.43645 3.95062E-6 " pathEditMode="relative" rAng="0" ptsTypes="AAAAAAAA">
                                      <p:cBhvr>
                                        <p:cTn id="16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23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853664-F627-45FE-8DC4-89AC01A3E2C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2D6632A4-E16B-4CC8-BE7A-EEE419066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75" y="340175"/>
            <a:ext cx="21018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srgbClr val="0070C0"/>
                </a:solidFill>
                <a:latin typeface="+mj-lt"/>
                <a:ea typeface="Verdana" pitchFamily="34" charset="0"/>
                <a:cs typeface="Arial" charset="0"/>
              </a:rPr>
              <a:t>LUYỆN ĐỌC </a:t>
            </a:r>
            <a:endParaRPr lang="en-US" sz="2400" b="1" dirty="0">
              <a:solidFill>
                <a:srgbClr val="0070C0"/>
              </a:solidFill>
              <a:latin typeface="+mj-lt"/>
              <a:ea typeface="Verdana" pitchFamily="34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46958-0E0E-4FF4-A996-11FA1C5A7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4748"/>
            <a:ext cx="1112520" cy="1112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A994D4-078E-4005-8770-E22072035780}"/>
              </a:ext>
            </a:extLst>
          </p:cNvPr>
          <p:cNvSpPr txBox="1"/>
          <p:nvPr/>
        </p:nvSpPr>
        <p:spPr>
          <a:xfrm>
            <a:off x="182425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Như hoa đầu cành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hồng hồng nụ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tròn ngón xinh.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Đêm em nằm ngủ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hoa ngủ cùng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thì bên má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ấp cạnh lòng.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13371-06AC-4EED-8A01-EBE92FAC1BF5}"/>
              </a:ext>
            </a:extLst>
          </p:cNvPr>
          <p:cNvSpPr txBox="1"/>
          <p:nvPr/>
        </p:nvSpPr>
        <p:spPr>
          <a:xfrm>
            <a:off x="489130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đánh răng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Răng trắng hoa nhài.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chải tóc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Tóc ngời ánh mai.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Giờ em ngồi học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Bàn tay siêng năng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Nở hoa trên giấy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Từng hàng giăng giăng.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256CC-3C81-4A6F-BC48-555796D7757C}"/>
              </a:ext>
            </a:extLst>
          </p:cNvPr>
          <p:cNvSpPr txBox="1"/>
          <p:nvPr/>
        </p:nvSpPr>
        <p:spPr>
          <a:xfrm>
            <a:off x="3597438" y="3679940"/>
            <a:ext cx="2953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khi một mình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Nhìn tay thủ thỉ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 yêu em quý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C557F8-414A-40AD-AA0C-C6B49E02C33F}"/>
              </a:ext>
            </a:extLst>
          </p:cNvPr>
          <p:cNvSpPr txBox="1"/>
          <p:nvPr/>
        </p:nvSpPr>
        <p:spPr>
          <a:xfrm>
            <a:off x="3300996" y="310242"/>
            <a:ext cx="295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</p:txBody>
      </p:sp>
    </p:spTree>
    <p:extLst>
      <p:ext uri="{BB962C8B-B14F-4D97-AF65-F5344CB8AC3E}">
        <p14:creationId xmlns:p14="http://schemas.microsoft.com/office/powerpoint/2010/main" val="1492175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853664-F627-45FE-8DC4-89AC01A3E2C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2D6632A4-E16B-4CC8-BE7A-EEE419066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75" y="340175"/>
            <a:ext cx="21018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srgbClr val="0070C0"/>
                </a:solidFill>
                <a:latin typeface="+mj-lt"/>
                <a:ea typeface="Verdana" pitchFamily="34" charset="0"/>
                <a:cs typeface="Arial" charset="0"/>
              </a:rPr>
              <a:t>LUYỆN ĐỌC </a:t>
            </a:r>
            <a:endParaRPr lang="en-US" sz="2400" b="1" dirty="0">
              <a:solidFill>
                <a:srgbClr val="0070C0"/>
              </a:solidFill>
              <a:latin typeface="+mj-lt"/>
              <a:ea typeface="Verdana" pitchFamily="34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46958-0E0E-4FF4-A996-11FA1C5A7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4748"/>
            <a:ext cx="1112520" cy="1112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A994D4-078E-4005-8770-E22072035780}"/>
              </a:ext>
            </a:extLst>
          </p:cNvPr>
          <p:cNvSpPr txBox="1"/>
          <p:nvPr/>
        </p:nvSpPr>
        <p:spPr>
          <a:xfrm>
            <a:off x="182425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Như hoa đầu cành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hồng hồng nụ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tròn ngón xinh.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Đêm em nằm ngủ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hoa ngủ cùng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thì bên má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ấp cạnh lòng.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13371-06AC-4EED-8A01-EBE92FAC1BF5}"/>
              </a:ext>
            </a:extLst>
          </p:cNvPr>
          <p:cNvSpPr txBox="1"/>
          <p:nvPr/>
        </p:nvSpPr>
        <p:spPr>
          <a:xfrm>
            <a:off x="489130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đánh răng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Răng trắng hoa nhài.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chải tóc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Tóc ngời ánh mai.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Giờ em ngồi học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Bàn tay siêng năng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Nở hoa trên giấy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Từng hàng giăng giăng.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256CC-3C81-4A6F-BC48-555796D7757C}"/>
              </a:ext>
            </a:extLst>
          </p:cNvPr>
          <p:cNvSpPr txBox="1"/>
          <p:nvPr/>
        </p:nvSpPr>
        <p:spPr>
          <a:xfrm>
            <a:off x="3597438" y="3679940"/>
            <a:ext cx="2953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khi một mình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Nhìn tay thủ thỉ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 yêu em quý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C557F8-414A-40AD-AA0C-C6B49E02C33F}"/>
              </a:ext>
            </a:extLst>
          </p:cNvPr>
          <p:cNvSpPr txBox="1"/>
          <p:nvPr/>
        </p:nvSpPr>
        <p:spPr>
          <a:xfrm>
            <a:off x="3300996" y="310242"/>
            <a:ext cx="295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</p:txBody>
      </p:sp>
    </p:spTree>
    <p:extLst>
      <p:ext uri="{BB962C8B-B14F-4D97-AF65-F5344CB8AC3E}">
        <p14:creationId xmlns:p14="http://schemas.microsoft.com/office/powerpoint/2010/main" val="12312972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5BB219-C742-408B-B0D2-F4FB0AE417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68745" y="893059"/>
            <a:ext cx="6057900" cy="11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</a:rPr>
              <a:t>1. </a:t>
            </a:r>
            <a:r>
              <a:rPr lang="en-US" sz="2400" b="1">
                <a:solidFill>
                  <a:prstClr val="black"/>
                </a:solidFill>
                <a:latin typeface="Times New Roman"/>
              </a:rPr>
              <a:t>Siêng năng</a:t>
            </a:r>
            <a:r>
              <a:rPr lang="vi-VN" sz="2400" b="1">
                <a:solidFill>
                  <a:prstClr val="black"/>
                </a:solidFill>
                <a:latin typeface="Times New Roman"/>
              </a:rPr>
              <a:t>: </a:t>
            </a:r>
            <a:r>
              <a:rPr lang="en-US" sz="2400">
                <a:solidFill>
                  <a:prstClr val="black"/>
                </a:solidFill>
                <a:latin typeface="Times New Roman"/>
              </a:rPr>
              <a:t>chăm chỉ làm việc.</a:t>
            </a:r>
          </a:p>
          <a:p>
            <a:pPr algn="just">
              <a:lnSpc>
                <a:spcPct val="150000"/>
              </a:lnSpc>
            </a:pPr>
            <a:r>
              <a:rPr lang="en-US" sz="2400" i="1">
                <a:solidFill>
                  <a:prstClr val="black"/>
                </a:solidFill>
                <a:latin typeface="Times New Roman"/>
              </a:rPr>
              <a:t>Em </a:t>
            </a:r>
            <a:r>
              <a:rPr lang="en-US" sz="2400" b="1" i="1">
                <a:solidFill>
                  <a:prstClr val="black"/>
                </a:solidFill>
                <a:latin typeface="Times New Roman"/>
              </a:rPr>
              <a:t>siêng năng </a:t>
            </a:r>
            <a:r>
              <a:rPr lang="en-US" sz="2400" i="1">
                <a:solidFill>
                  <a:prstClr val="black"/>
                </a:solidFill>
                <a:latin typeface="Times New Roman"/>
              </a:rPr>
              <a:t>làm bài.</a:t>
            </a:r>
            <a:endParaRPr lang="en-US" sz="2400" i="1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82B97-7C5A-4921-A043-FDBC7EFB0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63" y="388599"/>
            <a:ext cx="1830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70C0"/>
                </a:solidFill>
                <a:ea typeface="Verdana" pitchFamily="34" charset="0"/>
                <a:cs typeface="Arial" charset="0"/>
              </a:rPr>
              <a:t>Giải nghĩa từ</a:t>
            </a:r>
            <a:endParaRPr lang="en-US" sz="2400" b="1" dirty="0">
              <a:solidFill>
                <a:srgbClr val="0070C0"/>
              </a:solidFill>
              <a:ea typeface="Verdana" pitchFamily="34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540F8A-578E-420C-8DD7-FC224050DD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098"/>
            <a:ext cx="868745" cy="8687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1AC44C-BE02-4C3B-AE12-0BAF35DFDA4C}"/>
              </a:ext>
            </a:extLst>
          </p:cNvPr>
          <p:cNvSpPr txBox="1"/>
          <p:nvPr/>
        </p:nvSpPr>
        <p:spPr>
          <a:xfrm>
            <a:off x="868745" y="1971923"/>
            <a:ext cx="60579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</a:rPr>
              <a:t>2.</a:t>
            </a:r>
            <a:r>
              <a:rPr lang="en-US" sz="2400" b="1">
                <a:solidFill>
                  <a:prstClr val="black"/>
                </a:solidFill>
                <a:latin typeface="Times New Roman"/>
              </a:rPr>
              <a:t> Giăng giăng</a:t>
            </a:r>
            <a:r>
              <a:rPr lang="vi-VN" sz="2400" b="1">
                <a:solidFill>
                  <a:prstClr val="black"/>
                </a:solidFill>
                <a:latin typeface="Times New Roman"/>
              </a:rPr>
              <a:t>: </a:t>
            </a:r>
            <a:r>
              <a:rPr lang="en-US" sz="2400">
                <a:solidFill>
                  <a:prstClr val="black"/>
                </a:solidFill>
                <a:latin typeface="Times New Roman"/>
              </a:rPr>
              <a:t>dàn ra theo chiều ngang.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AF53F7-4959-49BC-AF9F-674C10E828C7}"/>
              </a:ext>
            </a:extLst>
          </p:cNvPr>
          <p:cNvSpPr txBox="1"/>
          <p:nvPr/>
        </p:nvSpPr>
        <p:spPr>
          <a:xfrm>
            <a:off x="868745" y="2599658"/>
            <a:ext cx="741800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3.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/>
              </a:rPr>
              <a:t>Thủ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/>
              </a:rPr>
              <a:t>thỉ</a:t>
            </a:r>
            <a:r>
              <a:rPr lang="vi-VN" sz="2400" b="1" dirty="0" smtClean="0">
                <a:solidFill>
                  <a:prstClr val="black"/>
                </a:solidFill>
                <a:latin typeface="Times New Roman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nói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nhỏ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nhẹ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, thong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thả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B4A51-CD3E-4AC2-A2A5-FB2133BD46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057" t="22056" r="39196" b="45847"/>
          <a:stretch/>
        </p:blipFill>
        <p:spPr>
          <a:xfrm>
            <a:off x="5768881" y="455732"/>
            <a:ext cx="1946370" cy="2230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1193D9-11D9-45CF-8E42-18D6EE813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2539147"/>
            <a:ext cx="4312920" cy="24497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AF53F7-4959-49BC-AF9F-674C10E828C7}"/>
              </a:ext>
            </a:extLst>
          </p:cNvPr>
          <p:cNvSpPr txBox="1"/>
          <p:nvPr/>
        </p:nvSpPr>
        <p:spPr>
          <a:xfrm>
            <a:off x="948722" y="3276476"/>
            <a:ext cx="7246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Tối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tối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mẹ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thường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/>
              </a:rPr>
              <a:t>thủ</a:t>
            </a:r>
            <a:r>
              <a:rPr lang="en-US" sz="2400" b="1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/>
              </a:rPr>
              <a:t>thỉ</a:t>
            </a:r>
            <a:r>
              <a:rPr lang="en-US" sz="2400" b="1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kể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cho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em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nghe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một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đoạn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chuyện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cổ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tích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.</a:t>
            </a:r>
            <a:endParaRPr lang="en-US" sz="2400" i="1" dirty="0">
              <a:solidFill>
                <a:prstClr val="black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71625" y="3068016"/>
            <a:ext cx="4457700" cy="1399209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7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2" grpId="0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2"/>
          <p:cNvSpPr txBox="1">
            <a:spLocks noChangeArrowheads="1"/>
          </p:cNvSpPr>
          <p:nvPr/>
        </p:nvSpPr>
        <p:spPr bwMode="auto">
          <a:xfrm>
            <a:off x="3143250" y="228600"/>
            <a:ext cx="2571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b="1" u="sng">
                <a:solidFill>
                  <a:srgbClr val="D60093"/>
                </a:solidFill>
                <a:latin typeface="Times New Roman" panose="02020603050405020304" pitchFamily="18" charset="0"/>
              </a:rPr>
              <a:t>Tìm hiểu b</a:t>
            </a:r>
            <a:r>
              <a:rPr lang="en-US" altLang="vi-VN" sz="2400" b="1" u="sng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400" b="1" u="sng">
                <a:solidFill>
                  <a:srgbClr val="D60093"/>
                </a:solidFill>
                <a:latin typeface="Times New Roman" panose="02020603050405020304" pitchFamily="18" charset="0"/>
              </a:rPr>
              <a:t>i</a:t>
            </a:r>
            <a:endParaRPr lang="en-US" altLang="vi-VN" sz="2400" b="1" u="sng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229100" y="1371601"/>
            <a:ext cx="2914650" cy="18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Hai b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 tay em</a:t>
            </a:r>
          </a:p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Như hoa đầu c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nh </a:t>
            </a:r>
          </a:p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Hoa hồng hồng nụ</a:t>
            </a:r>
          </a:p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Cánh tròn ngón xinh.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00200" y="742950"/>
            <a:ext cx="52006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Câu 1: Hai b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 tay em được so sánh với gì?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7194" y="1365647"/>
            <a:ext cx="159851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9885" y="1850231"/>
            <a:ext cx="179087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sz="2100" b="1" noProof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đầu c</a:t>
            </a:r>
            <a:r>
              <a:rPr sz="2100" b="1" noProof="1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100" b="1" noProof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endParaRPr sz="2100" b="1" noProof="1">
              <a:solidFill>
                <a:srgbClr val="CC3300"/>
              </a:solidFill>
              <a:effectLst>
                <a:outerShdw blurRad="38100" dist="38100" dir="2700000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126891" y="3523423"/>
            <a:ext cx="7704814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vi-VN" sz="2700" b="1" dirty="0" smtClean="0">
              <a:solidFill>
                <a:srgbClr val="FF0000"/>
              </a:solidFill>
              <a:latin typeface="VNI-Times" pitchFamily="2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vi-VN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Hai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endParaRPr lang="en-US" alt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0C27AA-4D41-4A52-8465-8593CE660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9802" t="20011" r="30689" b="47891"/>
          <a:stretch/>
        </p:blipFill>
        <p:spPr>
          <a:xfrm>
            <a:off x="1079266" y="1365647"/>
            <a:ext cx="2869441" cy="26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6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7" grpId="1"/>
      <p:bldP spid="184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600200" y="172329"/>
            <a:ext cx="6115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2: Hai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o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  <a:endParaRPr lang="en-US" altLang="vi-VN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85900" y="813227"/>
            <a:ext cx="1600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- Buổi sáng:</a:t>
            </a:r>
            <a:endParaRPr lang="en-US" altLang="vi-V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487888" y="1485589"/>
            <a:ext cx="1600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369115" y="2396323"/>
            <a:ext cx="177413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371600" y="3288772"/>
            <a:ext cx="2057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971800" y="767061"/>
            <a:ext cx="33718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răng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chải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tóc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vi-VN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971800" y="1498492"/>
            <a:ext cx="4857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Hai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ngủ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kề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má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ấp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vi-VN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086100" y="2390804"/>
            <a:ext cx="4457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siêng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vi-VN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371850" y="3255183"/>
            <a:ext cx="40576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thỉ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vi-VN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143000" y="3950215"/>
            <a:ext cx="6858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vi-VN" sz="2700" b="1" i="1" dirty="0">
                <a:solidFill>
                  <a:srgbClr val="0070C0"/>
                </a:solidFill>
                <a:latin typeface="VNI-Times" pitchFamily="2" charset="0"/>
              </a:rPr>
              <a:t>    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Ngủ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răng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chải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tóc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thỉ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vi-VN" sz="27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271588" y="4205287"/>
            <a:ext cx="428625" cy="33813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142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491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6AA3E2-E6DC-4F2B-996A-2F200C36826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C27AA-4D41-4A52-8465-8593CE660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9802" t="20011" r="30689" b="47891"/>
          <a:stretch/>
        </p:blipFill>
        <p:spPr>
          <a:xfrm>
            <a:off x="0" y="0"/>
            <a:ext cx="2869441" cy="2654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DD2BAB-2807-4C65-BF77-AC0430A7E5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552" t="19398" r="31149" b="53412"/>
          <a:stretch/>
        </p:blipFill>
        <p:spPr>
          <a:xfrm>
            <a:off x="2937969" y="464184"/>
            <a:ext cx="3194503" cy="2190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655E87-4D77-466A-AD67-8A38D7F6AB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403" t="49307" r="38045" b="25176"/>
          <a:stretch/>
        </p:blipFill>
        <p:spPr>
          <a:xfrm>
            <a:off x="6181728" y="86672"/>
            <a:ext cx="2962272" cy="25675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729608-5237-4DD0-8291-6E101EDEA6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057" t="22056" r="39196" b="45847"/>
          <a:stretch/>
        </p:blipFill>
        <p:spPr>
          <a:xfrm>
            <a:off x="1730689" y="2654230"/>
            <a:ext cx="2172166" cy="24892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6273E0-B5F9-495F-80C2-80A0A2E846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2127" t="59319" r="42127" b="13892"/>
          <a:stretch/>
        </p:blipFill>
        <p:spPr>
          <a:xfrm>
            <a:off x="4816439" y="2659717"/>
            <a:ext cx="2596872" cy="248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00200" y="400050"/>
            <a:ext cx="4914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Câu 3: Em thích khổ thơ n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o? Vì sao?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69219" y="914400"/>
            <a:ext cx="1143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- Khổ 1:</a:t>
            </a:r>
            <a:endParaRPr lang="en-US" altLang="vi-V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69219" y="1493044"/>
            <a:ext cx="1143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- Khổ 2:</a:t>
            </a:r>
            <a:endParaRPr lang="en-US" altLang="vi-V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369219" y="2235994"/>
            <a:ext cx="1143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- Khổ 3:</a:t>
            </a:r>
            <a:endParaRPr lang="en-US" altLang="vi-V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369219" y="2864644"/>
            <a:ext cx="1143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- Khổ 4:</a:t>
            </a:r>
            <a:endParaRPr lang="en-US" altLang="vi-V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369219" y="3436144"/>
            <a:ext cx="1143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- Khổ 5:</a:t>
            </a:r>
            <a:endParaRPr lang="en-US" altLang="vi-V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06266" y="1493044"/>
            <a:ext cx="532090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Hai b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 tay lúc n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o cũng ở bên, cả lúc đi ngủ.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506266" y="914400"/>
            <a:ext cx="42862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Hai b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 tay đẹp như hai bông hoa.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506266" y="2864644"/>
            <a:ext cx="515183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Hai b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 tay đẹp nở hoa trên giấy khi viết.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506266" y="2235994"/>
            <a:ext cx="47517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Răng trắng hoa nh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i; tóc ngời ánh mai.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506266" y="3436144"/>
            <a:ext cx="42862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Bạn nhỏ thủ thỉ với hai b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 tay.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0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0&quot;/&gt;&lt;/object&gt;&lt;object type=&quot;3&quot; unique_id=&quot;10004&quot;&gt;&lt;property id=&quot;20148&quot; value=&quot;5&quot;/&gt;&lt;property id=&quot;20300&quot; value=&quot;Slide 3&quot;/&gt;&lt;property id=&quot;20307&quot; value=&quot;348&quot;/&gt;&lt;/object&gt;&lt;object type=&quot;3&quot; unique_id=&quot;10005&quot;&gt;&lt;property id=&quot;20148&quot; value=&quot;5&quot;/&gt;&lt;property id=&quot;20300&quot; value=&quot;Slide 4&quot;/&gt;&lt;property id=&quot;20307&quot; value=&quot;292&quot;/&gt;&lt;/object&gt;&lt;object type=&quot;3&quot; unique_id=&quot;10006&quot;&gt;&lt;property id=&quot;20148&quot; value=&quot;5&quot;/&gt;&lt;property id=&quot;20300&quot; value=&quot;Slide 5&quot;/&gt;&lt;property id=&quot;20307&quot; value=&quot;347&quot;/&gt;&lt;/object&gt;&lt;object type=&quot;3&quot; unique_id=&quot;10007&quot;&gt;&lt;property id=&quot;20148&quot; value=&quot;5&quot;/&gt;&lt;property id=&quot;20300&quot; value=&quot;Slide 6&quot;/&gt;&lt;property id=&quot;20307&quot; value=&quot;394&quot;/&gt;&lt;/object&gt;&lt;object type=&quot;3&quot; unique_id=&quot;10008&quot;&gt;&lt;property id=&quot;20148&quot; value=&quot;5&quot;/&gt;&lt;property id=&quot;20300&quot; value=&quot;Slide 7&quot;/&gt;&lt;property id=&quot;20307&quot; value=&quot;307&quot;/&gt;&lt;/object&gt;&lt;object type=&quot;3&quot; unique_id=&quot;10010&quot;&gt;&lt;property id=&quot;20148&quot; value=&quot;5&quot;/&gt;&lt;property id=&quot;20300&quot; value=&quot;Slide 9&quot;/&gt;&lt;property id=&quot;20307&quot; value=&quot;393&quot;/&gt;&lt;/object&gt;&lt;object type=&quot;3&quot; unique_id=&quot;10011&quot;&gt;&lt;property id=&quot;20148&quot; value=&quot;5&quot;/&gt;&lt;property id=&quot;20300&quot; value=&quot;Slide 10&quot;/&gt;&lt;property id=&quot;20307&quot; value=&quot;309&quot;/&gt;&lt;/object&gt;&lt;object type=&quot;3&quot; unique_id=&quot;10013&quot;&gt;&lt;property id=&quot;20148&quot; value=&quot;5&quot;/&gt;&lt;property id=&quot;20300&quot; value=&quot;Slide 12&quot;/&gt;&lt;property id=&quot;20307&quot; value=&quot;395&quot;/&gt;&lt;/object&gt;&lt;object type=&quot;3&quot; unique_id=&quot;10014&quot;&gt;&lt;property id=&quot;20148&quot; value=&quot;5&quot;/&gt;&lt;property id=&quot;20300&quot; value=&quot;Slide 13&quot;/&gt;&lt;property id=&quot;20307&quot; value=&quot;273&quot;/&gt;&lt;/object&gt;&lt;object type=&quot;3&quot; unique_id=&quot;10015&quot;&gt;&lt;property id=&quot;20148&quot; value=&quot;5&quot;/&gt;&lt;property id=&quot;20300&quot; value=&quot;Slide 14&quot;/&gt;&lt;property id=&quot;20307&quot; value=&quot;302&quot;/&gt;&lt;/object&gt;&lt;object type=&quot;3&quot; unique_id=&quot;10016&quot;&gt;&lt;property id=&quot;20148&quot; value=&quot;5&quot;/&gt;&lt;property id=&quot;20300&quot; value=&quot;Slide 15&quot;/&gt;&lt;property id=&quot;20307&quot; value=&quot;357&quot;/&gt;&lt;/object&gt;&lt;object type=&quot;3&quot; unique_id=&quot;10017&quot;&gt;&lt;property id=&quot;20148&quot; value=&quot;5&quot;/&gt;&lt;property id=&quot;20300&quot; value=&quot;Slide 16&quot;/&gt;&lt;property id=&quot;20307&quot; value=&quot;311&quot;/&gt;&lt;/object&gt;&lt;object type=&quot;3&quot; unique_id=&quot;10018&quot;&gt;&lt;property id=&quot;20148&quot; value=&quot;5&quot;/&gt;&lt;property id=&quot;20300&quot; value=&quot;Slide 17&quot;/&gt;&lt;property id=&quot;20307&quot; value=&quot;355&quot;/&gt;&lt;/object&gt;&lt;object type=&quot;3&quot; unique_id=&quot;10019&quot;&gt;&lt;property id=&quot;20148&quot; value=&quot;5&quot;/&gt;&lt;property id=&quot;20300&quot; value=&quot;Slide 18&quot;/&gt;&lt;property id=&quot;20307&quot; value=&quot;354&quot;/&gt;&lt;/object&gt;&lt;object type=&quot;3&quot; unique_id=&quot;10020&quot;&gt;&lt;property id=&quot;20148&quot; value=&quot;5&quot;/&gt;&lt;property id=&quot;20300&quot; value=&quot;Slide 19&quot;/&gt;&lt;property id=&quot;20307&quot; value=&quot;358&quot;/&gt;&lt;/object&gt;&lt;object type=&quot;3&quot; unique_id=&quot;10021&quot;&gt;&lt;property id=&quot;20148&quot; value=&quot;5&quot;/&gt;&lt;property id=&quot;20300&quot; value=&quot;Slide 20&quot;/&gt;&lt;property id=&quot;20307&quot; value=&quot;313&quot;/&gt;&lt;/object&gt;&lt;object type=&quot;3&quot; unique_id=&quot;10022&quot;&gt;&lt;property id=&quot;20148&quot; value=&quot;5&quot;/&gt;&lt;property id=&quot;20300&quot; value=&quot;Slide 21&quot;/&gt;&lt;property id=&quot;20307&quot; value=&quot;366&quot;/&gt;&lt;/object&gt;&lt;object type=&quot;3&quot; unique_id=&quot;10023&quot;&gt;&lt;property id=&quot;20148&quot; value=&quot;5&quot;/&gt;&lt;property id=&quot;20300&quot; value=&quot;Slide 22&quot;/&gt;&lt;property id=&quot;20307&quot; value=&quot;406&quot;/&gt;&lt;/object&gt;&lt;object type=&quot;3&quot; unique_id=&quot;10024&quot;&gt;&lt;property id=&quot;20148&quot; value=&quot;5&quot;/&gt;&lt;property id=&quot;20300&quot; value=&quot;Slide 23&quot;/&gt;&lt;property id=&quot;20307&quot; value=&quot;399&quot;/&gt;&lt;/object&gt;&lt;object type=&quot;3&quot; unique_id=&quot;10025&quot;&gt;&lt;property id=&quot;20148&quot; value=&quot;5&quot;/&gt;&lt;property id=&quot;20300&quot; value=&quot;Slide 24&quot;/&gt;&lt;property id=&quot;20307&quot; value=&quot;398&quot;/&gt;&lt;/object&gt;&lt;object type=&quot;3&quot; unique_id=&quot;10026&quot;&gt;&lt;property id=&quot;20148&quot; value=&quot;5&quot;/&gt;&lt;property id=&quot;20300&quot; value=&quot;Slide 25&quot;/&gt;&lt;property id=&quot;20307&quot; value=&quot;400&quot;/&gt;&lt;/object&gt;&lt;object type=&quot;3&quot; unique_id=&quot;10027&quot;&gt;&lt;property id=&quot;20148&quot; value=&quot;5&quot;/&gt;&lt;property id=&quot;20300&quot; value=&quot;Slide 26&quot;/&gt;&lt;property id=&quot;20307&quot; value=&quot;403&quot;/&gt;&lt;/object&gt;&lt;object type=&quot;3&quot; unique_id=&quot;10028&quot;&gt;&lt;property id=&quot;20148&quot; value=&quot;5&quot;/&gt;&lt;property id=&quot;20300&quot; value=&quot;Slide 27&quot;/&gt;&lt;property id=&quot;20307&quot; value=&quot;407&quot;/&gt;&lt;/object&gt;&lt;object type=&quot;3&quot; unique_id=&quot;10029&quot;&gt;&lt;property id=&quot;20148&quot; value=&quot;5&quot;/&gt;&lt;property id=&quot;20300&quot; value=&quot;Slide 28&quot;/&gt;&lt;property id=&quot;20307&quot; value=&quot;364&quot;/&gt;&lt;/object&gt;&lt;object type=&quot;3&quot; unique_id=&quot;10032&quot;&gt;&lt;property id=&quot;20148&quot; value=&quot;5&quot;/&gt;&lt;property id=&quot;20300&quot; value=&quot;Slide 29&quot;/&gt;&lt;property id=&quot;20307&quot; value=&quot;367&quot;/&gt;&lt;/object&gt;&lt;object type=&quot;3&quot; unique_id=&quot;10033&quot;&gt;&lt;property id=&quot;20148&quot; value=&quot;5&quot;/&gt;&lt;property id=&quot;20300&quot; value=&quot;Slide 30&quot;/&gt;&lt;property id=&quot;20307&quot; value=&quot;359&quot;/&gt;&lt;/object&gt;&lt;object type=&quot;3&quot; unique_id=&quot;10034&quot;&gt;&lt;property id=&quot;20148&quot; value=&quot;5&quot;/&gt;&lt;property id=&quot;20300&quot; value=&quot;Slide 31&quot;/&gt;&lt;property id=&quot;20307&quot; value=&quot;375&quot;/&gt;&lt;/object&gt;&lt;object type=&quot;3&quot; unique_id=&quot;10035&quot;&gt;&lt;property id=&quot;20148&quot; value=&quot;5&quot;/&gt;&lt;property id=&quot;20300&quot; value=&quot;Slide 32&quot;/&gt;&lt;property id=&quot;20307&quot; value=&quot;381&quot;/&gt;&lt;/object&gt;&lt;object type=&quot;3&quot; unique_id=&quot;10037&quot;&gt;&lt;property id=&quot;20148&quot; value=&quot;5&quot;/&gt;&lt;property id=&quot;20300&quot; value=&quot;Slide 33&quot;/&gt;&lt;property id=&quot;20307&quot; value=&quot;376&quot;/&gt;&lt;/object&gt;&lt;object type=&quot;3&quot; unique_id=&quot;10038&quot;&gt;&lt;property id=&quot;20148&quot; value=&quot;5&quot;/&gt;&lt;property id=&quot;20300&quot; value=&quot;Slide 34&quot;/&gt;&lt;property id=&quot;20307&quot; value=&quot;378&quot;/&gt;&lt;/object&gt;&lt;object type=&quot;3&quot; unique_id=&quot;10040&quot;&gt;&lt;property id=&quot;20148&quot; value=&quot;5&quot;/&gt;&lt;property id=&quot;20300&quot; value=&quot;Slide 35&quot;/&gt;&lt;property id=&quot;20307&quot; value=&quot;404&quot;/&gt;&lt;/object&gt;&lt;object type=&quot;3&quot; unique_id=&quot;10041&quot;&gt;&lt;property id=&quot;20148&quot; value=&quot;5&quot;/&gt;&lt;property id=&quot;20300&quot; value=&quot;Slide 36&quot;/&gt;&lt;property id=&quot;20307&quot; value=&quot;380&quot;/&gt;&lt;/object&gt;&lt;object type=&quot;3&quot; unique_id=&quot;10043&quot;&gt;&lt;property id=&quot;20148&quot; value=&quot;5&quot;/&gt;&lt;property id=&quot;20300&quot; value=&quot;Slide 37&quot;/&gt;&lt;property id=&quot;20307&quot; value=&quot;408&quot;/&gt;&lt;/object&gt;&lt;object type=&quot;3&quot; unique_id=&quot;10044&quot;&gt;&lt;property id=&quot;20148&quot; value=&quot;5&quot;/&gt;&lt;property id=&quot;20300&quot; value=&quot;Slide 38&quot;/&gt;&lt;property id=&quot;20307&quot; value=&quot;405&quot;/&gt;&lt;/object&gt;&lt;object type=&quot;3&quot; unique_id=&quot;10045&quot;&gt;&lt;property id=&quot;20148&quot; value=&quot;5&quot;/&gt;&lt;property id=&quot;20300&quot; value=&quot;Slide 39&quot;/&gt;&lt;property id=&quot;20307&quot; value=&quot;289&quot;/&gt;&lt;/object&gt;&lt;object type=&quot;3&quot; unique_id=&quot;10046&quot;&gt;&lt;property id=&quot;20148&quot; value=&quot;5&quot;/&gt;&lt;property id=&quot;20300&quot; value=&quot;Slide 40&quot;/&gt;&lt;property id=&quot;20307&quot; value=&quot;328&quot;/&gt;&lt;/object&gt;&lt;object type=&quot;3&quot; unique_id=&quot;10047&quot;&gt;&lt;property id=&quot;20148&quot; value=&quot;5&quot;/&gt;&lt;property id=&quot;20300&quot; value=&quot;Slide 41&quot;/&gt;&lt;property id=&quot;20307&quot; value=&quot;288&quot;/&gt;&lt;/object&gt;&lt;object type=&quot;3&quot; unique_id=&quot;10491&quot;&gt;&lt;property id=&quot;20148&quot; value=&quot;5&quot;/&gt;&lt;property id=&quot;20300&quot; value=&quot;Slide 8&quot;/&gt;&lt;property id=&quot;20307&quot; value=&quot;410&quot;/&gt;&lt;/object&gt;&lt;object type=&quot;3&quot; unique_id=&quot;10492&quot;&gt;&lt;property id=&quot;20148&quot; value=&quot;5&quot;/&gt;&lt;property id=&quot;20300&quot; value=&quot;Slide 11&quot;/&gt;&lt;property id=&quot;20307&quot; value=&quot;409&quot;/&gt;&lt;/object&gt;&lt;object type=&quot;3&quot; unique_id=&quot;10629&quot;&gt;&lt;property id=&quot;20148&quot; value=&quot;5&quot;/&gt;&lt;property id=&quot;20300&quot; value=&quot;Slide 2&quot;/&gt;&lt;property id=&quot;20307&quot; value=&quot;411&quot;/&gt;&lt;/object&gt;&lt;/object&gt;&lt;object type=&quot;8&quot; unique_id=&quot;1009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5019</TotalTime>
  <Words>850</Words>
  <Application>Microsoft Office PowerPoint</Application>
  <PresentationFormat>On-screen Show (16:9)</PresentationFormat>
  <Paragraphs>169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SimSun</vt:lpstr>
      <vt:lpstr>.VnTime</vt:lpstr>
      <vt:lpstr>Arial</vt:lpstr>
      <vt:lpstr>Calibri</vt:lpstr>
      <vt:lpstr>Calibri Light</vt:lpstr>
      <vt:lpstr>Times New Roman</vt:lpstr>
      <vt:lpstr>Verdana</vt:lpstr>
      <vt:lpstr>VNI-Times</vt:lpstr>
      <vt:lpstr>Wingdings</vt:lpstr>
      <vt:lpstr>Retrospect</vt:lpstr>
      <vt:lpstr>Default Design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Admin</cp:lastModifiedBy>
  <cp:revision>293</cp:revision>
  <dcterms:created xsi:type="dcterms:W3CDTF">2016-09-02T00:29:00Z</dcterms:created>
  <dcterms:modified xsi:type="dcterms:W3CDTF">2021-08-21T03:47:30Z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