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1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77" r:id="rId4"/>
    <p:sldId id="256" r:id="rId5"/>
    <p:sldId id="278" r:id="rId6"/>
    <p:sldId id="262" r:id="rId7"/>
    <p:sldId id="259" r:id="rId8"/>
    <p:sldId id="261" r:id="rId9"/>
    <p:sldId id="264" r:id="rId10"/>
    <p:sldId id="276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FF"/>
    <a:srgbClr val="FFFF66"/>
    <a:srgbClr val="FFFF00"/>
    <a:srgbClr val="99FF66"/>
    <a:srgbClr val="33CC33"/>
    <a:srgbClr val="CCECFF"/>
    <a:srgbClr val="99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934" y="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0A555-ADF4-44A7-98B2-93DA603BA179}" type="datetimeFigureOut">
              <a:rPr lang="vi-VN" smtClean="0"/>
              <a:t>18/11/2021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31505-ADA8-4290-AE6B-F4E7BAFFD8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417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726847-7BA5-4468-B0DE-9158B3FC2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692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D85E55-0EA7-4BCB-985F-B8436DE13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87990F-603B-4C05-8423-C7E453A5D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B3657D-4C01-458F-B616-FA6914BF5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57A1-53BE-48A5-AF5F-D85D6C2A27FC}" type="datetimeFigureOut">
              <a:rPr lang="vi-VN" smtClean="0"/>
              <a:t>18/11/2021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6AD932-48A3-45AE-BC6A-0ED9175C0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A42440-94C1-4F05-8C1A-63E853EF7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FEC3-2EE0-4F7C-8EF3-25387E4945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029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DEBBF7-C5D8-41C9-97AC-E489B2141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BA20F69-9FBE-4573-B04E-4D3E9C391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47B0DE-73CC-4D6A-8A91-6C9432941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57A1-53BE-48A5-AF5F-D85D6C2A27FC}" type="datetimeFigureOut">
              <a:rPr lang="vi-VN" smtClean="0"/>
              <a:t>18/11/2021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7DA173-88C8-4B5F-829E-9AB8E5977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88771A-9992-4DC8-816D-CF66EA5C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FEC3-2EE0-4F7C-8EF3-25387E4945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190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E460736-6646-45F3-88B2-805F443DC7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13A8DC-28B4-4D72-ACB0-7D69A74A6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3C403D-AD76-42E9-92E7-3CD732C3C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57A1-53BE-48A5-AF5F-D85D6C2A27FC}" type="datetimeFigureOut">
              <a:rPr lang="vi-VN" smtClean="0"/>
              <a:t>18/11/2021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F42593-BC0E-413A-AC1D-35988FF57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57A6D4-FE66-4A6F-B0EF-A29008BAE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FEC3-2EE0-4F7C-8EF3-25387E4945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4548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56D7-1838-4437-A95F-EBEBF61001BE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3659-7EBB-4D9A-A1B0-B03D3605A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05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56D7-1838-4437-A95F-EBEBF61001BE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3659-7EBB-4D9A-A1B0-B03D3605A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94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56D7-1838-4437-A95F-EBEBF61001BE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3659-7EBB-4D9A-A1B0-B03D3605A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88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56D7-1838-4437-A95F-EBEBF61001BE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3659-7EBB-4D9A-A1B0-B03D3605A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59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56D7-1838-4437-A95F-EBEBF61001BE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3659-7EBB-4D9A-A1B0-B03D3605A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4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56D7-1838-4437-A95F-EBEBF61001BE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3659-7EBB-4D9A-A1B0-B03D3605A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8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56D7-1838-4437-A95F-EBEBF61001BE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3659-7EBB-4D9A-A1B0-B03D3605A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22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56D7-1838-4437-A95F-EBEBF61001BE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3659-7EBB-4D9A-A1B0-B03D3605A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C7D923-FF30-42EA-8C85-670567F41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5BF7D8-B6F5-421D-9940-61D8BF4EF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0D5577-4D4E-42C2-BEC0-DF33385F3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57A1-53BE-48A5-AF5F-D85D6C2A27FC}" type="datetimeFigureOut">
              <a:rPr lang="vi-VN" smtClean="0"/>
              <a:t>18/11/2021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FBE5ED-3FBA-46C9-8185-438930CC9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CD995F-F0DD-412E-9D51-C2BD13C7E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FEC3-2EE0-4F7C-8EF3-25387E4945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596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56D7-1838-4437-A95F-EBEBF61001BE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3659-7EBB-4D9A-A1B0-B03D3605A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37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56D7-1838-4437-A95F-EBEBF61001BE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3659-7EBB-4D9A-A1B0-B03D3605A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24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56D7-1838-4437-A95F-EBEBF61001BE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3659-7EBB-4D9A-A1B0-B03D3605A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27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C60268-7F88-45A0-A3C7-A655348EB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16FCBA-A452-4659-9547-9002DFD6F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33B1B9-4D3D-408E-97DC-57C993EF5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E8DC-BCEA-47AF-83C3-5AE02809A8E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B44FA1-EB53-4B7F-ABF9-0FD72FA5E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5982DD-52AF-4FE4-80C4-852F67D5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48AE-1AC4-4CDC-A9D7-1B5491506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01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0E89DD-60A4-4C69-B8F5-DDD3B731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036ABE-2A66-44D1-A6B1-4DBCB098C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3F22E2-8DC3-4970-8B28-1FC6004B7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E8DC-BCEA-47AF-83C3-5AE02809A8E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3DFCCF-0662-49A1-9822-7652F6AF4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D06C49-F1C5-4792-B473-43FAC020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48AE-1AC4-4CDC-A9D7-1B5491506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2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3D2CDD-22CA-4C87-A825-0E376AAD1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40338-611E-4C6C-806A-EE19F1617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0DD50F-557C-4BFE-87F6-4D4830CE9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E8DC-BCEA-47AF-83C3-5AE02809A8E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FE2CFC-A206-46FF-981A-B30898868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E0909A-B71B-47B7-B1B8-8E03D72C8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48AE-1AC4-4CDC-A9D7-1B5491506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15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D39391-83A5-48B4-A209-5AA177997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C0761D-090F-4374-B4E9-44A145FF3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D34BD62-1F8B-4885-983E-93FA828AC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0A7BFA-8CC7-427F-9ED6-947F38648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E8DC-BCEA-47AF-83C3-5AE02809A8E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44ABA3-D91C-47A3-B9F0-C6FB399F8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CFDD5C-8673-475A-B379-5B04F6785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48AE-1AC4-4CDC-A9D7-1B5491506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45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6356C6-2B33-44FD-A891-261D1224A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A54C33-0A59-46A1-BE3A-40A6C7241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D8158C3-9234-468C-B60D-201F9DC7B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071A90F-1B8A-4615-9581-8B9113A45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9D99C97-0190-4B5E-9253-E56434D821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CF2D857-1EEB-41E7-9064-1D3897FA1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E8DC-BCEA-47AF-83C3-5AE02809A8E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03E7A6E-8EFB-4585-A6C3-E6DFEEDEF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7023A61-1ABC-4B67-8742-07905C55A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48AE-1AC4-4CDC-A9D7-1B5491506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40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DF97C2-8A21-465F-A673-F50626FAE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E4D796D-1570-4043-96F0-DDD5C0F18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E8DC-BCEA-47AF-83C3-5AE02809A8E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F4AFFA3-5956-4280-8AB0-08FA519E0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FFB1185-5209-4F05-BA4C-54B63FA6E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48AE-1AC4-4CDC-A9D7-1B5491506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46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5B0ED6F-BDB4-4EF1-AEC5-D099A7200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E8DC-BCEA-47AF-83C3-5AE02809A8E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4F038C4-1ED1-47D2-8162-BD06C478E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A872ED-1DDA-415B-A19F-D8F1B6A6F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48AE-1AC4-4CDC-A9D7-1B5491506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1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D50AFD-73D2-4A71-AF12-1383447B4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8B69DE-301B-4AE3-BC7B-EF1C256DF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F946C4-5DF5-4068-B35A-295AAB11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57A1-53BE-48A5-AF5F-D85D6C2A27FC}" type="datetimeFigureOut">
              <a:rPr lang="vi-VN" smtClean="0"/>
              <a:t>18/11/2021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7340BF-A7AC-4330-B142-8EAB4A5EC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137D63-51C2-430D-9442-33771776F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FEC3-2EE0-4F7C-8EF3-25387E4945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23262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DF3B74-002F-46B0-B87D-2A61FFE85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195DEA-BE21-4D34-8627-9D6247EEE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721DFD2-8223-41AD-8D54-B7F2055AB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B7ED5D-5720-4470-81AD-B10E50E96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E8DC-BCEA-47AF-83C3-5AE02809A8E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4FE793-CCA4-474F-9696-C4B30C587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34FCEB-3540-4AE2-BE4B-9AA1A97D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48AE-1AC4-4CDC-A9D7-1B5491506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30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B9E30A-A0B6-4E68-9D12-1C0F7299C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1E77F43-4B97-4002-8B2B-152AC07FE2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DE264FE-DFE4-4EC0-8EFB-412A585B4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B96FB8-E5ED-4D59-A365-99C18D2B1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E8DC-BCEA-47AF-83C3-5AE02809A8E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7C586B-90CC-4CCC-9EC5-B65F8CAAE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4B6784-A2F8-46A0-86F2-EBF1DE599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48AE-1AC4-4CDC-A9D7-1B5491506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94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E03667-7E62-48E1-AF6C-9D33540C4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40172F8-280C-4D72-85E1-EEEAC87F6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5A80AE-AEB4-460A-A771-9085B3BAE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E8DC-BCEA-47AF-83C3-5AE02809A8E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384D9E-17B5-4B9F-93D6-742E4B945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4B97F7-7BE6-4D58-83A1-71D263DE5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48AE-1AC4-4CDC-A9D7-1B5491506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20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F29F223-EC97-4BCA-A266-3C377258D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609F89-F736-45CD-8EE3-631FA9FB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CEBCDB-209E-46DB-ABAB-7534AEA8F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E8DC-BCEA-47AF-83C3-5AE02809A8E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87F917-0931-48E0-A430-F6860473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53144A-3552-434F-90F2-B3777C4F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248AE-1AC4-4CDC-A9D7-1B5491506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491BED-391B-43F2-978F-8787AEB43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A41860-11CC-4AFA-B5D4-05800C02E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771993-27CE-44E0-B2DA-50D949B43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0B41F1-95E2-4E33-9509-A8B793B95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57A1-53BE-48A5-AF5F-D85D6C2A27FC}" type="datetimeFigureOut">
              <a:rPr lang="vi-VN" smtClean="0"/>
              <a:t>18/11/2021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0C7CE9-566F-4AF8-A900-2C16B65AD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5038A0-059D-48CD-ADD4-E601EFDA8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FEC3-2EE0-4F7C-8EF3-25387E4945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0986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4C9509-09F1-44FF-AA4C-B55C2EA2B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C62A13-7829-4613-889A-3940893D8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76D22B7-21AA-4BA4-9F81-14F06196F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EE6D10F-28AF-4DFF-BDED-475C60970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F942B14-6C50-44C3-AD55-ABC16918D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92B727D-F61F-40C7-BCD0-DD7059A25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57A1-53BE-48A5-AF5F-D85D6C2A27FC}" type="datetimeFigureOut">
              <a:rPr lang="vi-VN" smtClean="0"/>
              <a:t>18/11/2021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9B8C38D-5D2F-4657-9418-8C769A9E4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CCFAE42-83A4-4AB2-8AFE-140ABA7FF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FEC3-2EE0-4F7C-8EF3-25387E4945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965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DA1E1-BD97-4AB9-A81B-FA76BB5D4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64117B-FC0D-42EC-A0BC-46B70FB99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57A1-53BE-48A5-AF5F-D85D6C2A27FC}" type="datetimeFigureOut">
              <a:rPr lang="vi-VN" smtClean="0"/>
              <a:t>18/11/2021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D585B87-B93E-49CC-BA05-3CD526240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F3A6EF1-1B79-4ABA-9FB9-2A5490F5E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FEC3-2EE0-4F7C-8EF3-25387E4945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113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9E3B55-4C0B-4DB6-89A7-D84ACD9B9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57A1-53BE-48A5-AF5F-D85D6C2A27FC}" type="datetimeFigureOut">
              <a:rPr lang="vi-VN" smtClean="0"/>
              <a:t>18/11/2021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3576656-B148-442E-B15F-675496B07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F18B03B-C69C-4EB1-ADA1-D537995C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FEC3-2EE0-4F7C-8EF3-25387E4945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218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E493CB-DE15-42C5-8DAD-B7B3E8FF4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B25DCC-498D-46A2-8902-703F8E679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373EE3A-EF33-4DD6-B2E3-9D37CEEE8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0BF5A7-9211-48C9-9452-C41607475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57A1-53BE-48A5-AF5F-D85D6C2A27FC}" type="datetimeFigureOut">
              <a:rPr lang="vi-VN" smtClean="0"/>
              <a:t>18/11/2021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4AFC4C-229B-4D3F-B406-229627308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214003-32A7-4686-B6C9-E618B75DE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FEC3-2EE0-4F7C-8EF3-25387E4945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339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89CC02-09E2-490A-AB7B-03F4C46FE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BADEFC2-EA7E-4480-B295-1792065ED9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E183C4-54D4-4EDB-A247-00653D5F5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9A0F4F-484A-476E-88A1-A1DF04845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57A1-53BE-48A5-AF5F-D85D6C2A27FC}" type="datetimeFigureOut">
              <a:rPr lang="vi-VN" smtClean="0"/>
              <a:t>18/11/2021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1F8D505-39CF-4C57-9211-43EF84FEA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3C586D-B5C5-4B06-A2A5-66079C09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8FEC3-2EE0-4F7C-8EF3-25387E4945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072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4778BDF-540A-41B7-B253-8819DE3C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5FC535-6B16-4032-B9F0-21CBFCFE3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E337E7-5F47-4457-98E0-9B30EFFFA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757A1-53BE-48A5-AF5F-D85D6C2A27FC}" type="datetimeFigureOut">
              <a:rPr lang="vi-VN" smtClean="0"/>
              <a:t>18/11/2021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A2DB5B-4DE5-4AA8-B0E3-E87B9BED1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95E254-CBA1-4900-8274-BF44A5374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8FEC3-2EE0-4F7C-8EF3-25387E4945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261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E56D7-1838-4437-A95F-EBEBF61001BE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D3659-7EBB-4D9A-A1B0-B03D3605A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2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A034FF9-77D4-43D7-9D05-B1D4882C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C7944E-6B7A-40A2-80C3-17949FC24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2EBA18-DF7D-460C-9ABD-EE01AAB58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BE8DC-BCEA-47AF-83C3-5AE02809A8E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347825-A5BB-41F2-8891-F020F6AC86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5283D1-8567-4E42-8E53-6A12AD7D7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248AE-1AC4-4CDC-A9D7-1B5491506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2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5.jp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jp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3179" y="1157177"/>
            <a:ext cx="8037585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C000">
                    <a:lumMod val="50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XIN CHÀO CÁC CON HỌC SINH LỚP 3!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 w="0"/>
              <a:solidFill>
                <a:srgbClr val="FFC000">
                  <a:lumMod val="50000"/>
                </a:srgbClr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C000">
                    <a:lumMod val="50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CHÀO MỪNG CÁC CON ĐẾN VỚI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 w="0"/>
              <a:solidFill>
                <a:srgbClr val="FFC000">
                  <a:lumMod val="50000"/>
                </a:srgbClr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C000">
                    <a:lumMod val="50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GIỜ HỌC ÂM NHẠC HÔM NAY</a:t>
            </a:r>
          </a:p>
        </p:txBody>
      </p:sp>
    </p:spTree>
    <p:extLst>
      <p:ext uri="{BB962C8B-B14F-4D97-AF65-F5344CB8AC3E}">
        <p14:creationId xmlns:p14="http://schemas.microsoft.com/office/powerpoint/2010/main" val="4125906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B54CA6-E40B-4D48-B6AB-AD32FEBDF373}"/>
              </a:ext>
            </a:extLst>
          </p:cNvPr>
          <p:cNvSpPr txBox="1"/>
          <p:nvPr/>
        </p:nvSpPr>
        <p:spPr>
          <a:xfrm>
            <a:off x="1743526" y="738667"/>
            <a:ext cx="8704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vi-VN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086B1D-2FCF-4877-B770-436C69A5F9AF}"/>
              </a:ext>
            </a:extLst>
          </p:cNvPr>
          <p:cNvSpPr txBox="1"/>
          <p:nvPr/>
        </p:nvSpPr>
        <p:spPr>
          <a:xfrm>
            <a:off x="6778284" y="1596257"/>
            <a:ext cx="4027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endParaRPr lang="vi-VN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29A7BF6-8974-4FB5-B38A-6183530BFF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" b="3461"/>
          <a:stretch/>
        </p:blipFill>
        <p:spPr>
          <a:xfrm>
            <a:off x="3258654" y="3038622"/>
            <a:ext cx="4874580" cy="368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67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A24067-0B36-4BA7-A40F-08D57D91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92" y="4776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04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D43BA72-FF34-4BBC-86CE-ED2E35ECD5BE}"/>
              </a:ext>
            </a:extLst>
          </p:cNvPr>
          <p:cNvSpPr txBox="1"/>
          <p:nvPr/>
        </p:nvSpPr>
        <p:spPr>
          <a:xfrm>
            <a:off x="3074163" y="1051821"/>
            <a:ext cx="5447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 KẾT HỢP GÕ ĐỆM THEO NHỊP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E8D3811-B322-4A7E-8247-2BA65F816915}"/>
              </a:ext>
            </a:extLst>
          </p:cNvPr>
          <p:cNvSpPr txBox="1"/>
          <p:nvPr/>
        </p:nvSpPr>
        <p:spPr>
          <a:xfrm>
            <a:off x="1676825" y="1712946"/>
            <a:ext cx="9666429" cy="4539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hòa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005EAD-5532-4450-9429-8E522A61C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204" y="3755967"/>
            <a:ext cx="786384" cy="542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32B961-9135-44FC-8AC9-61B353505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906" y="3779492"/>
            <a:ext cx="786384" cy="5425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A2B8BE8-B968-4271-89B3-2A761F119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194" y="2439202"/>
            <a:ext cx="786384" cy="5425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CD0760E-2167-4437-93D6-C757AEFEC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451" y="2454165"/>
            <a:ext cx="786384" cy="5425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99F3674-196A-43A6-9D3D-E0758D516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204" y="2454165"/>
            <a:ext cx="786384" cy="5425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217C466-08AF-4C57-BE42-02978A7A4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949" y="2474947"/>
            <a:ext cx="786384" cy="5425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2036F89-2437-48B6-9917-366A45FA0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163" y="5015814"/>
            <a:ext cx="786384" cy="5425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29C3F2A-9B2E-408F-9981-80E0E25D6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575" y="3637095"/>
            <a:ext cx="786384" cy="5425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0DE6C90-E3AB-4004-A2B6-30BAB2919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031" y="3711269"/>
            <a:ext cx="786384" cy="5425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1C0D17A-7C56-4240-BFAE-616B34F8C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246" y="6303439"/>
            <a:ext cx="786384" cy="5425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16742F1-039C-48FD-A24C-958540E7D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615" y="4944616"/>
            <a:ext cx="786384" cy="5425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D0EE77B-6DDE-4A34-8E6F-17EE659B8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664" y="5032802"/>
            <a:ext cx="786384" cy="5425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72436E5-A94F-457B-899D-C1C1914E5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640" y="5053975"/>
            <a:ext cx="786384" cy="5425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51FFA02-0A69-46E1-A95D-A52EE7F86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999" y="6315456"/>
            <a:ext cx="786384" cy="5425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B508F27-D083-4F4B-ACC4-B5894B78C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073" y="6309637"/>
            <a:ext cx="786384" cy="5425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8D535F7-605E-49FA-88A2-8EA430E00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04" y="6303439"/>
            <a:ext cx="786384" cy="54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2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F74D57-503C-49E1-8681-A0D2746A5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KẾT HỢP VẬN ĐỘNG PHỤ HỌA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2CEC0F4-1DFC-44E1-A4B6-C7F36F499E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/>
          <a:stretch/>
        </p:blipFill>
        <p:spPr>
          <a:xfrm>
            <a:off x="-1" y="2506662"/>
            <a:ext cx="4212091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9AA6CA6-1A8D-41C4-BE81-49187EF1E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91" y="2506662"/>
            <a:ext cx="4351338" cy="4351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AC62485-F0DD-4D64-9CBD-EE7D74B231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9"/>
          <a:stretch/>
        </p:blipFill>
        <p:spPr>
          <a:xfrm>
            <a:off x="8420780" y="2539206"/>
            <a:ext cx="3771220" cy="431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88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61D478-2A5B-4EE3-ADE0-BEC6FEF9D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514" y="1453696"/>
            <a:ext cx="113538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KẾT HỢP THỰC HIỆN ĐỘNG TÁC TAY CHÂN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B04C520-B5DA-4591-BB56-0DD417E02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930" y="2779259"/>
            <a:ext cx="5715798" cy="38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73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D43BA72-FF34-4BBC-86CE-ED2E35ECD5BE}"/>
              </a:ext>
            </a:extLst>
          </p:cNvPr>
          <p:cNvSpPr txBox="1"/>
          <p:nvPr/>
        </p:nvSpPr>
        <p:spPr>
          <a:xfrm>
            <a:off x="2792135" y="1143794"/>
            <a:ext cx="761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 KẾT HỢP THỰC HIỆN ĐỘNG TÁC TAY CHÂN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E8D3811-B322-4A7E-8247-2BA65F816915}"/>
              </a:ext>
            </a:extLst>
          </p:cNvPr>
          <p:cNvSpPr txBox="1"/>
          <p:nvPr/>
        </p:nvSpPr>
        <p:spPr>
          <a:xfrm>
            <a:off x="2327988" y="1721027"/>
            <a:ext cx="9666429" cy="4539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hòa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đua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[KARAOKE] LỚP CHÚNG TA ĐOÀN KẾT - CD CHUẨN BGD - ÂM NHẠC LỚP 3">
            <a:hlinkClick r:id="" action="ppaction://media"/>
            <a:extLst>
              <a:ext uri="{FF2B5EF4-FFF2-40B4-BE49-F238E27FC236}">
                <a16:creationId xmlns:a16="http://schemas.microsoft.com/office/drawing/2014/main" xmlns="" id="{98FB706F-F698-49C4-A5F8-B02D0E1B39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0977" y="2080554"/>
            <a:ext cx="609600" cy="609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5AD3D94-5641-40F6-8A25-D14BA5E0F2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7" t="17356" r="70636" b="37587"/>
          <a:stretch/>
        </p:blipFill>
        <p:spPr>
          <a:xfrm>
            <a:off x="3683847" y="2397714"/>
            <a:ext cx="1040443" cy="7553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3DDD823-03C9-4A4B-9E69-BC6BE7CD44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0" t="17396" r="28083" b="33162"/>
          <a:stretch/>
        </p:blipFill>
        <p:spPr>
          <a:xfrm>
            <a:off x="5624490" y="2397714"/>
            <a:ext cx="786385" cy="7467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0CDCB3B-002F-4F31-B047-70EE34CA65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0" t="15701" r="47724" b="32152"/>
          <a:stretch/>
        </p:blipFill>
        <p:spPr>
          <a:xfrm>
            <a:off x="7202851" y="2385354"/>
            <a:ext cx="838959" cy="70488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5F615ED9-58DA-4DDA-A95C-D103AF3BC3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640863" y="2385354"/>
            <a:ext cx="836210" cy="7048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89F4C21-038E-44F5-BECD-259A203DE3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9518" y="2385354"/>
            <a:ext cx="786452" cy="74987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DC1FBD5-977A-4704-8CC4-4617AF4467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5326" y="3721099"/>
            <a:ext cx="1042506" cy="75597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4B8EDA8C-B698-431D-9BE1-764470FCB4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4423" y="3704167"/>
            <a:ext cx="786452" cy="74987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E6A01E70-014B-4F16-A349-6E5C786DA0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2497" y="3783928"/>
            <a:ext cx="835224" cy="70719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E929AE78-D086-4563-B1D1-E080743EB7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54974" y="3769872"/>
            <a:ext cx="835224" cy="70719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871B0074-BCD7-4501-AD13-87CB152A2C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45934" y="3684816"/>
            <a:ext cx="786452" cy="74987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2E6FC10-3D03-4AF3-BF42-2C5C13260F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7" t="17356" r="70636" b="37587"/>
          <a:stretch/>
        </p:blipFill>
        <p:spPr>
          <a:xfrm>
            <a:off x="3389027" y="5045104"/>
            <a:ext cx="1040443" cy="7553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612390AD-F601-4DCA-9828-927090488A8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7" t="17356" r="70636" b="37587"/>
          <a:stretch/>
        </p:blipFill>
        <p:spPr>
          <a:xfrm>
            <a:off x="3683847" y="6147636"/>
            <a:ext cx="907741" cy="65901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7E667F53-BB91-41E1-B060-6A35552F5F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0935" y="4894500"/>
            <a:ext cx="786452" cy="74987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EB7C7A5D-7018-4A36-B4E7-D58847F8C1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7417" y="6190801"/>
            <a:ext cx="699746" cy="66719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31BD7B63-7436-4FE9-99BF-9C14C300B4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5639" y="4915837"/>
            <a:ext cx="835224" cy="70719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E3A28D77-5602-4240-A353-CF363BAB8B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5390" y="6190801"/>
            <a:ext cx="765473" cy="64813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F29314C3-0915-447B-B220-C4D8880526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54294" y="4916394"/>
            <a:ext cx="835224" cy="70719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E6B5BAA3-7286-4283-915D-8E9C1A887D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39644" y="6189210"/>
            <a:ext cx="765473" cy="64813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64F44EEB-FF0A-445D-BC08-2AEA696ECF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92484" y="4937013"/>
            <a:ext cx="786452" cy="74987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AD2E5E0C-7C94-45BA-8A07-CB52C165F7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08767" y="6184174"/>
            <a:ext cx="699746" cy="6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DAEB92-63F3-E945-B108-6100191C3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SL10.m4a">
            <a:hlinkClick r:id="" action="ppaction://media"/>
            <a:extLst>
              <a:ext uri="{FF2B5EF4-FFF2-40B4-BE49-F238E27FC236}">
                <a16:creationId xmlns:a16="http://schemas.microsoft.com/office/drawing/2014/main" xmlns="" id="{6C98C05F-420E-4A4B-A0DB-B6F23D87B31F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594100"/>
            <a:ext cx="812800" cy="8128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55F695-1B36-8646-9FBE-7EB946E344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F4D9922-1263-2C4B-AC29-317909D9AAA4}"/>
              </a:ext>
            </a:extLst>
          </p:cNvPr>
          <p:cNvSpPr/>
          <p:nvPr/>
        </p:nvSpPr>
        <p:spPr>
          <a:xfrm>
            <a:off x="1361626" y="2055813"/>
            <a:ext cx="92074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CHÚC CÁC CON CHĂM NGOAN, HỌC GIỎI</a:t>
            </a:r>
          </a:p>
        </p:txBody>
      </p:sp>
    </p:spTree>
    <p:extLst>
      <p:ext uri="{BB962C8B-B14F-4D97-AF65-F5344CB8AC3E}">
        <p14:creationId xmlns:p14="http://schemas.microsoft.com/office/powerpoint/2010/main" val="194798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215</Words>
  <Application>Microsoft Office PowerPoint</Application>
  <PresentationFormat>Widescreen</PresentationFormat>
  <Paragraphs>28</Paragraphs>
  <Slides>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Ai là nhạc sĩ sáng tác bài “Lớp chúng ta đoàn kết”?</vt:lpstr>
      <vt:lpstr>PowerPoint Presentation</vt:lpstr>
      <vt:lpstr>HÁT KẾT HỢP VẬN ĐỘNG PHỤ HỌA</vt:lpstr>
      <vt:lpstr>HÁT KẾT HỢP THỰC HIỆN ĐỘNG TÁC TAY CHÂN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datptd3cntt1@icloud.com</dc:creator>
  <cp:lastModifiedBy>Asus</cp:lastModifiedBy>
  <cp:revision>7</cp:revision>
  <dcterms:created xsi:type="dcterms:W3CDTF">2021-11-12T09:23:06Z</dcterms:created>
  <dcterms:modified xsi:type="dcterms:W3CDTF">2021-11-18T09:27:30Z</dcterms:modified>
</cp:coreProperties>
</file>