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56" r:id="rId4"/>
    <p:sldId id="263" r:id="rId5"/>
    <p:sldId id="264" r:id="rId6"/>
    <p:sldId id="257" r:id="rId7"/>
    <p:sldId id="268" r:id="rId8"/>
    <p:sldId id="265" r:id="rId9"/>
    <p:sldId id="258" r:id="rId10"/>
    <p:sldId id="266" r:id="rId11"/>
    <p:sldId id="267" r:id="rId12"/>
    <p:sldId id="26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414D-ACB8-488C-B2DC-77F0C7602C2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2995-84BE-4F17-ABE3-D17366A72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AutoShape 2" descr="Kết quả hình ảnh cho biển đẹp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Kết quả hình ảnh cho biển đẹp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 descr="C:\Users\Administrator\Desktop\nhung-bai-bien-dep-nhat-viet-na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462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3200400"/>
            <a:ext cx="8991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47 – BÀI 38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TỔNG HỢP KINH TẾ BIỂN VÀ BẢO VỆ TÀI NGUYÊN,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 TRƯỜNG BIỂN – ĐẢO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4648200" cy="5940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1, 2: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ìm hiểu ngành khai thác, nuôi trồng và chế biến hải sản.</a:t>
            </a:r>
          </a:p>
          <a:p>
            <a:r>
              <a:rPr lang="en-US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Tiềm năng: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Có hơn 2000 loài cá (khoảng 110 loài có giá trị xuất khẩu, 100 loài tôm...)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Trữ lượng khai thác 1,9 triệu tấn/năm; khoảng 500 nghìn tấn/năm gần bờ.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*Tình hình </a:t>
            </a:r>
            <a:r>
              <a:rPr lang="en-US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 triển: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 lượng khai thác và nuôi trồng thủy sản ngày càng tăng: 4,2 triệu tấn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(năm 2007)</a:t>
            </a:r>
            <a:endParaRPr lang="en-US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 khăn: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-Hệ thống cơ sở vật chất nghề cá còn hạn chế, tàu đánh bắt xa bờ còn ít.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-Môi</a:t>
            </a:r>
            <a:r>
              <a:rPr kumimoji="0" 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trường biển đang bị ô nhiễm, nguồn thủy sản bị suy giảm.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*G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iải pháp</a:t>
            </a:r>
            <a:r>
              <a:rPr lang="en-US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-Đầu</a:t>
            </a:r>
            <a:r>
              <a:rPr kumimoji="0" lang="en-US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tư phát triển tàu đánh bắt xa bờ.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baseline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uôi trồng hải sản trên biển, đảo.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Phát triển đồng bộ công nghệ chế biến.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Kết quả hình ảnh cho hình ảnh tàu đánh bắt thủy sản trên biể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0"/>
            <a:ext cx="4476750" cy="2133600"/>
          </a:xfrm>
          <a:prstGeom prst="rect">
            <a:avLst/>
          </a:prstGeom>
          <a:noFill/>
        </p:spPr>
      </p:pic>
      <p:pic>
        <p:nvPicPr>
          <p:cNvPr id="3074" name="Picture 2" descr="Kết quả hình ảnh cho NUÔI TÔM VEN BI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4495800" cy="2286000"/>
          </a:xfrm>
          <a:prstGeom prst="rect">
            <a:avLst/>
          </a:prstGeom>
          <a:noFill/>
        </p:spPr>
      </p:pic>
      <p:pic>
        <p:nvPicPr>
          <p:cNvPr id="5" name="Picture 2" descr="Kết quả hình ảnh cho CHẾ BIẾN LUONG THỤC THỰC PHẨ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419600"/>
            <a:ext cx="4495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4572000" cy="623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3, 4: Tìm hiểu ngành du lịch biển đảo.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*Tiềm năng: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Dọc bờ biển từ Bắc -&gt; Nam có nhiều bãi cát rộng, phong cảnh đẹp thuận lợi xây dựng khu du lịch và nghỉ dưỡng.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Nhiều đảo có phong cảnh đẹp (vịnh Hạ Long, đảo Phú Quốc...)</a:t>
            </a:r>
            <a:endParaRPr lang="pt-BR" sz="2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*Tình hình phát triển:  </a:t>
            </a:r>
            <a:endParaRPr lang="en-US" sz="2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 hút nhiều du khách trong và nhiều nước.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Tập trung hoạt động tắm biển.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*Khó khăn: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Cơ sở hạ tầng dịch vụ chưa phát triển.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-Môi trường biển đang bị ô nhiễm.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*Giải pháp: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-Đầu tư phát triển  cơ sở hạ tầng du lịch.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-Đa dạng hóa hoạt động du lịch biển, đảo.</a:t>
            </a:r>
          </a:p>
        </p:txBody>
      </p:sp>
      <p:pic>
        <p:nvPicPr>
          <p:cNvPr id="23555" name="Picture 3" descr="Kết quả hình ảnh cho vịnh hạ 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</p:spPr>
      </p:pic>
      <p:sp>
        <p:nvSpPr>
          <p:cNvPr id="23557" name="AutoShape 5" descr="Kết quả hình ảnh cho nha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AutoShape 7" descr="Kết quả hình ảnh cho nha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AutoShape 9" descr="Kết quả hình ảnh cho nha tra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2" name="Picture 10" descr="C:\Users\Administrator\Documents\nha-trang-vinpearl-land-theme-park-vietnam_c94c3d75d534d299ae0daf83103b66db175c8e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766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" y="1905000"/>
            <a:ext cx="79848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Chuẩn bị bài tiếp theo.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1, 2 tìm hiểu ngành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 thác và chế biến khoáng sản.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Tổ 3, 4 tìm hiểu ngành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 thông vận tải biển.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(Tiềm năng, tình hình phát triển, khó khăn, giải pháp)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4" descr="SLIDE 2.jpg"/>
          <p:cNvPicPr>
            <a:picLocks noChangeAspect="1"/>
          </p:cNvPicPr>
          <p:nvPr/>
        </p:nvPicPr>
        <p:blipFill>
          <a:blip r:embed="rId2"/>
          <a:srcRect l="79167" t="93333" r="13333"/>
          <a:stretch>
            <a:fillRect/>
          </a:stretch>
        </p:blipFill>
        <p:spPr>
          <a:xfrm>
            <a:off x="7924800" y="6400800"/>
            <a:ext cx="1219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dirty="0" smtClean="0"/>
              <a:t>Sơ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đồ cắt ngang vùng biển Việt Nam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istrator\Downloads\So do cat ngang vung bien Viet Nam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495800" cy="9233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 1. Quan sát át lát địa lý VN, kể tên các tỉnh, thành phố trực thuộc trung ương  tiếp giáp với biển theo thứ tự từ Bắc vào Nam?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5800" y="0"/>
            <a:ext cx="4648200" cy="92333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 2. Quan sát lược đồ H38.2, kể tên một số đảo và quần đảo lớn của nước ta theo thứ tự từ Bắc vào Nam?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Kết quả hình ảnh cho lược đồ hành chính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72000" cy="5943600"/>
          </a:xfrm>
          <a:prstGeom prst="rect">
            <a:avLst/>
          </a:prstGeom>
          <a:noFill/>
        </p:spPr>
      </p:pic>
      <p:pic>
        <p:nvPicPr>
          <p:cNvPr id="1030" name="Picture 6" descr="C:\Users\Administrator\Downloads\Luoc do mot so dao va quan dao Viet Nam .jpg"/>
          <p:cNvPicPr>
            <a:picLocks noChangeAspect="1" noChangeArrowheads="1"/>
          </p:cNvPicPr>
          <p:nvPr/>
        </p:nvPicPr>
        <p:blipFill>
          <a:blip r:embed="rId3"/>
          <a:srcRect b="4878"/>
          <a:stretch>
            <a:fillRect/>
          </a:stretch>
        </p:blipFill>
        <p:spPr bwMode="auto">
          <a:xfrm>
            <a:off x="4572000" y="990600"/>
            <a:ext cx="457200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 1. Quan sát át lát địa lý VN, kể tên các tỉnh, thành phố trực thuộc trung ương  tiếp giáp với biển theo thứ tự từ Bắc vào Nam?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Kết quả hình ảnh cho lược đồ hành chính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572000" cy="624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1219200"/>
            <a:ext cx="457200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Quảng Ninh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Hải Phòng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Thái Bình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Nam Định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Ninh Bình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Thanh Hóa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Nghệ An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Hà Tĩnh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Quảng Bình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Quảng Trị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Thừa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Thiên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Đà Nẵng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Quảng Nam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Quảng Ngãi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1295400"/>
            <a:ext cx="259080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 Định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 Yên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Khánh Hòa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Ninh Thuận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Bình Thuận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Bà Rịa - Vũng Tàu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hí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Tiền Giang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Bến Tre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Trà Vinh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Sóc Trăng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Bạc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Cà Mau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4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28.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Kiên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 2. Quan sát lược đồ H38.2, kể tên một số đảo và quần đảo lớn của nước ta theo thứ tự từ Bắc vào Nam?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Administrator\Downloads\Luoc do mot so dao va quan dao Viet Nam .jpg"/>
          <p:cNvPicPr>
            <a:picLocks noChangeAspect="1" noChangeArrowheads="1"/>
          </p:cNvPicPr>
          <p:nvPr/>
        </p:nvPicPr>
        <p:blipFill>
          <a:blip r:embed="rId2"/>
          <a:srcRect b="4878"/>
          <a:stretch>
            <a:fillRect/>
          </a:stretch>
        </p:blipFill>
        <p:spPr bwMode="auto">
          <a:xfrm>
            <a:off x="4572000" y="685800"/>
            <a:ext cx="45720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762000"/>
            <a:ext cx="24684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Đ. Vĩnh Thực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Đ. Cái Bầu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Qđ. Cô Tô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Đ. Trà Bản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Đ. Cát Bà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Đ. Bạch Long Vĩ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Đ. Nghi Sơn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Đ. Cồn Cỏ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33528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Qđ. Hoàng Sa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Phú Qúy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Côn Đảo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Qđ. Trường Sa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Qđ. Hà Tiên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Qđ. Thổ Chu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Qđ. Nam Du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Qđ. An Thới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2400" dirty="0" smtClean="0"/>
              <a:t>Đ. Phú Quốc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powerpoint tìm hiể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524000" y="1524000"/>
            <a:ext cx="6629400" cy="2209800"/>
          </a:xfrm>
          <a:prstGeom prst="cloudCallout">
            <a:avLst>
              <a:gd name="adj1" fmla="val -36206"/>
              <a:gd name="adj2" fmla="val 1051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Vùng biển nước ta rất rộng lớn, giàu có về tiềm năng nhưng muốn phát triển bền vững cần phải làm gì?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828800"/>
            <a:ext cx="6858000" cy="1143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 TỔNG HỢP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191000"/>
            <a:ext cx="19812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Khai thác, nuôi trồng và chế biến hải sản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191000"/>
            <a:ext cx="19050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Du lịch biển – đảo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4191000"/>
            <a:ext cx="19050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 thác và chế biến khoáng sản biển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4191000"/>
            <a:ext cx="1905000" cy="190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 thông vận tải biển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2" idx="4"/>
            <a:endCxn id="3" idx="0"/>
          </p:cNvCxnSpPr>
          <p:nvPr/>
        </p:nvCxnSpPr>
        <p:spPr>
          <a:xfrm rot="5400000">
            <a:off x="2171700" y="1790700"/>
            <a:ext cx="1219200" cy="358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4"/>
            <a:endCxn id="4" idx="0"/>
          </p:cNvCxnSpPr>
          <p:nvPr/>
        </p:nvCxnSpPr>
        <p:spPr>
          <a:xfrm rot="5400000">
            <a:off x="3371850" y="2990850"/>
            <a:ext cx="12192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4"/>
            <a:endCxn id="6" idx="0"/>
          </p:cNvCxnSpPr>
          <p:nvPr/>
        </p:nvCxnSpPr>
        <p:spPr>
          <a:xfrm rot="16200000" flipH="1">
            <a:off x="4552950" y="2990850"/>
            <a:ext cx="12192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4"/>
            <a:endCxn id="7" idx="0"/>
          </p:cNvCxnSpPr>
          <p:nvPr/>
        </p:nvCxnSpPr>
        <p:spPr>
          <a:xfrm rot="16200000" flipH="1">
            <a:off x="5772150" y="1771650"/>
            <a:ext cx="1219200" cy="3619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AutoShape 2" descr="Kết quả hình ảnh cho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Kết quả hình ảnh cho dấu hỏi độn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3657600" y="0"/>
            <a:ext cx="1905000" cy="177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41242"/>
            <a:ext cx="4572000" cy="5016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1, 2: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ìm hiểu ngành khai thác, nuôi trồng và chế biến hải sản.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(Tiềm năng, tình hình phát triển, khó khăn, giải pháp)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0" y="1841242"/>
            <a:ext cx="4572000" cy="5016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3, 4: Tìm hiểu ngành du lịch biển đảo.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(Tiềm năng, tình hình phát triển, khó khăn, giải pháp)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EEEFCB-FE9A-4D62-8F6F-08209A153B32}"/>
              </a:ext>
            </a:extLst>
          </p:cNvPr>
          <p:cNvSpPr/>
          <p:nvPr/>
        </p:nvSpPr>
        <p:spPr>
          <a:xfrm>
            <a:off x="7796463" y="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02:00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5EEEFCB-FE9A-4D62-8F6F-08209A153B32}"/>
              </a:ext>
            </a:extLst>
          </p:cNvPr>
          <p:cNvSpPr/>
          <p:nvPr/>
        </p:nvSpPr>
        <p:spPr>
          <a:xfrm>
            <a:off x="7796463" y="457200"/>
            <a:ext cx="1347537" cy="429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Bắt đầu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41242"/>
            <a:ext cx="4572000" cy="5016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1, 2: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ìm hiểu ngành khai thác, nuôi trồng và chế biến hải sản.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(Tiềm năng, tình hình phát triển, khó khăn, giải pháp)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0" y="1841242"/>
            <a:ext cx="4572000" cy="50167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 3, 4: Tìm hiểu ngành du lịch biển đảo.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(Tiềm năng, tình hình phát triển, khó khăn, giải pháp)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D972BD-5220-498C-B3BF-811858FD58B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02:00</a:t>
            </a:r>
            <a:endParaRPr lang="en-US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3969A5-F6CA-4390-93FE-A5E33CCD953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01:59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0B09D2-379C-41F0-B151-53D5398F278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01:58</a:t>
            </a:r>
            <a:endParaRPr lang="en-US" sz="2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F33CF1-5665-436A-8299-B879FE8C24CB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01:57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D271D7-E9BF-45C2-9BF7-0F5EC7D01B1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01:56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D74AB5E-427B-44F0-A564-E404913B8AD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01:55</a:t>
            </a:r>
            <a:endParaRPr lang="en-US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88E7A37-2E20-40DF-993D-E8B98E19D070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01:54</a:t>
            </a:r>
            <a:endParaRPr lang="en-US" sz="28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28A6B8-11F9-4E1C-890C-9BAC6948B74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01:53</a:t>
            </a:r>
            <a:endParaRPr lang="en-US" sz="2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B91390-50B6-4297-9F13-C93EB007853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01:52</a:t>
            </a:r>
            <a:endParaRPr lang="en-US" sz="2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AEF32E-2342-45A7-8F83-D4715B34DEBF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01:51</a:t>
            </a:r>
            <a:endParaRPr lang="en-US" sz="2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0CD6162-74CC-451F-8345-58E2F10DF1D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01:50</a:t>
            </a:r>
            <a:endParaRPr lang="en-US" sz="2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20AC6E-608E-4C73-853F-BC1C62E1F95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01:49</a:t>
            </a:r>
            <a:endParaRPr lang="en-US" sz="28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8D435A-721C-442F-963E-420F5840FDD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01:48</a:t>
            </a:r>
            <a:endParaRPr lang="en-US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EA49913-D426-41A3-A975-B71F8F77CB1B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01:47</a:t>
            </a:r>
            <a:endParaRPr lang="en-US" sz="2800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6BD42BC-A116-4A67-BCFD-38C32050812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01:46</a:t>
            </a:r>
            <a:endParaRPr lang="en-US" sz="28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11183DF-6A0D-4DDC-B9F3-CC1A004ADC9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01:45</a:t>
            </a:r>
            <a:endParaRPr lang="en-US" sz="2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47E5E29-4431-4B57-A78E-C8C570A5556F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01:44</a:t>
            </a:r>
            <a:endParaRPr lang="en-US" sz="28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07C65E9-4AB1-4294-9FE1-F3FA98ED7448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01:43</a:t>
            </a:r>
            <a:endParaRPr lang="en-US" sz="28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3741750-80B9-4C09-9755-38D9572F970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01:42</a:t>
            </a:r>
            <a:endParaRPr lang="en-US" sz="28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5F250FE-254F-4633-BAE8-E535FF287ED5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01:41</a:t>
            </a:r>
            <a:endParaRPr lang="en-US" sz="28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063A41A-FD07-42F2-9688-861AD08A304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01:40</a:t>
            </a:r>
            <a:endParaRPr lang="en-US" sz="28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BF5051E-3402-4A8C-B1A6-9D339481F0C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01:39</a:t>
            </a:r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419E1B9-D438-40DA-BBC4-FF593CCEF4C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01:38</a:t>
            </a:r>
            <a:endParaRPr lang="en-US" sz="2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E01ECEE-BCF0-471A-8FA8-00D89D77CE0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01:37</a:t>
            </a:r>
            <a:endParaRPr lang="en-US" sz="28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8D4924F-C6FB-4DDE-A634-019B6029EF7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01:36</a:t>
            </a:r>
            <a:endParaRPr lang="en-US" sz="28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A2E9B4C-0D39-40C8-AC02-2BA81B4B93A2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01:35</a:t>
            </a:r>
            <a:endParaRPr lang="en-US" sz="2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CD1E798-837D-430A-8CE4-487C68AEB72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01:34</a:t>
            </a:r>
            <a:endParaRPr lang="en-US" sz="28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1B4D8DA-6619-485E-B679-641FCE2C353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01:33</a:t>
            </a:r>
            <a:endParaRPr lang="en-US" sz="28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E1AF2A3-8574-45BD-A579-ABEB55E9DC2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01:32</a:t>
            </a:r>
            <a:endParaRPr lang="en-US" sz="28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247181D-B834-4128-8F04-615F8252BBA2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01:31</a:t>
            </a:r>
            <a:endParaRPr lang="en-US" sz="28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2CA9E88-EC3C-4170-A862-14FFD95AA39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01:30</a:t>
            </a:r>
            <a:endParaRPr lang="en-US" sz="28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681E3F4-6829-4B83-8C52-46FB3AC62EF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01:29</a:t>
            </a:r>
            <a:endParaRPr lang="en-US" sz="2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23F7600-EEB2-4ACA-B854-955E35143F2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01:28</a:t>
            </a:r>
            <a:endParaRPr lang="en-US" sz="28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DA8061A-24CF-45E6-B454-26B80322D215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01:27</a:t>
            </a:r>
            <a:endParaRPr lang="en-US" sz="28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B7C7590-7713-469E-B785-1E41E19E8B3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01:26</a:t>
            </a:r>
            <a:endParaRPr lang="en-US" sz="28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B5F73271-AB6F-4608-8B42-59A2E008178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01:25</a:t>
            </a:r>
            <a:endParaRPr lang="en-US" sz="2800" b="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D6E3763-6BFB-4F56-ADF9-582073B79C7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01:24</a:t>
            </a:r>
            <a:endParaRPr lang="en-US" sz="28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9EBDB40-8354-4CD0-96E1-DAAC45CBD04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01:23</a:t>
            </a:r>
            <a:endParaRPr lang="en-US" sz="28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76E0963-CCC3-46A5-AB79-A61A21ECF9D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01:22</a:t>
            </a:r>
            <a:endParaRPr lang="en-US" sz="28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58EF728-4985-4477-82EF-1A1F40C516DF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01:21</a:t>
            </a:r>
            <a:endParaRPr lang="en-US" sz="28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FA84D15-C0DE-4B2F-974D-C1DF72E9052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01:20</a:t>
            </a:r>
            <a:endParaRPr lang="en-US" sz="28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EBAFC1B-8DC2-4448-A8FD-7A5D0CE5021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01:19</a:t>
            </a:r>
            <a:endParaRPr lang="en-US" sz="28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36A8DA7-B2EE-4A19-ABC0-04B67224A722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01:18</a:t>
            </a:r>
            <a:endParaRPr lang="en-US" sz="28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6334EB2-D632-4DED-8974-36D32CB3D98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01:17</a:t>
            </a:r>
            <a:endParaRPr lang="en-US" sz="2800" b="1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15EAA458-C412-4630-99DE-15F3571BA0E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01:16</a:t>
            </a:r>
            <a:endParaRPr lang="en-US" sz="2800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8F9400E2-6E18-4073-932D-68BB298AE8B8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01:15</a:t>
            </a:r>
            <a:endParaRPr lang="en-US" sz="28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873D9D13-4DF2-4A0D-996A-70D694BE821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01:14</a:t>
            </a:r>
            <a:endParaRPr lang="en-US" sz="280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03A4DFC-D614-4DF6-8E70-D1F017C9601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01:13</a:t>
            </a:r>
            <a:endParaRPr lang="en-US" sz="28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A1A18FD-5B9A-436C-B74A-D0A78CF74E7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01:12</a:t>
            </a:r>
            <a:endParaRPr lang="en-US" sz="28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7009095-A0FC-4A05-A10C-C62E7DB0208B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01:11</a:t>
            </a:r>
            <a:endParaRPr lang="en-US" sz="2800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AE90B53-42F7-422C-BE4B-400279FEAE3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01:10</a:t>
            </a:r>
            <a:endParaRPr lang="en-US" sz="28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D4391F6-A614-402F-8CAE-BCB576672D3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01:09</a:t>
            </a:r>
            <a:endParaRPr lang="en-US" sz="2800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3C85DCB-31A0-4D5F-A2AE-06C02038BA4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01:08</a:t>
            </a:r>
            <a:endParaRPr lang="en-US" sz="28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AC5D3A7-7B2F-49A8-AF92-0A69DA3DF0E2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01:07</a:t>
            </a:r>
            <a:endParaRPr lang="en-US" sz="2800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1F0ACBC-1DD9-4A98-AE03-8C0C2AB3B0E5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01:06</a:t>
            </a:r>
            <a:endParaRPr lang="en-US" sz="2800" b="1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3261174-DFBA-4E2E-8D74-80E310E0ADD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01:05</a:t>
            </a:r>
            <a:endParaRPr lang="en-US" sz="2800" b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9D48BAFE-7A99-436F-99BA-F8875D87EF68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01:04</a:t>
            </a:r>
            <a:endParaRPr lang="en-US" sz="28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D193889-E013-46F3-9915-5F388463E3E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01:03</a:t>
            </a:r>
            <a:endParaRPr lang="en-US" sz="2800" b="1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9CF92488-FFCB-440A-A5B0-3A4C36E2889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01:02</a:t>
            </a:r>
            <a:endParaRPr lang="en-US" sz="2800" b="1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7FB42A9C-1DC0-436F-994B-B0F4F04D324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01:01</a:t>
            </a:r>
            <a:endParaRPr lang="en-US" sz="28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C2D41A2-3089-42C9-891D-C0B8B91766E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01:00</a:t>
            </a:r>
            <a:endParaRPr lang="en-US" sz="2800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F9CADBE-8498-427B-AC27-9878A274D31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00:59</a:t>
            </a:r>
            <a:endParaRPr lang="en-US" sz="2800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6096365-2CB1-445E-99F3-9D0C609E5DB3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00:58</a:t>
            </a:r>
            <a:endParaRPr lang="en-US" sz="2800" b="1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9F45E9F-E982-458E-914F-D1EB77DEC24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00:57</a:t>
            </a:r>
            <a:endParaRPr lang="en-US" sz="2800" b="1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A9998FD-74EC-4DCD-AD16-DD7D923B67A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00:56</a:t>
            </a:r>
            <a:endParaRPr lang="en-US" sz="2800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4CBD1A8-DC15-4F7A-B846-6C9650B0B8E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00:55</a:t>
            </a:r>
            <a:endParaRPr lang="en-US" sz="28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00CCF419-D4A4-4CBC-856A-E52911842FC5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00:54</a:t>
            </a:r>
            <a:endParaRPr lang="en-US" sz="28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C5A5F58-508A-4084-A214-1AA71A070AD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00:53</a:t>
            </a:r>
            <a:endParaRPr lang="en-US" sz="2800" b="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F8BB58A0-1069-4A8F-95B7-9C487C9B9A10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00:52</a:t>
            </a:r>
            <a:endParaRPr lang="en-US" sz="28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784F4942-5682-46A8-8EE8-B26E5023DEA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00:51</a:t>
            </a:r>
            <a:endParaRPr lang="en-US" sz="2800" b="1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922CA8B-7E8F-4682-B7D8-3088FF30591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00:50</a:t>
            </a:r>
            <a:endParaRPr lang="en-US" sz="2800" b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CB33349E-805E-4184-B2C2-A0FD3F419F9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00:49</a:t>
            </a:r>
            <a:endParaRPr lang="en-US" sz="2800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83B7DC83-2D00-42E3-A16D-E1298985316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00:48</a:t>
            </a:r>
            <a:endParaRPr lang="en-US" sz="28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3B851A2-BD91-4CCE-BF88-AEDE56603AA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00:47</a:t>
            </a:r>
            <a:endParaRPr lang="en-US" sz="2800" b="1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E536F5C8-DA78-442A-BEF6-03D895E5244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00:46</a:t>
            </a:r>
            <a:endParaRPr lang="en-US" sz="2800" b="1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FA74B760-0073-4B0D-9524-F2355F3163E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00:45</a:t>
            </a:r>
            <a:endParaRPr lang="en-US" sz="2800" b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05A136B-35C6-4C0A-92E6-55F269017FB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00:44</a:t>
            </a:r>
            <a:endParaRPr lang="en-US" sz="2800" b="1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996C459-FB1F-49EB-94DF-D9BCA5DF977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00:43</a:t>
            </a:r>
            <a:endParaRPr lang="en-US" sz="2800" b="1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6355727-A3E6-4470-960E-A7F8593059B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00:42</a:t>
            </a:r>
            <a:endParaRPr lang="en-US" sz="2800" b="1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1C784A61-DC5D-4BDD-B3F5-4E57D85D852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00:41</a:t>
            </a:r>
            <a:endParaRPr lang="en-US" sz="2800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9DCB4480-2A78-40D6-AB6A-CEBE481837BF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00:40</a:t>
            </a:r>
            <a:endParaRPr lang="en-US" sz="2800" b="1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54323687-0DA9-4246-B122-B4B31D45EB6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00:39</a:t>
            </a:r>
            <a:endParaRPr lang="en-US" sz="2800" b="1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63B2A14-A3A6-4F9A-8226-EAFDF080787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00:38</a:t>
            </a:r>
            <a:endParaRPr lang="en-US" sz="2800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64558D3-7408-4B9F-B0F5-EFD586478E82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00:37</a:t>
            </a:r>
            <a:endParaRPr lang="en-US" sz="28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F7C0D486-9D6A-46F7-9460-6D1B1D5D3A5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00:36</a:t>
            </a:r>
            <a:endParaRPr lang="en-US" sz="28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FEB59559-3A07-4A57-886F-32E72446B8FF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00:35</a:t>
            </a:r>
            <a:endParaRPr lang="en-US" sz="2800" b="1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5E039B13-FADB-45D6-810D-A53B9152501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00:34</a:t>
            </a:r>
            <a:endParaRPr lang="en-US" sz="2800" b="1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A8CEA9A-F1FC-4EA6-9C91-DACC873FA9D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00:33</a:t>
            </a:r>
            <a:endParaRPr lang="en-US" sz="2800" b="1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94C2B30B-7247-4629-A5F5-10A896DC509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00:32</a:t>
            </a:r>
            <a:endParaRPr lang="en-US" sz="2800" b="1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AABF6F7-C756-46CF-BEE9-D69BDC1A1F7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00:31</a:t>
            </a:r>
            <a:endParaRPr lang="en-US" sz="2800" b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545DA00-3914-4058-B118-8A8AA4B698E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00:30</a:t>
            </a:r>
            <a:endParaRPr lang="en-US" sz="2800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2413215C-9831-4DF5-8FC7-98A95299E5C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00:29</a:t>
            </a:r>
            <a:endParaRPr lang="en-US" sz="2800" b="1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EA6D939A-1F97-4A04-8AC4-B9CDD29BD01D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00:28</a:t>
            </a:r>
            <a:endParaRPr lang="en-US" sz="2800" b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3366D226-A753-4750-956F-A8C8761EB315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00:27</a:t>
            </a:r>
            <a:endParaRPr lang="en-US" sz="2800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D346BE04-0360-4844-9AB1-1428D09CE95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00:26</a:t>
            </a:r>
            <a:endParaRPr lang="en-US" sz="28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F93B47A7-142C-45B7-98B8-D558386728B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00:25</a:t>
            </a:r>
            <a:endParaRPr lang="en-US" sz="2800" b="1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E336FB23-635C-453D-8CE4-CD2CDAD0C815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00:24</a:t>
            </a:r>
            <a:endParaRPr lang="en-US" sz="2800" b="1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AFDD2ACE-45F6-474D-9C9A-6F63A86F2BF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00:23</a:t>
            </a:r>
            <a:endParaRPr lang="en-US" sz="2800" b="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6F21381A-CCCB-4D6A-829B-72758E5C1898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00:22</a:t>
            </a:r>
            <a:endParaRPr lang="en-US" sz="2800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10AC308C-9090-4490-84D8-BAF1A3928358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00:21</a:t>
            </a:r>
            <a:endParaRPr lang="en-US" sz="2800" b="1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690C77EB-3B07-4ABA-A9E7-D24EDAA274D6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00:20</a:t>
            </a:r>
            <a:endParaRPr lang="en-US" sz="2800" b="1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D7CE52EA-CDA1-4A26-8068-1427641B5943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00:19</a:t>
            </a:r>
            <a:endParaRPr lang="en-US" sz="2800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B41DC449-F781-432E-A60A-812DB505C58B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00:18</a:t>
            </a:r>
            <a:endParaRPr lang="en-US" sz="2800" b="1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59CC1195-CF12-4D35-93C1-A49F833E7A0B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00:17</a:t>
            </a:r>
            <a:endParaRPr lang="en-US" sz="2800" b="1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5A78504C-601F-4296-8960-F014C3EBE864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00:16</a:t>
            </a:r>
            <a:endParaRPr lang="en-US" sz="2800" b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2D611AA2-A1FA-4C59-B2CD-83A2A115DD8C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00:15</a:t>
            </a:r>
            <a:endParaRPr lang="en-US" sz="2800" b="1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150CB849-E0CE-4B88-94C6-DF14A91A70C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00:14</a:t>
            </a:r>
            <a:endParaRPr lang="en-US" sz="2800" b="1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BFD713A4-9816-4D96-80F1-1B323FE6E8D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00:13</a:t>
            </a:r>
            <a:endParaRPr lang="en-US" sz="2800" b="1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07613F03-4B3B-41D2-862A-78E8AE3A8AF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00:12</a:t>
            </a:r>
            <a:endParaRPr lang="en-US" sz="2800" b="1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DB7EB4C0-CD9C-44DC-960F-2E4C6DC0684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00:11</a:t>
            </a:r>
            <a:endParaRPr lang="en-US" sz="2800" b="1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AFE0E31D-0588-4CC9-BF69-B0526DCCA41E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00:10</a:t>
            </a:r>
            <a:endParaRPr lang="en-US" sz="2800" b="1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52C51C2B-037E-4B15-99B5-3D5FEAD2494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00:09</a:t>
            </a:r>
            <a:endParaRPr lang="en-US" sz="2800" b="1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DB71D398-C33F-474A-9F82-8E633439F98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00:08</a:t>
            </a:r>
            <a:endParaRPr lang="en-US" sz="2800" b="1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2859317A-A0D2-4F6B-B077-B70775071D61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00:07</a:t>
            </a:r>
            <a:endParaRPr lang="en-US" sz="2800" b="1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A18F7337-8633-48AF-A427-F03B571C150F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00:06</a:t>
            </a:r>
            <a:endParaRPr lang="en-US" sz="2800" b="1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D8F18414-1D05-4CF3-BF95-F27680EE7FE7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00:05</a:t>
            </a:r>
            <a:endParaRPr lang="en-US" sz="2800" b="1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471BEF16-DBF5-476D-BCDB-A1BBEA993AD0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00:04</a:t>
            </a:r>
            <a:endParaRPr lang="en-US" sz="2800" b="1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9FC90F84-6E9D-4889-8E43-D302CF1CAC50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00:03</a:t>
            </a:r>
            <a:endParaRPr lang="en-US" sz="2800" b="1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41099A58-F371-4197-B221-8016F4FDB269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00:02</a:t>
            </a:r>
            <a:endParaRPr lang="en-US" sz="2800" b="1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07EFCCD3-065B-4DAE-BD20-C040751651DA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00:01</a:t>
            </a:r>
            <a:endParaRPr lang="en-US" sz="2800" b="1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E5EEEFCB-FE9A-4D62-8F6F-08209A153B32}"/>
              </a:ext>
            </a:extLst>
          </p:cNvPr>
          <p:cNvSpPr/>
          <p:nvPr/>
        </p:nvSpPr>
        <p:spPr>
          <a:xfrm>
            <a:off x="7543800" y="304800"/>
            <a:ext cx="1347537" cy="429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00:00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 - &amp;quot;Sơ đồ cắt ngang vùng biển Việt Nam&amp;quot;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57&quot;/&gt;&lt;/object&gt;&lt;object type=&quot;3&quot; unique_id=&quot;10009&quot;&gt;&lt;property id=&quot;20148&quot; value=&quot;5&quot;/&gt;&lt;property id=&quot;20300&quot; value=&quot;Slide 7&quot;/&gt;&lt;property id=&quot;20307&quot; value=&quot;268&quot;/&gt;&lt;/object&gt;&lt;object type=&quot;3&quot; unique_id=&quot;10010&quot;&gt;&lt;property id=&quot;20148&quot; value=&quot;5&quot;/&gt;&lt;property id=&quot;20300&quot; value=&quot;Slide 8 - &amp;quot;Thảo luận nhóm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Thảo luận nhóm&amp;quot;&quot;/&gt;&lt;property id=&quot;20307&quot; value=&quot;258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 - &amp;quot;Hướng dẫn về nhà&amp;quot;&quot;/&gt;&lt;property id=&quot;20307&quot; value=&quot;260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938</Words>
  <Application>Microsoft Office PowerPoint</Application>
  <PresentationFormat>On-screen Show (4:3)</PresentationFormat>
  <Paragraphs>226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Sơ đồ cắt ngang vùng biển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Thảo luận nhóm</vt:lpstr>
      <vt:lpstr>PowerPoint Presentation</vt:lpstr>
      <vt:lpstr>PowerPoint Presentation</vt:lpstr>
      <vt:lpstr>Hướng dẫn về nhà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Duc</cp:lastModifiedBy>
  <cp:revision>19</cp:revision>
  <dcterms:created xsi:type="dcterms:W3CDTF">2020-02-24T02:56:42Z</dcterms:created>
  <dcterms:modified xsi:type="dcterms:W3CDTF">2020-03-10T08:11:20Z</dcterms:modified>
</cp:coreProperties>
</file>