
<file path=[Content_Types].xml><?xml version="1.0" encoding="utf-8"?>
<Types xmlns="http://schemas.openxmlformats.org/package/2006/content-types">
  <Default Extension="png" ContentType="image/png"/>
  <Default Extension="bin" ContentType="application/vnd.openxmlformats-officedocument.oleObject"/>
  <Default Extension="wmf" ContentType="image/x-w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4"/>
  </p:notesMasterIdLst>
  <p:sldIdLst>
    <p:sldId id="304" r:id="rId2"/>
    <p:sldId id="272" r:id="rId3"/>
    <p:sldId id="256" r:id="rId4"/>
    <p:sldId id="274" r:id="rId5"/>
    <p:sldId id="273" r:id="rId6"/>
    <p:sldId id="275" r:id="rId7"/>
    <p:sldId id="277" r:id="rId8"/>
    <p:sldId id="282" r:id="rId9"/>
    <p:sldId id="305" r:id="rId10"/>
    <p:sldId id="279" r:id="rId11"/>
    <p:sldId id="280" r:id="rId12"/>
    <p:sldId id="281" r:id="rId13"/>
    <p:sldId id="283" r:id="rId14"/>
    <p:sldId id="292" r:id="rId15"/>
    <p:sldId id="293" r:id="rId16"/>
    <p:sldId id="302" r:id="rId17"/>
    <p:sldId id="287" r:id="rId18"/>
    <p:sldId id="290" r:id="rId19"/>
    <p:sldId id="296" r:id="rId20"/>
    <p:sldId id="289" r:id="rId21"/>
    <p:sldId id="288" r:id="rId22"/>
    <p:sldId id="306" r:id="rId23"/>
  </p:sldIdLst>
  <p:sldSz cx="9144000" cy="6858000" type="screen4x3"/>
  <p:notesSz cx="6858000" cy="9144000"/>
  <p:custDataLst>
    <p:tags r:id="rId25"/>
  </p:custDataLst>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CC"/>
    <a:srgbClr val="006600"/>
    <a:srgbClr val="FF00FF"/>
    <a:srgbClr val="990099"/>
    <a:srgbClr val="FF99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582" autoAdjust="0"/>
    <p:restoredTop sz="94624" autoAdjust="0"/>
  </p:normalViewPr>
  <p:slideViewPr>
    <p:cSldViewPr>
      <p:cViewPr>
        <p:scale>
          <a:sx n="77" d="100"/>
          <a:sy n="77" d="100"/>
        </p:scale>
        <p:origin x="-1158" y="-4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gs" Target="tags/tag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drawings/_rels/vmlDrawing1.v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image" Target="../media/image3.wmf"/><Relationship Id="rId1" Type="http://schemas.openxmlformats.org/officeDocument/2006/relationships/image" Target="../media/image2.wmf"/><Relationship Id="rId4" Type="http://schemas.openxmlformats.org/officeDocument/2006/relationships/image" Target="../media/image5.wmf"/></Relationships>
</file>

<file path=ppt/drawings/_rels/vmlDrawing10.vml.rels><?xml version="1.0" encoding="UTF-8" standalone="yes"?>
<Relationships xmlns="http://schemas.openxmlformats.org/package/2006/relationships"><Relationship Id="rId3" Type="http://schemas.openxmlformats.org/officeDocument/2006/relationships/image" Target="../media/image41.wmf"/><Relationship Id="rId2" Type="http://schemas.openxmlformats.org/officeDocument/2006/relationships/image" Target="../media/image40.wmf"/><Relationship Id="rId1" Type="http://schemas.openxmlformats.org/officeDocument/2006/relationships/image" Target="../media/image39.wmf"/><Relationship Id="rId5" Type="http://schemas.openxmlformats.org/officeDocument/2006/relationships/image" Target="../media/image43.wmf"/><Relationship Id="rId4" Type="http://schemas.openxmlformats.org/officeDocument/2006/relationships/image" Target="../media/image42.wmf"/></Relationships>
</file>

<file path=ppt/drawings/_rels/vmlDrawing2.vml.rels><?xml version="1.0" encoding="UTF-8" standalone="yes"?>
<Relationships xmlns="http://schemas.openxmlformats.org/package/2006/relationships"><Relationship Id="rId3" Type="http://schemas.openxmlformats.org/officeDocument/2006/relationships/image" Target="../media/image8.wmf"/><Relationship Id="rId2" Type="http://schemas.openxmlformats.org/officeDocument/2006/relationships/image" Target="../media/image7.wmf"/><Relationship Id="rId1" Type="http://schemas.openxmlformats.org/officeDocument/2006/relationships/image" Target="../media/image6.wmf"/><Relationship Id="rId5" Type="http://schemas.openxmlformats.org/officeDocument/2006/relationships/image" Target="../media/image10.wmf"/><Relationship Id="rId4" Type="http://schemas.openxmlformats.org/officeDocument/2006/relationships/image" Target="../media/image9.wmf"/></Relationships>
</file>

<file path=ppt/drawings/_rels/vmlDrawing3.vml.rels><?xml version="1.0" encoding="UTF-8" standalone="yes"?>
<Relationships xmlns="http://schemas.openxmlformats.org/package/2006/relationships"><Relationship Id="rId3" Type="http://schemas.openxmlformats.org/officeDocument/2006/relationships/image" Target="../media/image13.wmf"/><Relationship Id="rId2" Type="http://schemas.openxmlformats.org/officeDocument/2006/relationships/image" Target="../media/image12.wmf"/><Relationship Id="rId1" Type="http://schemas.openxmlformats.org/officeDocument/2006/relationships/image" Target="../media/image11.wmf"/><Relationship Id="rId6" Type="http://schemas.openxmlformats.org/officeDocument/2006/relationships/image" Target="../media/image16.wmf"/><Relationship Id="rId5" Type="http://schemas.openxmlformats.org/officeDocument/2006/relationships/image" Target="../media/image15.wmf"/><Relationship Id="rId4" Type="http://schemas.openxmlformats.org/officeDocument/2006/relationships/image" Target="../media/image14.wmf"/></Relationships>
</file>

<file path=ppt/drawings/_rels/vmlDrawing4.vml.rels><?xml version="1.0" encoding="UTF-8" standalone="yes"?>
<Relationships xmlns="http://schemas.openxmlformats.org/package/2006/relationships"><Relationship Id="rId3" Type="http://schemas.openxmlformats.org/officeDocument/2006/relationships/image" Target="../media/image20.wmf"/><Relationship Id="rId2" Type="http://schemas.openxmlformats.org/officeDocument/2006/relationships/image" Target="../media/image19.wmf"/><Relationship Id="rId1" Type="http://schemas.openxmlformats.org/officeDocument/2006/relationships/image" Target="../media/image18.wmf"/><Relationship Id="rId5" Type="http://schemas.openxmlformats.org/officeDocument/2006/relationships/image" Target="../media/image22.wmf"/><Relationship Id="rId4" Type="http://schemas.openxmlformats.org/officeDocument/2006/relationships/image" Target="../media/image21.wmf"/></Relationships>
</file>

<file path=ppt/drawings/_rels/vmlDrawing5.vml.rels><?xml version="1.0" encoding="UTF-8" standalone="yes"?>
<Relationships xmlns="http://schemas.openxmlformats.org/package/2006/relationships"><Relationship Id="rId3" Type="http://schemas.openxmlformats.org/officeDocument/2006/relationships/image" Target="../media/image23.wmf"/><Relationship Id="rId7" Type="http://schemas.openxmlformats.org/officeDocument/2006/relationships/image" Target="../media/image27.wmf"/><Relationship Id="rId2" Type="http://schemas.openxmlformats.org/officeDocument/2006/relationships/image" Target="../media/image12.wmf"/><Relationship Id="rId1" Type="http://schemas.openxmlformats.org/officeDocument/2006/relationships/image" Target="../media/image11.wmf"/><Relationship Id="rId6" Type="http://schemas.openxmlformats.org/officeDocument/2006/relationships/image" Target="../media/image26.wmf"/><Relationship Id="rId5" Type="http://schemas.openxmlformats.org/officeDocument/2006/relationships/image" Target="../media/image25.wmf"/><Relationship Id="rId4" Type="http://schemas.openxmlformats.org/officeDocument/2006/relationships/image" Target="../media/image24.wmf"/></Relationships>
</file>

<file path=ppt/drawings/_rels/vmlDrawing6.vml.rels><?xml version="1.0" encoding="UTF-8" standalone="yes"?>
<Relationships xmlns="http://schemas.openxmlformats.org/package/2006/relationships"><Relationship Id="rId1" Type="http://schemas.openxmlformats.org/officeDocument/2006/relationships/image" Target="../media/image28.wmf"/></Relationships>
</file>

<file path=ppt/drawings/_rels/vmlDrawing7.vml.rels><?xml version="1.0" encoding="UTF-8" standalone="yes"?>
<Relationships xmlns="http://schemas.openxmlformats.org/package/2006/relationships"><Relationship Id="rId2" Type="http://schemas.openxmlformats.org/officeDocument/2006/relationships/image" Target="../media/image30.wmf"/><Relationship Id="rId1" Type="http://schemas.openxmlformats.org/officeDocument/2006/relationships/image" Target="../media/image29.wmf"/></Relationships>
</file>

<file path=ppt/drawings/_rels/vmlDrawing8.vml.rels><?xml version="1.0" encoding="UTF-8" standalone="yes"?>
<Relationships xmlns="http://schemas.openxmlformats.org/package/2006/relationships"><Relationship Id="rId3" Type="http://schemas.openxmlformats.org/officeDocument/2006/relationships/image" Target="../media/image33.wmf"/><Relationship Id="rId2" Type="http://schemas.openxmlformats.org/officeDocument/2006/relationships/image" Target="../media/image32.wmf"/><Relationship Id="rId1" Type="http://schemas.openxmlformats.org/officeDocument/2006/relationships/image" Target="../media/image31.wmf"/><Relationship Id="rId5" Type="http://schemas.openxmlformats.org/officeDocument/2006/relationships/image" Target="../media/image35.wmf"/><Relationship Id="rId4" Type="http://schemas.openxmlformats.org/officeDocument/2006/relationships/image" Target="../media/image34.wmf"/></Relationships>
</file>

<file path=ppt/drawings/_rels/vmlDrawing9.vml.rels><?xml version="1.0" encoding="UTF-8" standalone="yes"?>
<Relationships xmlns="http://schemas.openxmlformats.org/package/2006/relationships"><Relationship Id="rId1" Type="http://schemas.openxmlformats.org/officeDocument/2006/relationships/image" Target="../media/image37.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6260B8A6-8DC2-4A1E-B0E3-A8631ACE5210}" type="datetimeFigureOut">
              <a:rPr lang="en-US"/>
              <a:pPr>
                <a:defRPr/>
              </a:pPr>
              <a:t>9/23/2019</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smtClean="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57F4D487-8E39-4AE4-8929-B0170C947CED}" type="slidenum">
              <a:rPr lang="en-US"/>
              <a:pPr>
                <a:defRPr/>
              </a:pPr>
              <a:t>‹#›</a:t>
            </a:fld>
            <a:endParaRPr lang="en-US"/>
          </a:p>
        </p:txBody>
      </p:sp>
    </p:spTree>
    <p:extLst>
      <p:ext uri="{BB962C8B-B14F-4D97-AF65-F5344CB8AC3E}">
        <p14:creationId xmlns:p14="http://schemas.microsoft.com/office/powerpoint/2010/main" val="35773730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êu đề bản chiếu">
    <p:spTree>
      <p:nvGrpSpPr>
        <p:cNvPr id="1" name=""/>
        <p:cNvGrpSpPr/>
        <p:nvPr/>
      </p:nvGrpSpPr>
      <p:grpSpPr>
        <a:xfrm>
          <a:off x="0" y="0"/>
          <a:ext cx="0" cy="0"/>
          <a:chOff x="0" y="0"/>
          <a:chExt cx="0" cy="0"/>
        </a:xfrm>
      </p:grpSpPr>
      <p:sp>
        <p:nvSpPr>
          <p:cNvPr id="2" name="Tiêu đề 1"/>
          <p:cNvSpPr>
            <a:spLocks noGrp="1"/>
          </p:cNvSpPr>
          <p:nvPr>
            <p:ph type="ctrTitle"/>
          </p:nvPr>
        </p:nvSpPr>
        <p:spPr>
          <a:xfrm>
            <a:off x="685800" y="2130425"/>
            <a:ext cx="7772400" cy="1470025"/>
          </a:xfrm>
        </p:spPr>
        <p:txBody>
          <a:bodyPr/>
          <a:lstStyle/>
          <a:p>
            <a:r>
              <a:rPr lang="vi-VN" smtClean="0"/>
              <a:t>Bấm &amp; sửa kiểu tiêu đề</a:t>
            </a:r>
            <a:endParaRPr lang="en-US"/>
          </a:p>
        </p:txBody>
      </p:sp>
      <p:sp>
        <p:nvSpPr>
          <p:cNvPr id="3" name="Tiêu đề phụ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vi-VN" smtClean="0"/>
              <a:t>Bấm &amp; sửa kiểu phụ đề</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0F451A45-B806-4869-9F01-672EDC00C4B0}" type="slidenum">
              <a:rPr lang="en-US"/>
              <a:pPr>
                <a:defRPr/>
              </a:pPr>
              <a:t>‹#›</a:t>
            </a:fld>
            <a:endParaRPr lang="en-US"/>
          </a:p>
        </p:txBody>
      </p:sp>
    </p:spTree>
    <p:extLst>
      <p:ext uri="{BB962C8B-B14F-4D97-AF65-F5344CB8AC3E}">
        <p14:creationId xmlns:p14="http://schemas.microsoft.com/office/powerpoint/2010/main" val="1354379855"/>
      </p:ext>
    </p:extLst>
  </p:cSld>
  <p:clrMapOvr>
    <a:masterClrMapping/>
  </p:clrMapOvr>
  <p:transition>
    <p:split orient="vert"/>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êu đề và Văn bản dọc">
    <p:spTree>
      <p:nvGrpSpPr>
        <p:cNvPr id="1" name=""/>
        <p:cNvGrpSpPr/>
        <p:nvPr/>
      </p:nvGrpSpPr>
      <p:grpSpPr>
        <a:xfrm>
          <a:off x="0" y="0"/>
          <a:ext cx="0" cy="0"/>
          <a:chOff x="0" y="0"/>
          <a:chExt cx="0" cy="0"/>
        </a:xfrm>
      </p:grpSpPr>
      <p:sp>
        <p:nvSpPr>
          <p:cNvPr id="2" name="Tiêu đề 1"/>
          <p:cNvSpPr>
            <a:spLocks noGrp="1"/>
          </p:cNvSpPr>
          <p:nvPr>
            <p:ph type="title"/>
          </p:nvPr>
        </p:nvSpPr>
        <p:spPr/>
        <p:txBody>
          <a:bodyPr/>
          <a:lstStyle/>
          <a:p>
            <a:r>
              <a:rPr lang="vi-VN" smtClean="0"/>
              <a:t>Bấm &amp; sửa kiểu tiêu đề</a:t>
            </a:r>
            <a:endParaRPr lang="en-US"/>
          </a:p>
        </p:txBody>
      </p:sp>
      <p:sp>
        <p:nvSpPr>
          <p:cNvPr id="3" name="Nơi giữ chỗ cho Văn bản Dọc 2"/>
          <p:cNvSpPr>
            <a:spLocks noGrp="1"/>
          </p:cNvSpPr>
          <p:nvPr>
            <p:ph type="body" orient="vert" idx="1"/>
          </p:nvPr>
        </p:nvSpPr>
        <p:spPr/>
        <p:txBody>
          <a:bodyPr vert="eaVert"/>
          <a:lstStyle/>
          <a:p>
            <a:pPr lvl="0"/>
            <a:r>
              <a:rPr lang="vi-VN" smtClean="0"/>
              <a:t>Bấm &amp; sửa kiểu tiêu đề</a:t>
            </a:r>
          </a:p>
          <a:p>
            <a:pPr lvl="1"/>
            <a:r>
              <a:rPr lang="vi-VN" smtClean="0"/>
              <a:t>Mức hai</a:t>
            </a:r>
          </a:p>
          <a:p>
            <a:pPr lvl="2"/>
            <a:r>
              <a:rPr lang="vi-VN" smtClean="0"/>
              <a:t>Mức ba</a:t>
            </a:r>
          </a:p>
          <a:p>
            <a:pPr lvl="3"/>
            <a:r>
              <a:rPr lang="vi-VN" smtClean="0"/>
              <a:t>Mức bốn</a:t>
            </a:r>
          </a:p>
          <a:p>
            <a:pPr lvl="4"/>
            <a:r>
              <a:rPr lang="vi-VN" smtClean="0"/>
              <a:t>Mức năm</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734B1235-6CB9-416A-87E6-2FD17523F177}" type="slidenum">
              <a:rPr lang="en-US"/>
              <a:pPr>
                <a:defRPr/>
              </a:pPr>
              <a:t>‹#›</a:t>
            </a:fld>
            <a:endParaRPr lang="en-US"/>
          </a:p>
        </p:txBody>
      </p:sp>
    </p:spTree>
    <p:extLst>
      <p:ext uri="{BB962C8B-B14F-4D97-AF65-F5344CB8AC3E}">
        <p14:creationId xmlns:p14="http://schemas.microsoft.com/office/powerpoint/2010/main" val="1172011135"/>
      </p:ext>
    </p:extLst>
  </p:cSld>
  <p:clrMapOvr>
    <a:masterClrMapping/>
  </p:clrMapOvr>
  <p:transition>
    <p:split orient="vert"/>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êu đề dọc và Văn bản">
    <p:spTree>
      <p:nvGrpSpPr>
        <p:cNvPr id="1" name=""/>
        <p:cNvGrpSpPr/>
        <p:nvPr/>
      </p:nvGrpSpPr>
      <p:grpSpPr>
        <a:xfrm>
          <a:off x="0" y="0"/>
          <a:ext cx="0" cy="0"/>
          <a:chOff x="0" y="0"/>
          <a:chExt cx="0" cy="0"/>
        </a:xfrm>
      </p:grpSpPr>
      <p:sp>
        <p:nvSpPr>
          <p:cNvPr id="2" name="Tiêu đề Dọc 1"/>
          <p:cNvSpPr>
            <a:spLocks noGrp="1"/>
          </p:cNvSpPr>
          <p:nvPr>
            <p:ph type="title" orient="vert"/>
          </p:nvPr>
        </p:nvSpPr>
        <p:spPr>
          <a:xfrm>
            <a:off x="6638925" y="274638"/>
            <a:ext cx="2058988" cy="5880100"/>
          </a:xfrm>
        </p:spPr>
        <p:txBody>
          <a:bodyPr vert="eaVert"/>
          <a:lstStyle/>
          <a:p>
            <a:r>
              <a:rPr lang="vi-VN" smtClean="0"/>
              <a:t>Bấm &amp; sửa kiểu tiêu đề</a:t>
            </a:r>
            <a:endParaRPr lang="en-US"/>
          </a:p>
        </p:txBody>
      </p:sp>
      <p:sp>
        <p:nvSpPr>
          <p:cNvPr id="3" name="Nơi giữ chỗ cho Văn bản Dọc 2"/>
          <p:cNvSpPr>
            <a:spLocks noGrp="1"/>
          </p:cNvSpPr>
          <p:nvPr>
            <p:ph type="body" orient="vert" idx="1"/>
          </p:nvPr>
        </p:nvSpPr>
        <p:spPr>
          <a:xfrm>
            <a:off x="457200" y="274638"/>
            <a:ext cx="6029325" cy="5880100"/>
          </a:xfrm>
        </p:spPr>
        <p:txBody>
          <a:bodyPr vert="eaVert"/>
          <a:lstStyle/>
          <a:p>
            <a:pPr lvl="0"/>
            <a:r>
              <a:rPr lang="vi-VN" smtClean="0"/>
              <a:t>Bấm &amp; sửa kiểu tiêu đề</a:t>
            </a:r>
          </a:p>
          <a:p>
            <a:pPr lvl="1"/>
            <a:r>
              <a:rPr lang="vi-VN" smtClean="0"/>
              <a:t>Mức hai</a:t>
            </a:r>
          </a:p>
          <a:p>
            <a:pPr lvl="2"/>
            <a:r>
              <a:rPr lang="vi-VN" smtClean="0"/>
              <a:t>Mức ba</a:t>
            </a:r>
          </a:p>
          <a:p>
            <a:pPr lvl="3"/>
            <a:r>
              <a:rPr lang="vi-VN" smtClean="0"/>
              <a:t>Mức bốn</a:t>
            </a:r>
          </a:p>
          <a:p>
            <a:pPr lvl="4"/>
            <a:r>
              <a:rPr lang="vi-VN" smtClean="0"/>
              <a:t>Mức năm</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AA161153-F04F-49D5-A5C1-AEBABD798ED0}" type="slidenum">
              <a:rPr lang="en-US"/>
              <a:pPr>
                <a:defRPr/>
              </a:pPr>
              <a:t>‹#›</a:t>
            </a:fld>
            <a:endParaRPr lang="en-US"/>
          </a:p>
        </p:txBody>
      </p:sp>
    </p:spTree>
    <p:extLst>
      <p:ext uri="{BB962C8B-B14F-4D97-AF65-F5344CB8AC3E}">
        <p14:creationId xmlns:p14="http://schemas.microsoft.com/office/powerpoint/2010/main" val="315320907"/>
      </p:ext>
    </p:extLst>
  </p:cSld>
  <p:clrMapOvr>
    <a:masterClrMapping/>
  </p:clrMapOvr>
  <p:transition>
    <p:split orient="vert"/>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êu đề và Nội dung">
    <p:spTree>
      <p:nvGrpSpPr>
        <p:cNvPr id="1" name=""/>
        <p:cNvGrpSpPr/>
        <p:nvPr/>
      </p:nvGrpSpPr>
      <p:grpSpPr>
        <a:xfrm>
          <a:off x="0" y="0"/>
          <a:ext cx="0" cy="0"/>
          <a:chOff x="0" y="0"/>
          <a:chExt cx="0" cy="0"/>
        </a:xfrm>
      </p:grpSpPr>
      <p:sp>
        <p:nvSpPr>
          <p:cNvPr id="2" name="Tiêu đề 1"/>
          <p:cNvSpPr>
            <a:spLocks noGrp="1"/>
          </p:cNvSpPr>
          <p:nvPr>
            <p:ph type="title"/>
          </p:nvPr>
        </p:nvSpPr>
        <p:spPr/>
        <p:txBody>
          <a:bodyPr/>
          <a:lstStyle/>
          <a:p>
            <a:r>
              <a:rPr lang="vi-VN" smtClean="0"/>
              <a:t>Bấm &amp; sửa kiểu tiêu đề</a:t>
            </a:r>
            <a:endParaRPr lang="en-US"/>
          </a:p>
        </p:txBody>
      </p:sp>
      <p:sp>
        <p:nvSpPr>
          <p:cNvPr id="3" name="Nơi giữ chỗ cho Nội dung 2"/>
          <p:cNvSpPr>
            <a:spLocks noGrp="1"/>
          </p:cNvSpPr>
          <p:nvPr>
            <p:ph idx="1"/>
          </p:nvPr>
        </p:nvSpPr>
        <p:spPr/>
        <p:txBody>
          <a:bodyPr/>
          <a:lstStyle/>
          <a:p>
            <a:pPr lvl="0"/>
            <a:r>
              <a:rPr lang="vi-VN" smtClean="0"/>
              <a:t>Bấm &amp; sửa kiểu tiêu đề</a:t>
            </a:r>
          </a:p>
          <a:p>
            <a:pPr lvl="1"/>
            <a:r>
              <a:rPr lang="vi-VN" smtClean="0"/>
              <a:t>Mức hai</a:t>
            </a:r>
          </a:p>
          <a:p>
            <a:pPr lvl="2"/>
            <a:r>
              <a:rPr lang="vi-VN" smtClean="0"/>
              <a:t>Mức ba</a:t>
            </a:r>
          </a:p>
          <a:p>
            <a:pPr lvl="3"/>
            <a:r>
              <a:rPr lang="vi-VN" smtClean="0"/>
              <a:t>Mức bốn</a:t>
            </a:r>
          </a:p>
          <a:p>
            <a:pPr lvl="4"/>
            <a:r>
              <a:rPr lang="vi-VN" smtClean="0"/>
              <a:t>Mức năm</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A343A585-6FDD-4055-A376-EFED42C6A70D}" type="slidenum">
              <a:rPr lang="en-US"/>
              <a:pPr>
                <a:defRPr/>
              </a:pPr>
              <a:t>‹#›</a:t>
            </a:fld>
            <a:endParaRPr lang="en-US"/>
          </a:p>
        </p:txBody>
      </p:sp>
    </p:spTree>
    <p:extLst>
      <p:ext uri="{BB962C8B-B14F-4D97-AF65-F5344CB8AC3E}">
        <p14:creationId xmlns:p14="http://schemas.microsoft.com/office/powerpoint/2010/main" val="1600273984"/>
      </p:ext>
    </p:extLst>
  </p:cSld>
  <p:clrMapOvr>
    <a:masterClrMapping/>
  </p:clrMapOvr>
  <p:transition>
    <p:split orient="vert"/>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Đầu trang của Phần">
    <p:spTree>
      <p:nvGrpSpPr>
        <p:cNvPr id="1" name=""/>
        <p:cNvGrpSpPr/>
        <p:nvPr/>
      </p:nvGrpSpPr>
      <p:grpSpPr>
        <a:xfrm>
          <a:off x="0" y="0"/>
          <a:ext cx="0" cy="0"/>
          <a:chOff x="0" y="0"/>
          <a:chExt cx="0" cy="0"/>
        </a:xfrm>
      </p:grpSpPr>
      <p:sp>
        <p:nvSpPr>
          <p:cNvPr id="2" name="Tiêu đề 1"/>
          <p:cNvSpPr>
            <a:spLocks noGrp="1"/>
          </p:cNvSpPr>
          <p:nvPr>
            <p:ph type="title"/>
          </p:nvPr>
        </p:nvSpPr>
        <p:spPr>
          <a:xfrm>
            <a:off x="722313" y="4406900"/>
            <a:ext cx="7772400" cy="1362075"/>
          </a:xfrm>
        </p:spPr>
        <p:txBody>
          <a:bodyPr anchor="t"/>
          <a:lstStyle>
            <a:lvl1pPr algn="l">
              <a:defRPr sz="4000" b="1" cap="all"/>
            </a:lvl1pPr>
          </a:lstStyle>
          <a:p>
            <a:r>
              <a:rPr lang="vi-VN" smtClean="0"/>
              <a:t>Bấm &amp; sửa kiểu tiêu đề</a:t>
            </a:r>
            <a:endParaRPr lang="en-US"/>
          </a:p>
        </p:txBody>
      </p:sp>
      <p:sp>
        <p:nvSpPr>
          <p:cNvPr id="3" name="Nơi giữ chỗ cho Văn bản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vi-VN" smtClean="0"/>
              <a:t>Bấm &amp; sửa kiểu tiêu đề</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A9DADFB4-573D-4E71-86E0-1D07FB673706}" type="slidenum">
              <a:rPr lang="en-US"/>
              <a:pPr>
                <a:defRPr/>
              </a:pPr>
              <a:t>‹#›</a:t>
            </a:fld>
            <a:endParaRPr lang="en-US"/>
          </a:p>
        </p:txBody>
      </p:sp>
    </p:spTree>
    <p:extLst>
      <p:ext uri="{BB962C8B-B14F-4D97-AF65-F5344CB8AC3E}">
        <p14:creationId xmlns:p14="http://schemas.microsoft.com/office/powerpoint/2010/main" val="1610689015"/>
      </p:ext>
    </p:extLst>
  </p:cSld>
  <p:clrMapOvr>
    <a:masterClrMapping/>
  </p:clrMapOvr>
  <p:transition>
    <p:split orient="vert"/>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Hai Nội dung">
    <p:spTree>
      <p:nvGrpSpPr>
        <p:cNvPr id="1" name=""/>
        <p:cNvGrpSpPr/>
        <p:nvPr/>
      </p:nvGrpSpPr>
      <p:grpSpPr>
        <a:xfrm>
          <a:off x="0" y="0"/>
          <a:ext cx="0" cy="0"/>
          <a:chOff x="0" y="0"/>
          <a:chExt cx="0" cy="0"/>
        </a:xfrm>
      </p:grpSpPr>
      <p:sp>
        <p:nvSpPr>
          <p:cNvPr id="2" name="Tiêu đề 1"/>
          <p:cNvSpPr>
            <a:spLocks noGrp="1"/>
          </p:cNvSpPr>
          <p:nvPr>
            <p:ph type="title"/>
          </p:nvPr>
        </p:nvSpPr>
        <p:spPr/>
        <p:txBody>
          <a:bodyPr/>
          <a:lstStyle/>
          <a:p>
            <a:r>
              <a:rPr lang="vi-VN" smtClean="0"/>
              <a:t>Bấm &amp; sửa kiểu tiêu đề</a:t>
            </a:r>
            <a:endParaRPr lang="en-US"/>
          </a:p>
        </p:txBody>
      </p:sp>
      <p:sp>
        <p:nvSpPr>
          <p:cNvPr id="3" name="Nơi giữ chỗ cho Nội dung 2"/>
          <p:cNvSpPr>
            <a:spLocks noGrp="1"/>
          </p:cNvSpPr>
          <p:nvPr>
            <p:ph sz="half" idx="1"/>
          </p:nvPr>
        </p:nvSpPr>
        <p:spPr>
          <a:xfrm>
            <a:off x="468313" y="1628775"/>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vi-VN" smtClean="0"/>
              <a:t>Bấm &amp; sửa kiểu tiêu đề</a:t>
            </a:r>
          </a:p>
          <a:p>
            <a:pPr lvl="1"/>
            <a:r>
              <a:rPr lang="vi-VN" smtClean="0"/>
              <a:t>Mức hai</a:t>
            </a:r>
          </a:p>
          <a:p>
            <a:pPr lvl="2"/>
            <a:r>
              <a:rPr lang="vi-VN" smtClean="0"/>
              <a:t>Mức ba</a:t>
            </a:r>
          </a:p>
          <a:p>
            <a:pPr lvl="3"/>
            <a:r>
              <a:rPr lang="vi-VN" smtClean="0"/>
              <a:t>Mức bốn</a:t>
            </a:r>
          </a:p>
          <a:p>
            <a:pPr lvl="4"/>
            <a:r>
              <a:rPr lang="vi-VN" smtClean="0"/>
              <a:t>Mức năm</a:t>
            </a:r>
            <a:endParaRPr lang="en-US"/>
          </a:p>
        </p:txBody>
      </p:sp>
      <p:sp>
        <p:nvSpPr>
          <p:cNvPr id="4" name="Nơi giữ chỗ cho Nội dung 3"/>
          <p:cNvSpPr>
            <a:spLocks noGrp="1"/>
          </p:cNvSpPr>
          <p:nvPr>
            <p:ph sz="half" idx="2"/>
          </p:nvPr>
        </p:nvSpPr>
        <p:spPr>
          <a:xfrm>
            <a:off x="4659313" y="1628775"/>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vi-VN" smtClean="0"/>
              <a:t>Bấm &amp; sửa kiểu tiêu đề</a:t>
            </a:r>
          </a:p>
          <a:p>
            <a:pPr lvl="1"/>
            <a:r>
              <a:rPr lang="vi-VN" smtClean="0"/>
              <a:t>Mức hai</a:t>
            </a:r>
          </a:p>
          <a:p>
            <a:pPr lvl="2"/>
            <a:r>
              <a:rPr lang="vi-VN" smtClean="0"/>
              <a:t>Mức ba</a:t>
            </a:r>
          </a:p>
          <a:p>
            <a:pPr lvl="3"/>
            <a:r>
              <a:rPr lang="vi-VN" smtClean="0"/>
              <a:t>Mức bốn</a:t>
            </a:r>
          </a:p>
          <a:p>
            <a:pPr lvl="4"/>
            <a:r>
              <a:rPr lang="vi-VN" smtClean="0"/>
              <a:t>Mức năm</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03A44881-04AB-4C10-9440-561746D77E6B}" type="slidenum">
              <a:rPr lang="en-US"/>
              <a:pPr>
                <a:defRPr/>
              </a:pPr>
              <a:t>‹#›</a:t>
            </a:fld>
            <a:endParaRPr lang="en-US"/>
          </a:p>
        </p:txBody>
      </p:sp>
    </p:spTree>
    <p:extLst>
      <p:ext uri="{BB962C8B-B14F-4D97-AF65-F5344CB8AC3E}">
        <p14:creationId xmlns:p14="http://schemas.microsoft.com/office/powerpoint/2010/main" val="2404637320"/>
      </p:ext>
    </p:extLst>
  </p:cSld>
  <p:clrMapOvr>
    <a:masterClrMapping/>
  </p:clrMapOvr>
  <p:transition>
    <p:split orient="vert"/>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hép so sánh">
    <p:spTree>
      <p:nvGrpSpPr>
        <p:cNvPr id="1" name=""/>
        <p:cNvGrpSpPr/>
        <p:nvPr/>
      </p:nvGrpSpPr>
      <p:grpSpPr>
        <a:xfrm>
          <a:off x="0" y="0"/>
          <a:ext cx="0" cy="0"/>
          <a:chOff x="0" y="0"/>
          <a:chExt cx="0" cy="0"/>
        </a:xfrm>
      </p:grpSpPr>
      <p:sp>
        <p:nvSpPr>
          <p:cNvPr id="2" name="Tiêu đề 1"/>
          <p:cNvSpPr>
            <a:spLocks noGrp="1"/>
          </p:cNvSpPr>
          <p:nvPr>
            <p:ph type="title"/>
          </p:nvPr>
        </p:nvSpPr>
        <p:spPr/>
        <p:txBody>
          <a:bodyPr/>
          <a:lstStyle>
            <a:lvl1pPr>
              <a:defRPr/>
            </a:lvl1pPr>
          </a:lstStyle>
          <a:p>
            <a:r>
              <a:rPr lang="vi-VN" smtClean="0"/>
              <a:t>Bấm &amp; sửa kiểu tiêu đề</a:t>
            </a:r>
            <a:endParaRPr lang="en-US"/>
          </a:p>
        </p:txBody>
      </p:sp>
      <p:sp>
        <p:nvSpPr>
          <p:cNvPr id="3" name="Nơi giữ chỗ cho Văn bản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vi-VN" smtClean="0"/>
              <a:t>Bấm &amp; sửa kiểu tiêu đề</a:t>
            </a:r>
          </a:p>
        </p:txBody>
      </p:sp>
      <p:sp>
        <p:nvSpPr>
          <p:cNvPr id="4" name="Nơi giữ chỗ cho Nội dung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vi-VN" smtClean="0"/>
              <a:t>Bấm &amp; sửa kiểu tiêu đề</a:t>
            </a:r>
          </a:p>
          <a:p>
            <a:pPr lvl="1"/>
            <a:r>
              <a:rPr lang="vi-VN" smtClean="0"/>
              <a:t>Mức hai</a:t>
            </a:r>
          </a:p>
          <a:p>
            <a:pPr lvl="2"/>
            <a:r>
              <a:rPr lang="vi-VN" smtClean="0"/>
              <a:t>Mức ba</a:t>
            </a:r>
          </a:p>
          <a:p>
            <a:pPr lvl="3"/>
            <a:r>
              <a:rPr lang="vi-VN" smtClean="0"/>
              <a:t>Mức bốn</a:t>
            </a:r>
          </a:p>
          <a:p>
            <a:pPr lvl="4"/>
            <a:r>
              <a:rPr lang="vi-VN" smtClean="0"/>
              <a:t>Mức năm</a:t>
            </a:r>
            <a:endParaRPr lang="en-US"/>
          </a:p>
        </p:txBody>
      </p:sp>
      <p:sp>
        <p:nvSpPr>
          <p:cNvPr id="5" name="Nơi giữ chỗ cho Văn bản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vi-VN" smtClean="0"/>
              <a:t>Bấm &amp; sửa kiểu tiêu đề</a:t>
            </a:r>
          </a:p>
        </p:txBody>
      </p:sp>
      <p:sp>
        <p:nvSpPr>
          <p:cNvPr id="6" name="Nơi giữ chỗ cho Nội dung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vi-VN" smtClean="0"/>
              <a:t>Bấm &amp; sửa kiểu tiêu đề</a:t>
            </a:r>
          </a:p>
          <a:p>
            <a:pPr lvl="1"/>
            <a:r>
              <a:rPr lang="vi-VN" smtClean="0"/>
              <a:t>Mức hai</a:t>
            </a:r>
          </a:p>
          <a:p>
            <a:pPr lvl="2"/>
            <a:r>
              <a:rPr lang="vi-VN" smtClean="0"/>
              <a:t>Mức ba</a:t>
            </a:r>
          </a:p>
          <a:p>
            <a:pPr lvl="3"/>
            <a:r>
              <a:rPr lang="vi-VN" smtClean="0"/>
              <a:t>Mức bốn</a:t>
            </a:r>
          </a:p>
          <a:p>
            <a:pPr lvl="4"/>
            <a:r>
              <a:rPr lang="vi-VN" smtClean="0"/>
              <a:t>Mức năm</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B1F7CC0A-53B3-4EAB-82A4-7EAA326B3106}" type="slidenum">
              <a:rPr lang="en-US"/>
              <a:pPr>
                <a:defRPr/>
              </a:pPr>
              <a:t>‹#›</a:t>
            </a:fld>
            <a:endParaRPr lang="en-US"/>
          </a:p>
        </p:txBody>
      </p:sp>
    </p:spTree>
    <p:extLst>
      <p:ext uri="{BB962C8B-B14F-4D97-AF65-F5344CB8AC3E}">
        <p14:creationId xmlns:p14="http://schemas.microsoft.com/office/powerpoint/2010/main" val="1778020636"/>
      </p:ext>
    </p:extLst>
  </p:cSld>
  <p:clrMapOvr>
    <a:masterClrMapping/>
  </p:clrMapOvr>
  <p:transition>
    <p:split orient="vert"/>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Chỉ Tiêu đề">
    <p:spTree>
      <p:nvGrpSpPr>
        <p:cNvPr id="1" name=""/>
        <p:cNvGrpSpPr/>
        <p:nvPr/>
      </p:nvGrpSpPr>
      <p:grpSpPr>
        <a:xfrm>
          <a:off x="0" y="0"/>
          <a:ext cx="0" cy="0"/>
          <a:chOff x="0" y="0"/>
          <a:chExt cx="0" cy="0"/>
        </a:xfrm>
      </p:grpSpPr>
      <p:sp>
        <p:nvSpPr>
          <p:cNvPr id="2" name="Tiêu đề 1"/>
          <p:cNvSpPr>
            <a:spLocks noGrp="1"/>
          </p:cNvSpPr>
          <p:nvPr>
            <p:ph type="title"/>
          </p:nvPr>
        </p:nvSpPr>
        <p:spPr/>
        <p:txBody>
          <a:bodyPr/>
          <a:lstStyle/>
          <a:p>
            <a:r>
              <a:rPr lang="vi-VN" smtClean="0"/>
              <a:t>Bấm &amp; sửa kiểu tiêu đề</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7C46CCCB-6178-4F20-BCCD-BD54DA62BF72}" type="slidenum">
              <a:rPr lang="en-US"/>
              <a:pPr>
                <a:defRPr/>
              </a:pPr>
              <a:t>‹#›</a:t>
            </a:fld>
            <a:endParaRPr lang="en-US"/>
          </a:p>
        </p:txBody>
      </p:sp>
    </p:spTree>
    <p:extLst>
      <p:ext uri="{BB962C8B-B14F-4D97-AF65-F5344CB8AC3E}">
        <p14:creationId xmlns:p14="http://schemas.microsoft.com/office/powerpoint/2010/main" val="1132906653"/>
      </p:ext>
    </p:extLst>
  </p:cSld>
  <p:clrMapOvr>
    <a:masterClrMapping/>
  </p:clrMapOvr>
  <p:transition>
    <p:split orient="vert"/>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rống">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8DB01F94-AA7F-46C3-9D68-CCC23573C6A4}" type="slidenum">
              <a:rPr lang="en-US"/>
              <a:pPr>
                <a:defRPr/>
              </a:pPr>
              <a:t>‹#›</a:t>
            </a:fld>
            <a:endParaRPr lang="en-US"/>
          </a:p>
        </p:txBody>
      </p:sp>
    </p:spTree>
    <p:extLst>
      <p:ext uri="{BB962C8B-B14F-4D97-AF65-F5344CB8AC3E}">
        <p14:creationId xmlns:p14="http://schemas.microsoft.com/office/powerpoint/2010/main" val="1655601012"/>
      </p:ext>
    </p:extLst>
  </p:cSld>
  <p:clrMapOvr>
    <a:masterClrMapping/>
  </p:clrMapOvr>
  <p:transition>
    <p:split orient="vert"/>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Nội dung với Phụ đề">
    <p:spTree>
      <p:nvGrpSpPr>
        <p:cNvPr id="1" name=""/>
        <p:cNvGrpSpPr/>
        <p:nvPr/>
      </p:nvGrpSpPr>
      <p:grpSpPr>
        <a:xfrm>
          <a:off x="0" y="0"/>
          <a:ext cx="0" cy="0"/>
          <a:chOff x="0" y="0"/>
          <a:chExt cx="0" cy="0"/>
        </a:xfrm>
      </p:grpSpPr>
      <p:sp>
        <p:nvSpPr>
          <p:cNvPr id="2" name="Tiêu đề 1"/>
          <p:cNvSpPr>
            <a:spLocks noGrp="1"/>
          </p:cNvSpPr>
          <p:nvPr>
            <p:ph type="title"/>
          </p:nvPr>
        </p:nvSpPr>
        <p:spPr>
          <a:xfrm>
            <a:off x="457200" y="273050"/>
            <a:ext cx="3008313" cy="1162050"/>
          </a:xfrm>
        </p:spPr>
        <p:txBody>
          <a:bodyPr anchor="b"/>
          <a:lstStyle>
            <a:lvl1pPr algn="l">
              <a:defRPr sz="2000" b="1"/>
            </a:lvl1pPr>
          </a:lstStyle>
          <a:p>
            <a:r>
              <a:rPr lang="vi-VN" smtClean="0"/>
              <a:t>Bấm &amp; sửa kiểu tiêu đề</a:t>
            </a:r>
            <a:endParaRPr lang="en-US"/>
          </a:p>
        </p:txBody>
      </p:sp>
      <p:sp>
        <p:nvSpPr>
          <p:cNvPr id="3" name="Nơi giữ chỗ cho Nội dung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vi-VN" smtClean="0"/>
              <a:t>Bấm &amp; sửa kiểu tiêu đề</a:t>
            </a:r>
          </a:p>
          <a:p>
            <a:pPr lvl="1"/>
            <a:r>
              <a:rPr lang="vi-VN" smtClean="0"/>
              <a:t>Mức hai</a:t>
            </a:r>
          </a:p>
          <a:p>
            <a:pPr lvl="2"/>
            <a:r>
              <a:rPr lang="vi-VN" smtClean="0"/>
              <a:t>Mức ba</a:t>
            </a:r>
          </a:p>
          <a:p>
            <a:pPr lvl="3"/>
            <a:r>
              <a:rPr lang="vi-VN" smtClean="0"/>
              <a:t>Mức bốn</a:t>
            </a:r>
          </a:p>
          <a:p>
            <a:pPr lvl="4"/>
            <a:r>
              <a:rPr lang="vi-VN" smtClean="0"/>
              <a:t>Mức năm</a:t>
            </a:r>
            <a:endParaRPr lang="en-US"/>
          </a:p>
        </p:txBody>
      </p:sp>
      <p:sp>
        <p:nvSpPr>
          <p:cNvPr id="4" name="Nơi giữ chỗ cho Văn bản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vi-VN" smtClean="0"/>
              <a:t>Bấm &amp; sửa kiểu tiêu đề</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C9A839CC-C3CF-45E1-95ED-1CCEC9F186FB}" type="slidenum">
              <a:rPr lang="en-US"/>
              <a:pPr>
                <a:defRPr/>
              </a:pPr>
              <a:t>‹#›</a:t>
            </a:fld>
            <a:endParaRPr lang="en-US"/>
          </a:p>
        </p:txBody>
      </p:sp>
    </p:spTree>
    <p:extLst>
      <p:ext uri="{BB962C8B-B14F-4D97-AF65-F5344CB8AC3E}">
        <p14:creationId xmlns:p14="http://schemas.microsoft.com/office/powerpoint/2010/main" val="2141610888"/>
      </p:ext>
    </p:extLst>
  </p:cSld>
  <p:clrMapOvr>
    <a:masterClrMapping/>
  </p:clrMapOvr>
  <p:transition>
    <p:split orient="vert"/>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Ảnh với Phụ đề">
    <p:spTree>
      <p:nvGrpSpPr>
        <p:cNvPr id="1" name=""/>
        <p:cNvGrpSpPr/>
        <p:nvPr/>
      </p:nvGrpSpPr>
      <p:grpSpPr>
        <a:xfrm>
          <a:off x="0" y="0"/>
          <a:ext cx="0" cy="0"/>
          <a:chOff x="0" y="0"/>
          <a:chExt cx="0" cy="0"/>
        </a:xfrm>
      </p:grpSpPr>
      <p:sp>
        <p:nvSpPr>
          <p:cNvPr id="2" name="Tiêu đề 1"/>
          <p:cNvSpPr>
            <a:spLocks noGrp="1"/>
          </p:cNvSpPr>
          <p:nvPr>
            <p:ph type="title"/>
          </p:nvPr>
        </p:nvSpPr>
        <p:spPr>
          <a:xfrm>
            <a:off x="1792288" y="4800600"/>
            <a:ext cx="5486400" cy="566738"/>
          </a:xfrm>
        </p:spPr>
        <p:txBody>
          <a:bodyPr anchor="b"/>
          <a:lstStyle>
            <a:lvl1pPr algn="l">
              <a:defRPr sz="2000" b="1"/>
            </a:lvl1pPr>
          </a:lstStyle>
          <a:p>
            <a:r>
              <a:rPr lang="vi-VN" smtClean="0"/>
              <a:t>Bấm &amp; sửa kiểu tiêu đề</a:t>
            </a:r>
            <a:endParaRPr lang="en-US"/>
          </a:p>
        </p:txBody>
      </p:sp>
      <p:sp>
        <p:nvSpPr>
          <p:cNvPr id="3" name="Nơi giữ chỗ cho Hình ảnh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vi-VN" noProof="0" smtClean="0"/>
              <a:t>Bấm biểu tượng để thêm hình ảnh</a:t>
            </a:r>
            <a:endParaRPr lang="en-US" noProof="0" smtClean="0"/>
          </a:p>
        </p:txBody>
      </p:sp>
      <p:sp>
        <p:nvSpPr>
          <p:cNvPr id="4" name="Nơi giữ chỗ cho Văn bản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vi-VN" smtClean="0"/>
              <a:t>Bấm &amp; sửa kiểu tiêu đề</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B071CFE3-071C-48E3-91D4-7DEEB2807F8E}" type="slidenum">
              <a:rPr lang="en-US"/>
              <a:pPr>
                <a:defRPr/>
              </a:pPr>
              <a:t>‹#›</a:t>
            </a:fld>
            <a:endParaRPr lang="en-US"/>
          </a:p>
        </p:txBody>
      </p:sp>
    </p:spTree>
    <p:extLst>
      <p:ext uri="{BB962C8B-B14F-4D97-AF65-F5344CB8AC3E}">
        <p14:creationId xmlns:p14="http://schemas.microsoft.com/office/powerpoint/2010/main" val="3646650627"/>
      </p:ext>
    </p:extLst>
  </p:cSld>
  <p:clrMapOvr>
    <a:masterClrMapping/>
  </p:clrMapOvr>
  <p:transition>
    <p:split orient="vert"/>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vi-VN" smtClean="0"/>
              <a:t>Bấm &amp; sửa kiểu tiêu đề</a:t>
            </a:r>
            <a:endParaRPr lang="en-US" smtClean="0"/>
          </a:p>
        </p:txBody>
      </p:sp>
      <p:sp>
        <p:nvSpPr>
          <p:cNvPr id="1027" name="Rectangle 3"/>
          <p:cNvSpPr>
            <a:spLocks noGrp="1" noChangeArrowheads="1"/>
          </p:cNvSpPr>
          <p:nvPr>
            <p:ph type="body" idx="1"/>
          </p:nvPr>
        </p:nvSpPr>
        <p:spPr bwMode="auto">
          <a:xfrm>
            <a:off x="468313" y="1628775"/>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vi-VN" smtClean="0"/>
              <a:t>Bấm &amp; sửa kiểu tiêu đề</a:t>
            </a:r>
          </a:p>
          <a:p>
            <a:pPr lvl="1"/>
            <a:r>
              <a:rPr lang="vi-VN" smtClean="0"/>
              <a:t>Mức hai</a:t>
            </a:r>
          </a:p>
          <a:p>
            <a:pPr lvl="2"/>
            <a:r>
              <a:rPr lang="vi-VN" smtClean="0"/>
              <a:t>Mức ba</a:t>
            </a:r>
          </a:p>
          <a:p>
            <a:pPr lvl="3"/>
            <a:r>
              <a:rPr lang="vi-VN" smtClean="0"/>
              <a:t>Mức bốn</a:t>
            </a:r>
          </a:p>
          <a:p>
            <a:pPr lvl="4"/>
            <a:r>
              <a:rPr lang="vi-VN" smtClean="0"/>
              <a:t>Mức năm</a:t>
            </a:r>
            <a:endParaRPr lang="en-US" smtClean="0"/>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pPr>
              <a:defRPr/>
            </a:pPr>
            <a:endParaRPr 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pPr>
              <a:defRPr/>
            </a:pPr>
            <a:endParaRPr lang="en-U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pPr>
              <a:defRPr/>
            </a:pPr>
            <a:fld id="{85EE65DB-117A-4F50-850F-B17FC822F2ED}"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p:split orient="vert"/>
  </p:transition>
  <p:txStyles>
    <p:titleStyle>
      <a:lvl1pPr algn="ctr" rtl="0" eaLnBrk="0" fontAlgn="base" hangingPunct="0">
        <a:spcBef>
          <a:spcPct val="0"/>
        </a:spcBef>
        <a:spcAft>
          <a:spcPct val="0"/>
        </a:spcAft>
        <a:defRPr sz="2800">
          <a:solidFill>
            <a:schemeClr val="tx2"/>
          </a:solidFill>
          <a:latin typeface="+mj-lt"/>
          <a:ea typeface="+mj-ea"/>
          <a:cs typeface="+mj-cs"/>
        </a:defRPr>
      </a:lvl1pPr>
      <a:lvl2pPr algn="ctr" rtl="0" eaLnBrk="0" fontAlgn="base" hangingPunct="0">
        <a:spcBef>
          <a:spcPct val="0"/>
        </a:spcBef>
        <a:spcAft>
          <a:spcPct val="0"/>
        </a:spcAft>
        <a:defRPr sz="2800">
          <a:solidFill>
            <a:schemeClr val="tx2"/>
          </a:solidFill>
          <a:latin typeface="Times New Roman" pitchFamily="18" charset="0"/>
          <a:cs typeface="Arial" charset="0"/>
        </a:defRPr>
      </a:lvl2pPr>
      <a:lvl3pPr algn="ctr" rtl="0" eaLnBrk="0" fontAlgn="base" hangingPunct="0">
        <a:spcBef>
          <a:spcPct val="0"/>
        </a:spcBef>
        <a:spcAft>
          <a:spcPct val="0"/>
        </a:spcAft>
        <a:defRPr sz="2800">
          <a:solidFill>
            <a:schemeClr val="tx2"/>
          </a:solidFill>
          <a:latin typeface="Times New Roman" pitchFamily="18" charset="0"/>
          <a:cs typeface="Arial" charset="0"/>
        </a:defRPr>
      </a:lvl3pPr>
      <a:lvl4pPr algn="ctr" rtl="0" eaLnBrk="0" fontAlgn="base" hangingPunct="0">
        <a:spcBef>
          <a:spcPct val="0"/>
        </a:spcBef>
        <a:spcAft>
          <a:spcPct val="0"/>
        </a:spcAft>
        <a:defRPr sz="2800">
          <a:solidFill>
            <a:schemeClr val="tx2"/>
          </a:solidFill>
          <a:latin typeface="Times New Roman" pitchFamily="18" charset="0"/>
          <a:cs typeface="Arial" charset="0"/>
        </a:defRPr>
      </a:lvl4pPr>
      <a:lvl5pPr algn="ctr" rtl="0" eaLnBrk="0" fontAlgn="base" hangingPunct="0">
        <a:spcBef>
          <a:spcPct val="0"/>
        </a:spcBef>
        <a:spcAft>
          <a:spcPct val="0"/>
        </a:spcAft>
        <a:defRPr sz="2800">
          <a:solidFill>
            <a:schemeClr val="tx2"/>
          </a:solidFill>
          <a:latin typeface="Times New Roman" pitchFamily="18" charset="0"/>
          <a:cs typeface="Arial" charset="0"/>
        </a:defRPr>
      </a:lvl5pPr>
      <a:lvl6pPr marL="457200" algn="ctr" rtl="0" eaLnBrk="1" fontAlgn="base" hangingPunct="1">
        <a:spcBef>
          <a:spcPct val="0"/>
        </a:spcBef>
        <a:spcAft>
          <a:spcPct val="0"/>
        </a:spcAft>
        <a:defRPr sz="2800">
          <a:solidFill>
            <a:schemeClr val="tx2"/>
          </a:solidFill>
          <a:latin typeface="Times New Roman" pitchFamily="18" charset="0"/>
          <a:cs typeface="Arial" charset="0"/>
        </a:defRPr>
      </a:lvl6pPr>
      <a:lvl7pPr marL="914400" algn="ctr" rtl="0" eaLnBrk="1" fontAlgn="base" hangingPunct="1">
        <a:spcBef>
          <a:spcPct val="0"/>
        </a:spcBef>
        <a:spcAft>
          <a:spcPct val="0"/>
        </a:spcAft>
        <a:defRPr sz="2800">
          <a:solidFill>
            <a:schemeClr val="tx2"/>
          </a:solidFill>
          <a:latin typeface="Times New Roman" pitchFamily="18" charset="0"/>
          <a:cs typeface="Arial" charset="0"/>
        </a:defRPr>
      </a:lvl7pPr>
      <a:lvl8pPr marL="1371600" algn="ctr" rtl="0" eaLnBrk="1" fontAlgn="base" hangingPunct="1">
        <a:spcBef>
          <a:spcPct val="0"/>
        </a:spcBef>
        <a:spcAft>
          <a:spcPct val="0"/>
        </a:spcAft>
        <a:defRPr sz="2800">
          <a:solidFill>
            <a:schemeClr val="tx2"/>
          </a:solidFill>
          <a:latin typeface="Times New Roman" pitchFamily="18" charset="0"/>
          <a:cs typeface="Arial" charset="0"/>
        </a:defRPr>
      </a:lvl8pPr>
      <a:lvl9pPr marL="1828800" algn="ctr" rtl="0" eaLnBrk="1" fontAlgn="base" hangingPunct="1">
        <a:spcBef>
          <a:spcPct val="0"/>
        </a:spcBef>
        <a:spcAft>
          <a:spcPct val="0"/>
        </a:spcAft>
        <a:defRPr sz="2800">
          <a:solidFill>
            <a:schemeClr val="tx2"/>
          </a:solidFill>
          <a:latin typeface="Times New Roman" pitchFamily="18" charset="0"/>
          <a:cs typeface="Arial" charset="0"/>
        </a:defRPr>
      </a:lvl9pPr>
    </p:titleStyle>
    <p:bodyStyle>
      <a:lvl1pPr marL="342900" indent="-342900" algn="l" rtl="0" eaLnBrk="0" fontAlgn="base" hangingPunct="0">
        <a:spcBef>
          <a:spcPct val="20000"/>
        </a:spcBef>
        <a:spcAft>
          <a:spcPct val="0"/>
        </a:spcAft>
        <a:buChar char="•"/>
        <a:defRPr sz="28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cs typeface="+mn-cs"/>
        </a:defRPr>
      </a:lvl2pPr>
      <a:lvl3pPr marL="1143000" indent="-228600" algn="l" rtl="0" eaLnBrk="0" fontAlgn="base" hangingPunct="0">
        <a:spcBef>
          <a:spcPct val="20000"/>
        </a:spcBef>
        <a:spcAft>
          <a:spcPct val="0"/>
        </a:spcAft>
        <a:buChar char="•"/>
        <a:defRPr sz="2800">
          <a:solidFill>
            <a:schemeClr val="tx1"/>
          </a:solidFill>
          <a:latin typeface="+mn-lt"/>
          <a:cs typeface="+mn-cs"/>
        </a:defRPr>
      </a:lvl3pPr>
      <a:lvl4pPr marL="1600200" indent="-228600" algn="l" rtl="0" eaLnBrk="0" fontAlgn="base" hangingPunct="0">
        <a:spcBef>
          <a:spcPct val="20000"/>
        </a:spcBef>
        <a:spcAft>
          <a:spcPct val="0"/>
        </a:spcAft>
        <a:buChar char="–"/>
        <a:defRPr sz="2800">
          <a:solidFill>
            <a:schemeClr val="tx1"/>
          </a:solidFill>
          <a:latin typeface="+mn-lt"/>
          <a:cs typeface="+mn-cs"/>
        </a:defRPr>
      </a:lvl4pPr>
      <a:lvl5pPr marL="2057400" indent="-228600" algn="l" rtl="0" eaLnBrk="0" fontAlgn="base" hangingPunct="0">
        <a:spcBef>
          <a:spcPct val="20000"/>
        </a:spcBef>
        <a:spcAft>
          <a:spcPct val="0"/>
        </a:spcAft>
        <a:buChar char="»"/>
        <a:defRPr sz="2800">
          <a:solidFill>
            <a:schemeClr val="tx1"/>
          </a:solidFill>
          <a:latin typeface="+mn-lt"/>
          <a:cs typeface="+mn-cs"/>
        </a:defRPr>
      </a:lvl5pPr>
      <a:lvl6pPr marL="2514600" indent="-228600" algn="l" rtl="0" eaLnBrk="1" fontAlgn="base" hangingPunct="1">
        <a:spcBef>
          <a:spcPct val="20000"/>
        </a:spcBef>
        <a:spcAft>
          <a:spcPct val="0"/>
        </a:spcAft>
        <a:buChar char="»"/>
        <a:defRPr sz="2800">
          <a:solidFill>
            <a:schemeClr val="tx1"/>
          </a:solidFill>
          <a:latin typeface="+mn-lt"/>
          <a:cs typeface="+mn-cs"/>
        </a:defRPr>
      </a:lvl6pPr>
      <a:lvl7pPr marL="2971800" indent="-228600" algn="l" rtl="0" eaLnBrk="1" fontAlgn="base" hangingPunct="1">
        <a:spcBef>
          <a:spcPct val="20000"/>
        </a:spcBef>
        <a:spcAft>
          <a:spcPct val="0"/>
        </a:spcAft>
        <a:buChar char="»"/>
        <a:defRPr sz="2800">
          <a:solidFill>
            <a:schemeClr val="tx1"/>
          </a:solidFill>
          <a:latin typeface="+mn-lt"/>
          <a:cs typeface="+mn-cs"/>
        </a:defRPr>
      </a:lvl7pPr>
      <a:lvl8pPr marL="3429000" indent="-228600" algn="l" rtl="0" eaLnBrk="1" fontAlgn="base" hangingPunct="1">
        <a:spcBef>
          <a:spcPct val="20000"/>
        </a:spcBef>
        <a:spcAft>
          <a:spcPct val="0"/>
        </a:spcAft>
        <a:buChar char="»"/>
        <a:defRPr sz="2800">
          <a:solidFill>
            <a:schemeClr val="tx1"/>
          </a:solidFill>
          <a:latin typeface="+mn-lt"/>
          <a:cs typeface="+mn-cs"/>
        </a:defRPr>
      </a:lvl8pPr>
      <a:lvl9pPr marL="3886200" indent="-228600" algn="l" rtl="0" eaLnBrk="1" fontAlgn="base" hangingPunct="1">
        <a:spcBef>
          <a:spcPct val="20000"/>
        </a:spcBef>
        <a:spcAft>
          <a:spcPct val="0"/>
        </a:spcAft>
        <a:buChar char="»"/>
        <a:defRPr sz="28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8" Type="http://schemas.openxmlformats.org/officeDocument/2006/relationships/image" Target="../media/image20.wmf"/><Relationship Id="rId3" Type="http://schemas.openxmlformats.org/officeDocument/2006/relationships/oleObject" Target="../embeddings/oleObject16.bin"/><Relationship Id="rId7" Type="http://schemas.openxmlformats.org/officeDocument/2006/relationships/oleObject" Target="../embeddings/oleObject18.bin"/><Relationship Id="rId12" Type="http://schemas.openxmlformats.org/officeDocument/2006/relationships/image" Target="../media/image22.wmf"/><Relationship Id="rId2" Type="http://schemas.openxmlformats.org/officeDocument/2006/relationships/slideLayout" Target="../slideLayouts/slideLayout2.xml"/><Relationship Id="rId1" Type="http://schemas.openxmlformats.org/officeDocument/2006/relationships/vmlDrawing" Target="../drawings/vmlDrawing4.vml"/><Relationship Id="rId6" Type="http://schemas.openxmlformats.org/officeDocument/2006/relationships/image" Target="../media/image19.wmf"/><Relationship Id="rId11" Type="http://schemas.openxmlformats.org/officeDocument/2006/relationships/oleObject" Target="../embeddings/oleObject20.bin"/><Relationship Id="rId5" Type="http://schemas.openxmlformats.org/officeDocument/2006/relationships/oleObject" Target="../embeddings/oleObject17.bin"/><Relationship Id="rId10" Type="http://schemas.openxmlformats.org/officeDocument/2006/relationships/image" Target="../media/image21.wmf"/><Relationship Id="rId4" Type="http://schemas.openxmlformats.org/officeDocument/2006/relationships/image" Target="../media/image18.wmf"/><Relationship Id="rId9" Type="http://schemas.openxmlformats.org/officeDocument/2006/relationships/oleObject" Target="../embeddings/oleObject19.bin"/></Relationships>
</file>

<file path=ppt/slides/_rels/slide11.xml.rels><?xml version="1.0" encoding="UTF-8" standalone="yes"?>
<Relationships xmlns="http://schemas.openxmlformats.org/package/2006/relationships"><Relationship Id="rId8" Type="http://schemas.openxmlformats.org/officeDocument/2006/relationships/image" Target="../media/image23.wmf"/><Relationship Id="rId13" Type="http://schemas.openxmlformats.org/officeDocument/2006/relationships/oleObject" Target="../embeddings/oleObject26.bin"/><Relationship Id="rId3" Type="http://schemas.openxmlformats.org/officeDocument/2006/relationships/oleObject" Target="../embeddings/oleObject21.bin"/><Relationship Id="rId7" Type="http://schemas.openxmlformats.org/officeDocument/2006/relationships/oleObject" Target="../embeddings/oleObject23.bin"/><Relationship Id="rId12" Type="http://schemas.openxmlformats.org/officeDocument/2006/relationships/image" Target="../media/image25.wmf"/><Relationship Id="rId2" Type="http://schemas.openxmlformats.org/officeDocument/2006/relationships/slideLayout" Target="../slideLayouts/slideLayout2.xml"/><Relationship Id="rId16" Type="http://schemas.openxmlformats.org/officeDocument/2006/relationships/image" Target="../media/image27.wmf"/><Relationship Id="rId1" Type="http://schemas.openxmlformats.org/officeDocument/2006/relationships/vmlDrawing" Target="../drawings/vmlDrawing5.vml"/><Relationship Id="rId6" Type="http://schemas.openxmlformats.org/officeDocument/2006/relationships/image" Target="../media/image12.wmf"/><Relationship Id="rId11" Type="http://schemas.openxmlformats.org/officeDocument/2006/relationships/oleObject" Target="../embeddings/oleObject25.bin"/><Relationship Id="rId5" Type="http://schemas.openxmlformats.org/officeDocument/2006/relationships/oleObject" Target="../embeddings/oleObject22.bin"/><Relationship Id="rId15" Type="http://schemas.openxmlformats.org/officeDocument/2006/relationships/oleObject" Target="../embeddings/oleObject27.bin"/><Relationship Id="rId10" Type="http://schemas.openxmlformats.org/officeDocument/2006/relationships/image" Target="../media/image24.wmf"/><Relationship Id="rId4" Type="http://schemas.openxmlformats.org/officeDocument/2006/relationships/image" Target="../media/image11.wmf"/><Relationship Id="rId9" Type="http://schemas.openxmlformats.org/officeDocument/2006/relationships/oleObject" Target="../embeddings/oleObject24.bin"/><Relationship Id="rId14" Type="http://schemas.openxmlformats.org/officeDocument/2006/relationships/image" Target="../media/image26.wmf"/></Relationships>
</file>

<file path=ppt/slides/_rels/slide12.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oleObject" Target="../embeddings/oleObject28.bin"/><Relationship Id="rId2" Type="http://schemas.openxmlformats.org/officeDocument/2006/relationships/slideLayout" Target="../slideLayouts/slideLayout2.xml"/><Relationship Id="rId1" Type="http://schemas.openxmlformats.org/officeDocument/2006/relationships/vmlDrawing" Target="../drawings/vmlDrawing6.vml"/><Relationship Id="rId4" Type="http://schemas.openxmlformats.org/officeDocument/2006/relationships/image" Target="../media/image28.wmf"/></Relationships>
</file>

<file path=ppt/slides/_rels/slide14.xml.rels><?xml version="1.0" encoding="UTF-8" standalone="yes"?>
<Relationships xmlns="http://schemas.openxmlformats.org/package/2006/relationships"><Relationship Id="rId2" Type="http://schemas.openxmlformats.org/officeDocument/2006/relationships/slide" Target="slide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slide" Target="slide12.xml"/><Relationship Id="rId2" Type="http://schemas.openxmlformats.org/officeDocument/2006/relationships/slide" Target="slide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oleObject" Target="../embeddings/oleObject29.bin"/><Relationship Id="rId2" Type="http://schemas.openxmlformats.org/officeDocument/2006/relationships/slideLayout" Target="../slideLayouts/slideLayout7.xml"/><Relationship Id="rId1" Type="http://schemas.openxmlformats.org/officeDocument/2006/relationships/vmlDrawing" Target="../drawings/vmlDrawing7.vml"/><Relationship Id="rId6" Type="http://schemas.openxmlformats.org/officeDocument/2006/relationships/image" Target="../media/image30.wmf"/><Relationship Id="rId5" Type="http://schemas.openxmlformats.org/officeDocument/2006/relationships/oleObject" Target="../embeddings/oleObject30.bin"/><Relationship Id="rId4" Type="http://schemas.openxmlformats.org/officeDocument/2006/relationships/image" Target="../media/image29.wmf"/></Relationships>
</file>

<file path=ppt/slides/_rels/slide17.xml.rels><?xml version="1.0" encoding="UTF-8" standalone="yes"?>
<Relationships xmlns="http://schemas.openxmlformats.org/package/2006/relationships"><Relationship Id="rId8" Type="http://schemas.openxmlformats.org/officeDocument/2006/relationships/oleObject" Target="../embeddings/oleObject33.bin"/><Relationship Id="rId13" Type="http://schemas.openxmlformats.org/officeDocument/2006/relationships/image" Target="../media/image35.wmf"/><Relationship Id="rId3" Type="http://schemas.openxmlformats.org/officeDocument/2006/relationships/oleObject" Target="../embeddings/oleObject31.bin"/><Relationship Id="rId7" Type="http://schemas.openxmlformats.org/officeDocument/2006/relationships/image" Target="../media/image36.wmf"/><Relationship Id="rId12" Type="http://schemas.openxmlformats.org/officeDocument/2006/relationships/oleObject" Target="../embeddings/oleObject35.bin"/><Relationship Id="rId2" Type="http://schemas.openxmlformats.org/officeDocument/2006/relationships/slideLayout" Target="../slideLayouts/slideLayout7.xml"/><Relationship Id="rId1" Type="http://schemas.openxmlformats.org/officeDocument/2006/relationships/vmlDrawing" Target="../drawings/vmlDrawing8.vml"/><Relationship Id="rId6" Type="http://schemas.openxmlformats.org/officeDocument/2006/relationships/image" Target="../media/image32.wmf"/><Relationship Id="rId11" Type="http://schemas.openxmlformats.org/officeDocument/2006/relationships/image" Target="../media/image34.wmf"/><Relationship Id="rId5" Type="http://schemas.openxmlformats.org/officeDocument/2006/relationships/oleObject" Target="../embeddings/oleObject32.bin"/><Relationship Id="rId10" Type="http://schemas.openxmlformats.org/officeDocument/2006/relationships/oleObject" Target="../embeddings/oleObject34.bin"/><Relationship Id="rId4" Type="http://schemas.openxmlformats.org/officeDocument/2006/relationships/image" Target="../media/image31.wmf"/><Relationship Id="rId9" Type="http://schemas.openxmlformats.org/officeDocument/2006/relationships/image" Target="../media/image33.wmf"/></Relationships>
</file>

<file path=ppt/slides/_rels/slide18.xml.rels><?xml version="1.0" encoding="UTF-8" standalone="yes"?>
<Relationships xmlns="http://schemas.openxmlformats.org/package/2006/relationships"><Relationship Id="rId3" Type="http://schemas.openxmlformats.org/officeDocument/2006/relationships/image" Target="../media/image36.wmf"/><Relationship Id="rId2" Type="http://schemas.openxmlformats.org/officeDocument/2006/relationships/slideLayout" Target="../slideLayouts/slideLayout7.xml"/><Relationship Id="rId1" Type="http://schemas.openxmlformats.org/officeDocument/2006/relationships/vmlDrawing" Target="../drawings/vmlDrawing9.vml"/><Relationship Id="rId6" Type="http://schemas.openxmlformats.org/officeDocument/2006/relationships/image" Target="../media/image37.wmf"/><Relationship Id="rId5" Type="http://schemas.openxmlformats.org/officeDocument/2006/relationships/oleObject" Target="../embeddings/oleObject36.bin"/><Relationship Id="rId4" Type="http://schemas.openxmlformats.org/officeDocument/2006/relationships/image" Target="../media/image38.png"/></Relationships>
</file>

<file path=ppt/slides/_rels/slide19.xml.rels><?xml version="1.0" encoding="UTF-8" standalone="yes"?>
<Relationships xmlns="http://schemas.openxmlformats.org/package/2006/relationships"><Relationship Id="rId8" Type="http://schemas.openxmlformats.org/officeDocument/2006/relationships/oleObject" Target="../embeddings/oleObject39.bin"/><Relationship Id="rId13" Type="http://schemas.openxmlformats.org/officeDocument/2006/relationships/image" Target="../media/image43.wmf"/><Relationship Id="rId3" Type="http://schemas.openxmlformats.org/officeDocument/2006/relationships/image" Target="../media/image36.wmf"/><Relationship Id="rId7" Type="http://schemas.openxmlformats.org/officeDocument/2006/relationships/image" Target="../media/image40.wmf"/><Relationship Id="rId12" Type="http://schemas.openxmlformats.org/officeDocument/2006/relationships/oleObject" Target="../embeddings/oleObject41.bin"/><Relationship Id="rId2" Type="http://schemas.openxmlformats.org/officeDocument/2006/relationships/slideLayout" Target="../slideLayouts/slideLayout7.xml"/><Relationship Id="rId1" Type="http://schemas.openxmlformats.org/officeDocument/2006/relationships/vmlDrawing" Target="../drawings/vmlDrawing10.vml"/><Relationship Id="rId6" Type="http://schemas.openxmlformats.org/officeDocument/2006/relationships/oleObject" Target="../embeddings/oleObject38.bin"/><Relationship Id="rId11" Type="http://schemas.openxmlformats.org/officeDocument/2006/relationships/image" Target="../media/image42.wmf"/><Relationship Id="rId5" Type="http://schemas.openxmlformats.org/officeDocument/2006/relationships/image" Target="../media/image39.wmf"/><Relationship Id="rId10" Type="http://schemas.openxmlformats.org/officeDocument/2006/relationships/oleObject" Target="../embeddings/oleObject40.bin"/><Relationship Id="rId4" Type="http://schemas.openxmlformats.org/officeDocument/2006/relationships/oleObject" Target="../embeddings/oleObject37.bin"/><Relationship Id="rId9" Type="http://schemas.openxmlformats.org/officeDocument/2006/relationships/image" Target="../media/image41.wmf"/></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44.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46.png"/><Relationship Id="rId2" Type="http://schemas.openxmlformats.org/officeDocument/2006/relationships/image" Target="../media/image45.png"/><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image" Target="../media/image47.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8" Type="http://schemas.openxmlformats.org/officeDocument/2006/relationships/image" Target="../media/image4.wmf"/><Relationship Id="rId3" Type="http://schemas.openxmlformats.org/officeDocument/2006/relationships/oleObject" Target="../embeddings/oleObject1.bin"/><Relationship Id="rId7" Type="http://schemas.openxmlformats.org/officeDocument/2006/relationships/oleObject" Target="../embeddings/oleObject3.bin"/><Relationship Id="rId2" Type="http://schemas.openxmlformats.org/officeDocument/2006/relationships/slideLayout" Target="../slideLayouts/slideLayout1.xml"/><Relationship Id="rId1" Type="http://schemas.openxmlformats.org/officeDocument/2006/relationships/vmlDrawing" Target="../drawings/vmlDrawing1.vml"/><Relationship Id="rId6" Type="http://schemas.openxmlformats.org/officeDocument/2006/relationships/image" Target="../media/image3.wmf"/><Relationship Id="rId5" Type="http://schemas.openxmlformats.org/officeDocument/2006/relationships/oleObject" Target="../embeddings/oleObject2.bin"/><Relationship Id="rId10" Type="http://schemas.openxmlformats.org/officeDocument/2006/relationships/image" Target="../media/image5.wmf"/><Relationship Id="rId4" Type="http://schemas.openxmlformats.org/officeDocument/2006/relationships/image" Target="../media/image2.wmf"/><Relationship Id="rId9" Type="http://schemas.openxmlformats.org/officeDocument/2006/relationships/oleObject" Target="../embeddings/oleObject4.bin"/></Relationships>
</file>

<file path=ppt/slides/_rels/slide5.xml.rels><?xml version="1.0" encoding="UTF-8" standalone="yes"?>
<Relationships xmlns="http://schemas.openxmlformats.org/package/2006/relationships"><Relationship Id="rId3" Type="http://schemas.openxmlformats.org/officeDocument/2006/relationships/slide" Target="slide14.xml"/><Relationship Id="rId2" Type="http://schemas.openxmlformats.org/officeDocument/2006/relationships/slide" Target="slide1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8" Type="http://schemas.openxmlformats.org/officeDocument/2006/relationships/image" Target="../media/image8.wmf"/><Relationship Id="rId3" Type="http://schemas.openxmlformats.org/officeDocument/2006/relationships/oleObject" Target="../embeddings/oleObject5.bin"/><Relationship Id="rId7" Type="http://schemas.openxmlformats.org/officeDocument/2006/relationships/oleObject" Target="../embeddings/oleObject7.bin"/><Relationship Id="rId12" Type="http://schemas.openxmlformats.org/officeDocument/2006/relationships/image" Target="../media/image10.wmf"/><Relationship Id="rId2" Type="http://schemas.openxmlformats.org/officeDocument/2006/relationships/slideLayout" Target="../slideLayouts/slideLayout2.xml"/><Relationship Id="rId1" Type="http://schemas.openxmlformats.org/officeDocument/2006/relationships/vmlDrawing" Target="../drawings/vmlDrawing2.vml"/><Relationship Id="rId6" Type="http://schemas.openxmlformats.org/officeDocument/2006/relationships/image" Target="../media/image7.wmf"/><Relationship Id="rId11" Type="http://schemas.openxmlformats.org/officeDocument/2006/relationships/oleObject" Target="../embeddings/oleObject9.bin"/><Relationship Id="rId5" Type="http://schemas.openxmlformats.org/officeDocument/2006/relationships/oleObject" Target="../embeddings/oleObject6.bin"/><Relationship Id="rId10" Type="http://schemas.openxmlformats.org/officeDocument/2006/relationships/image" Target="../media/image9.wmf"/><Relationship Id="rId4" Type="http://schemas.openxmlformats.org/officeDocument/2006/relationships/image" Target="../media/image6.wmf"/><Relationship Id="rId9" Type="http://schemas.openxmlformats.org/officeDocument/2006/relationships/oleObject" Target="../embeddings/oleObject8.bin"/></Relationships>
</file>

<file path=ppt/slides/_rels/slide7.xml.rels><?xml version="1.0" encoding="UTF-8" standalone="yes"?>
<Relationships xmlns="http://schemas.openxmlformats.org/package/2006/relationships"><Relationship Id="rId8" Type="http://schemas.openxmlformats.org/officeDocument/2006/relationships/image" Target="../media/image13.wmf"/><Relationship Id="rId13" Type="http://schemas.openxmlformats.org/officeDocument/2006/relationships/oleObject" Target="../embeddings/oleObject15.bin"/><Relationship Id="rId3" Type="http://schemas.openxmlformats.org/officeDocument/2006/relationships/oleObject" Target="../embeddings/oleObject10.bin"/><Relationship Id="rId7" Type="http://schemas.openxmlformats.org/officeDocument/2006/relationships/oleObject" Target="../embeddings/oleObject12.bin"/><Relationship Id="rId12" Type="http://schemas.openxmlformats.org/officeDocument/2006/relationships/image" Target="../media/image15.wmf"/><Relationship Id="rId2" Type="http://schemas.openxmlformats.org/officeDocument/2006/relationships/slideLayout" Target="../slideLayouts/slideLayout2.xml"/><Relationship Id="rId1" Type="http://schemas.openxmlformats.org/officeDocument/2006/relationships/vmlDrawing" Target="../drawings/vmlDrawing3.vml"/><Relationship Id="rId6" Type="http://schemas.openxmlformats.org/officeDocument/2006/relationships/image" Target="../media/image12.wmf"/><Relationship Id="rId11" Type="http://schemas.openxmlformats.org/officeDocument/2006/relationships/oleObject" Target="../embeddings/oleObject14.bin"/><Relationship Id="rId5" Type="http://schemas.openxmlformats.org/officeDocument/2006/relationships/oleObject" Target="../embeddings/oleObject11.bin"/><Relationship Id="rId10" Type="http://schemas.openxmlformats.org/officeDocument/2006/relationships/image" Target="../media/image14.wmf"/><Relationship Id="rId4" Type="http://schemas.openxmlformats.org/officeDocument/2006/relationships/image" Target="../media/image11.wmf"/><Relationship Id="rId9" Type="http://schemas.openxmlformats.org/officeDocument/2006/relationships/oleObject" Target="../embeddings/oleObject13.bin"/><Relationship Id="rId14" Type="http://schemas.openxmlformats.org/officeDocument/2006/relationships/image" Target="../media/image16.wmf"/></Relationships>
</file>

<file path=ppt/slides/_rels/slide8.xml.rels><?xml version="1.0" encoding="UTF-8" standalone="yes"?>
<Relationships xmlns="http://schemas.openxmlformats.org/package/2006/relationships"><Relationship Id="rId2" Type="http://schemas.openxmlformats.org/officeDocument/2006/relationships/slide" Target="slide14.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9"/>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067800" cy="685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ransition>
    <p:split orient="vert"/>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6" name="Text Box 8"/>
          <p:cNvSpPr txBox="1">
            <a:spLocks noChangeArrowheads="1"/>
          </p:cNvSpPr>
          <p:nvPr/>
        </p:nvSpPr>
        <p:spPr bwMode="auto">
          <a:xfrm>
            <a:off x="101600" y="603250"/>
            <a:ext cx="34671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US" sz="2400" b="1" u="sng">
                <a:solidFill>
                  <a:srgbClr val="CC0000"/>
                </a:solidFill>
              </a:rPr>
              <a:t>2. Trừ hai đa thức</a:t>
            </a:r>
            <a:r>
              <a:rPr lang="en-US" sz="2400"/>
              <a:t> </a:t>
            </a:r>
          </a:p>
        </p:txBody>
      </p:sp>
      <p:sp>
        <p:nvSpPr>
          <p:cNvPr id="7184" name="Text Box 16"/>
          <p:cNvSpPr txBox="1">
            <a:spLocks noChangeArrowheads="1"/>
          </p:cNvSpPr>
          <p:nvPr/>
        </p:nvSpPr>
        <p:spPr bwMode="auto">
          <a:xfrm>
            <a:off x="5357813" y="2217738"/>
            <a:ext cx="2286000"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US" sz="2000">
                <a:solidFill>
                  <a:srgbClr val="FF3300"/>
                </a:solidFill>
              </a:rPr>
              <a:t>(bỏ dấu ngoặc)</a:t>
            </a:r>
          </a:p>
        </p:txBody>
      </p:sp>
      <p:sp>
        <p:nvSpPr>
          <p:cNvPr id="7185" name="Text Box 17"/>
          <p:cNvSpPr txBox="1">
            <a:spLocks noChangeArrowheads="1"/>
          </p:cNvSpPr>
          <p:nvPr/>
        </p:nvSpPr>
        <p:spPr bwMode="auto">
          <a:xfrm>
            <a:off x="5219700" y="2714625"/>
            <a:ext cx="4105275"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US" sz="2000">
                <a:solidFill>
                  <a:srgbClr val="FF3300"/>
                </a:solidFill>
              </a:rPr>
              <a:t>(Áp dụng t/cgiao hoán và kết hợp)</a:t>
            </a:r>
          </a:p>
        </p:txBody>
      </p:sp>
      <p:sp>
        <p:nvSpPr>
          <p:cNvPr id="7186" name="Text Box 18"/>
          <p:cNvSpPr txBox="1">
            <a:spLocks noChangeArrowheads="1"/>
          </p:cNvSpPr>
          <p:nvPr/>
        </p:nvSpPr>
        <p:spPr bwMode="auto">
          <a:xfrm>
            <a:off x="4868863" y="3357563"/>
            <a:ext cx="4275137"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US" sz="2000">
                <a:solidFill>
                  <a:srgbClr val="FF3300"/>
                </a:solidFill>
              </a:rPr>
              <a:t>(Cộng trừ các đơn thức đồng dạng )</a:t>
            </a:r>
          </a:p>
        </p:txBody>
      </p:sp>
      <p:sp>
        <p:nvSpPr>
          <p:cNvPr id="26" name="Hộp_Văn_Bản 4"/>
          <p:cNvSpPr txBox="1"/>
          <p:nvPr/>
        </p:nvSpPr>
        <p:spPr>
          <a:xfrm>
            <a:off x="1285875" y="1109663"/>
            <a:ext cx="8143875" cy="461962"/>
          </a:xfrm>
          <a:prstGeom prst="rect">
            <a:avLst/>
          </a:prstGeom>
          <a:noFill/>
        </p:spPr>
        <p:txBody>
          <a:bodyPr>
            <a:spAutoFit/>
          </a:bodyPr>
          <a:lstStyle/>
          <a:p>
            <a:pPr>
              <a:defRPr/>
            </a:pPr>
            <a:r>
              <a:rPr lang="en-US" sz="2400">
                <a:solidFill>
                  <a:srgbClr val="0000CC"/>
                </a:solidFill>
                <a:latin typeface="+mj-lt"/>
              </a:rPr>
              <a:t>Trừ </a:t>
            </a:r>
            <a:r>
              <a:rPr lang="en-US" sz="2400" dirty="0" err="1">
                <a:solidFill>
                  <a:srgbClr val="0000CC"/>
                </a:solidFill>
                <a:latin typeface="+mj-lt"/>
              </a:rPr>
              <a:t>hai</a:t>
            </a:r>
            <a:r>
              <a:rPr lang="en-US" sz="2400" dirty="0">
                <a:solidFill>
                  <a:srgbClr val="0000CC"/>
                </a:solidFill>
                <a:latin typeface="+mj-lt"/>
              </a:rPr>
              <a:t> </a:t>
            </a:r>
            <a:r>
              <a:rPr lang="en-US" sz="2400" dirty="0" err="1">
                <a:solidFill>
                  <a:srgbClr val="0000CC"/>
                </a:solidFill>
                <a:latin typeface="+mj-lt"/>
              </a:rPr>
              <a:t>đa</a:t>
            </a:r>
            <a:r>
              <a:rPr lang="en-US" sz="2400" dirty="0">
                <a:solidFill>
                  <a:srgbClr val="0000CC"/>
                </a:solidFill>
                <a:latin typeface="+mj-lt"/>
              </a:rPr>
              <a:t> </a:t>
            </a:r>
            <a:r>
              <a:rPr lang="en-US" sz="2400" dirty="0" err="1">
                <a:solidFill>
                  <a:srgbClr val="0000CC"/>
                </a:solidFill>
                <a:latin typeface="+mj-lt"/>
              </a:rPr>
              <a:t>thức</a:t>
            </a:r>
            <a:r>
              <a:rPr lang="en-US" sz="2400" dirty="0">
                <a:solidFill>
                  <a:srgbClr val="0000CC"/>
                </a:solidFill>
                <a:latin typeface="+mj-lt"/>
              </a:rPr>
              <a:t>: </a:t>
            </a:r>
            <a:r>
              <a:rPr lang="en-US" sz="2400" dirty="0">
                <a:solidFill>
                  <a:srgbClr val="FF0000"/>
                </a:solidFill>
                <a:latin typeface="+mj-lt"/>
              </a:rPr>
              <a:t>A =  5x</a:t>
            </a:r>
            <a:r>
              <a:rPr lang="en-US" sz="2400" baseline="30000" dirty="0">
                <a:solidFill>
                  <a:srgbClr val="FF0000"/>
                </a:solidFill>
                <a:latin typeface="+mj-lt"/>
              </a:rPr>
              <a:t>2</a:t>
            </a:r>
            <a:r>
              <a:rPr lang="en-US" sz="2400" dirty="0">
                <a:solidFill>
                  <a:srgbClr val="FF0000"/>
                </a:solidFill>
                <a:latin typeface="+mj-lt"/>
              </a:rPr>
              <a:t> – 3y </a:t>
            </a:r>
            <a:r>
              <a:rPr lang="en-US" sz="2400">
                <a:solidFill>
                  <a:srgbClr val="FF0000"/>
                </a:solidFill>
                <a:latin typeface="+mj-lt"/>
              </a:rPr>
              <a:t>+ 2</a:t>
            </a:r>
            <a:r>
              <a:rPr lang="en-US" sz="2400">
                <a:latin typeface="+mj-lt"/>
              </a:rPr>
              <a:t> </a:t>
            </a:r>
            <a:r>
              <a:rPr lang="en-US" sz="2400" dirty="0" err="1">
                <a:latin typeface="+mj-lt"/>
              </a:rPr>
              <a:t>và</a:t>
            </a:r>
            <a:r>
              <a:rPr lang="en-US" sz="2400" dirty="0">
                <a:latin typeface="+mj-lt"/>
              </a:rPr>
              <a:t>   </a:t>
            </a:r>
            <a:r>
              <a:rPr lang="en-US" sz="2400" dirty="0">
                <a:solidFill>
                  <a:srgbClr val="0000CC"/>
                </a:solidFill>
                <a:latin typeface="+mj-lt"/>
              </a:rPr>
              <a:t>B =  4y – 2x</a:t>
            </a:r>
            <a:r>
              <a:rPr lang="en-US" sz="2400" baseline="30000" dirty="0">
                <a:solidFill>
                  <a:srgbClr val="0000CC"/>
                </a:solidFill>
                <a:latin typeface="+mj-lt"/>
              </a:rPr>
              <a:t>2</a:t>
            </a:r>
            <a:r>
              <a:rPr lang="en-US" sz="2400" dirty="0">
                <a:solidFill>
                  <a:srgbClr val="0000CC"/>
                </a:solidFill>
                <a:latin typeface="+mj-lt"/>
              </a:rPr>
              <a:t> – 2 </a:t>
            </a:r>
          </a:p>
        </p:txBody>
      </p:sp>
      <p:sp>
        <p:nvSpPr>
          <p:cNvPr id="4118" name="TextBox 26"/>
          <p:cNvSpPr txBox="1">
            <a:spLocks noChangeArrowheads="1"/>
          </p:cNvSpPr>
          <p:nvPr/>
        </p:nvSpPr>
        <p:spPr bwMode="auto">
          <a:xfrm>
            <a:off x="357188" y="1143000"/>
            <a:ext cx="1500187"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2400"/>
              <a:t> +VD1:</a:t>
            </a:r>
          </a:p>
        </p:txBody>
      </p:sp>
      <p:graphicFrame>
        <p:nvGraphicFramePr>
          <p:cNvPr id="4098" name="Object 2"/>
          <p:cNvGraphicFramePr>
            <a:graphicFrameLocks noChangeAspect="1"/>
          </p:cNvGraphicFramePr>
          <p:nvPr/>
        </p:nvGraphicFramePr>
        <p:xfrm>
          <a:off x="582613" y="1643063"/>
          <a:ext cx="4049712" cy="565150"/>
        </p:xfrm>
        <a:graphic>
          <a:graphicData uri="http://schemas.openxmlformats.org/presentationml/2006/ole">
            <mc:AlternateContent xmlns:mc="http://schemas.openxmlformats.org/markup-compatibility/2006">
              <mc:Choice xmlns:v="urn:schemas-microsoft-com:vml" Requires="v">
                <p:oleObj spid="_x0000_s11290" name="Equation" r:id="rId3" imgW="2349500" imgH="279400" progId="Equation.DSMT4">
                  <p:embed/>
                </p:oleObj>
              </mc:Choice>
              <mc:Fallback>
                <p:oleObj name="Equation" r:id="rId3" imgW="2349500" imgH="279400" progId="Equation.DSMT4">
                  <p:embed/>
                  <p:pic>
                    <p:nvPicPr>
                      <p:cNvPr id="0" name="Object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82613" y="1643063"/>
                        <a:ext cx="4049712" cy="5651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4099" name="Object 3"/>
          <p:cNvGraphicFramePr>
            <a:graphicFrameLocks noChangeAspect="1"/>
          </p:cNvGraphicFramePr>
          <p:nvPr/>
        </p:nvGraphicFramePr>
        <p:xfrm>
          <a:off x="1214438" y="2214563"/>
          <a:ext cx="3021012" cy="463550"/>
        </p:xfrm>
        <a:graphic>
          <a:graphicData uri="http://schemas.openxmlformats.org/presentationml/2006/ole">
            <mc:AlternateContent xmlns:mc="http://schemas.openxmlformats.org/markup-compatibility/2006">
              <mc:Choice xmlns:v="urn:schemas-microsoft-com:vml" Requires="v">
                <p:oleObj spid="_x0000_s11291" name="Equation" r:id="rId5" imgW="1752600" imgH="228600" progId="Equation.DSMT4">
                  <p:embed/>
                </p:oleObj>
              </mc:Choice>
              <mc:Fallback>
                <p:oleObj name="Equation" r:id="rId5" imgW="1752600" imgH="228600" progId="Equation.DSMT4">
                  <p:embed/>
                  <p:pic>
                    <p:nvPicPr>
                      <p:cNvPr id="0" name="Object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214438" y="2214563"/>
                        <a:ext cx="3021012" cy="4635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4100" name="Object 4"/>
          <p:cNvGraphicFramePr>
            <a:graphicFrameLocks noChangeAspect="1"/>
          </p:cNvGraphicFramePr>
          <p:nvPr/>
        </p:nvGraphicFramePr>
        <p:xfrm>
          <a:off x="1262063" y="2706688"/>
          <a:ext cx="3921125" cy="541337"/>
        </p:xfrm>
        <a:graphic>
          <a:graphicData uri="http://schemas.openxmlformats.org/presentationml/2006/ole">
            <mc:AlternateContent xmlns:mc="http://schemas.openxmlformats.org/markup-compatibility/2006">
              <mc:Choice xmlns:v="urn:schemas-microsoft-com:vml" Requires="v">
                <p:oleObj spid="_x0000_s11292" name="Equation" r:id="rId7" imgW="2197100" imgH="279400" progId="Equation.DSMT4">
                  <p:embed/>
                </p:oleObj>
              </mc:Choice>
              <mc:Fallback>
                <p:oleObj name="Equation" r:id="rId7" imgW="2197100" imgH="279400" progId="Equation.DSMT4">
                  <p:embed/>
                  <p:pic>
                    <p:nvPicPr>
                      <p:cNvPr id="0" name="Object 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262063" y="2706688"/>
                        <a:ext cx="3921125" cy="54133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4101" name="Object 5"/>
          <p:cNvGraphicFramePr>
            <a:graphicFrameLocks noChangeAspect="1"/>
          </p:cNvGraphicFramePr>
          <p:nvPr/>
        </p:nvGraphicFramePr>
        <p:xfrm>
          <a:off x="1177925" y="2901950"/>
          <a:ext cx="1608138" cy="884238"/>
        </p:xfrm>
        <a:graphic>
          <a:graphicData uri="http://schemas.openxmlformats.org/presentationml/2006/ole">
            <mc:AlternateContent xmlns:mc="http://schemas.openxmlformats.org/markup-compatibility/2006">
              <mc:Choice xmlns:v="urn:schemas-microsoft-com:vml" Requires="v">
                <p:oleObj spid="_x0000_s11293" name="Equation" r:id="rId9" imgW="901700" imgH="457200" progId="Equation.DSMT4">
                  <p:embed/>
                </p:oleObj>
              </mc:Choice>
              <mc:Fallback>
                <p:oleObj name="Equation" r:id="rId9" imgW="901700" imgH="457200" progId="Equation.DSMT4">
                  <p:embed/>
                  <p:pic>
                    <p:nvPicPr>
                      <p:cNvPr id="0" name="Object 5"/>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177925" y="2901950"/>
                        <a:ext cx="1608138" cy="88423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4119" name="TextBox 21"/>
          <p:cNvSpPr txBox="1">
            <a:spLocks noChangeArrowheads="1"/>
          </p:cNvSpPr>
          <p:nvPr/>
        </p:nvSpPr>
        <p:spPr bwMode="auto">
          <a:xfrm>
            <a:off x="500063" y="4414838"/>
            <a:ext cx="2428875"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2400"/>
              <a:t>Ta nói: đa thức </a:t>
            </a:r>
          </a:p>
        </p:txBody>
      </p:sp>
      <p:sp>
        <p:nvSpPr>
          <p:cNvPr id="4120" name="TextBox 22"/>
          <p:cNvSpPr txBox="1">
            <a:spLocks noChangeArrowheads="1"/>
          </p:cNvSpPr>
          <p:nvPr/>
        </p:nvSpPr>
        <p:spPr bwMode="auto">
          <a:xfrm>
            <a:off x="4286250" y="4467225"/>
            <a:ext cx="4357688"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2400"/>
              <a:t>là hiệu của hai đa thức  A,B</a:t>
            </a:r>
          </a:p>
        </p:txBody>
      </p:sp>
      <p:graphicFrame>
        <p:nvGraphicFramePr>
          <p:cNvPr id="4102" name="Object 6"/>
          <p:cNvGraphicFramePr>
            <a:graphicFrameLocks noChangeAspect="1"/>
          </p:cNvGraphicFramePr>
          <p:nvPr/>
        </p:nvGraphicFramePr>
        <p:xfrm>
          <a:off x="2786063" y="4414838"/>
          <a:ext cx="1403350" cy="514350"/>
        </p:xfrm>
        <a:graphic>
          <a:graphicData uri="http://schemas.openxmlformats.org/presentationml/2006/ole">
            <mc:AlternateContent xmlns:mc="http://schemas.openxmlformats.org/markup-compatibility/2006">
              <mc:Choice xmlns:v="urn:schemas-microsoft-com:vml" Requires="v">
                <p:oleObj spid="_x0000_s11294" name="Equation" r:id="rId11" imgW="787400" imgH="228600" progId="Equation.DSMT4">
                  <p:embed/>
                </p:oleObj>
              </mc:Choice>
              <mc:Fallback>
                <p:oleObj name="Equation" r:id="rId11" imgW="787400" imgH="228600" progId="Equation.DSMT4">
                  <p:embed/>
                  <p:pic>
                    <p:nvPicPr>
                      <p:cNvPr id="0" name="Object 6"/>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2786063" y="4414838"/>
                        <a:ext cx="1403350" cy="5143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11279" name="Text Box 7"/>
          <p:cNvSpPr txBox="1">
            <a:spLocks noChangeArrowheads="1"/>
          </p:cNvSpPr>
          <p:nvPr/>
        </p:nvSpPr>
        <p:spPr bwMode="auto">
          <a:xfrm>
            <a:off x="0" y="-26988"/>
            <a:ext cx="9144000" cy="584201"/>
          </a:xfrm>
          <a:prstGeom prst="rect">
            <a:avLst/>
          </a:prstGeom>
          <a:solidFill>
            <a:srgbClr val="006600"/>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spcBef>
                <a:spcPct val="50000"/>
              </a:spcBef>
            </a:pPr>
            <a:r>
              <a:rPr lang="en-US" sz="3200" b="1">
                <a:solidFill>
                  <a:srgbClr val="FFFF00"/>
                </a:solidFill>
              </a:rPr>
              <a:t>TIẾT 57: BÀI 6. CỘNG, TRỪ ĐA THỨC</a:t>
            </a:r>
          </a:p>
        </p:txBody>
      </p:sp>
    </p:spTree>
  </p:cSld>
  <p:clrMapOvr>
    <a:masterClrMapping/>
  </p:clrMapOvr>
  <p:transition>
    <p:split orient="vert"/>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7176"/>
                                        </p:tgtEl>
                                        <p:attrNameLst>
                                          <p:attrName>style.visibility</p:attrName>
                                        </p:attrNameLst>
                                      </p:cBhvr>
                                      <p:to>
                                        <p:strVal val="visible"/>
                                      </p:to>
                                    </p:set>
                                    <p:animEffect transition="in" filter="wipe(left)">
                                      <p:cBhvr>
                                        <p:cTn id="7" dur="500"/>
                                        <p:tgtEl>
                                          <p:spTgt spid="7176"/>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26"/>
                                        </p:tgtEl>
                                        <p:attrNameLst>
                                          <p:attrName>style.visibility</p:attrName>
                                        </p:attrNameLst>
                                      </p:cBhvr>
                                      <p:to>
                                        <p:strVal val="visible"/>
                                      </p:to>
                                    </p:set>
                                    <p:animEffect transition="in" filter="wipe(left)">
                                      <p:cBhvr>
                                        <p:cTn id="12" dur="1000"/>
                                        <p:tgtEl>
                                          <p:spTgt spid="26"/>
                                        </p:tgtEl>
                                      </p:cBhvr>
                                    </p:animEffect>
                                  </p:childTnLst>
                                </p:cTn>
                              </p:par>
                              <p:par>
                                <p:cTn id="13" presetID="3" presetClass="entr" presetSubtype="10" fill="hold" grpId="0" nodeType="withEffect">
                                  <p:stCondLst>
                                    <p:cond delay="0"/>
                                  </p:stCondLst>
                                  <p:childTnLst>
                                    <p:set>
                                      <p:cBhvr>
                                        <p:cTn id="14" dur="1" fill="hold">
                                          <p:stCondLst>
                                            <p:cond delay="0"/>
                                          </p:stCondLst>
                                        </p:cTn>
                                        <p:tgtEl>
                                          <p:spTgt spid="4118"/>
                                        </p:tgtEl>
                                        <p:attrNameLst>
                                          <p:attrName>style.visibility</p:attrName>
                                        </p:attrNameLst>
                                      </p:cBhvr>
                                      <p:to>
                                        <p:strVal val="visible"/>
                                      </p:to>
                                    </p:set>
                                    <p:animEffect transition="in" filter="blinds(horizontal)">
                                      <p:cBhvr>
                                        <p:cTn id="15" dur="500"/>
                                        <p:tgtEl>
                                          <p:spTgt spid="4118"/>
                                        </p:tgtEl>
                                      </p:cBhvr>
                                    </p:animEffect>
                                  </p:childTnLst>
                                </p:cTn>
                              </p:par>
                              <p:par>
                                <p:cTn id="16" presetID="3" presetClass="entr" presetSubtype="10" fill="hold" grpId="1" nodeType="withEffect">
                                  <p:stCondLst>
                                    <p:cond delay="0"/>
                                  </p:stCondLst>
                                  <p:childTnLst>
                                    <p:set>
                                      <p:cBhvr>
                                        <p:cTn id="17" dur="1" fill="hold">
                                          <p:stCondLst>
                                            <p:cond delay="0"/>
                                          </p:stCondLst>
                                        </p:cTn>
                                        <p:tgtEl>
                                          <p:spTgt spid="26"/>
                                        </p:tgtEl>
                                        <p:attrNameLst>
                                          <p:attrName>style.visibility</p:attrName>
                                        </p:attrNameLst>
                                      </p:cBhvr>
                                      <p:to>
                                        <p:strVal val="visible"/>
                                      </p:to>
                                    </p:set>
                                    <p:animEffect transition="in" filter="blinds(horizontal)">
                                      <p:cBhvr>
                                        <p:cTn id="18" dur="500"/>
                                        <p:tgtEl>
                                          <p:spTgt spid="26"/>
                                        </p:tgtEl>
                                      </p:cBhvr>
                                    </p:animEffect>
                                  </p:childTnLst>
                                </p:cTn>
                              </p:par>
                            </p:childTnLst>
                          </p:cTn>
                        </p:par>
                      </p:childTnLst>
                    </p:cTn>
                  </p:par>
                  <p:par>
                    <p:cTn id="19" fill="hold" nodeType="clickPar">
                      <p:stCondLst>
                        <p:cond delay="indefinite"/>
                      </p:stCondLst>
                      <p:childTnLst>
                        <p:par>
                          <p:cTn id="20" fill="hold" nodeType="withGroup">
                            <p:stCondLst>
                              <p:cond delay="0"/>
                            </p:stCondLst>
                            <p:childTnLst>
                              <p:par>
                                <p:cTn id="21" presetID="3" presetClass="entr" presetSubtype="10" fill="hold" nodeType="clickEffect">
                                  <p:stCondLst>
                                    <p:cond delay="0"/>
                                  </p:stCondLst>
                                  <p:childTnLst>
                                    <p:set>
                                      <p:cBhvr>
                                        <p:cTn id="22" dur="1" fill="hold">
                                          <p:stCondLst>
                                            <p:cond delay="0"/>
                                          </p:stCondLst>
                                        </p:cTn>
                                        <p:tgtEl>
                                          <p:spTgt spid="4098"/>
                                        </p:tgtEl>
                                        <p:attrNameLst>
                                          <p:attrName>style.visibility</p:attrName>
                                        </p:attrNameLst>
                                      </p:cBhvr>
                                      <p:to>
                                        <p:strVal val="visible"/>
                                      </p:to>
                                    </p:set>
                                    <p:animEffect transition="in" filter="blinds(horizontal)">
                                      <p:cBhvr>
                                        <p:cTn id="23" dur="500"/>
                                        <p:tgtEl>
                                          <p:spTgt spid="4098"/>
                                        </p:tgtEl>
                                      </p:cBhvr>
                                    </p:animEffect>
                                  </p:childTnLst>
                                </p:cTn>
                              </p:par>
                            </p:childTnLst>
                          </p:cTn>
                        </p:par>
                      </p:childTnLst>
                    </p:cTn>
                  </p:par>
                  <p:par>
                    <p:cTn id="24" fill="hold" nodeType="clickPar">
                      <p:stCondLst>
                        <p:cond delay="indefinite"/>
                      </p:stCondLst>
                      <p:childTnLst>
                        <p:par>
                          <p:cTn id="25" fill="hold" nodeType="withGroup">
                            <p:stCondLst>
                              <p:cond delay="0"/>
                            </p:stCondLst>
                            <p:childTnLst>
                              <p:par>
                                <p:cTn id="26" presetID="3" presetClass="entr" presetSubtype="10" fill="hold" nodeType="clickEffect">
                                  <p:stCondLst>
                                    <p:cond delay="0"/>
                                  </p:stCondLst>
                                  <p:childTnLst>
                                    <p:set>
                                      <p:cBhvr>
                                        <p:cTn id="27" dur="1" fill="hold">
                                          <p:stCondLst>
                                            <p:cond delay="0"/>
                                          </p:stCondLst>
                                        </p:cTn>
                                        <p:tgtEl>
                                          <p:spTgt spid="4099"/>
                                        </p:tgtEl>
                                        <p:attrNameLst>
                                          <p:attrName>style.visibility</p:attrName>
                                        </p:attrNameLst>
                                      </p:cBhvr>
                                      <p:to>
                                        <p:strVal val="visible"/>
                                      </p:to>
                                    </p:set>
                                    <p:animEffect transition="in" filter="blinds(horizontal)">
                                      <p:cBhvr>
                                        <p:cTn id="28" dur="500"/>
                                        <p:tgtEl>
                                          <p:spTgt spid="4099"/>
                                        </p:tgtEl>
                                      </p:cBhvr>
                                    </p:animEffect>
                                  </p:childTnLst>
                                </p:cTn>
                              </p:par>
                            </p:childTnLst>
                          </p:cTn>
                        </p:par>
                      </p:childTnLst>
                    </p:cTn>
                  </p:par>
                  <p:par>
                    <p:cTn id="29" fill="hold" nodeType="clickPar">
                      <p:stCondLst>
                        <p:cond delay="indefinite"/>
                      </p:stCondLst>
                      <p:childTnLst>
                        <p:par>
                          <p:cTn id="30" fill="hold" nodeType="withGroup">
                            <p:stCondLst>
                              <p:cond delay="0"/>
                            </p:stCondLst>
                            <p:childTnLst>
                              <p:par>
                                <p:cTn id="31" presetID="3" presetClass="entr" presetSubtype="10" fill="hold" grpId="0" nodeType="clickEffect">
                                  <p:stCondLst>
                                    <p:cond delay="0"/>
                                  </p:stCondLst>
                                  <p:childTnLst>
                                    <p:set>
                                      <p:cBhvr>
                                        <p:cTn id="32" dur="1" fill="hold">
                                          <p:stCondLst>
                                            <p:cond delay="0"/>
                                          </p:stCondLst>
                                        </p:cTn>
                                        <p:tgtEl>
                                          <p:spTgt spid="7184"/>
                                        </p:tgtEl>
                                        <p:attrNameLst>
                                          <p:attrName>style.visibility</p:attrName>
                                        </p:attrNameLst>
                                      </p:cBhvr>
                                      <p:to>
                                        <p:strVal val="visible"/>
                                      </p:to>
                                    </p:set>
                                    <p:animEffect transition="in" filter="blinds(horizontal)">
                                      <p:cBhvr>
                                        <p:cTn id="33" dur="500"/>
                                        <p:tgtEl>
                                          <p:spTgt spid="7184"/>
                                        </p:tgtEl>
                                      </p:cBhvr>
                                    </p:animEffect>
                                  </p:childTnLst>
                                </p:cTn>
                              </p:par>
                            </p:childTnLst>
                          </p:cTn>
                        </p:par>
                      </p:childTnLst>
                    </p:cTn>
                  </p:par>
                  <p:par>
                    <p:cTn id="34" fill="hold" nodeType="clickPar">
                      <p:stCondLst>
                        <p:cond delay="indefinite"/>
                      </p:stCondLst>
                      <p:childTnLst>
                        <p:par>
                          <p:cTn id="35" fill="hold" nodeType="withGroup">
                            <p:stCondLst>
                              <p:cond delay="0"/>
                            </p:stCondLst>
                            <p:childTnLst>
                              <p:par>
                                <p:cTn id="36" presetID="3" presetClass="entr" presetSubtype="10" fill="hold" nodeType="clickEffect">
                                  <p:stCondLst>
                                    <p:cond delay="0"/>
                                  </p:stCondLst>
                                  <p:childTnLst>
                                    <p:set>
                                      <p:cBhvr>
                                        <p:cTn id="37" dur="1" fill="hold">
                                          <p:stCondLst>
                                            <p:cond delay="0"/>
                                          </p:stCondLst>
                                        </p:cTn>
                                        <p:tgtEl>
                                          <p:spTgt spid="4100"/>
                                        </p:tgtEl>
                                        <p:attrNameLst>
                                          <p:attrName>style.visibility</p:attrName>
                                        </p:attrNameLst>
                                      </p:cBhvr>
                                      <p:to>
                                        <p:strVal val="visible"/>
                                      </p:to>
                                    </p:set>
                                    <p:animEffect transition="in" filter="blinds(horizontal)">
                                      <p:cBhvr>
                                        <p:cTn id="38" dur="500"/>
                                        <p:tgtEl>
                                          <p:spTgt spid="4100"/>
                                        </p:tgtEl>
                                      </p:cBhvr>
                                    </p:animEffect>
                                  </p:childTnLst>
                                </p:cTn>
                              </p:par>
                            </p:childTnLst>
                          </p:cTn>
                        </p:par>
                      </p:childTnLst>
                    </p:cTn>
                  </p:par>
                  <p:par>
                    <p:cTn id="39" fill="hold" nodeType="clickPar">
                      <p:stCondLst>
                        <p:cond delay="indefinite"/>
                      </p:stCondLst>
                      <p:childTnLst>
                        <p:par>
                          <p:cTn id="40" fill="hold" nodeType="withGroup">
                            <p:stCondLst>
                              <p:cond delay="0"/>
                            </p:stCondLst>
                            <p:childTnLst>
                              <p:par>
                                <p:cTn id="41" presetID="6" presetClass="entr" presetSubtype="16" fill="hold" grpId="0" nodeType="clickEffect">
                                  <p:stCondLst>
                                    <p:cond delay="0"/>
                                  </p:stCondLst>
                                  <p:childTnLst>
                                    <p:set>
                                      <p:cBhvr>
                                        <p:cTn id="42" dur="1" fill="hold">
                                          <p:stCondLst>
                                            <p:cond delay="0"/>
                                          </p:stCondLst>
                                        </p:cTn>
                                        <p:tgtEl>
                                          <p:spTgt spid="7185"/>
                                        </p:tgtEl>
                                        <p:attrNameLst>
                                          <p:attrName>style.visibility</p:attrName>
                                        </p:attrNameLst>
                                      </p:cBhvr>
                                      <p:to>
                                        <p:strVal val="visible"/>
                                      </p:to>
                                    </p:set>
                                    <p:animEffect transition="in" filter="circle(in)">
                                      <p:cBhvr>
                                        <p:cTn id="43" dur="1000"/>
                                        <p:tgtEl>
                                          <p:spTgt spid="7185"/>
                                        </p:tgtEl>
                                      </p:cBhvr>
                                    </p:animEffect>
                                  </p:childTnLst>
                                </p:cTn>
                              </p:par>
                            </p:childTnLst>
                          </p:cTn>
                        </p:par>
                      </p:childTnLst>
                    </p:cTn>
                  </p:par>
                  <p:par>
                    <p:cTn id="44" fill="hold" nodeType="clickPar">
                      <p:stCondLst>
                        <p:cond delay="indefinite"/>
                      </p:stCondLst>
                      <p:childTnLst>
                        <p:par>
                          <p:cTn id="45" fill="hold" nodeType="withGroup">
                            <p:stCondLst>
                              <p:cond delay="0"/>
                            </p:stCondLst>
                            <p:childTnLst>
                              <p:par>
                                <p:cTn id="46" presetID="3" presetClass="entr" presetSubtype="10" fill="hold" nodeType="clickEffect">
                                  <p:stCondLst>
                                    <p:cond delay="0"/>
                                  </p:stCondLst>
                                  <p:childTnLst>
                                    <p:set>
                                      <p:cBhvr>
                                        <p:cTn id="47" dur="1" fill="hold">
                                          <p:stCondLst>
                                            <p:cond delay="0"/>
                                          </p:stCondLst>
                                        </p:cTn>
                                        <p:tgtEl>
                                          <p:spTgt spid="4101"/>
                                        </p:tgtEl>
                                        <p:attrNameLst>
                                          <p:attrName>style.visibility</p:attrName>
                                        </p:attrNameLst>
                                      </p:cBhvr>
                                      <p:to>
                                        <p:strVal val="visible"/>
                                      </p:to>
                                    </p:set>
                                    <p:animEffect transition="in" filter="blinds(horizontal)">
                                      <p:cBhvr>
                                        <p:cTn id="48" dur="500"/>
                                        <p:tgtEl>
                                          <p:spTgt spid="4101"/>
                                        </p:tgtEl>
                                      </p:cBhvr>
                                    </p:animEffect>
                                  </p:childTnLst>
                                </p:cTn>
                              </p:par>
                            </p:childTnLst>
                          </p:cTn>
                        </p:par>
                      </p:childTnLst>
                    </p:cTn>
                  </p:par>
                  <p:par>
                    <p:cTn id="49" fill="hold" nodeType="clickPar">
                      <p:stCondLst>
                        <p:cond delay="indefinite"/>
                      </p:stCondLst>
                      <p:childTnLst>
                        <p:par>
                          <p:cTn id="50" fill="hold" nodeType="withGroup">
                            <p:stCondLst>
                              <p:cond delay="0"/>
                            </p:stCondLst>
                            <p:childTnLst>
                              <p:par>
                                <p:cTn id="51" presetID="3" presetClass="entr" presetSubtype="10" fill="hold" grpId="0" nodeType="clickEffect">
                                  <p:stCondLst>
                                    <p:cond delay="0"/>
                                  </p:stCondLst>
                                  <p:childTnLst>
                                    <p:set>
                                      <p:cBhvr>
                                        <p:cTn id="52" dur="1" fill="hold">
                                          <p:stCondLst>
                                            <p:cond delay="0"/>
                                          </p:stCondLst>
                                        </p:cTn>
                                        <p:tgtEl>
                                          <p:spTgt spid="7186"/>
                                        </p:tgtEl>
                                        <p:attrNameLst>
                                          <p:attrName>style.visibility</p:attrName>
                                        </p:attrNameLst>
                                      </p:cBhvr>
                                      <p:to>
                                        <p:strVal val="visible"/>
                                      </p:to>
                                    </p:set>
                                    <p:animEffect transition="in" filter="blinds(horizontal)">
                                      <p:cBhvr>
                                        <p:cTn id="53" dur="500"/>
                                        <p:tgtEl>
                                          <p:spTgt spid="7186"/>
                                        </p:tgtEl>
                                      </p:cBhvr>
                                    </p:animEffect>
                                  </p:childTnLst>
                                </p:cTn>
                              </p:par>
                            </p:childTnLst>
                          </p:cTn>
                        </p:par>
                      </p:childTnLst>
                    </p:cTn>
                  </p:par>
                  <p:par>
                    <p:cTn id="54" fill="hold" nodeType="clickPar">
                      <p:stCondLst>
                        <p:cond delay="indefinite"/>
                      </p:stCondLst>
                      <p:childTnLst>
                        <p:par>
                          <p:cTn id="55" fill="hold" nodeType="withGroup">
                            <p:stCondLst>
                              <p:cond delay="0"/>
                            </p:stCondLst>
                            <p:childTnLst>
                              <p:par>
                                <p:cTn id="56" presetID="3" presetClass="entr" presetSubtype="10" fill="hold" grpId="0" nodeType="clickEffect">
                                  <p:stCondLst>
                                    <p:cond delay="0"/>
                                  </p:stCondLst>
                                  <p:childTnLst>
                                    <p:set>
                                      <p:cBhvr>
                                        <p:cTn id="57" dur="1" fill="hold">
                                          <p:stCondLst>
                                            <p:cond delay="0"/>
                                          </p:stCondLst>
                                        </p:cTn>
                                        <p:tgtEl>
                                          <p:spTgt spid="4119"/>
                                        </p:tgtEl>
                                        <p:attrNameLst>
                                          <p:attrName>style.visibility</p:attrName>
                                        </p:attrNameLst>
                                      </p:cBhvr>
                                      <p:to>
                                        <p:strVal val="visible"/>
                                      </p:to>
                                    </p:set>
                                    <p:animEffect transition="in" filter="blinds(horizontal)">
                                      <p:cBhvr>
                                        <p:cTn id="58" dur="500"/>
                                        <p:tgtEl>
                                          <p:spTgt spid="4119"/>
                                        </p:tgtEl>
                                      </p:cBhvr>
                                    </p:animEffect>
                                  </p:childTnLst>
                                </p:cTn>
                              </p:par>
                              <p:par>
                                <p:cTn id="59" presetID="3" presetClass="entr" presetSubtype="10" fill="hold" nodeType="withEffect">
                                  <p:stCondLst>
                                    <p:cond delay="0"/>
                                  </p:stCondLst>
                                  <p:childTnLst>
                                    <p:set>
                                      <p:cBhvr>
                                        <p:cTn id="60" dur="1" fill="hold">
                                          <p:stCondLst>
                                            <p:cond delay="0"/>
                                          </p:stCondLst>
                                        </p:cTn>
                                        <p:tgtEl>
                                          <p:spTgt spid="4102"/>
                                        </p:tgtEl>
                                        <p:attrNameLst>
                                          <p:attrName>style.visibility</p:attrName>
                                        </p:attrNameLst>
                                      </p:cBhvr>
                                      <p:to>
                                        <p:strVal val="visible"/>
                                      </p:to>
                                    </p:set>
                                    <p:animEffect transition="in" filter="blinds(horizontal)">
                                      <p:cBhvr>
                                        <p:cTn id="61" dur="500"/>
                                        <p:tgtEl>
                                          <p:spTgt spid="4102"/>
                                        </p:tgtEl>
                                      </p:cBhvr>
                                    </p:animEffect>
                                  </p:childTnLst>
                                </p:cTn>
                              </p:par>
                              <p:par>
                                <p:cTn id="62" presetID="3" presetClass="entr" presetSubtype="10" fill="hold" grpId="0" nodeType="withEffect">
                                  <p:stCondLst>
                                    <p:cond delay="0"/>
                                  </p:stCondLst>
                                  <p:childTnLst>
                                    <p:set>
                                      <p:cBhvr>
                                        <p:cTn id="63" dur="1" fill="hold">
                                          <p:stCondLst>
                                            <p:cond delay="0"/>
                                          </p:stCondLst>
                                        </p:cTn>
                                        <p:tgtEl>
                                          <p:spTgt spid="4120"/>
                                        </p:tgtEl>
                                        <p:attrNameLst>
                                          <p:attrName>style.visibility</p:attrName>
                                        </p:attrNameLst>
                                      </p:cBhvr>
                                      <p:to>
                                        <p:strVal val="visible"/>
                                      </p:to>
                                    </p:set>
                                    <p:animEffect transition="in" filter="blinds(horizontal)">
                                      <p:cBhvr>
                                        <p:cTn id="64" dur="500"/>
                                        <p:tgtEl>
                                          <p:spTgt spid="412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76" grpId="0"/>
      <p:bldP spid="7184" grpId="0"/>
      <p:bldP spid="7185" grpId="0"/>
      <p:bldP spid="7186" grpId="0"/>
      <p:bldP spid="26" grpId="0"/>
      <p:bldP spid="26" grpId="1"/>
      <p:bldP spid="4118" grpId="0"/>
      <p:bldP spid="4119" grpId="0"/>
      <p:bldP spid="4120"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ext Box 8"/>
          <p:cNvSpPr txBox="1">
            <a:spLocks noChangeArrowheads="1"/>
          </p:cNvSpPr>
          <p:nvPr/>
        </p:nvSpPr>
        <p:spPr bwMode="auto">
          <a:xfrm>
            <a:off x="96838" y="620713"/>
            <a:ext cx="3467100"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US" sz="2400" b="1" u="sng">
                <a:solidFill>
                  <a:srgbClr val="CC0000"/>
                </a:solidFill>
              </a:rPr>
              <a:t>2. Trừ hai đa thức</a:t>
            </a:r>
            <a:r>
              <a:rPr lang="en-US" sz="2400"/>
              <a:t> </a:t>
            </a:r>
          </a:p>
        </p:txBody>
      </p:sp>
      <p:sp>
        <p:nvSpPr>
          <p:cNvPr id="12291" name="Line 24"/>
          <p:cNvSpPr>
            <a:spLocks noChangeShapeType="1"/>
          </p:cNvSpPr>
          <p:nvPr/>
        </p:nvSpPr>
        <p:spPr bwMode="auto">
          <a:xfrm>
            <a:off x="8864600" y="101600"/>
            <a:ext cx="0" cy="620713"/>
          </a:xfrm>
          <a:prstGeom prst="line">
            <a:avLst/>
          </a:prstGeom>
          <a:noFill/>
          <a:ln w="57150" cmpd="thinThick">
            <a:solidFill>
              <a:srgbClr val="0099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140" name="TextBox 26"/>
          <p:cNvSpPr txBox="1">
            <a:spLocks noChangeArrowheads="1"/>
          </p:cNvSpPr>
          <p:nvPr/>
        </p:nvSpPr>
        <p:spPr bwMode="auto">
          <a:xfrm>
            <a:off x="214313" y="1143000"/>
            <a:ext cx="1500187"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2400"/>
              <a:t> +VD2:</a:t>
            </a:r>
          </a:p>
        </p:txBody>
      </p:sp>
      <p:graphicFrame>
        <p:nvGraphicFramePr>
          <p:cNvPr id="5122" name="Object 2"/>
          <p:cNvGraphicFramePr>
            <a:graphicFrameLocks noChangeAspect="1"/>
          </p:cNvGraphicFramePr>
          <p:nvPr/>
        </p:nvGraphicFramePr>
        <p:xfrm>
          <a:off x="1285875" y="1143000"/>
          <a:ext cx="3625850" cy="500063"/>
        </p:xfrm>
        <a:graphic>
          <a:graphicData uri="http://schemas.openxmlformats.org/presentationml/2006/ole">
            <mc:AlternateContent xmlns:mc="http://schemas.openxmlformats.org/markup-compatibility/2006">
              <mc:Choice xmlns:v="urn:schemas-microsoft-com:vml" Requires="v">
                <p:oleObj spid="_x0000_s12317" name="Equation" r:id="rId3" imgW="1625600" imgH="228600" progId="Equation.DSMT4">
                  <p:embed/>
                </p:oleObj>
              </mc:Choice>
              <mc:Fallback>
                <p:oleObj name="Equation" r:id="rId3" imgW="1625600" imgH="228600" progId="Equation.DSMT4">
                  <p:embed/>
                  <p:pic>
                    <p:nvPicPr>
                      <p:cNvPr id="0" name="Object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285875" y="1143000"/>
                        <a:ext cx="3625850" cy="5000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5123" name="Object 3"/>
          <p:cNvGraphicFramePr>
            <a:graphicFrameLocks noChangeAspect="1"/>
          </p:cNvGraphicFramePr>
          <p:nvPr/>
        </p:nvGraphicFramePr>
        <p:xfrm>
          <a:off x="5429250" y="500063"/>
          <a:ext cx="3500438" cy="1389062"/>
        </p:xfrm>
        <a:graphic>
          <a:graphicData uri="http://schemas.openxmlformats.org/presentationml/2006/ole">
            <mc:AlternateContent xmlns:mc="http://schemas.openxmlformats.org/markup-compatibility/2006">
              <mc:Choice xmlns:v="urn:schemas-microsoft-com:vml" Requires="v">
                <p:oleObj spid="_x0000_s12318" name="Equation" r:id="rId5" imgW="1651000" imgH="635000" progId="Equation.DSMT4">
                  <p:embed/>
                </p:oleObj>
              </mc:Choice>
              <mc:Fallback>
                <p:oleObj name="Equation" r:id="rId5" imgW="1651000" imgH="635000" progId="Equation.DSMT4">
                  <p:embed/>
                  <p:pic>
                    <p:nvPicPr>
                      <p:cNvPr id="0" name="Object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429250" y="500063"/>
                        <a:ext cx="3500438" cy="138906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5141" name="TextBox 28"/>
          <p:cNvSpPr txBox="1">
            <a:spLocks noChangeArrowheads="1"/>
          </p:cNvSpPr>
          <p:nvPr/>
        </p:nvSpPr>
        <p:spPr bwMode="auto">
          <a:xfrm>
            <a:off x="4929188" y="1181100"/>
            <a:ext cx="1000125"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2400"/>
              <a:t>và </a:t>
            </a:r>
          </a:p>
        </p:txBody>
      </p:sp>
      <p:sp>
        <p:nvSpPr>
          <p:cNvPr id="5142" name="TextBox 29"/>
          <p:cNvSpPr txBox="1">
            <a:spLocks noChangeArrowheads="1"/>
          </p:cNvSpPr>
          <p:nvPr/>
        </p:nvSpPr>
        <p:spPr bwMode="auto">
          <a:xfrm>
            <a:off x="785813" y="1714500"/>
            <a:ext cx="2071687"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2400"/>
              <a:t>Tính : M - N</a:t>
            </a:r>
          </a:p>
        </p:txBody>
      </p:sp>
      <p:graphicFrame>
        <p:nvGraphicFramePr>
          <p:cNvPr id="5124" name="Object 4"/>
          <p:cNvGraphicFramePr>
            <a:graphicFrameLocks noChangeAspect="1"/>
          </p:cNvGraphicFramePr>
          <p:nvPr/>
        </p:nvGraphicFramePr>
        <p:xfrm>
          <a:off x="800100" y="2143125"/>
          <a:ext cx="4900613" cy="1277938"/>
        </p:xfrm>
        <a:graphic>
          <a:graphicData uri="http://schemas.openxmlformats.org/presentationml/2006/ole">
            <mc:AlternateContent xmlns:mc="http://schemas.openxmlformats.org/markup-compatibility/2006">
              <mc:Choice xmlns:v="urn:schemas-microsoft-com:vml" Requires="v">
                <p:oleObj spid="_x0000_s12319" name="Equation" r:id="rId7" imgW="3263900" imgH="635000" progId="Equation.DSMT4">
                  <p:embed/>
                </p:oleObj>
              </mc:Choice>
              <mc:Fallback>
                <p:oleObj name="Equation" r:id="rId7" imgW="3263900" imgH="635000" progId="Equation.DSMT4">
                  <p:embed/>
                  <p:pic>
                    <p:nvPicPr>
                      <p:cNvPr id="0" name="Object 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800100" y="2143125"/>
                        <a:ext cx="4900613" cy="127793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5125" name="Object 5"/>
          <p:cNvGraphicFramePr>
            <a:graphicFrameLocks noChangeAspect="1"/>
          </p:cNvGraphicFramePr>
          <p:nvPr/>
        </p:nvGraphicFramePr>
        <p:xfrm>
          <a:off x="1331913" y="3716338"/>
          <a:ext cx="4471987" cy="876300"/>
        </p:xfrm>
        <a:graphic>
          <a:graphicData uri="http://schemas.openxmlformats.org/presentationml/2006/ole">
            <mc:AlternateContent xmlns:mc="http://schemas.openxmlformats.org/markup-compatibility/2006">
              <mc:Choice xmlns:v="urn:schemas-microsoft-com:vml" Requires="v">
                <p:oleObj spid="_x0000_s12320" name="Equation" r:id="rId9" imgW="2933700" imgH="431800" progId="Equation.DSMT4">
                  <p:embed/>
                </p:oleObj>
              </mc:Choice>
              <mc:Fallback>
                <p:oleObj name="Equation" r:id="rId9" imgW="2933700" imgH="431800" progId="Equation.DSMT4">
                  <p:embed/>
                  <p:pic>
                    <p:nvPicPr>
                      <p:cNvPr id="0" name="Object 5"/>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331913" y="3716338"/>
                        <a:ext cx="4471987" cy="8763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5126" name="Object 6"/>
          <p:cNvGraphicFramePr>
            <a:graphicFrameLocks noChangeAspect="1"/>
          </p:cNvGraphicFramePr>
          <p:nvPr/>
        </p:nvGraphicFramePr>
        <p:xfrm>
          <a:off x="1357313" y="4714875"/>
          <a:ext cx="2536825" cy="785813"/>
        </p:xfrm>
        <a:graphic>
          <a:graphicData uri="http://schemas.openxmlformats.org/presentationml/2006/ole">
            <mc:AlternateContent xmlns:mc="http://schemas.openxmlformats.org/markup-compatibility/2006">
              <mc:Choice xmlns:v="urn:schemas-microsoft-com:vml" Requires="v">
                <p:oleObj spid="_x0000_s12321" name="Equation" r:id="rId11" imgW="1473200" imgH="393700" progId="Equation.DSMT4">
                  <p:embed/>
                </p:oleObj>
              </mc:Choice>
              <mc:Fallback>
                <p:oleObj name="Equation" r:id="rId11" imgW="1473200" imgH="393700" progId="Equation.DSMT4">
                  <p:embed/>
                  <p:pic>
                    <p:nvPicPr>
                      <p:cNvPr id="0" name="Object 6"/>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1357313" y="4714875"/>
                        <a:ext cx="2536825" cy="78581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2300" name="Object 8"/>
          <p:cNvGraphicFramePr>
            <a:graphicFrameLocks noChangeAspect="1"/>
          </p:cNvGraphicFramePr>
          <p:nvPr/>
        </p:nvGraphicFramePr>
        <p:xfrm>
          <a:off x="4514850" y="3338513"/>
          <a:ext cx="114300" cy="177800"/>
        </p:xfrm>
        <a:graphic>
          <a:graphicData uri="http://schemas.openxmlformats.org/presentationml/2006/ole">
            <mc:AlternateContent xmlns:mc="http://schemas.openxmlformats.org/markup-compatibility/2006">
              <mc:Choice xmlns:v="urn:schemas-microsoft-com:vml" Requires="v">
                <p:oleObj spid="_x0000_s12322" name="Equation" r:id="rId13" imgW="114102" imgH="177492" progId="Equation.DSMT4">
                  <p:embed/>
                </p:oleObj>
              </mc:Choice>
              <mc:Fallback>
                <p:oleObj name="Equation" r:id="rId13" imgW="114102" imgH="177492" progId="Equation.DSMT4">
                  <p:embed/>
                  <p:pic>
                    <p:nvPicPr>
                      <p:cNvPr id="0" name="Object 8"/>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4514850" y="3338513"/>
                        <a:ext cx="114300" cy="1778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5128" name="Object 9"/>
          <p:cNvGraphicFramePr>
            <a:graphicFrameLocks noChangeAspect="1"/>
          </p:cNvGraphicFramePr>
          <p:nvPr/>
        </p:nvGraphicFramePr>
        <p:xfrm>
          <a:off x="1357313" y="2928938"/>
          <a:ext cx="4160837" cy="768350"/>
        </p:xfrm>
        <a:graphic>
          <a:graphicData uri="http://schemas.openxmlformats.org/presentationml/2006/ole">
            <mc:AlternateContent xmlns:mc="http://schemas.openxmlformats.org/markup-compatibility/2006">
              <mc:Choice xmlns:v="urn:schemas-microsoft-com:vml" Requires="v">
                <p:oleObj spid="_x0000_s12323" name="Equation" r:id="rId15" imgW="2463800" imgH="393700" progId="Equation.DSMT4">
                  <p:embed/>
                </p:oleObj>
              </mc:Choice>
              <mc:Fallback>
                <p:oleObj name="Equation" r:id="rId15" imgW="2463800" imgH="393700" progId="Equation.DSMT4">
                  <p:embed/>
                  <p:pic>
                    <p:nvPicPr>
                      <p:cNvPr id="0" name="Object 9"/>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1357313" y="2928938"/>
                        <a:ext cx="4160837" cy="7683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12302" name="Text Box 7"/>
          <p:cNvSpPr txBox="1">
            <a:spLocks noChangeArrowheads="1"/>
          </p:cNvSpPr>
          <p:nvPr/>
        </p:nvSpPr>
        <p:spPr bwMode="auto">
          <a:xfrm>
            <a:off x="0" y="-26988"/>
            <a:ext cx="9144000" cy="584201"/>
          </a:xfrm>
          <a:prstGeom prst="rect">
            <a:avLst/>
          </a:prstGeom>
          <a:solidFill>
            <a:srgbClr val="006600"/>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spcBef>
                <a:spcPct val="50000"/>
              </a:spcBef>
            </a:pPr>
            <a:r>
              <a:rPr lang="en-US" sz="3200" b="1">
                <a:solidFill>
                  <a:srgbClr val="FFFF00"/>
                </a:solidFill>
              </a:rPr>
              <a:t>TIẾT 57: BÀI 6. CỘNG, TRỪ ĐA THỨC</a:t>
            </a:r>
          </a:p>
        </p:txBody>
      </p:sp>
    </p:spTree>
  </p:cSld>
  <p:clrMapOvr>
    <a:masterClrMapping/>
  </p:clrMapOvr>
  <p:transition>
    <p:split orient="vert"/>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5140"/>
                                        </p:tgtEl>
                                        <p:attrNameLst>
                                          <p:attrName>style.visibility</p:attrName>
                                        </p:attrNameLst>
                                      </p:cBhvr>
                                      <p:to>
                                        <p:strVal val="visible"/>
                                      </p:to>
                                    </p:set>
                                    <p:animEffect transition="in" filter="blinds(horizontal)">
                                      <p:cBhvr>
                                        <p:cTn id="7" dur="500"/>
                                        <p:tgtEl>
                                          <p:spTgt spid="5140"/>
                                        </p:tgtEl>
                                      </p:cBhvr>
                                    </p:animEffect>
                                  </p:childTnLst>
                                </p:cTn>
                              </p:par>
                              <p:par>
                                <p:cTn id="8" presetID="3" presetClass="entr" presetSubtype="10" fill="hold" nodeType="withEffect">
                                  <p:stCondLst>
                                    <p:cond delay="0"/>
                                  </p:stCondLst>
                                  <p:childTnLst>
                                    <p:set>
                                      <p:cBhvr>
                                        <p:cTn id="9" dur="1" fill="hold">
                                          <p:stCondLst>
                                            <p:cond delay="0"/>
                                          </p:stCondLst>
                                        </p:cTn>
                                        <p:tgtEl>
                                          <p:spTgt spid="5122"/>
                                        </p:tgtEl>
                                        <p:attrNameLst>
                                          <p:attrName>style.visibility</p:attrName>
                                        </p:attrNameLst>
                                      </p:cBhvr>
                                      <p:to>
                                        <p:strVal val="visible"/>
                                      </p:to>
                                    </p:set>
                                    <p:animEffect transition="in" filter="blinds(horizontal)">
                                      <p:cBhvr>
                                        <p:cTn id="10" dur="500"/>
                                        <p:tgtEl>
                                          <p:spTgt spid="5122"/>
                                        </p:tgtEl>
                                      </p:cBhvr>
                                    </p:animEffect>
                                  </p:childTnLst>
                                </p:cTn>
                              </p:par>
                              <p:par>
                                <p:cTn id="11" presetID="3" presetClass="entr" presetSubtype="10" fill="hold" nodeType="withEffect">
                                  <p:stCondLst>
                                    <p:cond delay="0"/>
                                  </p:stCondLst>
                                  <p:childTnLst>
                                    <p:set>
                                      <p:cBhvr>
                                        <p:cTn id="12" dur="1" fill="hold">
                                          <p:stCondLst>
                                            <p:cond delay="0"/>
                                          </p:stCondLst>
                                        </p:cTn>
                                        <p:tgtEl>
                                          <p:spTgt spid="5123"/>
                                        </p:tgtEl>
                                        <p:attrNameLst>
                                          <p:attrName>style.visibility</p:attrName>
                                        </p:attrNameLst>
                                      </p:cBhvr>
                                      <p:to>
                                        <p:strVal val="visible"/>
                                      </p:to>
                                    </p:set>
                                    <p:animEffect transition="in" filter="blinds(horizontal)">
                                      <p:cBhvr>
                                        <p:cTn id="13" dur="500"/>
                                        <p:tgtEl>
                                          <p:spTgt spid="5123"/>
                                        </p:tgtEl>
                                      </p:cBhvr>
                                    </p:animEffect>
                                  </p:childTnLst>
                                </p:cTn>
                              </p:par>
                              <p:par>
                                <p:cTn id="14" presetID="3" presetClass="entr" presetSubtype="10" fill="hold" grpId="0" nodeType="withEffect">
                                  <p:stCondLst>
                                    <p:cond delay="0"/>
                                  </p:stCondLst>
                                  <p:childTnLst>
                                    <p:set>
                                      <p:cBhvr>
                                        <p:cTn id="15" dur="1" fill="hold">
                                          <p:stCondLst>
                                            <p:cond delay="0"/>
                                          </p:stCondLst>
                                        </p:cTn>
                                        <p:tgtEl>
                                          <p:spTgt spid="5141"/>
                                        </p:tgtEl>
                                        <p:attrNameLst>
                                          <p:attrName>style.visibility</p:attrName>
                                        </p:attrNameLst>
                                      </p:cBhvr>
                                      <p:to>
                                        <p:strVal val="visible"/>
                                      </p:to>
                                    </p:set>
                                    <p:animEffect transition="in" filter="blinds(horizontal)">
                                      <p:cBhvr>
                                        <p:cTn id="16" dur="500"/>
                                        <p:tgtEl>
                                          <p:spTgt spid="5141"/>
                                        </p:tgtEl>
                                      </p:cBhvr>
                                    </p:animEffect>
                                  </p:childTnLst>
                                </p:cTn>
                              </p:par>
                              <p:par>
                                <p:cTn id="17" presetID="3" presetClass="entr" presetSubtype="10" fill="hold" grpId="0" nodeType="withEffect">
                                  <p:stCondLst>
                                    <p:cond delay="0"/>
                                  </p:stCondLst>
                                  <p:childTnLst>
                                    <p:set>
                                      <p:cBhvr>
                                        <p:cTn id="18" dur="1" fill="hold">
                                          <p:stCondLst>
                                            <p:cond delay="0"/>
                                          </p:stCondLst>
                                        </p:cTn>
                                        <p:tgtEl>
                                          <p:spTgt spid="5142"/>
                                        </p:tgtEl>
                                        <p:attrNameLst>
                                          <p:attrName>style.visibility</p:attrName>
                                        </p:attrNameLst>
                                      </p:cBhvr>
                                      <p:to>
                                        <p:strVal val="visible"/>
                                      </p:to>
                                    </p:set>
                                    <p:animEffect transition="in" filter="blinds(horizontal)">
                                      <p:cBhvr>
                                        <p:cTn id="19" dur="500"/>
                                        <p:tgtEl>
                                          <p:spTgt spid="5142"/>
                                        </p:tgtEl>
                                      </p:cBhvr>
                                    </p:animEffect>
                                  </p:childTnLst>
                                </p:cTn>
                              </p:par>
                            </p:childTnLst>
                          </p:cTn>
                        </p:par>
                      </p:childTnLst>
                    </p:cTn>
                  </p:par>
                  <p:par>
                    <p:cTn id="20" fill="hold" nodeType="clickPar">
                      <p:stCondLst>
                        <p:cond delay="indefinite"/>
                      </p:stCondLst>
                      <p:childTnLst>
                        <p:par>
                          <p:cTn id="21" fill="hold" nodeType="withGroup">
                            <p:stCondLst>
                              <p:cond delay="0"/>
                            </p:stCondLst>
                            <p:childTnLst>
                              <p:par>
                                <p:cTn id="22" presetID="3" presetClass="entr" presetSubtype="10" fill="hold" nodeType="clickEffect">
                                  <p:stCondLst>
                                    <p:cond delay="0"/>
                                  </p:stCondLst>
                                  <p:childTnLst>
                                    <p:set>
                                      <p:cBhvr>
                                        <p:cTn id="23" dur="1" fill="hold">
                                          <p:stCondLst>
                                            <p:cond delay="0"/>
                                          </p:stCondLst>
                                        </p:cTn>
                                        <p:tgtEl>
                                          <p:spTgt spid="5124"/>
                                        </p:tgtEl>
                                        <p:attrNameLst>
                                          <p:attrName>style.visibility</p:attrName>
                                        </p:attrNameLst>
                                      </p:cBhvr>
                                      <p:to>
                                        <p:strVal val="visible"/>
                                      </p:to>
                                    </p:set>
                                    <p:animEffect transition="in" filter="blinds(horizontal)">
                                      <p:cBhvr>
                                        <p:cTn id="24" dur="500"/>
                                        <p:tgtEl>
                                          <p:spTgt spid="5124"/>
                                        </p:tgtEl>
                                      </p:cBhvr>
                                    </p:animEffect>
                                  </p:childTnLst>
                                </p:cTn>
                              </p:par>
                            </p:childTnLst>
                          </p:cTn>
                        </p:par>
                      </p:childTnLst>
                    </p:cTn>
                  </p:par>
                  <p:par>
                    <p:cTn id="25" fill="hold" nodeType="clickPar">
                      <p:stCondLst>
                        <p:cond delay="indefinite"/>
                      </p:stCondLst>
                      <p:childTnLst>
                        <p:par>
                          <p:cTn id="26" fill="hold" nodeType="withGroup">
                            <p:stCondLst>
                              <p:cond delay="0"/>
                            </p:stCondLst>
                            <p:childTnLst>
                              <p:par>
                                <p:cTn id="27" presetID="3" presetClass="entr" presetSubtype="10" fill="hold" nodeType="clickEffect">
                                  <p:stCondLst>
                                    <p:cond delay="0"/>
                                  </p:stCondLst>
                                  <p:childTnLst>
                                    <p:set>
                                      <p:cBhvr>
                                        <p:cTn id="28" dur="1" fill="hold">
                                          <p:stCondLst>
                                            <p:cond delay="0"/>
                                          </p:stCondLst>
                                        </p:cTn>
                                        <p:tgtEl>
                                          <p:spTgt spid="5128"/>
                                        </p:tgtEl>
                                        <p:attrNameLst>
                                          <p:attrName>style.visibility</p:attrName>
                                        </p:attrNameLst>
                                      </p:cBhvr>
                                      <p:to>
                                        <p:strVal val="visible"/>
                                      </p:to>
                                    </p:set>
                                    <p:animEffect transition="in" filter="blinds(horizontal)">
                                      <p:cBhvr>
                                        <p:cTn id="29" dur="500"/>
                                        <p:tgtEl>
                                          <p:spTgt spid="5128"/>
                                        </p:tgtEl>
                                      </p:cBhvr>
                                    </p:animEffect>
                                  </p:childTnLst>
                                </p:cTn>
                              </p:par>
                            </p:childTnLst>
                          </p:cTn>
                        </p:par>
                      </p:childTnLst>
                    </p:cTn>
                  </p:par>
                  <p:par>
                    <p:cTn id="30" fill="hold" nodeType="clickPar">
                      <p:stCondLst>
                        <p:cond delay="indefinite"/>
                      </p:stCondLst>
                      <p:childTnLst>
                        <p:par>
                          <p:cTn id="31" fill="hold" nodeType="withGroup">
                            <p:stCondLst>
                              <p:cond delay="0"/>
                            </p:stCondLst>
                            <p:childTnLst>
                              <p:par>
                                <p:cTn id="32" presetID="3" presetClass="entr" presetSubtype="10" fill="hold" nodeType="clickEffect">
                                  <p:stCondLst>
                                    <p:cond delay="0"/>
                                  </p:stCondLst>
                                  <p:childTnLst>
                                    <p:set>
                                      <p:cBhvr>
                                        <p:cTn id="33" dur="1" fill="hold">
                                          <p:stCondLst>
                                            <p:cond delay="0"/>
                                          </p:stCondLst>
                                        </p:cTn>
                                        <p:tgtEl>
                                          <p:spTgt spid="5125"/>
                                        </p:tgtEl>
                                        <p:attrNameLst>
                                          <p:attrName>style.visibility</p:attrName>
                                        </p:attrNameLst>
                                      </p:cBhvr>
                                      <p:to>
                                        <p:strVal val="visible"/>
                                      </p:to>
                                    </p:set>
                                    <p:animEffect transition="in" filter="blinds(horizontal)">
                                      <p:cBhvr>
                                        <p:cTn id="34" dur="500"/>
                                        <p:tgtEl>
                                          <p:spTgt spid="5125"/>
                                        </p:tgtEl>
                                      </p:cBhvr>
                                    </p:animEffect>
                                  </p:childTnLst>
                                </p:cTn>
                              </p:par>
                            </p:childTnLst>
                          </p:cTn>
                        </p:par>
                      </p:childTnLst>
                    </p:cTn>
                  </p:par>
                  <p:par>
                    <p:cTn id="35" fill="hold" nodeType="clickPar">
                      <p:stCondLst>
                        <p:cond delay="indefinite"/>
                      </p:stCondLst>
                      <p:childTnLst>
                        <p:par>
                          <p:cTn id="36" fill="hold" nodeType="withGroup">
                            <p:stCondLst>
                              <p:cond delay="0"/>
                            </p:stCondLst>
                            <p:childTnLst>
                              <p:par>
                                <p:cTn id="37" presetID="3" presetClass="entr" presetSubtype="10" fill="hold" nodeType="clickEffect">
                                  <p:stCondLst>
                                    <p:cond delay="0"/>
                                  </p:stCondLst>
                                  <p:childTnLst>
                                    <p:set>
                                      <p:cBhvr>
                                        <p:cTn id="38" dur="1" fill="hold">
                                          <p:stCondLst>
                                            <p:cond delay="0"/>
                                          </p:stCondLst>
                                        </p:cTn>
                                        <p:tgtEl>
                                          <p:spTgt spid="5126"/>
                                        </p:tgtEl>
                                        <p:attrNameLst>
                                          <p:attrName>style.visibility</p:attrName>
                                        </p:attrNameLst>
                                      </p:cBhvr>
                                      <p:to>
                                        <p:strVal val="visible"/>
                                      </p:to>
                                    </p:set>
                                    <p:animEffect transition="in" filter="blinds(horizontal)">
                                      <p:cBhvr>
                                        <p:cTn id="39" dur="500"/>
                                        <p:tgtEl>
                                          <p:spTgt spid="512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40" grpId="0"/>
      <p:bldP spid="5141" grpId="0"/>
      <p:bldP spid="5142"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Hộp_Văn_Bản 3"/>
          <p:cNvSpPr txBox="1"/>
          <p:nvPr/>
        </p:nvSpPr>
        <p:spPr>
          <a:xfrm>
            <a:off x="1547813" y="44450"/>
            <a:ext cx="6429375" cy="584200"/>
          </a:xfrm>
          <a:prstGeom prst="rect">
            <a:avLst/>
          </a:prstGeom>
          <a:ln>
            <a:noFill/>
          </a:ln>
        </p:spPr>
        <p:style>
          <a:lnRef idx="2">
            <a:schemeClr val="accent2"/>
          </a:lnRef>
          <a:fillRef idx="1">
            <a:schemeClr val="lt1"/>
          </a:fillRef>
          <a:effectRef idx="0">
            <a:schemeClr val="accent2"/>
          </a:effectRef>
          <a:fontRef idx="minor">
            <a:schemeClr val="dk1"/>
          </a:fontRef>
        </p:style>
        <p:txBody>
          <a:bodyPr>
            <a:spAutoFit/>
          </a:bodyPr>
          <a:lstStyle/>
          <a:p>
            <a:pPr algn="ctr">
              <a:defRPr/>
            </a:pPr>
            <a:r>
              <a:rPr lang="en-US" sz="3200" b="1" dirty="0" err="1">
                <a:solidFill>
                  <a:srgbClr val="FF0000"/>
                </a:solidFill>
                <a:latin typeface="Arial" pitchFamily="34" charset="0"/>
              </a:rPr>
              <a:t>Quy</a:t>
            </a:r>
            <a:r>
              <a:rPr lang="en-US" sz="3200" b="1" dirty="0">
                <a:solidFill>
                  <a:srgbClr val="FF0000"/>
                </a:solidFill>
                <a:latin typeface="Arial" pitchFamily="34" charset="0"/>
              </a:rPr>
              <a:t> </a:t>
            </a:r>
            <a:r>
              <a:rPr lang="en-US" sz="3200" b="1" err="1">
                <a:solidFill>
                  <a:srgbClr val="FF0000"/>
                </a:solidFill>
                <a:latin typeface="Arial" pitchFamily="34" charset="0"/>
              </a:rPr>
              <a:t>tắc</a:t>
            </a:r>
            <a:r>
              <a:rPr lang="en-US" sz="3200" b="1">
                <a:solidFill>
                  <a:srgbClr val="FF0000"/>
                </a:solidFill>
                <a:latin typeface="Arial" pitchFamily="34" charset="0"/>
              </a:rPr>
              <a:t> cộng (trừ) </a:t>
            </a:r>
            <a:r>
              <a:rPr lang="en-US" sz="3200" b="1" dirty="0" err="1">
                <a:solidFill>
                  <a:srgbClr val="FF0000"/>
                </a:solidFill>
                <a:latin typeface="Arial" pitchFamily="34" charset="0"/>
              </a:rPr>
              <a:t>đa</a:t>
            </a:r>
            <a:r>
              <a:rPr lang="en-US" sz="3200" b="1" dirty="0">
                <a:solidFill>
                  <a:srgbClr val="FF0000"/>
                </a:solidFill>
                <a:latin typeface="Arial" pitchFamily="34" charset="0"/>
              </a:rPr>
              <a:t> </a:t>
            </a:r>
            <a:r>
              <a:rPr lang="en-US" sz="3200" b="1" dirty="0" err="1">
                <a:solidFill>
                  <a:srgbClr val="FF0000"/>
                </a:solidFill>
                <a:latin typeface="Arial" pitchFamily="34" charset="0"/>
              </a:rPr>
              <a:t>thức</a:t>
            </a:r>
            <a:r>
              <a:rPr lang="en-US" sz="3200" b="1" dirty="0">
                <a:solidFill>
                  <a:srgbClr val="FF0000"/>
                </a:solidFill>
                <a:latin typeface="Arial" pitchFamily="34" charset="0"/>
              </a:rPr>
              <a:t>.</a:t>
            </a:r>
          </a:p>
        </p:txBody>
      </p:sp>
      <p:sp>
        <p:nvSpPr>
          <p:cNvPr id="5" name="Hộp_Văn_Bản 4"/>
          <p:cNvSpPr txBox="1">
            <a:spLocks noChangeArrowheads="1"/>
          </p:cNvSpPr>
          <p:nvPr/>
        </p:nvSpPr>
        <p:spPr bwMode="auto">
          <a:xfrm>
            <a:off x="12700" y="620713"/>
            <a:ext cx="9131300" cy="1816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defRPr/>
            </a:pPr>
            <a:r>
              <a:rPr lang="vi-VN" sz="2800" b="1" smtClean="0">
                <a:solidFill>
                  <a:srgbClr val="FF0000"/>
                </a:solidFill>
                <a:latin typeface="+mn-lt"/>
              </a:rPr>
              <a:t>TỔNG QUÁT: </a:t>
            </a:r>
            <a:r>
              <a:rPr lang="vi-VN" sz="2800" b="1" smtClean="0">
                <a:solidFill>
                  <a:srgbClr val="0000CC"/>
                </a:solidFill>
                <a:latin typeface="+mn-lt"/>
              </a:rPr>
              <a:t>Để tìm hiệu hai đa thức, ta viết các số hạng của đa thức thứ nhất cùng với dấu của chúng, đa thức thứ hai với dấu ngược lại dấu của chúng rồi thu gọn các số hạng đồng dạng (nếu có).</a:t>
            </a:r>
          </a:p>
        </p:txBody>
      </p:sp>
      <p:pic>
        <p:nvPicPr>
          <p:cNvPr id="9"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7950" y="2436813"/>
            <a:ext cx="1562100" cy="2809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Rectangle 1"/>
          <p:cNvSpPr/>
          <p:nvPr/>
        </p:nvSpPr>
        <p:spPr>
          <a:xfrm>
            <a:off x="2843213" y="2565400"/>
            <a:ext cx="5235575" cy="522288"/>
          </a:xfrm>
          <a:prstGeom prst="rect">
            <a:avLst/>
          </a:prstGeom>
        </p:spPr>
        <p:txBody>
          <a:bodyPr wrap="none">
            <a:spAutoFit/>
          </a:bodyPr>
          <a:lstStyle/>
          <a:p>
            <a:pPr algn="ctr">
              <a:defRPr/>
            </a:pPr>
            <a:r>
              <a:rPr lang="vi-VN" sz="2800" b="1">
                <a:solidFill>
                  <a:srgbClr val="FF0000"/>
                </a:solidFill>
                <a:latin typeface="+mn-lt"/>
              </a:rPr>
              <a:t>Hãy tìm quy tắc trừ hai đa thức?</a:t>
            </a:r>
          </a:p>
        </p:txBody>
      </p:sp>
      <p:sp>
        <p:nvSpPr>
          <p:cNvPr id="3" name="Rectangle 2"/>
          <p:cNvSpPr/>
          <p:nvPr/>
        </p:nvSpPr>
        <p:spPr>
          <a:xfrm>
            <a:off x="1671638" y="3213100"/>
            <a:ext cx="7200900" cy="2246313"/>
          </a:xfrm>
          <a:prstGeom prst="rect">
            <a:avLst/>
          </a:prstGeom>
        </p:spPr>
        <p:txBody>
          <a:bodyPr>
            <a:spAutoFit/>
          </a:bodyPr>
          <a:lstStyle/>
          <a:p>
            <a:pPr>
              <a:defRPr/>
            </a:pPr>
            <a:r>
              <a:rPr lang="vi-VN" sz="2800" b="1">
                <a:solidFill>
                  <a:srgbClr val="FF0000"/>
                </a:solidFill>
                <a:latin typeface="+mn-lt"/>
              </a:rPr>
              <a:t>*Bước 1: </a:t>
            </a:r>
            <a:r>
              <a:rPr lang="vi-VN" sz="2800" b="1">
                <a:solidFill>
                  <a:srgbClr val="0000CC"/>
                </a:solidFill>
                <a:latin typeface="+mn-lt"/>
              </a:rPr>
              <a:t>Viết đa thức thứ nhất.</a:t>
            </a:r>
          </a:p>
          <a:p>
            <a:pPr>
              <a:defRPr/>
            </a:pPr>
            <a:r>
              <a:rPr lang="vi-VN" sz="2800" b="1">
                <a:solidFill>
                  <a:srgbClr val="FF0000"/>
                </a:solidFill>
                <a:latin typeface="+mn-lt"/>
              </a:rPr>
              <a:t>*Bước 2: </a:t>
            </a:r>
            <a:r>
              <a:rPr lang="vi-VN" sz="2800" b="1">
                <a:solidFill>
                  <a:srgbClr val="0000CC"/>
                </a:solidFill>
                <a:latin typeface="+mn-lt"/>
              </a:rPr>
              <a:t>Viết đa thức thứ hai với dấu ngược lại dấu của nó.</a:t>
            </a:r>
          </a:p>
          <a:p>
            <a:pPr>
              <a:defRPr/>
            </a:pPr>
            <a:r>
              <a:rPr lang="vi-VN" sz="2800" b="1">
                <a:solidFill>
                  <a:srgbClr val="FF0000"/>
                </a:solidFill>
                <a:latin typeface="+mn-lt"/>
              </a:rPr>
              <a:t>*Bước 3: </a:t>
            </a:r>
            <a:r>
              <a:rPr lang="vi-VN" sz="2800" b="1">
                <a:solidFill>
                  <a:srgbClr val="0000CC"/>
                </a:solidFill>
                <a:latin typeface="+mn-lt"/>
              </a:rPr>
              <a:t>Thu gọn các đơn thức đồng dạng (nếu có).</a:t>
            </a:r>
          </a:p>
        </p:txBody>
      </p:sp>
    </p:spTree>
  </p:cSld>
  <p:clrMapOvr>
    <a:masterClrMapping/>
  </p:clrMapOvr>
  <p:transition>
    <p:split orient="vert"/>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left)">
                                      <p:cBhvr>
                                        <p:cTn id="7" dur="1000"/>
                                        <p:tgtEl>
                                          <p:spTgt spid="4"/>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wipe(left)">
                                      <p:cBhvr>
                                        <p:cTn id="12" dur="2000"/>
                                        <p:tgtEl>
                                          <p:spTgt spid="5"/>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4" fill="hold" nodeType="clickEffect">
                                  <p:stCondLst>
                                    <p:cond delay="0"/>
                                  </p:stCondLst>
                                  <p:childTnLst>
                                    <p:set>
                                      <p:cBhvr>
                                        <p:cTn id="16" dur="1" fill="hold">
                                          <p:stCondLst>
                                            <p:cond delay="0"/>
                                          </p:stCondLst>
                                        </p:cTn>
                                        <p:tgtEl>
                                          <p:spTgt spid="9"/>
                                        </p:tgtEl>
                                        <p:attrNameLst>
                                          <p:attrName>style.visibility</p:attrName>
                                        </p:attrNameLst>
                                      </p:cBhvr>
                                      <p:to>
                                        <p:strVal val="visible"/>
                                      </p:to>
                                    </p:set>
                                    <p:animEffect transition="in" filter="wipe(down)">
                                      <p:cBhvr>
                                        <p:cTn id="17" dur="500"/>
                                        <p:tgtEl>
                                          <p:spTgt spid="9"/>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2"/>
                                        </p:tgtEl>
                                        <p:attrNameLst>
                                          <p:attrName>style.visibility</p:attrName>
                                        </p:attrNameLst>
                                      </p:cBhvr>
                                      <p:to>
                                        <p:strVal val="visible"/>
                                      </p:to>
                                    </p:set>
                                    <p:animEffect transition="in" filter="wipe(down)">
                                      <p:cBhvr>
                                        <p:cTn id="22" dur="500"/>
                                        <p:tgtEl>
                                          <p:spTgt spid="2"/>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22" presetClass="entr" presetSubtype="4" fill="hold" nodeType="clickEffect">
                                  <p:stCondLst>
                                    <p:cond delay="0"/>
                                  </p:stCondLst>
                                  <p:childTnLst>
                                    <p:set>
                                      <p:cBhvr>
                                        <p:cTn id="26" dur="1" fill="hold">
                                          <p:stCondLst>
                                            <p:cond delay="0"/>
                                          </p:stCondLst>
                                        </p:cTn>
                                        <p:tgtEl>
                                          <p:spTgt spid="3">
                                            <p:txEl>
                                              <p:pRg st="0" end="0"/>
                                            </p:txEl>
                                          </p:spTgt>
                                        </p:tgtEl>
                                        <p:attrNameLst>
                                          <p:attrName>style.visibility</p:attrName>
                                        </p:attrNameLst>
                                      </p:cBhvr>
                                      <p:to>
                                        <p:strVal val="visible"/>
                                      </p:to>
                                    </p:set>
                                    <p:animEffect transition="in" filter="wipe(down)">
                                      <p:cBhvr>
                                        <p:cTn id="27" dur="500"/>
                                        <p:tgtEl>
                                          <p:spTgt spid="3">
                                            <p:txEl>
                                              <p:pRg st="0" end="0"/>
                                            </p:txEl>
                                          </p:spTgt>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22" presetClass="entr" presetSubtype="4" fill="hold" nodeType="clickEffect">
                                  <p:stCondLst>
                                    <p:cond delay="0"/>
                                  </p:stCondLst>
                                  <p:childTnLst>
                                    <p:set>
                                      <p:cBhvr>
                                        <p:cTn id="31" dur="1" fill="hold">
                                          <p:stCondLst>
                                            <p:cond delay="0"/>
                                          </p:stCondLst>
                                        </p:cTn>
                                        <p:tgtEl>
                                          <p:spTgt spid="3">
                                            <p:txEl>
                                              <p:pRg st="1" end="1"/>
                                            </p:txEl>
                                          </p:spTgt>
                                        </p:tgtEl>
                                        <p:attrNameLst>
                                          <p:attrName>style.visibility</p:attrName>
                                        </p:attrNameLst>
                                      </p:cBhvr>
                                      <p:to>
                                        <p:strVal val="visible"/>
                                      </p:to>
                                    </p:set>
                                    <p:animEffect transition="in" filter="wipe(down)">
                                      <p:cBhvr>
                                        <p:cTn id="32" dur="500"/>
                                        <p:tgtEl>
                                          <p:spTgt spid="3">
                                            <p:txEl>
                                              <p:pRg st="1" end="1"/>
                                            </p:txEl>
                                          </p:spTgt>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22" presetClass="entr" presetSubtype="4" fill="hold" nodeType="clickEffect">
                                  <p:stCondLst>
                                    <p:cond delay="0"/>
                                  </p:stCondLst>
                                  <p:childTnLst>
                                    <p:set>
                                      <p:cBhvr>
                                        <p:cTn id="36" dur="1" fill="hold">
                                          <p:stCondLst>
                                            <p:cond delay="0"/>
                                          </p:stCondLst>
                                        </p:cTn>
                                        <p:tgtEl>
                                          <p:spTgt spid="3">
                                            <p:txEl>
                                              <p:pRg st="2" end="2"/>
                                            </p:txEl>
                                          </p:spTgt>
                                        </p:tgtEl>
                                        <p:attrNameLst>
                                          <p:attrName>style.visibility</p:attrName>
                                        </p:attrNameLst>
                                      </p:cBhvr>
                                      <p:to>
                                        <p:strVal val="visible"/>
                                      </p:to>
                                    </p:set>
                                    <p:animEffect transition="in" filter="wipe(down)">
                                      <p:cBhvr>
                                        <p:cTn id="3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p:bldP spid="2"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928938" y="0"/>
            <a:ext cx="5286375" cy="461963"/>
          </a:xfrm>
          <a:prstGeom prst="rect">
            <a:avLst/>
          </a:prstGeom>
          <a:noFill/>
        </p:spPr>
        <p:txBody>
          <a:bodyPr>
            <a:spAutoFit/>
          </a:bodyPr>
          <a:lstStyle/>
          <a:p>
            <a:pPr>
              <a:defRPr/>
            </a:pPr>
            <a:r>
              <a:rPr lang="en-US" sz="2400" b="1">
                <a:solidFill>
                  <a:srgbClr val="FF0000"/>
                </a:solidFill>
                <a:latin typeface="+mn-lt"/>
              </a:rPr>
              <a:t>HOẠT ĐỘNG NHÓM</a:t>
            </a:r>
          </a:p>
        </p:txBody>
      </p:sp>
      <p:sp>
        <p:nvSpPr>
          <p:cNvPr id="14339" name="TextBox 4"/>
          <p:cNvSpPr txBox="1">
            <a:spLocks noChangeArrowheads="1"/>
          </p:cNvSpPr>
          <p:nvPr/>
        </p:nvSpPr>
        <p:spPr bwMode="auto">
          <a:xfrm>
            <a:off x="428625" y="571500"/>
            <a:ext cx="3500438"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2400"/>
              <a:t>Cho hai đa thức: </a:t>
            </a:r>
          </a:p>
        </p:txBody>
      </p:sp>
      <p:graphicFrame>
        <p:nvGraphicFramePr>
          <p:cNvPr id="14340" name="Object 2"/>
          <p:cNvGraphicFramePr>
            <a:graphicFrameLocks noChangeAspect="1"/>
          </p:cNvGraphicFramePr>
          <p:nvPr/>
        </p:nvGraphicFramePr>
        <p:xfrm>
          <a:off x="3000375" y="571500"/>
          <a:ext cx="3117850" cy="1027113"/>
        </p:xfrm>
        <a:graphic>
          <a:graphicData uri="http://schemas.openxmlformats.org/presentationml/2006/ole">
            <mc:AlternateContent xmlns:mc="http://schemas.openxmlformats.org/markup-compatibility/2006">
              <mc:Choice xmlns:v="urn:schemas-microsoft-com:vml" Requires="v">
                <p:oleObj spid="_x0000_s14345" name="Equation" r:id="rId3" imgW="1663700" imgH="482600" progId="Equation.DSMT4">
                  <p:embed/>
                </p:oleObj>
              </mc:Choice>
              <mc:Fallback>
                <p:oleObj name="Equation" r:id="rId3" imgW="1663700" imgH="482600" progId="Equation.DSMT4">
                  <p:embed/>
                  <p:pic>
                    <p:nvPicPr>
                      <p:cNvPr id="0" name="Object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000375" y="571500"/>
                        <a:ext cx="3117850" cy="102711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14341" name="TextBox 7"/>
          <p:cNvSpPr txBox="1">
            <a:spLocks noChangeArrowheads="1"/>
          </p:cNvSpPr>
          <p:nvPr/>
        </p:nvSpPr>
        <p:spPr bwMode="auto">
          <a:xfrm>
            <a:off x="1143000" y="1643063"/>
            <a:ext cx="4000500"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2400"/>
              <a:t>Tính : </a:t>
            </a:r>
          </a:p>
          <a:p>
            <a:pPr eaLnBrk="1" hangingPunct="1"/>
            <a:r>
              <a:rPr lang="en-US" sz="2400"/>
              <a:t>a/  M+N</a:t>
            </a:r>
          </a:p>
          <a:p>
            <a:pPr eaLnBrk="1" hangingPunct="1"/>
            <a:r>
              <a:rPr lang="en-US" sz="2400"/>
              <a:t>b/  M-N</a:t>
            </a:r>
          </a:p>
        </p:txBody>
      </p:sp>
      <p:sp>
        <p:nvSpPr>
          <p:cNvPr id="14342" name="TextBox 8"/>
          <p:cNvSpPr txBox="1">
            <a:spLocks noChangeArrowheads="1"/>
          </p:cNvSpPr>
          <p:nvPr/>
        </p:nvSpPr>
        <p:spPr bwMode="auto">
          <a:xfrm>
            <a:off x="1143000" y="2928938"/>
            <a:ext cx="3714750" cy="830262"/>
          </a:xfrm>
          <a:prstGeom prst="rect">
            <a:avLst/>
          </a:prstGeom>
          <a:noFill/>
          <a:ln w="9525">
            <a:solidFill>
              <a:srgbClr val="FF0000"/>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2400"/>
              <a:t>Nhóm 1,2 làm câu a.</a:t>
            </a:r>
          </a:p>
          <a:p>
            <a:pPr eaLnBrk="1" hangingPunct="1"/>
            <a:r>
              <a:rPr lang="en-US" sz="2400"/>
              <a:t>Nhóm 3,4 làm câu b.</a:t>
            </a:r>
          </a:p>
        </p:txBody>
      </p:sp>
    </p:spTree>
  </p:cSld>
  <p:clrMapOvr>
    <a:masterClrMapping/>
  </p:clrMapOvr>
  <p:transition>
    <p:split orient="vert"/>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Hộp_Văn_Bản 3"/>
          <p:cNvSpPr txBox="1"/>
          <p:nvPr/>
        </p:nvSpPr>
        <p:spPr>
          <a:xfrm>
            <a:off x="285750" y="785813"/>
            <a:ext cx="8501063" cy="1077912"/>
          </a:xfrm>
          <a:prstGeom prst="rect">
            <a:avLst/>
          </a:prstGeom>
        </p:spPr>
        <p:style>
          <a:lnRef idx="2">
            <a:schemeClr val="accent2"/>
          </a:lnRef>
          <a:fillRef idx="1">
            <a:schemeClr val="lt1"/>
          </a:fillRef>
          <a:effectRef idx="0">
            <a:schemeClr val="accent2"/>
          </a:effectRef>
          <a:fontRef idx="minor">
            <a:schemeClr val="dk1"/>
          </a:fontRef>
        </p:style>
        <p:txBody>
          <a:bodyPr>
            <a:spAutoFit/>
          </a:bodyPr>
          <a:lstStyle/>
          <a:p>
            <a:pPr>
              <a:defRPr/>
            </a:pPr>
            <a:r>
              <a:rPr lang="en-US" sz="3200" b="1" dirty="0">
                <a:solidFill>
                  <a:srgbClr val="0000CC"/>
                </a:solidFill>
                <a:latin typeface="Arial" pitchFamily="34" charset="0"/>
              </a:rPr>
              <a:t>Cho </a:t>
            </a:r>
            <a:r>
              <a:rPr lang="en-US" sz="3200" b="1" dirty="0" err="1">
                <a:solidFill>
                  <a:srgbClr val="0000CC"/>
                </a:solidFill>
                <a:latin typeface="Arial" pitchFamily="34" charset="0"/>
              </a:rPr>
              <a:t>hai</a:t>
            </a:r>
            <a:r>
              <a:rPr lang="en-US" sz="3200" b="1" dirty="0">
                <a:solidFill>
                  <a:srgbClr val="0000CC"/>
                </a:solidFill>
                <a:latin typeface="Arial" pitchFamily="34" charset="0"/>
              </a:rPr>
              <a:t> </a:t>
            </a:r>
            <a:r>
              <a:rPr lang="en-US" sz="3200" b="1" dirty="0" err="1">
                <a:solidFill>
                  <a:srgbClr val="0000CC"/>
                </a:solidFill>
                <a:latin typeface="Arial" pitchFamily="34" charset="0"/>
              </a:rPr>
              <a:t>đa</a:t>
            </a:r>
            <a:r>
              <a:rPr lang="en-US" sz="3200" b="1" dirty="0">
                <a:solidFill>
                  <a:srgbClr val="0000CC"/>
                </a:solidFill>
                <a:latin typeface="Arial" pitchFamily="34" charset="0"/>
              </a:rPr>
              <a:t> </a:t>
            </a:r>
            <a:r>
              <a:rPr lang="en-US" sz="3200" b="1" dirty="0" err="1">
                <a:solidFill>
                  <a:srgbClr val="0000CC"/>
                </a:solidFill>
                <a:latin typeface="Arial" pitchFamily="34" charset="0"/>
              </a:rPr>
              <a:t>thức</a:t>
            </a:r>
            <a:r>
              <a:rPr lang="en-US" sz="3200" b="1" dirty="0">
                <a:solidFill>
                  <a:srgbClr val="0000CC"/>
                </a:solidFill>
                <a:latin typeface="Arial" pitchFamily="34" charset="0"/>
              </a:rPr>
              <a:t>: </a:t>
            </a:r>
            <a:r>
              <a:rPr lang="en-US" sz="3200" b="1" dirty="0">
                <a:solidFill>
                  <a:srgbClr val="FF0000"/>
                </a:solidFill>
                <a:latin typeface="Arial" pitchFamily="34" charset="0"/>
              </a:rPr>
              <a:t>M = 3xyz – 3x</a:t>
            </a:r>
            <a:r>
              <a:rPr lang="en-US" sz="3200" b="1" baseline="30000" dirty="0">
                <a:solidFill>
                  <a:srgbClr val="FF0000"/>
                </a:solidFill>
                <a:latin typeface="Arial" pitchFamily="34" charset="0"/>
              </a:rPr>
              <a:t>2 </a:t>
            </a:r>
            <a:r>
              <a:rPr lang="en-US" sz="3200" b="1" dirty="0">
                <a:solidFill>
                  <a:srgbClr val="FF0000"/>
                </a:solidFill>
                <a:latin typeface="Arial" pitchFamily="34" charset="0"/>
              </a:rPr>
              <a:t>+ 5xy – 1 </a:t>
            </a:r>
          </a:p>
          <a:p>
            <a:pPr>
              <a:defRPr/>
            </a:pPr>
            <a:r>
              <a:rPr lang="en-US" sz="3200" b="1" dirty="0">
                <a:latin typeface="Arial" pitchFamily="34" charset="0"/>
              </a:rPr>
              <a:t>                      </a:t>
            </a:r>
            <a:r>
              <a:rPr lang="en-US" sz="3200" b="1" dirty="0" err="1">
                <a:latin typeface="Arial" pitchFamily="34" charset="0"/>
              </a:rPr>
              <a:t>và</a:t>
            </a:r>
            <a:r>
              <a:rPr lang="en-US" sz="3200" b="1" dirty="0">
                <a:latin typeface="Arial" pitchFamily="34" charset="0"/>
              </a:rPr>
              <a:t>   </a:t>
            </a:r>
            <a:r>
              <a:rPr lang="en-US" sz="3200" b="1" dirty="0">
                <a:solidFill>
                  <a:srgbClr val="0000CC"/>
                </a:solidFill>
                <a:latin typeface="Arial" pitchFamily="34" charset="0"/>
              </a:rPr>
              <a:t>N = 5x</a:t>
            </a:r>
            <a:r>
              <a:rPr lang="en-US" sz="3200" b="1" baseline="30000" dirty="0">
                <a:solidFill>
                  <a:srgbClr val="0000CC"/>
                </a:solidFill>
                <a:latin typeface="Arial" pitchFamily="34" charset="0"/>
              </a:rPr>
              <a:t>2</a:t>
            </a:r>
            <a:r>
              <a:rPr lang="en-US" sz="3200" b="1" dirty="0">
                <a:solidFill>
                  <a:srgbClr val="0000CC"/>
                </a:solidFill>
                <a:latin typeface="Arial" pitchFamily="34" charset="0"/>
              </a:rPr>
              <a:t> + xyz – 5xy + 3 – y </a:t>
            </a:r>
          </a:p>
        </p:txBody>
      </p:sp>
      <p:sp>
        <p:nvSpPr>
          <p:cNvPr id="8" name="Hộp_Văn_Bản 7"/>
          <p:cNvSpPr txBox="1"/>
          <p:nvPr/>
        </p:nvSpPr>
        <p:spPr>
          <a:xfrm>
            <a:off x="3643313" y="2928938"/>
            <a:ext cx="1285875" cy="584200"/>
          </a:xfrm>
          <a:prstGeom prst="rect">
            <a:avLst/>
          </a:prstGeom>
          <a:ln>
            <a:solidFill>
              <a:srgbClr val="FF0000"/>
            </a:solidFill>
          </a:ln>
        </p:spPr>
        <p:style>
          <a:lnRef idx="2">
            <a:schemeClr val="accent2"/>
          </a:lnRef>
          <a:fillRef idx="1">
            <a:schemeClr val="lt1"/>
          </a:fillRef>
          <a:effectRef idx="0">
            <a:schemeClr val="accent2"/>
          </a:effectRef>
          <a:fontRef idx="minor">
            <a:schemeClr val="dk1"/>
          </a:fontRef>
        </p:style>
        <p:txBody>
          <a:bodyPr>
            <a:spAutoFit/>
          </a:bodyPr>
          <a:lstStyle/>
          <a:p>
            <a:pPr algn="ctr">
              <a:defRPr/>
            </a:pPr>
            <a:r>
              <a:rPr lang="en-US" sz="3200" b="1" dirty="0" err="1">
                <a:solidFill>
                  <a:srgbClr val="0000CC"/>
                </a:solidFill>
                <a:latin typeface="Arial" pitchFamily="34" charset="0"/>
              </a:rPr>
              <a:t>Giải</a:t>
            </a:r>
            <a:r>
              <a:rPr lang="en-US" sz="3200" b="1" dirty="0">
                <a:solidFill>
                  <a:srgbClr val="0000CC"/>
                </a:solidFill>
                <a:latin typeface="Arial" pitchFamily="34" charset="0"/>
              </a:rPr>
              <a:t>:</a:t>
            </a:r>
          </a:p>
        </p:txBody>
      </p:sp>
      <p:sp>
        <p:nvSpPr>
          <p:cNvPr id="9" name="Hộp_Văn_Bản 8">
            <a:hlinkClick r:id="rId2" action="ppaction://hlinksldjump"/>
          </p:cNvPr>
          <p:cNvSpPr txBox="1">
            <a:spLocks noChangeArrowheads="1"/>
          </p:cNvSpPr>
          <p:nvPr/>
        </p:nvSpPr>
        <p:spPr bwMode="auto">
          <a:xfrm>
            <a:off x="-428625" y="3624263"/>
            <a:ext cx="9929813"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just" eaLnBrk="1" hangingPunct="1"/>
            <a:r>
              <a:rPr lang="en-US" sz="2800" b="1">
                <a:solidFill>
                  <a:srgbClr val="0000CC"/>
                </a:solidFill>
              </a:rPr>
              <a:t>    </a:t>
            </a:r>
            <a:r>
              <a:rPr lang="en-US" sz="2800" b="1">
                <a:solidFill>
                  <a:srgbClr val="FF0000"/>
                </a:solidFill>
              </a:rPr>
              <a:t>M </a:t>
            </a:r>
            <a:r>
              <a:rPr lang="en-US" sz="2800" b="1">
                <a:solidFill>
                  <a:srgbClr val="0000CC"/>
                </a:solidFill>
              </a:rPr>
              <a:t>+ N = </a:t>
            </a:r>
            <a:r>
              <a:rPr lang="en-US" sz="2800" b="1">
                <a:solidFill>
                  <a:srgbClr val="FF0000"/>
                </a:solidFill>
              </a:rPr>
              <a:t>(3xyz – 3x</a:t>
            </a:r>
            <a:r>
              <a:rPr lang="en-US" sz="2800" b="1" baseline="30000">
                <a:solidFill>
                  <a:srgbClr val="FF0000"/>
                </a:solidFill>
              </a:rPr>
              <a:t>2 </a:t>
            </a:r>
            <a:r>
              <a:rPr lang="en-US" sz="2800" b="1">
                <a:solidFill>
                  <a:srgbClr val="FF0000"/>
                </a:solidFill>
              </a:rPr>
              <a:t>+ 5xy –1) </a:t>
            </a:r>
            <a:r>
              <a:rPr lang="en-US" sz="2800" b="1">
                <a:solidFill>
                  <a:srgbClr val="0000CC"/>
                </a:solidFill>
              </a:rPr>
              <a:t>+ (5x</a:t>
            </a:r>
            <a:r>
              <a:rPr lang="en-US" sz="2800" b="1" baseline="30000">
                <a:solidFill>
                  <a:srgbClr val="0000CC"/>
                </a:solidFill>
              </a:rPr>
              <a:t>2</a:t>
            </a:r>
            <a:r>
              <a:rPr lang="en-US" sz="2800" b="1">
                <a:solidFill>
                  <a:srgbClr val="0000CC"/>
                </a:solidFill>
              </a:rPr>
              <a:t> + xyz – 5xy + 3 – y)</a:t>
            </a:r>
            <a:endParaRPr lang="en-US" sz="2800" b="1" baseline="30000">
              <a:solidFill>
                <a:srgbClr val="0000CC"/>
              </a:solidFill>
            </a:endParaRPr>
          </a:p>
        </p:txBody>
      </p:sp>
      <p:sp>
        <p:nvSpPr>
          <p:cNvPr id="10" name="Hộp_Văn_Bản 9"/>
          <p:cNvSpPr txBox="1">
            <a:spLocks noChangeArrowheads="1"/>
          </p:cNvSpPr>
          <p:nvPr/>
        </p:nvSpPr>
        <p:spPr bwMode="auto">
          <a:xfrm>
            <a:off x="1000125" y="4286250"/>
            <a:ext cx="8572500"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just" eaLnBrk="1" hangingPunct="1"/>
            <a:r>
              <a:rPr lang="en-US" sz="2800" b="1">
                <a:solidFill>
                  <a:srgbClr val="0000CC"/>
                </a:solidFill>
              </a:rPr>
              <a:t>=</a:t>
            </a:r>
            <a:r>
              <a:rPr lang="en-US" sz="2800" b="1"/>
              <a:t>  </a:t>
            </a:r>
            <a:r>
              <a:rPr lang="en-US" sz="2800" b="1">
                <a:solidFill>
                  <a:srgbClr val="FF0000"/>
                </a:solidFill>
              </a:rPr>
              <a:t>3xyz </a:t>
            </a:r>
            <a:r>
              <a:rPr lang="en-US" sz="2800" b="1">
                <a:solidFill>
                  <a:srgbClr val="990099"/>
                </a:solidFill>
              </a:rPr>
              <a:t>– 3x</a:t>
            </a:r>
            <a:r>
              <a:rPr lang="en-US" sz="2800" b="1" baseline="30000">
                <a:solidFill>
                  <a:srgbClr val="990099"/>
                </a:solidFill>
              </a:rPr>
              <a:t>2 </a:t>
            </a:r>
            <a:r>
              <a:rPr lang="en-US" sz="2800" b="1">
                <a:solidFill>
                  <a:srgbClr val="0000CC"/>
                </a:solidFill>
              </a:rPr>
              <a:t>+ 5xy </a:t>
            </a:r>
            <a:r>
              <a:rPr lang="en-US" sz="2800" b="1">
                <a:solidFill>
                  <a:srgbClr val="FF00FF"/>
                </a:solidFill>
              </a:rPr>
              <a:t>–1  </a:t>
            </a:r>
            <a:r>
              <a:rPr lang="en-US" sz="2800" b="1">
                <a:solidFill>
                  <a:srgbClr val="0000CC"/>
                </a:solidFill>
              </a:rPr>
              <a:t>+</a:t>
            </a:r>
            <a:r>
              <a:rPr lang="en-US" sz="2800" b="1">
                <a:solidFill>
                  <a:srgbClr val="990099"/>
                </a:solidFill>
              </a:rPr>
              <a:t> 5x</a:t>
            </a:r>
            <a:r>
              <a:rPr lang="en-US" sz="2800" b="1" baseline="30000">
                <a:solidFill>
                  <a:srgbClr val="990099"/>
                </a:solidFill>
              </a:rPr>
              <a:t>2</a:t>
            </a:r>
            <a:r>
              <a:rPr lang="en-US" sz="2800" b="1">
                <a:solidFill>
                  <a:srgbClr val="990099"/>
                </a:solidFill>
              </a:rPr>
              <a:t> </a:t>
            </a:r>
            <a:r>
              <a:rPr lang="en-US" sz="2800" b="1">
                <a:solidFill>
                  <a:srgbClr val="FF0000"/>
                </a:solidFill>
              </a:rPr>
              <a:t>+ xyz </a:t>
            </a:r>
            <a:r>
              <a:rPr lang="en-US" sz="2800" b="1">
                <a:solidFill>
                  <a:srgbClr val="0000CC"/>
                </a:solidFill>
              </a:rPr>
              <a:t>– 5xy </a:t>
            </a:r>
            <a:r>
              <a:rPr lang="en-US" sz="2800" b="1">
                <a:solidFill>
                  <a:srgbClr val="FF00FF"/>
                </a:solidFill>
              </a:rPr>
              <a:t>+ 3 </a:t>
            </a:r>
            <a:r>
              <a:rPr lang="en-US" sz="2800" b="1"/>
              <a:t>– y</a:t>
            </a:r>
            <a:endParaRPr lang="en-US" sz="2800" b="1" baseline="30000"/>
          </a:p>
        </p:txBody>
      </p:sp>
      <p:sp>
        <p:nvSpPr>
          <p:cNvPr id="11" name="Hộp_Văn_Bản 10"/>
          <p:cNvSpPr txBox="1">
            <a:spLocks noChangeArrowheads="1"/>
          </p:cNvSpPr>
          <p:nvPr/>
        </p:nvSpPr>
        <p:spPr bwMode="auto">
          <a:xfrm>
            <a:off x="71438" y="5000625"/>
            <a:ext cx="9072562" cy="954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just" eaLnBrk="1" hangingPunct="1"/>
            <a:r>
              <a:rPr lang="en-US" sz="2800" b="1">
                <a:solidFill>
                  <a:srgbClr val="0000CC"/>
                </a:solidFill>
              </a:rPr>
              <a:t>=  (</a:t>
            </a:r>
            <a:r>
              <a:rPr lang="en-US" sz="2800" b="1">
                <a:solidFill>
                  <a:srgbClr val="FF0000"/>
                </a:solidFill>
              </a:rPr>
              <a:t>3xyz + xyz</a:t>
            </a:r>
            <a:r>
              <a:rPr lang="en-US" sz="2800" b="1">
                <a:solidFill>
                  <a:srgbClr val="0000CC"/>
                </a:solidFill>
              </a:rPr>
              <a:t>)+(</a:t>
            </a:r>
            <a:r>
              <a:rPr lang="en-US" sz="2800" b="1">
                <a:solidFill>
                  <a:srgbClr val="990099"/>
                </a:solidFill>
              </a:rPr>
              <a:t>–</a:t>
            </a:r>
            <a:r>
              <a:rPr lang="en-US" sz="2800" b="1">
                <a:solidFill>
                  <a:srgbClr val="FF0000"/>
                </a:solidFill>
              </a:rPr>
              <a:t> </a:t>
            </a:r>
            <a:r>
              <a:rPr lang="en-US" sz="2800" b="1">
                <a:solidFill>
                  <a:srgbClr val="990099"/>
                </a:solidFill>
              </a:rPr>
              <a:t>3x</a:t>
            </a:r>
            <a:r>
              <a:rPr lang="en-US" sz="2800" b="1" baseline="30000">
                <a:solidFill>
                  <a:srgbClr val="990099"/>
                </a:solidFill>
              </a:rPr>
              <a:t>2</a:t>
            </a:r>
            <a:r>
              <a:rPr lang="en-US" sz="2800" b="1">
                <a:solidFill>
                  <a:srgbClr val="990099"/>
                </a:solidFill>
              </a:rPr>
              <a:t> + 5x</a:t>
            </a:r>
            <a:r>
              <a:rPr lang="en-US" sz="2800" b="1" baseline="30000">
                <a:solidFill>
                  <a:srgbClr val="990099"/>
                </a:solidFill>
              </a:rPr>
              <a:t>2</a:t>
            </a:r>
            <a:r>
              <a:rPr lang="en-US" sz="2800" b="1">
                <a:solidFill>
                  <a:srgbClr val="0000CC"/>
                </a:solidFill>
              </a:rPr>
              <a:t>)+(5xy – 5xy) </a:t>
            </a:r>
            <a:r>
              <a:rPr lang="en-US" sz="2800" b="1"/>
              <a:t>– y </a:t>
            </a:r>
            <a:r>
              <a:rPr lang="en-US" sz="2800" b="1">
                <a:solidFill>
                  <a:srgbClr val="0000CC"/>
                </a:solidFill>
              </a:rPr>
              <a:t>+ (</a:t>
            </a:r>
            <a:r>
              <a:rPr lang="en-US" sz="2800" b="1">
                <a:solidFill>
                  <a:srgbClr val="FF00FF"/>
                </a:solidFill>
              </a:rPr>
              <a:t>–1 + 3</a:t>
            </a:r>
            <a:r>
              <a:rPr lang="en-US" sz="2800" b="1">
                <a:solidFill>
                  <a:srgbClr val="0000CC"/>
                </a:solidFill>
              </a:rPr>
              <a:t>)</a:t>
            </a:r>
          </a:p>
          <a:p>
            <a:pPr algn="just" eaLnBrk="1" hangingPunct="1"/>
            <a:r>
              <a:rPr lang="en-US" sz="2800" b="1">
                <a:solidFill>
                  <a:srgbClr val="0000CC"/>
                </a:solidFill>
              </a:rPr>
              <a:t> </a:t>
            </a:r>
          </a:p>
        </p:txBody>
      </p:sp>
      <p:sp>
        <p:nvSpPr>
          <p:cNvPr id="13" name="Hộp_Văn_Bản 12"/>
          <p:cNvSpPr txBox="1"/>
          <p:nvPr/>
        </p:nvSpPr>
        <p:spPr>
          <a:xfrm>
            <a:off x="323850" y="142875"/>
            <a:ext cx="3429000" cy="584200"/>
          </a:xfrm>
          <a:prstGeom prst="rect">
            <a:avLst/>
          </a:prstGeom>
          <a:ln>
            <a:solidFill>
              <a:srgbClr val="FF0000"/>
            </a:solidFill>
          </a:ln>
        </p:spPr>
        <p:style>
          <a:lnRef idx="2">
            <a:schemeClr val="accent2"/>
          </a:lnRef>
          <a:fillRef idx="1">
            <a:schemeClr val="lt1"/>
          </a:fillRef>
          <a:effectRef idx="0">
            <a:schemeClr val="accent2"/>
          </a:effectRef>
          <a:fontRef idx="minor">
            <a:schemeClr val="dk1"/>
          </a:fontRef>
        </p:style>
        <p:txBody>
          <a:bodyPr>
            <a:spAutoFit/>
          </a:bodyPr>
          <a:lstStyle/>
          <a:p>
            <a:pPr algn="ctr">
              <a:defRPr/>
            </a:pPr>
            <a:r>
              <a:rPr lang="en-US" sz="3200" b="1" dirty="0" err="1">
                <a:solidFill>
                  <a:srgbClr val="0000CC"/>
                </a:solidFill>
                <a:latin typeface="Arial" pitchFamily="34" charset="0"/>
              </a:rPr>
              <a:t>Bài</a:t>
            </a:r>
            <a:r>
              <a:rPr lang="en-US" sz="3200" b="1" dirty="0">
                <a:solidFill>
                  <a:srgbClr val="0000CC"/>
                </a:solidFill>
                <a:latin typeface="Arial" pitchFamily="34" charset="0"/>
              </a:rPr>
              <a:t> </a:t>
            </a:r>
            <a:r>
              <a:rPr lang="en-US" sz="3200" b="1" dirty="0" err="1">
                <a:solidFill>
                  <a:srgbClr val="0000CC"/>
                </a:solidFill>
                <a:latin typeface="Arial" pitchFamily="34" charset="0"/>
              </a:rPr>
              <a:t>tập</a:t>
            </a:r>
            <a:r>
              <a:rPr lang="en-US" sz="3200" b="1" dirty="0">
                <a:solidFill>
                  <a:srgbClr val="0000CC"/>
                </a:solidFill>
                <a:latin typeface="Arial" pitchFamily="34" charset="0"/>
              </a:rPr>
              <a:t> 31 SGK:</a:t>
            </a:r>
          </a:p>
        </p:txBody>
      </p:sp>
      <p:sp>
        <p:nvSpPr>
          <p:cNvPr id="15368" name="Hộp_Văn_Bản 14">
            <a:hlinkClick r:id="rId2" action="ppaction://hlinksldjump"/>
          </p:cNvPr>
          <p:cNvSpPr txBox="1">
            <a:spLocks noChangeArrowheads="1"/>
          </p:cNvSpPr>
          <p:nvPr/>
        </p:nvSpPr>
        <p:spPr bwMode="auto">
          <a:xfrm>
            <a:off x="214313" y="2071688"/>
            <a:ext cx="2857500"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sz="3200" b="1">
                <a:solidFill>
                  <a:srgbClr val="0000CC"/>
                </a:solidFill>
              </a:rPr>
              <a:t>a) Tính </a:t>
            </a:r>
            <a:r>
              <a:rPr lang="en-US" sz="3200" b="1">
                <a:solidFill>
                  <a:srgbClr val="FF0000"/>
                </a:solidFill>
              </a:rPr>
              <a:t>M</a:t>
            </a:r>
            <a:r>
              <a:rPr lang="en-US" sz="3200" b="1">
                <a:solidFill>
                  <a:srgbClr val="0000CC"/>
                </a:solidFill>
              </a:rPr>
              <a:t> + N</a:t>
            </a:r>
            <a:endParaRPr lang="en-US" sz="3200" b="1" baseline="30000">
              <a:solidFill>
                <a:srgbClr val="0000CC"/>
              </a:solidFill>
            </a:endParaRPr>
          </a:p>
        </p:txBody>
      </p:sp>
      <p:sp>
        <p:nvSpPr>
          <p:cNvPr id="18" name="Hộp_Văn_Bản 17"/>
          <p:cNvSpPr txBox="1">
            <a:spLocks noChangeArrowheads="1"/>
          </p:cNvSpPr>
          <p:nvPr/>
        </p:nvSpPr>
        <p:spPr bwMode="auto">
          <a:xfrm>
            <a:off x="71438" y="5827713"/>
            <a:ext cx="9072562" cy="522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just" eaLnBrk="1" hangingPunct="1"/>
            <a:r>
              <a:rPr lang="en-US" sz="2800" b="1"/>
              <a:t>=      4xyz</a:t>
            </a:r>
            <a:r>
              <a:rPr lang="en-US" sz="2800" b="1" baseline="30000"/>
              <a:t> </a:t>
            </a:r>
            <a:r>
              <a:rPr lang="en-US" sz="2800" b="1"/>
              <a:t>       +     2x</a:t>
            </a:r>
            <a:r>
              <a:rPr lang="en-US" sz="2800" b="1" baseline="30000"/>
              <a:t>2                                                </a:t>
            </a:r>
            <a:r>
              <a:rPr lang="en-US" sz="2800" b="1"/>
              <a:t>– y  +      2 </a:t>
            </a:r>
            <a:endParaRPr lang="en-US" sz="2800" b="1" baseline="30000"/>
          </a:p>
        </p:txBody>
      </p:sp>
    </p:spTree>
  </p:cSld>
  <p:clrMapOvr>
    <a:masterClrMapping/>
  </p:clrMapOvr>
  <p:transition>
    <p:split orient="vert"/>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wipe(left)">
                                      <p:cBhvr>
                                        <p:cTn id="7" dur="500"/>
                                        <p:tgtEl>
                                          <p:spTgt spid="8"/>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wipe(left)">
                                      <p:cBhvr>
                                        <p:cTn id="12" dur="1000"/>
                                        <p:tgtEl>
                                          <p:spTgt spid="9"/>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10"/>
                                        </p:tgtEl>
                                        <p:attrNameLst>
                                          <p:attrName>style.visibility</p:attrName>
                                        </p:attrNameLst>
                                      </p:cBhvr>
                                      <p:to>
                                        <p:strVal val="visible"/>
                                      </p:to>
                                    </p:set>
                                    <p:animEffect transition="in" filter="wipe(left)">
                                      <p:cBhvr>
                                        <p:cTn id="17" dur="1000"/>
                                        <p:tgtEl>
                                          <p:spTgt spid="10"/>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11"/>
                                        </p:tgtEl>
                                        <p:attrNameLst>
                                          <p:attrName>style.visibility</p:attrName>
                                        </p:attrNameLst>
                                      </p:cBhvr>
                                      <p:to>
                                        <p:strVal val="visible"/>
                                      </p:to>
                                    </p:set>
                                    <p:animEffect transition="in" filter="wipe(left)">
                                      <p:cBhvr>
                                        <p:cTn id="22" dur="1000"/>
                                        <p:tgtEl>
                                          <p:spTgt spid="11"/>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18"/>
                                        </p:tgtEl>
                                        <p:attrNameLst>
                                          <p:attrName>style.visibility</p:attrName>
                                        </p:attrNameLst>
                                      </p:cBhvr>
                                      <p:to>
                                        <p:strVal val="visible"/>
                                      </p:to>
                                    </p:set>
                                    <p:animEffect transition="in" filter="wipe(left)">
                                      <p:cBhvr>
                                        <p:cTn id="27" dur="1000"/>
                                        <p:tgtEl>
                                          <p:spTgt spid="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9" grpId="0"/>
      <p:bldP spid="10" grpId="0"/>
      <p:bldP spid="11" grpId="0"/>
      <p:bldP spid="18"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Hộp_Văn_Bản 3"/>
          <p:cNvSpPr txBox="1"/>
          <p:nvPr/>
        </p:nvSpPr>
        <p:spPr>
          <a:xfrm>
            <a:off x="285750" y="785813"/>
            <a:ext cx="8501063" cy="1077912"/>
          </a:xfrm>
          <a:prstGeom prst="rect">
            <a:avLst/>
          </a:prstGeom>
        </p:spPr>
        <p:style>
          <a:lnRef idx="2">
            <a:schemeClr val="accent2"/>
          </a:lnRef>
          <a:fillRef idx="1">
            <a:schemeClr val="lt1"/>
          </a:fillRef>
          <a:effectRef idx="0">
            <a:schemeClr val="accent2"/>
          </a:effectRef>
          <a:fontRef idx="minor">
            <a:schemeClr val="dk1"/>
          </a:fontRef>
        </p:style>
        <p:txBody>
          <a:bodyPr>
            <a:spAutoFit/>
          </a:bodyPr>
          <a:lstStyle/>
          <a:p>
            <a:pPr>
              <a:defRPr/>
            </a:pPr>
            <a:r>
              <a:rPr lang="en-US" sz="3200" b="1" dirty="0">
                <a:solidFill>
                  <a:srgbClr val="0000CC"/>
                </a:solidFill>
                <a:latin typeface="Arial" pitchFamily="34" charset="0"/>
              </a:rPr>
              <a:t>Cho </a:t>
            </a:r>
            <a:r>
              <a:rPr lang="en-US" sz="3200" b="1" dirty="0" err="1">
                <a:solidFill>
                  <a:srgbClr val="0000CC"/>
                </a:solidFill>
                <a:latin typeface="Arial" pitchFamily="34" charset="0"/>
              </a:rPr>
              <a:t>hai</a:t>
            </a:r>
            <a:r>
              <a:rPr lang="en-US" sz="3200" b="1" dirty="0">
                <a:solidFill>
                  <a:srgbClr val="0000CC"/>
                </a:solidFill>
                <a:latin typeface="Arial" pitchFamily="34" charset="0"/>
              </a:rPr>
              <a:t> </a:t>
            </a:r>
            <a:r>
              <a:rPr lang="en-US" sz="3200" b="1" dirty="0" err="1">
                <a:solidFill>
                  <a:srgbClr val="0000CC"/>
                </a:solidFill>
                <a:latin typeface="Arial" pitchFamily="34" charset="0"/>
              </a:rPr>
              <a:t>đa</a:t>
            </a:r>
            <a:r>
              <a:rPr lang="en-US" sz="3200" b="1" dirty="0">
                <a:solidFill>
                  <a:srgbClr val="0000CC"/>
                </a:solidFill>
                <a:latin typeface="Arial" pitchFamily="34" charset="0"/>
              </a:rPr>
              <a:t> </a:t>
            </a:r>
            <a:r>
              <a:rPr lang="en-US" sz="3200" b="1" dirty="0" err="1">
                <a:solidFill>
                  <a:srgbClr val="0000CC"/>
                </a:solidFill>
                <a:latin typeface="Arial" pitchFamily="34" charset="0"/>
              </a:rPr>
              <a:t>thức</a:t>
            </a:r>
            <a:r>
              <a:rPr lang="en-US" sz="3200" b="1" dirty="0">
                <a:solidFill>
                  <a:srgbClr val="0000CC"/>
                </a:solidFill>
                <a:latin typeface="Arial" pitchFamily="34" charset="0"/>
              </a:rPr>
              <a:t>: </a:t>
            </a:r>
            <a:r>
              <a:rPr lang="en-US" sz="3200" b="1" dirty="0">
                <a:solidFill>
                  <a:srgbClr val="FF0000"/>
                </a:solidFill>
                <a:latin typeface="Arial" pitchFamily="34" charset="0"/>
              </a:rPr>
              <a:t>M = 3xyz – 3x</a:t>
            </a:r>
            <a:r>
              <a:rPr lang="en-US" sz="3200" b="1" baseline="30000" dirty="0">
                <a:solidFill>
                  <a:srgbClr val="FF0000"/>
                </a:solidFill>
                <a:latin typeface="Arial" pitchFamily="34" charset="0"/>
              </a:rPr>
              <a:t>2 </a:t>
            </a:r>
            <a:r>
              <a:rPr lang="en-US" sz="3200" b="1" dirty="0">
                <a:solidFill>
                  <a:srgbClr val="FF0000"/>
                </a:solidFill>
                <a:latin typeface="Arial" pitchFamily="34" charset="0"/>
              </a:rPr>
              <a:t>+ 5xy – 1 </a:t>
            </a:r>
          </a:p>
          <a:p>
            <a:pPr>
              <a:defRPr/>
            </a:pPr>
            <a:r>
              <a:rPr lang="en-US" sz="3200" b="1" dirty="0">
                <a:latin typeface="Arial" pitchFamily="34" charset="0"/>
              </a:rPr>
              <a:t>                      </a:t>
            </a:r>
            <a:r>
              <a:rPr lang="en-US" sz="3200" b="1" dirty="0" err="1">
                <a:latin typeface="Arial" pitchFamily="34" charset="0"/>
              </a:rPr>
              <a:t>và</a:t>
            </a:r>
            <a:r>
              <a:rPr lang="en-US" sz="3200" b="1" dirty="0">
                <a:latin typeface="Arial" pitchFamily="34" charset="0"/>
              </a:rPr>
              <a:t>   </a:t>
            </a:r>
            <a:r>
              <a:rPr lang="en-US" sz="3200" b="1" dirty="0">
                <a:solidFill>
                  <a:srgbClr val="0000CC"/>
                </a:solidFill>
                <a:latin typeface="Arial" pitchFamily="34" charset="0"/>
              </a:rPr>
              <a:t>N = 5x</a:t>
            </a:r>
            <a:r>
              <a:rPr lang="en-US" sz="3200" b="1" baseline="30000" dirty="0">
                <a:solidFill>
                  <a:srgbClr val="0000CC"/>
                </a:solidFill>
                <a:latin typeface="Arial" pitchFamily="34" charset="0"/>
              </a:rPr>
              <a:t>2</a:t>
            </a:r>
            <a:r>
              <a:rPr lang="en-US" sz="3200" b="1" dirty="0">
                <a:solidFill>
                  <a:srgbClr val="0000CC"/>
                </a:solidFill>
                <a:latin typeface="Arial" pitchFamily="34" charset="0"/>
              </a:rPr>
              <a:t> + xyz – 5xy + 3 – y </a:t>
            </a:r>
          </a:p>
        </p:txBody>
      </p:sp>
      <p:sp>
        <p:nvSpPr>
          <p:cNvPr id="8" name="Hộp_Văn_Bản 7"/>
          <p:cNvSpPr txBox="1"/>
          <p:nvPr/>
        </p:nvSpPr>
        <p:spPr>
          <a:xfrm>
            <a:off x="4025900" y="2863850"/>
            <a:ext cx="1285875" cy="584200"/>
          </a:xfrm>
          <a:prstGeom prst="rect">
            <a:avLst/>
          </a:prstGeom>
          <a:ln>
            <a:solidFill>
              <a:srgbClr val="FF0000"/>
            </a:solidFill>
          </a:ln>
        </p:spPr>
        <p:style>
          <a:lnRef idx="2">
            <a:schemeClr val="accent2"/>
          </a:lnRef>
          <a:fillRef idx="1">
            <a:schemeClr val="lt1"/>
          </a:fillRef>
          <a:effectRef idx="0">
            <a:schemeClr val="accent2"/>
          </a:effectRef>
          <a:fontRef idx="minor">
            <a:schemeClr val="dk1"/>
          </a:fontRef>
        </p:style>
        <p:txBody>
          <a:bodyPr>
            <a:spAutoFit/>
          </a:bodyPr>
          <a:lstStyle/>
          <a:p>
            <a:pPr algn="ctr">
              <a:defRPr/>
            </a:pPr>
            <a:r>
              <a:rPr lang="en-US" sz="3200" b="1" dirty="0" err="1">
                <a:solidFill>
                  <a:srgbClr val="0000CC"/>
                </a:solidFill>
                <a:latin typeface="Arial" pitchFamily="34" charset="0"/>
              </a:rPr>
              <a:t>Giải</a:t>
            </a:r>
            <a:r>
              <a:rPr lang="en-US" sz="3200" b="1" dirty="0">
                <a:solidFill>
                  <a:srgbClr val="0000CC"/>
                </a:solidFill>
                <a:latin typeface="Arial" pitchFamily="34" charset="0"/>
              </a:rPr>
              <a:t>:</a:t>
            </a:r>
          </a:p>
        </p:txBody>
      </p:sp>
      <p:sp>
        <p:nvSpPr>
          <p:cNvPr id="9" name="Hộp_Văn_Bản 8">
            <a:hlinkClick r:id="rId2" action="ppaction://hlinksldjump"/>
          </p:cNvPr>
          <p:cNvSpPr txBox="1">
            <a:spLocks noChangeArrowheads="1"/>
          </p:cNvSpPr>
          <p:nvPr/>
        </p:nvSpPr>
        <p:spPr bwMode="auto">
          <a:xfrm>
            <a:off x="-428625" y="3624263"/>
            <a:ext cx="9929813"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just" eaLnBrk="1" hangingPunct="1"/>
            <a:r>
              <a:rPr lang="en-US" sz="2800" b="1">
                <a:solidFill>
                  <a:srgbClr val="0000CC"/>
                </a:solidFill>
              </a:rPr>
              <a:t>    </a:t>
            </a:r>
            <a:r>
              <a:rPr lang="en-US" sz="2800" b="1">
                <a:solidFill>
                  <a:srgbClr val="FF0000"/>
                </a:solidFill>
              </a:rPr>
              <a:t>M </a:t>
            </a:r>
            <a:r>
              <a:rPr lang="en-US" sz="2800" b="1">
                <a:solidFill>
                  <a:srgbClr val="0000CC"/>
                </a:solidFill>
              </a:rPr>
              <a:t>– N = </a:t>
            </a:r>
            <a:r>
              <a:rPr lang="en-US" sz="2800" b="1">
                <a:solidFill>
                  <a:srgbClr val="FF0000"/>
                </a:solidFill>
              </a:rPr>
              <a:t>(3xyz – 3x</a:t>
            </a:r>
            <a:r>
              <a:rPr lang="en-US" sz="2800" b="1" baseline="30000">
                <a:solidFill>
                  <a:srgbClr val="FF0000"/>
                </a:solidFill>
              </a:rPr>
              <a:t>2 </a:t>
            </a:r>
            <a:r>
              <a:rPr lang="en-US" sz="2800" b="1">
                <a:solidFill>
                  <a:srgbClr val="FF0000"/>
                </a:solidFill>
              </a:rPr>
              <a:t>+ 5xy –1) </a:t>
            </a:r>
            <a:r>
              <a:rPr lang="en-US" sz="2800" b="1">
                <a:solidFill>
                  <a:srgbClr val="0000CC"/>
                </a:solidFill>
              </a:rPr>
              <a:t>– (5x</a:t>
            </a:r>
            <a:r>
              <a:rPr lang="en-US" sz="2800" b="1" baseline="30000">
                <a:solidFill>
                  <a:srgbClr val="0000CC"/>
                </a:solidFill>
              </a:rPr>
              <a:t>2</a:t>
            </a:r>
            <a:r>
              <a:rPr lang="en-US" sz="2800" b="1">
                <a:solidFill>
                  <a:srgbClr val="0000CC"/>
                </a:solidFill>
              </a:rPr>
              <a:t> + xyz – 5xy + 3 –y)</a:t>
            </a:r>
            <a:endParaRPr lang="en-US" sz="2800" b="1" baseline="30000">
              <a:solidFill>
                <a:srgbClr val="0000CC"/>
              </a:solidFill>
            </a:endParaRPr>
          </a:p>
        </p:txBody>
      </p:sp>
      <p:sp>
        <p:nvSpPr>
          <p:cNvPr id="10" name="Hộp_Văn_Bản 9"/>
          <p:cNvSpPr txBox="1">
            <a:spLocks noChangeArrowheads="1"/>
          </p:cNvSpPr>
          <p:nvPr/>
        </p:nvSpPr>
        <p:spPr bwMode="auto">
          <a:xfrm>
            <a:off x="1000125" y="4148138"/>
            <a:ext cx="8572500"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just" eaLnBrk="1" hangingPunct="1"/>
            <a:r>
              <a:rPr lang="en-US" sz="2800" b="1">
                <a:solidFill>
                  <a:srgbClr val="0000CC"/>
                </a:solidFill>
              </a:rPr>
              <a:t>=</a:t>
            </a:r>
            <a:r>
              <a:rPr lang="en-US" sz="2800" b="1"/>
              <a:t>  </a:t>
            </a:r>
            <a:r>
              <a:rPr lang="en-US" sz="2800" b="1">
                <a:solidFill>
                  <a:srgbClr val="FF0000"/>
                </a:solidFill>
              </a:rPr>
              <a:t>3xyz </a:t>
            </a:r>
            <a:r>
              <a:rPr lang="en-US" sz="2800" b="1">
                <a:solidFill>
                  <a:srgbClr val="0000CC"/>
                </a:solidFill>
              </a:rPr>
              <a:t>– 3x</a:t>
            </a:r>
            <a:r>
              <a:rPr lang="en-US" sz="2800" b="1" baseline="30000">
                <a:solidFill>
                  <a:srgbClr val="0000CC"/>
                </a:solidFill>
              </a:rPr>
              <a:t>2 </a:t>
            </a:r>
            <a:r>
              <a:rPr lang="en-US" sz="2800" b="1">
                <a:solidFill>
                  <a:srgbClr val="FF0000"/>
                </a:solidFill>
              </a:rPr>
              <a:t>+ </a:t>
            </a:r>
            <a:r>
              <a:rPr lang="en-US" sz="2800" b="1">
                <a:solidFill>
                  <a:srgbClr val="990099"/>
                </a:solidFill>
              </a:rPr>
              <a:t>5xy</a:t>
            </a:r>
            <a:r>
              <a:rPr lang="en-US" sz="2800" b="1">
                <a:solidFill>
                  <a:srgbClr val="FF0000"/>
                </a:solidFill>
              </a:rPr>
              <a:t> </a:t>
            </a:r>
            <a:r>
              <a:rPr lang="en-US" sz="2800" b="1">
                <a:solidFill>
                  <a:srgbClr val="FF00FF"/>
                </a:solidFill>
              </a:rPr>
              <a:t>–1  </a:t>
            </a:r>
            <a:r>
              <a:rPr lang="en-US" sz="2800" b="1">
                <a:solidFill>
                  <a:srgbClr val="0000CC"/>
                </a:solidFill>
              </a:rPr>
              <a:t>– 5x</a:t>
            </a:r>
            <a:r>
              <a:rPr lang="en-US" sz="2800" b="1" baseline="30000">
                <a:solidFill>
                  <a:srgbClr val="0000CC"/>
                </a:solidFill>
              </a:rPr>
              <a:t>2</a:t>
            </a:r>
            <a:r>
              <a:rPr lang="en-US" sz="2800" b="1">
                <a:solidFill>
                  <a:srgbClr val="0000CC"/>
                </a:solidFill>
              </a:rPr>
              <a:t> </a:t>
            </a:r>
            <a:r>
              <a:rPr lang="en-US" sz="2800" b="1">
                <a:solidFill>
                  <a:srgbClr val="FF0000"/>
                </a:solidFill>
              </a:rPr>
              <a:t>– xyz </a:t>
            </a:r>
            <a:r>
              <a:rPr lang="en-US" sz="2800" b="1">
                <a:solidFill>
                  <a:srgbClr val="0000CC"/>
                </a:solidFill>
              </a:rPr>
              <a:t>+ </a:t>
            </a:r>
            <a:r>
              <a:rPr lang="en-US" sz="2800" b="1">
                <a:solidFill>
                  <a:srgbClr val="990099"/>
                </a:solidFill>
              </a:rPr>
              <a:t>5xy</a:t>
            </a:r>
            <a:r>
              <a:rPr lang="en-US" sz="2800" b="1">
                <a:solidFill>
                  <a:srgbClr val="0000CC"/>
                </a:solidFill>
              </a:rPr>
              <a:t> </a:t>
            </a:r>
            <a:r>
              <a:rPr lang="en-US" sz="2800" b="1">
                <a:solidFill>
                  <a:srgbClr val="FF00FF"/>
                </a:solidFill>
              </a:rPr>
              <a:t>– 3 </a:t>
            </a:r>
            <a:r>
              <a:rPr lang="en-US" sz="2800" b="1">
                <a:solidFill>
                  <a:srgbClr val="0000CC"/>
                </a:solidFill>
              </a:rPr>
              <a:t>+ </a:t>
            </a:r>
            <a:r>
              <a:rPr lang="en-US" sz="2800" b="1"/>
              <a:t>y</a:t>
            </a:r>
            <a:endParaRPr lang="en-US" sz="2800" b="1" baseline="30000"/>
          </a:p>
        </p:txBody>
      </p:sp>
      <p:sp>
        <p:nvSpPr>
          <p:cNvPr id="11" name="Hộp_Văn_Bản 10"/>
          <p:cNvSpPr txBox="1">
            <a:spLocks noChangeArrowheads="1"/>
          </p:cNvSpPr>
          <p:nvPr/>
        </p:nvSpPr>
        <p:spPr bwMode="auto">
          <a:xfrm>
            <a:off x="1000125" y="4664075"/>
            <a:ext cx="9144000" cy="954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just" eaLnBrk="1" hangingPunct="1"/>
            <a:r>
              <a:rPr lang="en-US" sz="2600" b="1">
                <a:solidFill>
                  <a:srgbClr val="0000CC"/>
                </a:solidFill>
              </a:rPr>
              <a:t>=(</a:t>
            </a:r>
            <a:r>
              <a:rPr lang="en-US" sz="2600" b="1">
                <a:solidFill>
                  <a:srgbClr val="FF0000"/>
                </a:solidFill>
              </a:rPr>
              <a:t>3xyz – xyz</a:t>
            </a:r>
            <a:r>
              <a:rPr lang="en-US" sz="2600" b="1">
                <a:solidFill>
                  <a:srgbClr val="0000CC"/>
                </a:solidFill>
              </a:rPr>
              <a:t>)</a:t>
            </a:r>
            <a:r>
              <a:rPr lang="en-US" sz="2600" b="1"/>
              <a:t>+</a:t>
            </a:r>
            <a:r>
              <a:rPr lang="en-US" sz="2600" b="1">
                <a:solidFill>
                  <a:srgbClr val="0000CC"/>
                </a:solidFill>
              </a:rPr>
              <a:t>(– 3x</a:t>
            </a:r>
            <a:r>
              <a:rPr lang="en-US" sz="2600" b="1" baseline="30000">
                <a:solidFill>
                  <a:srgbClr val="0000CC"/>
                </a:solidFill>
              </a:rPr>
              <a:t>2</a:t>
            </a:r>
            <a:r>
              <a:rPr lang="en-US" sz="2600" b="1">
                <a:solidFill>
                  <a:srgbClr val="0000CC"/>
                </a:solidFill>
              </a:rPr>
              <a:t> – 5x</a:t>
            </a:r>
            <a:r>
              <a:rPr lang="en-US" sz="2600" b="1" baseline="30000">
                <a:solidFill>
                  <a:srgbClr val="0000CC"/>
                </a:solidFill>
              </a:rPr>
              <a:t>2</a:t>
            </a:r>
            <a:r>
              <a:rPr lang="en-US" sz="2600" b="1">
                <a:solidFill>
                  <a:srgbClr val="0000CC"/>
                </a:solidFill>
              </a:rPr>
              <a:t>)</a:t>
            </a:r>
            <a:r>
              <a:rPr lang="en-US" sz="2600" b="1"/>
              <a:t>+</a:t>
            </a:r>
            <a:r>
              <a:rPr lang="en-US" sz="2600" b="1">
                <a:solidFill>
                  <a:srgbClr val="0000CC"/>
                </a:solidFill>
              </a:rPr>
              <a:t>(</a:t>
            </a:r>
            <a:r>
              <a:rPr lang="en-US" sz="2600" b="1">
                <a:solidFill>
                  <a:srgbClr val="990099"/>
                </a:solidFill>
              </a:rPr>
              <a:t>5xy + 5xy</a:t>
            </a:r>
            <a:r>
              <a:rPr lang="en-US" sz="2600" b="1">
                <a:solidFill>
                  <a:srgbClr val="0000CC"/>
                </a:solidFill>
              </a:rPr>
              <a:t>) </a:t>
            </a:r>
            <a:r>
              <a:rPr lang="en-US" sz="2600" b="1"/>
              <a:t>+</a:t>
            </a:r>
            <a:r>
              <a:rPr lang="en-US" sz="2600" b="1">
                <a:solidFill>
                  <a:srgbClr val="0000CC"/>
                </a:solidFill>
              </a:rPr>
              <a:t> y </a:t>
            </a:r>
            <a:r>
              <a:rPr lang="en-US" sz="2600" b="1"/>
              <a:t>+</a:t>
            </a:r>
            <a:r>
              <a:rPr lang="en-US" sz="2600" b="1">
                <a:solidFill>
                  <a:srgbClr val="0000CC"/>
                </a:solidFill>
              </a:rPr>
              <a:t> </a:t>
            </a:r>
            <a:r>
              <a:rPr lang="en-US" sz="2600" b="1">
                <a:solidFill>
                  <a:srgbClr val="FF00FF"/>
                </a:solidFill>
              </a:rPr>
              <a:t>(–1 – 3)</a:t>
            </a:r>
          </a:p>
          <a:p>
            <a:pPr algn="just" eaLnBrk="1" hangingPunct="1"/>
            <a:r>
              <a:rPr lang="en-US" sz="2800" b="1">
                <a:solidFill>
                  <a:srgbClr val="0000CC"/>
                </a:solidFill>
              </a:rPr>
              <a:t> </a:t>
            </a:r>
          </a:p>
        </p:txBody>
      </p:sp>
      <p:sp>
        <p:nvSpPr>
          <p:cNvPr id="13" name="Hộp_Văn_Bản 12">
            <a:hlinkClick r:id="rId3" action="ppaction://hlinksldjump"/>
          </p:cNvPr>
          <p:cNvSpPr txBox="1"/>
          <p:nvPr/>
        </p:nvSpPr>
        <p:spPr>
          <a:xfrm>
            <a:off x="279400" y="142875"/>
            <a:ext cx="3429000" cy="584200"/>
          </a:xfrm>
          <a:prstGeom prst="rect">
            <a:avLst/>
          </a:prstGeom>
          <a:ln>
            <a:solidFill>
              <a:srgbClr val="FF0000"/>
            </a:solidFill>
          </a:ln>
        </p:spPr>
        <p:style>
          <a:lnRef idx="2">
            <a:schemeClr val="accent2"/>
          </a:lnRef>
          <a:fillRef idx="1">
            <a:schemeClr val="lt1"/>
          </a:fillRef>
          <a:effectRef idx="0">
            <a:schemeClr val="accent2"/>
          </a:effectRef>
          <a:fontRef idx="minor">
            <a:schemeClr val="dk1"/>
          </a:fontRef>
        </p:style>
        <p:txBody>
          <a:bodyPr>
            <a:spAutoFit/>
          </a:bodyPr>
          <a:lstStyle/>
          <a:p>
            <a:pPr algn="ctr">
              <a:defRPr/>
            </a:pPr>
            <a:r>
              <a:rPr lang="en-US" sz="3200" b="1" dirty="0" err="1">
                <a:solidFill>
                  <a:srgbClr val="0000CC"/>
                </a:solidFill>
                <a:latin typeface="Arial" pitchFamily="34" charset="0"/>
              </a:rPr>
              <a:t>Bài</a:t>
            </a:r>
            <a:r>
              <a:rPr lang="en-US" sz="3200" b="1" dirty="0">
                <a:solidFill>
                  <a:srgbClr val="0000CC"/>
                </a:solidFill>
                <a:latin typeface="Arial" pitchFamily="34" charset="0"/>
              </a:rPr>
              <a:t> </a:t>
            </a:r>
            <a:r>
              <a:rPr lang="en-US" sz="3200" b="1" dirty="0" err="1">
                <a:solidFill>
                  <a:srgbClr val="0000CC"/>
                </a:solidFill>
                <a:latin typeface="Arial" pitchFamily="34" charset="0"/>
              </a:rPr>
              <a:t>tập</a:t>
            </a:r>
            <a:r>
              <a:rPr lang="en-US" sz="3200" b="1" dirty="0">
                <a:solidFill>
                  <a:srgbClr val="0000CC"/>
                </a:solidFill>
                <a:latin typeface="Arial" pitchFamily="34" charset="0"/>
              </a:rPr>
              <a:t> 31 SGK:</a:t>
            </a:r>
          </a:p>
        </p:txBody>
      </p:sp>
      <p:sp>
        <p:nvSpPr>
          <p:cNvPr id="16392" name="Hộp_Văn_Bản 15">
            <a:hlinkClick r:id="rId2" action="ppaction://hlinksldjump"/>
          </p:cNvPr>
          <p:cNvSpPr txBox="1">
            <a:spLocks noChangeArrowheads="1"/>
          </p:cNvSpPr>
          <p:nvPr/>
        </p:nvSpPr>
        <p:spPr bwMode="auto">
          <a:xfrm>
            <a:off x="285750" y="2000250"/>
            <a:ext cx="3000375"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sz="3200" b="1">
                <a:solidFill>
                  <a:srgbClr val="0000CC"/>
                </a:solidFill>
              </a:rPr>
              <a:t>b) Tính </a:t>
            </a:r>
            <a:r>
              <a:rPr lang="en-US" sz="3200" b="1">
                <a:solidFill>
                  <a:srgbClr val="FF0000"/>
                </a:solidFill>
              </a:rPr>
              <a:t>M</a:t>
            </a:r>
            <a:r>
              <a:rPr lang="en-US" sz="3200" b="1">
                <a:solidFill>
                  <a:srgbClr val="0000CC"/>
                </a:solidFill>
              </a:rPr>
              <a:t> – N</a:t>
            </a:r>
            <a:endParaRPr lang="en-US" sz="3200" b="1" baseline="30000">
              <a:solidFill>
                <a:srgbClr val="0000CC"/>
              </a:solidFill>
            </a:endParaRPr>
          </a:p>
        </p:txBody>
      </p:sp>
      <p:sp>
        <p:nvSpPr>
          <p:cNvPr id="18" name="Hộp_Văn_Bản 17"/>
          <p:cNvSpPr txBox="1">
            <a:spLocks noChangeArrowheads="1"/>
          </p:cNvSpPr>
          <p:nvPr/>
        </p:nvSpPr>
        <p:spPr bwMode="auto">
          <a:xfrm>
            <a:off x="1036638" y="5351463"/>
            <a:ext cx="9070975" cy="522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just" eaLnBrk="1" hangingPunct="1"/>
            <a:r>
              <a:rPr lang="en-US" sz="2800" b="1"/>
              <a:t>=      2xyz   </a:t>
            </a:r>
            <a:r>
              <a:rPr lang="en-US" sz="2800" b="1" baseline="30000"/>
              <a:t> </a:t>
            </a:r>
            <a:r>
              <a:rPr lang="en-US" sz="2800" b="1"/>
              <a:t>–     8x</a:t>
            </a:r>
            <a:r>
              <a:rPr lang="en-US" sz="2800" b="1" baseline="30000"/>
              <a:t>2</a:t>
            </a:r>
            <a:r>
              <a:rPr lang="en-US" sz="2800" b="1"/>
              <a:t>         +     10xy</a:t>
            </a:r>
            <a:r>
              <a:rPr lang="en-US" sz="2800" b="1" baseline="30000"/>
              <a:t>        </a:t>
            </a:r>
            <a:r>
              <a:rPr lang="en-US" sz="2800" b="1"/>
              <a:t>+ y  –  4 </a:t>
            </a:r>
            <a:endParaRPr lang="en-US" sz="2800" b="1" baseline="30000"/>
          </a:p>
        </p:txBody>
      </p:sp>
    </p:spTree>
  </p:cSld>
  <p:clrMapOvr>
    <a:masterClrMapping/>
  </p:clrMapOvr>
  <p:transition>
    <p:split orient="vert"/>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wipe(left)">
                                      <p:cBhvr>
                                        <p:cTn id="7" dur="500"/>
                                        <p:tgtEl>
                                          <p:spTgt spid="8"/>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wipe(left)">
                                      <p:cBhvr>
                                        <p:cTn id="12" dur="1000"/>
                                        <p:tgtEl>
                                          <p:spTgt spid="9"/>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10"/>
                                        </p:tgtEl>
                                        <p:attrNameLst>
                                          <p:attrName>style.visibility</p:attrName>
                                        </p:attrNameLst>
                                      </p:cBhvr>
                                      <p:to>
                                        <p:strVal val="visible"/>
                                      </p:to>
                                    </p:set>
                                    <p:animEffect transition="in" filter="wipe(left)">
                                      <p:cBhvr>
                                        <p:cTn id="17" dur="1000"/>
                                        <p:tgtEl>
                                          <p:spTgt spid="10"/>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11"/>
                                        </p:tgtEl>
                                        <p:attrNameLst>
                                          <p:attrName>style.visibility</p:attrName>
                                        </p:attrNameLst>
                                      </p:cBhvr>
                                      <p:to>
                                        <p:strVal val="visible"/>
                                      </p:to>
                                    </p:set>
                                    <p:animEffect transition="in" filter="wipe(left)">
                                      <p:cBhvr>
                                        <p:cTn id="22" dur="1000"/>
                                        <p:tgtEl>
                                          <p:spTgt spid="11"/>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18"/>
                                        </p:tgtEl>
                                        <p:attrNameLst>
                                          <p:attrName>style.visibility</p:attrName>
                                        </p:attrNameLst>
                                      </p:cBhvr>
                                      <p:to>
                                        <p:strVal val="visible"/>
                                      </p:to>
                                    </p:set>
                                    <p:animEffect transition="in" filter="wipe(left)">
                                      <p:cBhvr>
                                        <p:cTn id="27" dur="1000"/>
                                        <p:tgtEl>
                                          <p:spTgt spid="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9" grpId="0"/>
      <p:bldP spid="10" grpId="0"/>
      <p:bldP spid="11" grpId="0"/>
      <p:bldP spid="18"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ext Box 11"/>
          <p:cNvSpPr txBox="1">
            <a:spLocks noChangeArrowheads="1"/>
          </p:cNvSpPr>
          <p:nvPr/>
        </p:nvSpPr>
        <p:spPr bwMode="auto">
          <a:xfrm>
            <a:off x="3632200" y="1639888"/>
            <a:ext cx="236220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endParaRPr lang="en-US"/>
          </a:p>
        </p:txBody>
      </p:sp>
      <p:sp>
        <p:nvSpPr>
          <p:cNvPr id="17411" name="Text Box 12"/>
          <p:cNvSpPr txBox="1">
            <a:spLocks noChangeArrowheads="1"/>
          </p:cNvSpPr>
          <p:nvPr/>
        </p:nvSpPr>
        <p:spPr bwMode="auto">
          <a:xfrm>
            <a:off x="3327400" y="2708275"/>
            <a:ext cx="35814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endParaRPr lang="en-US"/>
          </a:p>
        </p:txBody>
      </p:sp>
      <p:sp>
        <p:nvSpPr>
          <p:cNvPr id="17412" name="Text Box 14"/>
          <p:cNvSpPr txBox="1">
            <a:spLocks noChangeArrowheads="1"/>
          </p:cNvSpPr>
          <p:nvPr/>
        </p:nvSpPr>
        <p:spPr bwMode="auto">
          <a:xfrm>
            <a:off x="4394200" y="2630488"/>
            <a:ext cx="129540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endParaRPr lang="en-US"/>
          </a:p>
        </p:txBody>
      </p:sp>
      <p:sp>
        <p:nvSpPr>
          <p:cNvPr id="17413" name="Text Box 35"/>
          <p:cNvSpPr txBox="1">
            <a:spLocks noChangeArrowheads="1"/>
          </p:cNvSpPr>
          <p:nvPr/>
        </p:nvSpPr>
        <p:spPr bwMode="auto">
          <a:xfrm>
            <a:off x="2411413" y="115888"/>
            <a:ext cx="5329237" cy="579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spcBef>
                <a:spcPct val="50000"/>
              </a:spcBef>
            </a:pPr>
            <a:r>
              <a:rPr lang="en-US" sz="3200" b="1">
                <a:solidFill>
                  <a:srgbClr val="0000FF"/>
                </a:solidFill>
                <a:latin typeface="Times New Roman" pitchFamily="18" charset="0"/>
              </a:rPr>
              <a:t>Bài 32</a:t>
            </a:r>
            <a:r>
              <a:rPr lang="en-US" sz="3200" b="1" i="1">
                <a:solidFill>
                  <a:srgbClr val="0000FF"/>
                </a:solidFill>
                <a:latin typeface="Times New Roman" pitchFamily="18" charset="0"/>
              </a:rPr>
              <a:t>.( Trang 40 SGK )</a:t>
            </a:r>
          </a:p>
        </p:txBody>
      </p:sp>
      <p:sp>
        <p:nvSpPr>
          <p:cNvPr id="55332" name="Text Box 36"/>
          <p:cNvSpPr txBox="1">
            <a:spLocks noChangeArrowheads="1"/>
          </p:cNvSpPr>
          <p:nvPr/>
        </p:nvSpPr>
        <p:spPr bwMode="auto">
          <a:xfrm>
            <a:off x="3779838" y="749300"/>
            <a:ext cx="1219200"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US" sz="2800" b="1" i="1">
                <a:solidFill>
                  <a:srgbClr val="0000FF"/>
                </a:solidFill>
                <a:latin typeface="Times New Roman" pitchFamily="18" charset="0"/>
              </a:rPr>
              <a:t>Giải :</a:t>
            </a:r>
          </a:p>
        </p:txBody>
      </p:sp>
      <p:sp>
        <p:nvSpPr>
          <p:cNvPr id="55333" name="Rectangle 37"/>
          <p:cNvSpPr>
            <a:spLocks noChangeArrowheads="1"/>
          </p:cNvSpPr>
          <p:nvPr/>
        </p:nvSpPr>
        <p:spPr bwMode="auto">
          <a:xfrm>
            <a:off x="1619250" y="1341438"/>
            <a:ext cx="5824538" cy="579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lang="en-US" sz="3200" b="1">
                <a:solidFill>
                  <a:srgbClr val="FF0000"/>
                </a:solidFill>
                <a:latin typeface="Times New Roman" pitchFamily="18" charset="0"/>
              </a:rPr>
              <a:t>a)  P + (</a:t>
            </a:r>
            <a:r>
              <a:rPr lang="en-US" sz="3200" b="1">
                <a:solidFill>
                  <a:srgbClr val="FF0000"/>
                </a:solidFill>
                <a:latin typeface="Times New Roman" pitchFamily="18" charset="0"/>
                <a:cs typeface="Times New Roman" pitchFamily="18" charset="0"/>
              </a:rPr>
              <a:t>x</a:t>
            </a:r>
            <a:r>
              <a:rPr lang="en-US" sz="3200" b="1" baseline="30000">
                <a:solidFill>
                  <a:srgbClr val="FF0000"/>
                </a:solidFill>
                <a:latin typeface="Times New Roman" pitchFamily="18" charset="0"/>
                <a:cs typeface="Times New Roman" pitchFamily="18" charset="0"/>
              </a:rPr>
              <a:t>2 </a:t>
            </a:r>
            <a:r>
              <a:rPr lang="en-US" sz="3200" b="1">
                <a:solidFill>
                  <a:srgbClr val="FF0000"/>
                </a:solidFill>
                <a:latin typeface="Times New Roman" pitchFamily="18" charset="0"/>
                <a:cs typeface="Times New Roman" pitchFamily="18" charset="0"/>
              </a:rPr>
              <a:t>- 2y) = x</a:t>
            </a:r>
            <a:r>
              <a:rPr lang="en-US" sz="3200" b="1" baseline="30000">
                <a:solidFill>
                  <a:srgbClr val="FF0000"/>
                </a:solidFill>
                <a:latin typeface="Times New Roman" pitchFamily="18" charset="0"/>
                <a:cs typeface="Times New Roman" pitchFamily="18" charset="0"/>
              </a:rPr>
              <a:t>2 </a:t>
            </a:r>
            <a:r>
              <a:rPr lang="en-US" sz="3200" b="1">
                <a:solidFill>
                  <a:srgbClr val="FF0000"/>
                </a:solidFill>
                <a:latin typeface="Times New Roman" pitchFamily="18" charset="0"/>
                <a:cs typeface="Times New Roman" pitchFamily="18" charset="0"/>
              </a:rPr>
              <a:t>- y</a:t>
            </a:r>
            <a:r>
              <a:rPr lang="en-US" sz="3200" b="1" baseline="30000">
                <a:solidFill>
                  <a:srgbClr val="FF0000"/>
                </a:solidFill>
                <a:latin typeface="Times New Roman" pitchFamily="18" charset="0"/>
                <a:cs typeface="Times New Roman" pitchFamily="18" charset="0"/>
              </a:rPr>
              <a:t>2 </a:t>
            </a:r>
            <a:r>
              <a:rPr lang="en-US" sz="3200" b="1">
                <a:solidFill>
                  <a:srgbClr val="FF0000"/>
                </a:solidFill>
                <a:latin typeface="Times New Roman" pitchFamily="18" charset="0"/>
                <a:cs typeface="Times New Roman" pitchFamily="18" charset="0"/>
              </a:rPr>
              <a:t>+ 3y</a:t>
            </a:r>
            <a:r>
              <a:rPr lang="en-US" sz="3200" b="1" baseline="30000">
                <a:solidFill>
                  <a:srgbClr val="FF0000"/>
                </a:solidFill>
                <a:latin typeface="Times New Roman" pitchFamily="18" charset="0"/>
                <a:cs typeface="Times New Roman" pitchFamily="18" charset="0"/>
              </a:rPr>
              <a:t>2 </a:t>
            </a:r>
            <a:r>
              <a:rPr lang="en-US" sz="3200" b="1">
                <a:solidFill>
                  <a:srgbClr val="FF0000"/>
                </a:solidFill>
                <a:latin typeface="Times New Roman" pitchFamily="18" charset="0"/>
                <a:cs typeface="Times New Roman" pitchFamily="18" charset="0"/>
              </a:rPr>
              <a:t> - 1</a:t>
            </a:r>
            <a:endParaRPr lang="en-US" sz="3200" b="1" baseline="30000">
              <a:solidFill>
                <a:srgbClr val="FF0000"/>
              </a:solidFill>
              <a:latin typeface="Times New Roman" pitchFamily="18" charset="0"/>
              <a:cs typeface="Times New Roman" pitchFamily="18" charset="0"/>
            </a:endParaRPr>
          </a:p>
        </p:txBody>
      </p:sp>
      <p:sp>
        <p:nvSpPr>
          <p:cNvPr id="55334" name="Text Box 38"/>
          <p:cNvSpPr txBox="1">
            <a:spLocks noChangeArrowheads="1"/>
          </p:cNvSpPr>
          <p:nvPr/>
        </p:nvSpPr>
        <p:spPr bwMode="auto">
          <a:xfrm>
            <a:off x="1547813" y="2057400"/>
            <a:ext cx="6553200" cy="579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US" sz="3200" b="1">
                <a:solidFill>
                  <a:srgbClr val="0000FF"/>
                </a:solidFill>
                <a:latin typeface="Times New Roman" pitchFamily="18" charset="0"/>
              </a:rPr>
              <a:t>           P  = x</a:t>
            </a:r>
            <a:r>
              <a:rPr lang="en-US" sz="3200" b="1" baseline="30000">
                <a:solidFill>
                  <a:srgbClr val="0000FF"/>
                </a:solidFill>
                <a:latin typeface="Times New Roman" pitchFamily="18" charset="0"/>
              </a:rPr>
              <a:t>2 </a:t>
            </a:r>
            <a:r>
              <a:rPr lang="en-US" sz="3200" b="1">
                <a:solidFill>
                  <a:srgbClr val="0000FF"/>
                </a:solidFill>
                <a:latin typeface="Times New Roman" pitchFamily="18" charset="0"/>
              </a:rPr>
              <a:t>- y</a:t>
            </a:r>
            <a:r>
              <a:rPr lang="en-US" sz="3200" b="1" baseline="30000">
                <a:solidFill>
                  <a:srgbClr val="0000FF"/>
                </a:solidFill>
                <a:latin typeface="Times New Roman" pitchFamily="18" charset="0"/>
              </a:rPr>
              <a:t>2 </a:t>
            </a:r>
            <a:r>
              <a:rPr lang="en-US" sz="3200" b="1">
                <a:solidFill>
                  <a:srgbClr val="0000FF"/>
                </a:solidFill>
                <a:latin typeface="Times New Roman" pitchFamily="18" charset="0"/>
              </a:rPr>
              <a:t>+ 3y</a:t>
            </a:r>
            <a:r>
              <a:rPr lang="en-US" sz="3200" b="1" baseline="30000">
                <a:solidFill>
                  <a:srgbClr val="0000FF"/>
                </a:solidFill>
                <a:latin typeface="Times New Roman" pitchFamily="18" charset="0"/>
              </a:rPr>
              <a:t>2 </a:t>
            </a:r>
            <a:r>
              <a:rPr lang="en-US" sz="3200" b="1">
                <a:solidFill>
                  <a:srgbClr val="0000FF"/>
                </a:solidFill>
                <a:latin typeface="Times New Roman" pitchFamily="18" charset="0"/>
              </a:rPr>
              <a:t>- 1- ( x</a:t>
            </a:r>
            <a:r>
              <a:rPr lang="en-US" sz="3200" b="1" baseline="30000">
                <a:solidFill>
                  <a:srgbClr val="0000FF"/>
                </a:solidFill>
                <a:latin typeface="Times New Roman" pitchFamily="18" charset="0"/>
              </a:rPr>
              <a:t>2 </a:t>
            </a:r>
            <a:r>
              <a:rPr lang="en-US" sz="3200" b="1">
                <a:solidFill>
                  <a:srgbClr val="0000FF"/>
                </a:solidFill>
                <a:latin typeface="Times New Roman" pitchFamily="18" charset="0"/>
              </a:rPr>
              <a:t>- 2y)</a:t>
            </a:r>
          </a:p>
        </p:txBody>
      </p:sp>
      <p:sp>
        <p:nvSpPr>
          <p:cNvPr id="55338" name="Rectangle 42"/>
          <p:cNvSpPr>
            <a:spLocks noChangeArrowheads="1"/>
          </p:cNvSpPr>
          <p:nvPr/>
        </p:nvSpPr>
        <p:spPr bwMode="auto">
          <a:xfrm>
            <a:off x="1547813" y="2752725"/>
            <a:ext cx="6697662" cy="579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lang="en-US" sz="3200" b="1">
                <a:solidFill>
                  <a:srgbClr val="FF0000"/>
                </a:solidFill>
                <a:latin typeface="Times New Roman" pitchFamily="18" charset="0"/>
                <a:cs typeface="Times New Roman" pitchFamily="18" charset="0"/>
              </a:rPr>
              <a:t>b)  Q - (5x</a:t>
            </a:r>
            <a:r>
              <a:rPr lang="en-US" sz="3200" b="1" baseline="30000">
                <a:solidFill>
                  <a:srgbClr val="FF0000"/>
                </a:solidFill>
                <a:latin typeface="Times New Roman" pitchFamily="18" charset="0"/>
                <a:cs typeface="Times New Roman" pitchFamily="18" charset="0"/>
              </a:rPr>
              <a:t>2 </a:t>
            </a:r>
            <a:r>
              <a:rPr lang="en-US" sz="3200" b="1">
                <a:solidFill>
                  <a:srgbClr val="FF0000"/>
                </a:solidFill>
                <a:latin typeface="Times New Roman" pitchFamily="18" charset="0"/>
                <a:cs typeface="Times New Roman" pitchFamily="18" charset="0"/>
              </a:rPr>
              <a:t>- xyz) = xy + 2x</a:t>
            </a:r>
            <a:r>
              <a:rPr lang="en-US" sz="3200" b="1" baseline="30000">
                <a:solidFill>
                  <a:srgbClr val="FF0000"/>
                </a:solidFill>
                <a:latin typeface="Times New Roman" pitchFamily="18" charset="0"/>
                <a:cs typeface="Times New Roman" pitchFamily="18" charset="0"/>
              </a:rPr>
              <a:t>2</a:t>
            </a:r>
            <a:r>
              <a:rPr lang="en-US" sz="3200" b="1">
                <a:solidFill>
                  <a:srgbClr val="FF0000"/>
                </a:solidFill>
                <a:latin typeface="Times New Roman" pitchFamily="18" charset="0"/>
                <a:cs typeface="Times New Roman" pitchFamily="18" charset="0"/>
              </a:rPr>
              <a:t>- 3xyz + 5</a:t>
            </a:r>
            <a:endParaRPr lang="en-US" sz="3200" b="1" baseline="30000">
              <a:solidFill>
                <a:srgbClr val="FF0000"/>
              </a:solidFill>
              <a:latin typeface="Times New Roman" pitchFamily="18" charset="0"/>
              <a:cs typeface="Times New Roman" pitchFamily="18" charset="0"/>
            </a:endParaRPr>
          </a:p>
        </p:txBody>
      </p:sp>
      <p:sp>
        <p:nvSpPr>
          <p:cNvPr id="55339" name="Text Box 43"/>
          <p:cNvSpPr txBox="1">
            <a:spLocks noChangeArrowheads="1"/>
          </p:cNvSpPr>
          <p:nvPr/>
        </p:nvSpPr>
        <p:spPr bwMode="auto">
          <a:xfrm>
            <a:off x="1446213" y="3544888"/>
            <a:ext cx="7593012" cy="579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US" sz="3200" b="1">
                <a:solidFill>
                  <a:srgbClr val="0000FF"/>
                </a:solidFill>
                <a:latin typeface="Times New Roman" pitchFamily="18" charset="0"/>
              </a:rPr>
              <a:t>      Q = xy + 2x</a:t>
            </a:r>
            <a:r>
              <a:rPr lang="en-US" sz="3200" b="1" baseline="30000">
                <a:solidFill>
                  <a:srgbClr val="0000FF"/>
                </a:solidFill>
                <a:latin typeface="Times New Roman" pitchFamily="18" charset="0"/>
              </a:rPr>
              <a:t>2 </a:t>
            </a:r>
            <a:r>
              <a:rPr lang="en-US" sz="3200" b="1">
                <a:solidFill>
                  <a:srgbClr val="0000FF"/>
                </a:solidFill>
                <a:latin typeface="Times New Roman" pitchFamily="18" charset="0"/>
              </a:rPr>
              <a:t>- 3xyz + 5 + (5x</a:t>
            </a:r>
            <a:r>
              <a:rPr lang="en-US" sz="3200" b="1" baseline="30000">
                <a:solidFill>
                  <a:srgbClr val="0000FF"/>
                </a:solidFill>
                <a:latin typeface="Times New Roman" pitchFamily="18" charset="0"/>
              </a:rPr>
              <a:t>2 </a:t>
            </a:r>
            <a:r>
              <a:rPr lang="en-US" sz="3200" b="1">
                <a:solidFill>
                  <a:srgbClr val="0000FF"/>
                </a:solidFill>
                <a:latin typeface="Times New Roman" pitchFamily="18" charset="0"/>
              </a:rPr>
              <a:t>- xyz)</a:t>
            </a:r>
          </a:p>
        </p:txBody>
      </p:sp>
      <p:graphicFrame>
        <p:nvGraphicFramePr>
          <p:cNvPr id="35" name="Object 35"/>
          <p:cNvGraphicFramePr>
            <a:graphicFrameLocks noChangeAspect="1"/>
          </p:cNvGraphicFramePr>
          <p:nvPr/>
        </p:nvGraphicFramePr>
        <p:xfrm>
          <a:off x="2195513" y="2181225"/>
          <a:ext cx="388937" cy="311150"/>
        </p:xfrm>
        <a:graphic>
          <a:graphicData uri="http://schemas.openxmlformats.org/presentationml/2006/ole">
            <mc:AlternateContent xmlns:mc="http://schemas.openxmlformats.org/markup-compatibility/2006">
              <mc:Choice xmlns:v="urn:schemas-microsoft-com:vml" Requires="v">
                <p:oleObj spid="_x0000_s17425" name="Equation" r:id="rId3" imgW="190417" imgH="152334" progId="Equation.DSMT4">
                  <p:embed/>
                </p:oleObj>
              </mc:Choice>
              <mc:Fallback>
                <p:oleObj name="Equation" r:id="rId3" imgW="190417" imgH="152334" progId="Equation.DSMT4">
                  <p:embed/>
                  <p:pic>
                    <p:nvPicPr>
                      <p:cNvPr id="0" name="Object 3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195513" y="2181225"/>
                        <a:ext cx="388937" cy="3111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1300" name="Object 36"/>
          <p:cNvGraphicFramePr>
            <a:graphicFrameLocks noChangeAspect="1"/>
          </p:cNvGraphicFramePr>
          <p:nvPr/>
        </p:nvGraphicFramePr>
        <p:xfrm>
          <a:off x="1547813" y="3665538"/>
          <a:ext cx="388937" cy="311150"/>
        </p:xfrm>
        <a:graphic>
          <a:graphicData uri="http://schemas.openxmlformats.org/presentationml/2006/ole">
            <mc:AlternateContent xmlns:mc="http://schemas.openxmlformats.org/markup-compatibility/2006">
              <mc:Choice xmlns:v="urn:schemas-microsoft-com:vml" Requires="v">
                <p:oleObj spid="_x0000_s17426" name="Equation" r:id="rId5" imgW="190417" imgH="152334" progId="Equation.DSMT4">
                  <p:embed/>
                </p:oleObj>
              </mc:Choice>
              <mc:Fallback>
                <p:oleObj name="Equation" r:id="rId5" imgW="190417" imgH="152334" progId="Equation.DSMT4">
                  <p:embed/>
                  <p:pic>
                    <p:nvPicPr>
                      <p:cNvPr id="0" name="Object 36"/>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547813" y="3665538"/>
                        <a:ext cx="388937" cy="3111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Tree>
  </p:cSld>
  <p:clrMapOvr>
    <a:masterClrMapping/>
  </p:clrMapOvr>
  <p:transition>
    <p:split orient="vert"/>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3" presetClass="entr" presetSubtype="16" fill="hold" grpId="0" nodeType="clickEffect">
                                  <p:stCondLst>
                                    <p:cond delay="0"/>
                                  </p:stCondLst>
                                  <p:childTnLst>
                                    <p:set>
                                      <p:cBhvr>
                                        <p:cTn id="6" dur="1" fill="hold">
                                          <p:stCondLst>
                                            <p:cond delay="0"/>
                                          </p:stCondLst>
                                        </p:cTn>
                                        <p:tgtEl>
                                          <p:spTgt spid="55332"/>
                                        </p:tgtEl>
                                        <p:attrNameLst>
                                          <p:attrName>style.visibility</p:attrName>
                                        </p:attrNameLst>
                                      </p:cBhvr>
                                      <p:to>
                                        <p:strVal val="visible"/>
                                      </p:to>
                                    </p:set>
                                    <p:anim calcmode="lin" valueType="num">
                                      <p:cBhvr>
                                        <p:cTn id="7" dur="500" fill="hold"/>
                                        <p:tgtEl>
                                          <p:spTgt spid="55332"/>
                                        </p:tgtEl>
                                        <p:attrNameLst>
                                          <p:attrName>ppt_w</p:attrName>
                                        </p:attrNameLst>
                                      </p:cBhvr>
                                      <p:tavLst>
                                        <p:tav tm="0">
                                          <p:val>
                                            <p:fltVal val="0"/>
                                          </p:val>
                                        </p:tav>
                                        <p:tav tm="100000">
                                          <p:val>
                                            <p:strVal val="#ppt_w"/>
                                          </p:val>
                                        </p:tav>
                                      </p:tavLst>
                                    </p:anim>
                                    <p:anim calcmode="lin" valueType="num">
                                      <p:cBhvr>
                                        <p:cTn id="8" dur="500" fill="hold"/>
                                        <p:tgtEl>
                                          <p:spTgt spid="55332"/>
                                        </p:tgtEl>
                                        <p:attrNameLst>
                                          <p:attrName>ppt_h</p:attrName>
                                        </p:attrNameLst>
                                      </p:cBhvr>
                                      <p:tavLst>
                                        <p:tav tm="0">
                                          <p:val>
                                            <p:fltVal val="0"/>
                                          </p:val>
                                        </p:tav>
                                        <p:tav tm="100000">
                                          <p:val>
                                            <p:strVal val="#ppt_h"/>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40" presetClass="entr" presetSubtype="0" fill="hold" grpId="0" nodeType="clickEffect">
                                  <p:stCondLst>
                                    <p:cond delay="0"/>
                                  </p:stCondLst>
                                  <p:iterate type="lt">
                                    <p:tmPct val="10000"/>
                                  </p:iterate>
                                  <p:childTnLst>
                                    <p:set>
                                      <p:cBhvr>
                                        <p:cTn id="12" dur="1" fill="hold">
                                          <p:stCondLst>
                                            <p:cond delay="0"/>
                                          </p:stCondLst>
                                        </p:cTn>
                                        <p:tgtEl>
                                          <p:spTgt spid="55333"/>
                                        </p:tgtEl>
                                        <p:attrNameLst>
                                          <p:attrName>style.visibility</p:attrName>
                                        </p:attrNameLst>
                                      </p:cBhvr>
                                      <p:to>
                                        <p:strVal val="visible"/>
                                      </p:to>
                                    </p:set>
                                    <p:animEffect transition="in" filter="fade">
                                      <p:cBhvr>
                                        <p:cTn id="13" dur="500"/>
                                        <p:tgtEl>
                                          <p:spTgt spid="55333"/>
                                        </p:tgtEl>
                                      </p:cBhvr>
                                    </p:animEffect>
                                    <p:anim calcmode="lin" valueType="num">
                                      <p:cBhvr>
                                        <p:cTn id="14" dur="500" fill="hold"/>
                                        <p:tgtEl>
                                          <p:spTgt spid="55333"/>
                                        </p:tgtEl>
                                        <p:attrNameLst>
                                          <p:attrName>ppt_x</p:attrName>
                                        </p:attrNameLst>
                                      </p:cBhvr>
                                      <p:tavLst>
                                        <p:tav tm="0">
                                          <p:val>
                                            <p:strVal val="#ppt_x-.1"/>
                                          </p:val>
                                        </p:tav>
                                        <p:tav tm="100000">
                                          <p:val>
                                            <p:strVal val="#ppt_x"/>
                                          </p:val>
                                        </p:tav>
                                      </p:tavLst>
                                    </p:anim>
                                    <p:anim calcmode="lin" valueType="num">
                                      <p:cBhvr>
                                        <p:cTn id="15" dur="500" fill="hold"/>
                                        <p:tgtEl>
                                          <p:spTgt spid="55333"/>
                                        </p:tgtEl>
                                        <p:attrNameLst>
                                          <p:attrName>ppt_y</p:attrName>
                                        </p:attrNameLst>
                                      </p:cBhvr>
                                      <p:tavLst>
                                        <p:tav tm="0">
                                          <p:val>
                                            <p:strVal val="#ppt_y"/>
                                          </p:val>
                                        </p:tav>
                                        <p:tav tm="100000">
                                          <p:val>
                                            <p:strVal val="#ppt_y"/>
                                          </p:val>
                                        </p:tav>
                                      </p:tavLst>
                                    </p:anim>
                                  </p:childTnLst>
                                </p:cTn>
                              </p:par>
                            </p:childTnLst>
                          </p:cTn>
                        </p:par>
                      </p:childTnLst>
                    </p:cTn>
                  </p:par>
                  <p:par>
                    <p:cTn id="16" fill="hold" nodeType="clickPar">
                      <p:stCondLst>
                        <p:cond delay="indefinite"/>
                      </p:stCondLst>
                      <p:childTnLst>
                        <p:par>
                          <p:cTn id="17" fill="hold" nodeType="withGroup">
                            <p:stCondLst>
                              <p:cond delay="0"/>
                            </p:stCondLst>
                            <p:childTnLst>
                              <p:par>
                                <p:cTn id="18" presetID="2" presetClass="entr" presetSubtype="4" fill="hold" nodeType="clickEffect">
                                  <p:stCondLst>
                                    <p:cond delay="0"/>
                                  </p:stCondLst>
                                  <p:childTnLst>
                                    <p:set>
                                      <p:cBhvr>
                                        <p:cTn id="19" dur="1" fill="hold">
                                          <p:stCondLst>
                                            <p:cond delay="0"/>
                                          </p:stCondLst>
                                        </p:cTn>
                                        <p:tgtEl>
                                          <p:spTgt spid="35"/>
                                        </p:tgtEl>
                                        <p:attrNameLst>
                                          <p:attrName>style.visibility</p:attrName>
                                        </p:attrNameLst>
                                      </p:cBhvr>
                                      <p:to>
                                        <p:strVal val="visible"/>
                                      </p:to>
                                    </p:set>
                                    <p:anim calcmode="lin" valueType="num">
                                      <p:cBhvr additive="base">
                                        <p:cTn id="20" dur="500" fill="hold"/>
                                        <p:tgtEl>
                                          <p:spTgt spid="35"/>
                                        </p:tgtEl>
                                        <p:attrNameLst>
                                          <p:attrName>ppt_x</p:attrName>
                                        </p:attrNameLst>
                                      </p:cBhvr>
                                      <p:tavLst>
                                        <p:tav tm="0">
                                          <p:val>
                                            <p:strVal val="#ppt_x"/>
                                          </p:val>
                                        </p:tav>
                                        <p:tav tm="100000">
                                          <p:val>
                                            <p:strVal val="#ppt_x"/>
                                          </p:val>
                                        </p:tav>
                                      </p:tavLst>
                                    </p:anim>
                                    <p:anim calcmode="lin" valueType="num">
                                      <p:cBhvr additive="base">
                                        <p:cTn id="21" dur="500" fill="hold"/>
                                        <p:tgtEl>
                                          <p:spTgt spid="35"/>
                                        </p:tgtEl>
                                        <p:attrNameLst>
                                          <p:attrName>ppt_y</p:attrName>
                                        </p:attrNameLst>
                                      </p:cBhvr>
                                      <p:tavLst>
                                        <p:tav tm="0">
                                          <p:val>
                                            <p:strVal val="1+#ppt_h/2"/>
                                          </p:val>
                                        </p:tav>
                                        <p:tav tm="100000">
                                          <p:val>
                                            <p:strVal val="#ppt_y"/>
                                          </p:val>
                                        </p:tav>
                                      </p:tavLst>
                                    </p:anim>
                                  </p:childTnLst>
                                </p:cTn>
                              </p:par>
                            </p:childTnLst>
                          </p:cTn>
                        </p:par>
                      </p:childTnLst>
                    </p:cTn>
                  </p:par>
                  <p:par>
                    <p:cTn id="22" fill="hold" nodeType="clickPar">
                      <p:stCondLst>
                        <p:cond delay="indefinite"/>
                      </p:stCondLst>
                      <p:childTnLst>
                        <p:par>
                          <p:cTn id="23" fill="hold" nodeType="withGroup">
                            <p:stCondLst>
                              <p:cond delay="0"/>
                            </p:stCondLst>
                            <p:childTnLst>
                              <p:par>
                                <p:cTn id="24" presetID="40" presetClass="entr" presetSubtype="0" fill="hold" grpId="0" nodeType="clickEffect">
                                  <p:stCondLst>
                                    <p:cond delay="0"/>
                                  </p:stCondLst>
                                  <p:iterate type="lt">
                                    <p:tmPct val="10000"/>
                                  </p:iterate>
                                  <p:childTnLst>
                                    <p:set>
                                      <p:cBhvr>
                                        <p:cTn id="25" dur="1" fill="hold">
                                          <p:stCondLst>
                                            <p:cond delay="0"/>
                                          </p:stCondLst>
                                        </p:cTn>
                                        <p:tgtEl>
                                          <p:spTgt spid="55334"/>
                                        </p:tgtEl>
                                        <p:attrNameLst>
                                          <p:attrName>style.visibility</p:attrName>
                                        </p:attrNameLst>
                                      </p:cBhvr>
                                      <p:to>
                                        <p:strVal val="visible"/>
                                      </p:to>
                                    </p:set>
                                    <p:animEffect transition="in" filter="fade">
                                      <p:cBhvr>
                                        <p:cTn id="26" dur="500"/>
                                        <p:tgtEl>
                                          <p:spTgt spid="55334"/>
                                        </p:tgtEl>
                                      </p:cBhvr>
                                    </p:animEffect>
                                    <p:anim calcmode="lin" valueType="num">
                                      <p:cBhvr>
                                        <p:cTn id="27" dur="500" fill="hold"/>
                                        <p:tgtEl>
                                          <p:spTgt spid="55334"/>
                                        </p:tgtEl>
                                        <p:attrNameLst>
                                          <p:attrName>ppt_x</p:attrName>
                                        </p:attrNameLst>
                                      </p:cBhvr>
                                      <p:tavLst>
                                        <p:tav tm="0">
                                          <p:val>
                                            <p:strVal val="#ppt_x-.1"/>
                                          </p:val>
                                        </p:tav>
                                        <p:tav tm="100000">
                                          <p:val>
                                            <p:strVal val="#ppt_x"/>
                                          </p:val>
                                        </p:tav>
                                      </p:tavLst>
                                    </p:anim>
                                    <p:anim calcmode="lin" valueType="num">
                                      <p:cBhvr>
                                        <p:cTn id="28" dur="500" fill="hold"/>
                                        <p:tgtEl>
                                          <p:spTgt spid="55334"/>
                                        </p:tgtEl>
                                        <p:attrNameLst>
                                          <p:attrName>ppt_y</p:attrName>
                                        </p:attrNameLst>
                                      </p:cBhvr>
                                      <p:tavLst>
                                        <p:tav tm="0">
                                          <p:val>
                                            <p:strVal val="#ppt_y"/>
                                          </p:val>
                                        </p:tav>
                                        <p:tav tm="100000">
                                          <p:val>
                                            <p:strVal val="#ppt_y"/>
                                          </p:val>
                                        </p:tav>
                                      </p:tavLst>
                                    </p:anim>
                                  </p:childTnLst>
                                </p:cTn>
                              </p:par>
                            </p:childTnLst>
                          </p:cTn>
                        </p:par>
                      </p:childTnLst>
                    </p:cTn>
                  </p:par>
                  <p:par>
                    <p:cTn id="29" fill="hold" nodeType="clickPar">
                      <p:stCondLst>
                        <p:cond delay="indefinite"/>
                      </p:stCondLst>
                      <p:childTnLst>
                        <p:par>
                          <p:cTn id="30" fill="hold" nodeType="withGroup">
                            <p:stCondLst>
                              <p:cond delay="0"/>
                            </p:stCondLst>
                            <p:childTnLst>
                              <p:par>
                                <p:cTn id="31" presetID="40" presetClass="entr" presetSubtype="0" fill="hold" grpId="0" nodeType="clickEffect">
                                  <p:stCondLst>
                                    <p:cond delay="0"/>
                                  </p:stCondLst>
                                  <p:iterate type="lt">
                                    <p:tmPct val="10000"/>
                                  </p:iterate>
                                  <p:childTnLst>
                                    <p:set>
                                      <p:cBhvr>
                                        <p:cTn id="32" dur="1" fill="hold">
                                          <p:stCondLst>
                                            <p:cond delay="0"/>
                                          </p:stCondLst>
                                        </p:cTn>
                                        <p:tgtEl>
                                          <p:spTgt spid="55338"/>
                                        </p:tgtEl>
                                        <p:attrNameLst>
                                          <p:attrName>style.visibility</p:attrName>
                                        </p:attrNameLst>
                                      </p:cBhvr>
                                      <p:to>
                                        <p:strVal val="visible"/>
                                      </p:to>
                                    </p:set>
                                    <p:animEffect transition="in" filter="fade">
                                      <p:cBhvr>
                                        <p:cTn id="33" dur="500"/>
                                        <p:tgtEl>
                                          <p:spTgt spid="55338"/>
                                        </p:tgtEl>
                                      </p:cBhvr>
                                    </p:animEffect>
                                    <p:anim calcmode="lin" valueType="num">
                                      <p:cBhvr>
                                        <p:cTn id="34" dur="500" fill="hold"/>
                                        <p:tgtEl>
                                          <p:spTgt spid="55338"/>
                                        </p:tgtEl>
                                        <p:attrNameLst>
                                          <p:attrName>ppt_x</p:attrName>
                                        </p:attrNameLst>
                                      </p:cBhvr>
                                      <p:tavLst>
                                        <p:tav tm="0">
                                          <p:val>
                                            <p:strVal val="#ppt_x-.1"/>
                                          </p:val>
                                        </p:tav>
                                        <p:tav tm="100000">
                                          <p:val>
                                            <p:strVal val="#ppt_x"/>
                                          </p:val>
                                        </p:tav>
                                      </p:tavLst>
                                    </p:anim>
                                    <p:anim calcmode="lin" valueType="num">
                                      <p:cBhvr>
                                        <p:cTn id="35" dur="500" fill="hold"/>
                                        <p:tgtEl>
                                          <p:spTgt spid="55338"/>
                                        </p:tgtEl>
                                        <p:attrNameLst>
                                          <p:attrName>ppt_y</p:attrName>
                                        </p:attrNameLst>
                                      </p:cBhvr>
                                      <p:tavLst>
                                        <p:tav tm="0">
                                          <p:val>
                                            <p:strVal val="#ppt_y"/>
                                          </p:val>
                                        </p:tav>
                                        <p:tav tm="100000">
                                          <p:val>
                                            <p:strVal val="#ppt_y"/>
                                          </p:val>
                                        </p:tav>
                                      </p:tavLst>
                                    </p:anim>
                                  </p:childTnLst>
                                </p:cTn>
                              </p:par>
                            </p:childTnLst>
                          </p:cTn>
                        </p:par>
                      </p:childTnLst>
                    </p:cTn>
                  </p:par>
                  <p:par>
                    <p:cTn id="36" fill="hold" nodeType="clickPar">
                      <p:stCondLst>
                        <p:cond delay="indefinite"/>
                      </p:stCondLst>
                      <p:childTnLst>
                        <p:par>
                          <p:cTn id="37" fill="hold" nodeType="withGroup">
                            <p:stCondLst>
                              <p:cond delay="0"/>
                            </p:stCondLst>
                            <p:childTnLst>
                              <p:par>
                                <p:cTn id="38" presetID="2" presetClass="entr" presetSubtype="4" fill="hold" nodeType="clickEffect">
                                  <p:stCondLst>
                                    <p:cond delay="0"/>
                                  </p:stCondLst>
                                  <p:childTnLst>
                                    <p:set>
                                      <p:cBhvr>
                                        <p:cTn id="39" dur="1" fill="hold">
                                          <p:stCondLst>
                                            <p:cond delay="0"/>
                                          </p:stCondLst>
                                        </p:cTn>
                                        <p:tgtEl>
                                          <p:spTgt spid="11300"/>
                                        </p:tgtEl>
                                        <p:attrNameLst>
                                          <p:attrName>style.visibility</p:attrName>
                                        </p:attrNameLst>
                                      </p:cBhvr>
                                      <p:to>
                                        <p:strVal val="visible"/>
                                      </p:to>
                                    </p:set>
                                    <p:anim calcmode="lin" valueType="num">
                                      <p:cBhvr additive="base">
                                        <p:cTn id="40" dur="500" fill="hold"/>
                                        <p:tgtEl>
                                          <p:spTgt spid="11300"/>
                                        </p:tgtEl>
                                        <p:attrNameLst>
                                          <p:attrName>ppt_x</p:attrName>
                                        </p:attrNameLst>
                                      </p:cBhvr>
                                      <p:tavLst>
                                        <p:tav tm="0">
                                          <p:val>
                                            <p:strVal val="#ppt_x"/>
                                          </p:val>
                                        </p:tav>
                                        <p:tav tm="100000">
                                          <p:val>
                                            <p:strVal val="#ppt_x"/>
                                          </p:val>
                                        </p:tav>
                                      </p:tavLst>
                                    </p:anim>
                                    <p:anim calcmode="lin" valueType="num">
                                      <p:cBhvr additive="base">
                                        <p:cTn id="41" dur="500" fill="hold"/>
                                        <p:tgtEl>
                                          <p:spTgt spid="11300"/>
                                        </p:tgtEl>
                                        <p:attrNameLst>
                                          <p:attrName>ppt_y</p:attrName>
                                        </p:attrNameLst>
                                      </p:cBhvr>
                                      <p:tavLst>
                                        <p:tav tm="0">
                                          <p:val>
                                            <p:strVal val="1+#ppt_h/2"/>
                                          </p:val>
                                        </p:tav>
                                        <p:tav tm="100000">
                                          <p:val>
                                            <p:strVal val="#ppt_y"/>
                                          </p:val>
                                        </p:tav>
                                      </p:tavLst>
                                    </p:anim>
                                  </p:childTnLst>
                                </p:cTn>
                              </p:par>
                            </p:childTnLst>
                          </p:cTn>
                        </p:par>
                      </p:childTnLst>
                    </p:cTn>
                  </p:par>
                  <p:par>
                    <p:cTn id="42" fill="hold" nodeType="clickPar">
                      <p:stCondLst>
                        <p:cond delay="indefinite"/>
                      </p:stCondLst>
                      <p:childTnLst>
                        <p:par>
                          <p:cTn id="43" fill="hold" nodeType="withGroup">
                            <p:stCondLst>
                              <p:cond delay="0"/>
                            </p:stCondLst>
                            <p:childTnLst>
                              <p:par>
                                <p:cTn id="44" presetID="40" presetClass="entr" presetSubtype="0" fill="hold" grpId="0" nodeType="clickEffect">
                                  <p:stCondLst>
                                    <p:cond delay="0"/>
                                  </p:stCondLst>
                                  <p:iterate type="lt">
                                    <p:tmPct val="10000"/>
                                  </p:iterate>
                                  <p:childTnLst>
                                    <p:set>
                                      <p:cBhvr>
                                        <p:cTn id="45" dur="1" fill="hold">
                                          <p:stCondLst>
                                            <p:cond delay="0"/>
                                          </p:stCondLst>
                                        </p:cTn>
                                        <p:tgtEl>
                                          <p:spTgt spid="55339"/>
                                        </p:tgtEl>
                                        <p:attrNameLst>
                                          <p:attrName>style.visibility</p:attrName>
                                        </p:attrNameLst>
                                      </p:cBhvr>
                                      <p:to>
                                        <p:strVal val="visible"/>
                                      </p:to>
                                    </p:set>
                                    <p:animEffect transition="in" filter="fade">
                                      <p:cBhvr>
                                        <p:cTn id="46" dur="500"/>
                                        <p:tgtEl>
                                          <p:spTgt spid="55339"/>
                                        </p:tgtEl>
                                      </p:cBhvr>
                                    </p:animEffect>
                                    <p:anim calcmode="lin" valueType="num">
                                      <p:cBhvr>
                                        <p:cTn id="47" dur="500" fill="hold"/>
                                        <p:tgtEl>
                                          <p:spTgt spid="55339"/>
                                        </p:tgtEl>
                                        <p:attrNameLst>
                                          <p:attrName>ppt_x</p:attrName>
                                        </p:attrNameLst>
                                      </p:cBhvr>
                                      <p:tavLst>
                                        <p:tav tm="0">
                                          <p:val>
                                            <p:strVal val="#ppt_x-.1"/>
                                          </p:val>
                                        </p:tav>
                                        <p:tav tm="100000">
                                          <p:val>
                                            <p:strVal val="#ppt_x"/>
                                          </p:val>
                                        </p:tav>
                                      </p:tavLst>
                                    </p:anim>
                                    <p:anim calcmode="lin" valueType="num">
                                      <p:cBhvr>
                                        <p:cTn id="48" dur="500" fill="hold"/>
                                        <p:tgtEl>
                                          <p:spTgt spid="55339"/>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5332" grpId="0"/>
      <p:bldP spid="55333" grpId="0"/>
      <p:bldP spid="55334" grpId="0"/>
      <p:bldP spid="55338" grpId="0"/>
      <p:bldP spid="55339"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Rounded Rectangle 11"/>
          <p:cNvSpPr/>
          <p:nvPr/>
        </p:nvSpPr>
        <p:spPr>
          <a:xfrm>
            <a:off x="1785938" y="214313"/>
            <a:ext cx="5857875" cy="17145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8435" name="Text Box 9"/>
          <p:cNvSpPr txBox="1">
            <a:spLocks noChangeArrowheads="1"/>
          </p:cNvSpPr>
          <p:nvPr/>
        </p:nvSpPr>
        <p:spPr bwMode="auto">
          <a:xfrm>
            <a:off x="2316163" y="381000"/>
            <a:ext cx="5256212" cy="946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2800" b="1" u="sng">
                <a:solidFill>
                  <a:srgbClr val="6600CC"/>
                </a:solidFill>
                <a:latin typeface="Times New Roman" pitchFamily="18" charset="0"/>
              </a:rPr>
              <a:t>Bài tập 32/40 SGK</a:t>
            </a:r>
            <a:r>
              <a:rPr lang="en-US" sz="2800">
                <a:solidFill>
                  <a:srgbClr val="99FF33"/>
                </a:solidFill>
                <a:latin typeface="Times New Roman" pitchFamily="18" charset="0"/>
              </a:rPr>
              <a:t> </a:t>
            </a:r>
            <a:br>
              <a:rPr lang="en-US" sz="2800">
                <a:solidFill>
                  <a:srgbClr val="99FF33"/>
                </a:solidFill>
                <a:latin typeface="Times New Roman" pitchFamily="18" charset="0"/>
              </a:rPr>
            </a:br>
            <a:r>
              <a:rPr lang="en-US" sz="2800">
                <a:solidFill>
                  <a:srgbClr val="0000FF"/>
                </a:solidFill>
                <a:latin typeface="Times New Roman" pitchFamily="18" charset="0"/>
              </a:rPr>
              <a:t>Tìm đa thức P  biết:</a:t>
            </a:r>
          </a:p>
        </p:txBody>
      </p:sp>
      <p:graphicFrame>
        <p:nvGraphicFramePr>
          <p:cNvPr id="18436" name="Object 10"/>
          <p:cNvGraphicFramePr>
            <a:graphicFrameLocks noChangeAspect="1"/>
          </p:cNvGraphicFramePr>
          <p:nvPr/>
        </p:nvGraphicFramePr>
        <p:xfrm>
          <a:off x="2462213" y="1285875"/>
          <a:ext cx="4678362" cy="522288"/>
        </p:xfrm>
        <a:graphic>
          <a:graphicData uri="http://schemas.openxmlformats.org/presentationml/2006/ole">
            <mc:AlternateContent xmlns:mc="http://schemas.openxmlformats.org/markup-compatibility/2006">
              <mc:Choice xmlns:v="urn:schemas-microsoft-com:vml" Requires="v">
                <p:oleObj spid="_x0000_s18456" name="Equation" r:id="rId3" imgW="2044700" imgH="228600" progId="Equation.DSMT4">
                  <p:embed/>
                </p:oleObj>
              </mc:Choice>
              <mc:Fallback>
                <p:oleObj name="Equation" r:id="rId3" imgW="2044700" imgH="228600" progId="Equation.DSMT4">
                  <p:embed/>
                  <p:pic>
                    <p:nvPicPr>
                      <p:cNvPr id="0" name="Object 1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462213" y="1285875"/>
                        <a:ext cx="4678362" cy="5222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18437" name="Text Box 14"/>
          <p:cNvSpPr txBox="1">
            <a:spLocks noChangeArrowheads="1"/>
          </p:cNvSpPr>
          <p:nvPr/>
        </p:nvSpPr>
        <p:spPr bwMode="auto">
          <a:xfrm>
            <a:off x="714375" y="2032000"/>
            <a:ext cx="1857375" cy="460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type="none" w="sm" len="sm"/>
                <a:tailEnd type="none" w="sm" len="sm"/>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2400" b="1">
                <a:solidFill>
                  <a:srgbClr val="FF0000"/>
                </a:solidFill>
              </a:rPr>
              <a:t>Hướng dẫn</a:t>
            </a:r>
          </a:p>
        </p:txBody>
      </p:sp>
      <p:graphicFrame>
        <p:nvGraphicFramePr>
          <p:cNvPr id="18438" name="Object 18"/>
          <p:cNvGraphicFramePr>
            <a:graphicFrameLocks noChangeAspect="1"/>
          </p:cNvGraphicFramePr>
          <p:nvPr/>
        </p:nvGraphicFramePr>
        <p:xfrm>
          <a:off x="712788" y="2435225"/>
          <a:ext cx="6726237" cy="1285875"/>
        </p:xfrm>
        <a:graphic>
          <a:graphicData uri="http://schemas.openxmlformats.org/presentationml/2006/ole">
            <mc:AlternateContent xmlns:mc="http://schemas.openxmlformats.org/markup-compatibility/2006">
              <mc:Choice xmlns:v="urn:schemas-microsoft-com:vml" Requires="v">
                <p:oleObj spid="_x0000_s18457" name="Equation" r:id="rId5" imgW="2400300" imgH="482600" progId="Equation.DSMT4">
                  <p:embed/>
                </p:oleObj>
              </mc:Choice>
              <mc:Fallback>
                <p:oleObj name="Equation" r:id="rId5" imgW="2400300" imgH="482600" progId="Equation.DSMT4">
                  <p:embed/>
                  <p:pic>
                    <p:nvPicPr>
                      <p:cNvPr id="0" name="Object 18"/>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712788" y="2435225"/>
                        <a:ext cx="6726237" cy="12858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pic>
        <p:nvPicPr>
          <p:cNvPr id="18439" name="Picture 23" descr="POINSET2"/>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0" y="0"/>
            <a:ext cx="1598613" cy="1592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8440" name="Picture 26" descr="POINSET2"/>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rot="5400000">
            <a:off x="7747794" y="2381"/>
            <a:ext cx="1398588" cy="1393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8441" name="Picture 25" descr="POINSET2"/>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rot="-5400000">
            <a:off x="-2381" y="5564981"/>
            <a:ext cx="1284288" cy="1279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8442" name="Picture 24" descr="POINSET2"/>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rot="10800000">
            <a:off x="7845425" y="5564188"/>
            <a:ext cx="1298575" cy="12938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aphicFrame>
        <p:nvGraphicFramePr>
          <p:cNvPr id="15" name="Object 14"/>
          <p:cNvGraphicFramePr>
            <a:graphicFrameLocks noChangeAspect="1"/>
          </p:cNvGraphicFramePr>
          <p:nvPr/>
        </p:nvGraphicFramePr>
        <p:xfrm>
          <a:off x="2195513" y="3578225"/>
          <a:ext cx="4530725" cy="642938"/>
        </p:xfrm>
        <a:graphic>
          <a:graphicData uri="http://schemas.openxmlformats.org/presentationml/2006/ole">
            <mc:AlternateContent xmlns:mc="http://schemas.openxmlformats.org/markup-compatibility/2006">
              <mc:Choice xmlns:v="urn:schemas-microsoft-com:vml" Requires="v">
                <p:oleObj spid="_x0000_s18458" name="Equation" r:id="rId8" imgW="1765300" imgH="228600" progId="Equation.DSMT4">
                  <p:embed/>
                </p:oleObj>
              </mc:Choice>
              <mc:Fallback>
                <p:oleObj name="Equation" r:id="rId8" imgW="1765300" imgH="228600" progId="Equation.DSMT4">
                  <p:embed/>
                  <p:pic>
                    <p:nvPicPr>
                      <p:cNvPr id="0" name="Object 14"/>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195513" y="3578225"/>
                        <a:ext cx="4530725" cy="64293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6" name="Object 15"/>
          <p:cNvGraphicFramePr>
            <a:graphicFrameLocks noChangeAspect="1"/>
          </p:cNvGraphicFramePr>
          <p:nvPr/>
        </p:nvGraphicFramePr>
        <p:xfrm>
          <a:off x="2238375" y="4010025"/>
          <a:ext cx="5411788" cy="785813"/>
        </p:xfrm>
        <a:graphic>
          <a:graphicData uri="http://schemas.openxmlformats.org/presentationml/2006/ole">
            <mc:AlternateContent xmlns:mc="http://schemas.openxmlformats.org/markup-compatibility/2006">
              <mc:Choice xmlns:v="urn:schemas-microsoft-com:vml" Requires="v">
                <p:oleObj spid="_x0000_s18459" name="Equation" r:id="rId10" imgW="2108200" imgH="279400" progId="Equation.DSMT4">
                  <p:embed/>
                </p:oleObj>
              </mc:Choice>
              <mc:Fallback>
                <p:oleObj name="Equation" r:id="rId10" imgW="2108200" imgH="279400" progId="Equation.DSMT4">
                  <p:embed/>
                  <p:pic>
                    <p:nvPicPr>
                      <p:cNvPr id="0" name="Object 15"/>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2238375" y="4010025"/>
                        <a:ext cx="5411788" cy="78581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7" name="Object 16"/>
          <p:cNvGraphicFramePr>
            <a:graphicFrameLocks noChangeAspect="1"/>
          </p:cNvGraphicFramePr>
          <p:nvPr/>
        </p:nvGraphicFramePr>
        <p:xfrm>
          <a:off x="2278063" y="4657725"/>
          <a:ext cx="1500187" cy="642938"/>
        </p:xfrm>
        <a:graphic>
          <a:graphicData uri="http://schemas.openxmlformats.org/presentationml/2006/ole">
            <mc:AlternateContent xmlns:mc="http://schemas.openxmlformats.org/markup-compatibility/2006">
              <mc:Choice xmlns:v="urn:schemas-microsoft-com:vml" Requires="v">
                <p:oleObj spid="_x0000_s18460" name="Equation" r:id="rId12" imgW="583947" imgH="228501" progId="Equation.DSMT4">
                  <p:embed/>
                </p:oleObj>
              </mc:Choice>
              <mc:Fallback>
                <p:oleObj name="Equation" r:id="rId12" imgW="583947" imgH="228501" progId="Equation.DSMT4">
                  <p:embed/>
                  <p:pic>
                    <p:nvPicPr>
                      <p:cNvPr id="0" name="Object 16"/>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2278063" y="4657725"/>
                        <a:ext cx="1500187" cy="64293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Tree>
  </p:cSld>
  <p:clrMapOvr>
    <a:masterClrMapping/>
  </p:clrMapOvr>
  <p:transition>
    <p:split orient="vert"/>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nodeType="clickEffect">
                                  <p:stCondLst>
                                    <p:cond delay="0"/>
                                  </p:stCondLst>
                                  <p:childTnLst>
                                    <p:set>
                                      <p:cBhvr>
                                        <p:cTn id="6" dur="1" fill="hold">
                                          <p:stCondLst>
                                            <p:cond delay="0"/>
                                          </p:stCondLst>
                                        </p:cTn>
                                        <p:tgtEl>
                                          <p:spTgt spid="15"/>
                                        </p:tgtEl>
                                        <p:attrNameLst>
                                          <p:attrName>style.visibility</p:attrName>
                                        </p:attrNameLst>
                                      </p:cBhvr>
                                      <p:to>
                                        <p:strVal val="visible"/>
                                      </p:to>
                                    </p:set>
                                    <p:animEffect transition="in" filter="blinds(horizontal)">
                                      <p:cBhvr>
                                        <p:cTn id="7" dur="500"/>
                                        <p:tgtEl>
                                          <p:spTgt spid="15"/>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nodeType="clickEffect">
                                  <p:stCondLst>
                                    <p:cond delay="0"/>
                                  </p:stCondLst>
                                  <p:childTnLst>
                                    <p:set>
                                      <p:cBhvr>
                                        <p:cTn id="11" dur="1" fill="hold">
                                          <p:stCondLst>
                                            <p:cond delay="0"/>
                                          </p:stCondLst>
                                        </p:cTn>
                                        <p:tgtEl>
                                          <p:spTgt spid="16"/>
                                        </p:tgtEl>
                                        <p:attrNameLst>
                                          <p:attrName>style.visibility</p:attrName>
                                        </p:attrNameLst>
                                      </p:cBhvr>
                                      <p:to>
                                        <p:strVal val="visible"/>
                                      </p:to>
                                    </p:set>
                                    <p:animEffect transition="in" filter="blinds(horizontal)">
                                      <p:cBhvr>
                                        <p:cTn id="12" dur="500"/>
                                        <p:tgtEl>
                                          <p:spTgt spid="16"/>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3" presetClass="entr" presetSubtype="10" fill="hold" nodeType="clickEffect">
                                  <p:stCondLst>
                                    <p:cond delay="0"/>
                                  </p:stCondLst>
                                  <p:childTnLst>
                                    <p:set>
                                      <p:cBhvr>
                                        <p:cTn id="16" dur="1" fill="hold">
                                          <p:stCondLst>
                                            <p:cond delay="0"/>
                                          </p:stCondLst>
                                        </p:cTn>
                                        <p:tgtEl>
                                          <p:spTgt spid="17"/>
                                        </p:tgtEl>
                                        <p:attrNameLst>
                                          <p:attrName>style.visibility</p:attrName>
                                        </p:attrNameLst>
                                      </p:cBhvr>
                                      <p:to>
                                        <p:strVal val="visible"/>
                                      </p:to>
                                    </p:set>
                                    <p:animEffect transition="in" filter="blinds(horizontal)">
                                      <p:cBhvr>
                                        <p:cTn id="17" dur="500"/>
                                        <p:tgtEl>
                                          <p:spTgt spid="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9458" name="Picture 23" descr="POINSET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0"/>
            <a:ext cx="1598613" cy="1592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9459" name="Picture 24" descr="POINSET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rot="10800000">
            <a:off x="7845425" y="5564188"/>
            <a:ext cx="1298575" cy="12938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9460" name="Picture 25" descr="POINSET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rot="-5400000">
            <a:off x="-2381" y="5564981"/>
            <a:ext cx="1284288" cy="1279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9461" name="Picture 26" descr="POINSET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rot="5400000">
            <a:off x="7747794" y="2381"/>
            <a:ext cx="1398588" cy="1393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9462" name="Picture 37"/>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28600" y="1384300"/>
            <a:ext cx="8669338" cy="1206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aphicFrame>
        <p:nvGraphicFramePr>
          <p:cNvPr id="11" name="Object 11"/>
          <p:cNvGraphicFramePr>
            <a:graphicFrameLocks noChangeAspect="1"/>
          </p:cNvGraphicFramePr>
          <p:nvPr/>
        </p:nvGraphicFramePr>
        <p:xfrm>
          <a:off x="1571625" y="2857500"/>
          <a:ext cx="4572000" cy="2428875"/>
        </p:xfrm>
        <a:graphic>
          <a:graphicData uri="http://schemas.openxmlformats.org/presentationml/2006/ole">
            <mc:AlternateContent xmlns:mc="http://schemas.openxmlformats.org/markup-compatibility/2006">
              <mc:Choice xmlns:v="urn:schemas-microsoft-com:vml" Requires="v">
                <p:oleObj spid="_x0000_s19466" name="Equation" r:id="rId5" imgW="1943100" imgH="1092200" progId="Equation.DSMT4">
                  <p:embed/>
                </p:oleObj>
              </mc:Choice>
              <mc:Fallback>
                <p:oleObj name="Equation" r:id="rId5" imgW="1943100" imgH="1092200" progId="Equation.DSMT4">
                  <p:embed/>
                  <p:pic>
                    <p:nvPicPr>
                      <p:cNvPr id="0" name="Object 11"/>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571625" y="2857500"/>
                        <a:ext cx="4572000" cy="24288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Tree>
  </p:cSld>
  <p:clrMapOvr>
    <a:masterClrMapping/>
  </p:clrMapOvr>
  <p:transition>
    <p:split orient="vert"/>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blinds(horizontal)">
                                      <p:cBhvr>
                                        <p:cTn id="7"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2" name="Picture 23" descr="POINSET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0"/>
            <a:ext cx="1598613" cy="1592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483" name="Picture 24" descr="POINSET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rot="10800000">
            <a:off x="7845425" y="5564188"/>
            <a:ext cx="1298575" cy="12938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484" name="Picture 25" descr="POINSET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rot="-5400000">
            <a:off x="-2381" y="5564981"/>
            <a:ext cx="1284288" cy="1279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485" name="Picture 26" descr="POINSET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rot="5400000">
            <a:off x="7747794" y="2381"/>
            <a:ext cx="1398588" cy="1393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486" name="TextBox 8"/>
          <p:cNvSpPr txBox="1">
            <a:spLocks noChangeArrowheads="1"/>
          </p:cNvSpPr>
          <p:nvPr/>
        </p:nvSpPr>
        <p:spPr bwMode="auto">
          <a:xfrm>
            <a:off x="1214438" y="1000125"/>
            <a:ext cx="5857875"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2400"/>
              <a:t>Tính giá trị của đa thức sau:</a:t>
            </a:r>
          </a:p>
        </p:txBody>
      </p:sp>
      <p:graphicFrame>
        <p:nvGraphicFramePr>
          <p:cNvPr id="20487" name="Object 9"/>
          <p:cNvGraphicFramePr>
            <a:graphicFrameLocks noChangeAspect="1"/>
          </p:cNvGraphicFramePr>
          <p:nvPr/>
        </p:nvGraphicFramePr>
        <p:xfrm>
          <a:off x="1214438" y="1500188"/>
          <a:ext cx="4418012" cy="500062"/>
        </p:xfrm>
        <a:graphic>
          <a:graphicData uri="http://schemas.openxmlformats.org/presentationml/2006/ole">
            <mc:AlternateContent xmlns:mc="http://schemas.openxmlformats.org/markup-compatibility/2006">
              <mc:Choice xmlns:v="urn:schemas-microsoft-com:vml" Requires="v">
                <p:oleObj spid="_x0000_s20506" name="Equation" r:id="rId4" imgW="2120900" imgH="228600" progId="Equation.DSMT4">
                  <p:embed/>
                </p:oleObj>
              </mc:Choice>
              <mc:Fallback>
                <p:oleObj name="Equation" r:id="rId4" imgW="2120900" imgH="228600" progId="Equation.DSMT4">
                  <p:embed/>
                  <p:pic>
                    <p:nvPicPr>
                      <p:cNvPr id="0" name="Object 9"/>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214438" y="1500188"/>
                        <a:ext cx="4418012" cy="50006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20488" name="TextBox 10"/>
          <p:cNvSpPr txBox="1">
            <a:spLocks noChangeArrowheads="1"/>
          </p:cNvSpPr>
          <p:nvPr/>
        </p:nvSpPr>
        <p:spPr bwMode="auto">
          <a:xfrm>
            <a:off x="5786438" y="1500188"/>
            <a:ext cx="2714625"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2400"/>
              <a:t>Tại x= 5 và y=4</a:t>
            </a:r>
          </a:p>
        </p:txBody>
      </p:sp>
      <p:sp>
        <p:nvSpPr>
          <p:cNvPr id="12" name="TextBox 11"/>
          <p:cNvSpPr txBox="1">
            <a:spLocks noChangeArrowheads="1"/>
          </p:cNvSpPr>
          <p:nvPr/>
        </p:nvSpPr>
        <p:spPr bwMode="auto">
          <a:xfrm>
            <a:off x="3214688" y="2071688"/>
            <a:ext cx="2428875"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2400"/>
              <a:t>Giải</a:t>
            </a:r>
          </a:p>
        </p:txBody>
      </p:sp>
      <p:graphicFrame>
        <p:nvGraphicFramePr>
          <p:cNvPr id="23562" name="Object 10"/>
          <p:cNvGraphicFramePr>
            <a:graphicFrameLocks noChangeAspect="1"/>
          </p:cNvGraphicFramePr>
          <p:nvPr/>
        </p:nvGraphicFramePr>
        <p:xfrm>
          <a:off x="1279525" y="2552700"/>
          <a:ext cx="5149850" cy="436563"/>
        </p:xfrm>
        <a:graphic>
          <a:graphicData uri="http://schemas.openxmlformats.org/presentationml/2006/ole">
            <mc:AlternateContent xmlns:mc="http://schemas.openxmlformats.org/markup-compatibility/2006">
              <mc:Choice xmlns:v="urn:schemas-microsoft-com:vml" Requires="v">
                <p:oleObj spid="_x0000_s20507" name="Equation" r:id="rId6" imgW="2120900" imgH="228600" progId="Equation.DSMT4">
                  <p:embed/>
                </p:oleObj>
              </mc:Choice>
              <mc:Fallback>
                <p:oleObj name="Equation" r:id="rId6" imgW="2120900" imgH="228600" progId="Equation.DSMT4">
                  <p:embed/>
                  <p:pic>
                    <p:nvPicPr>
                      <p:cNvPr id="0" name="Object 10"/>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279525" y="2552700"/>
                        <a:ext cx="5149850" cy="4365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14" name="TextBox 13"/>
          <p:cNvSpPr txBox="1">
            <a:spLocks noChangeArrowheads="1"/>
          </p:cNvSpPr>
          <p:nvPr/>
        </p:nvSpPr>
        <p:spPr bwMode="auto">
          <a:xfrm>
            <a:off x="1214438" y="4000500"/>
            <a:ext cx="771525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2400"/>
              <a:t>Thay x= 5 và y=4 vào đa thức y</a:t>
            </a:r>
            <a:r>
              <a:rPr lang="en-US" sz="2400" baseline="30000"/>
              <a:t>3</a:t>
            </a:r>
            <a:r>
              <a:rPr lang="en-US" sz="2400"/>
              <a:t> +x</a:t>
            </a:r>
            <a:r>
              <a:rPr lang="en-US" sz="2400" baseline="30000"/>
              <a:t>2</a:t>
            </a:r>
            <a:r>
              <a:rPr lang="en-US" sz="2400"/>
              <a:t> +2xy, ta được:</a:t>
            </a:r>
          </a:p>
        </p:txBody>
      </p:sp>
      <p:graphicFrame>
        <p:nvGraphicFramePr>
          <p:cNvPr id="15" name="Object 11"/>
          <p:cNvGraphicFramePr>
            <a:graphicFrameLocks noChangeAspect="1"/>
          </p:cNvGraphicFramePr>
          <p:nvPr/>
        </p:nvGraphicFramePr>
        <p:xfrm>
          <a:off x="1527175" y="4473575"/>
          <a:ext cx="5657850" cy="396875"/>
        </p:xfrm>
        <a:graphic>
          <a:graphicData uri="http://schemas.openxmlformats.org/presentationml/2006/ole">
            <mc:AlternateContent xmlns:mc="http://schemas.openxmlformats.org/markup-compatibility/2006">
              <mc:Choice xmlns:v="urn:schemas-microsoft-com:vml" Requires="v">
                <p:oleObj spid="_x0000_s20508" name="Equation" r:id="rId8" imgW="2133600" imgH="203200" progId="Equation.DSMT4">
                  <p:embed/>
                </p:oleObj>
              </mc:Choice>
              <mc:Fallback>
                <p:oleObj name="Equation" r:id="rId8" imgW="2133600" imgH="203200" progId="Equation.DSMT4">
                  <p:embed/>
                  <p:pic>
                    <p:nvPicPr>
                      <p:cNvPr id="0" name="Object 11"/>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527175" y="4473575"/>
                        <a:ext cx="5657850"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16" name="TextBox 15"/>
          <p:cNvSpPr txBox="1">
            <a:spLocks noChangeArrowheads="1"/>
          </p:cNvSpPr>
          <p:nvPr/>
        </p:nvSpPr>
        <p:spPr bwMode="auto">
          <a:xfrm>
            <a:off x="1000125" y="4868863"/>
            <a:ext cx="7929563"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2400"/>
              <a:t>Vậy giá trị của biểu thức đã cho tại x=5 và y= 4 là 129</a:t>
            </a:r>
          </a:p>
        </p:txBody>
      </p:sp>
      <p:graphicFrame>
        <p:nvGraphicFramePr>
          <p:cNvPr id="2" name="Object 1"/>
          <p:cNvGraphicFramePr>
            <a:graphicFrameLocks noChangeAspect="1"/>
          </p:cNvGraphicFramePr>
          <p:nvPr/>
        </p:nvGraphicFramePr>
        <p:xfrm>
          <a:off x="1655763" y="3357563"/>
          <a:ext cx="2312987" cy="436562"/>
        </p:xfrm>
        <a:graphic>
          <a:graphicData uri="http://schemas.openxmlformats.org/presentationml/2006/ole">
            <mc:AlternateContent xmlns:mc="http://schemas.openxmlformats.org/markup-compatibility/2006">
              <mc:Choice xmlns:v="urn:schemas-microsoft-com:vml" Requires="v">
                <p:oleObj spid="_x0000_s20509" name="Equation" r:id="rId10" imgW="952087" imgH="228501" progId="Equation.DSMT4">
                  <p:embed/>
                </p:oleObj>
              </mc:Choice>
              <mc:Fallback>
                <p:oleObj name="Equation" r:id="rId10" imgW="952087" imgH="228501" progId="Equation.DSMT4">
                  <p:embed/>
                  <p:pic>
                    <p:nvPicPr>
                      <p:cNvPr id="0" name="Object 1"/>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1655763" y="3357563"/>
                        <a:ext cx="2312987" cy="43656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3" name="Object 2"/>
          <p:cNvGraphicFramePr>
            <a:graphicFrameLocks noChangeAspect="1"/>
          </p:cNvGraphicFramePr>
          <p:nvPr/>
        </p:nvGraphicFramePr>
        <p:xfrm>
          <a:off x="1630363" y="2924175"/>
          <a:ext cx="5643562" cy="531813"/>
        </p:xfrm>
        <a:graphic>
          <a:graphicData uri="http://schemas.openxmlformats.org/presentationml/2006/ole">
            <mc:AlternateContent xmlns:mc="http://schemas.openxmlformats.org/markup-compatibility/2006">
              <mc:Choice xmlns:v="urn:schemas-microsoft-com:vml" Requires="v">
                <p:oleObj spid="_x0000_s20510" name="Equation" r:id="rId12" imgW="2324100" imgH="279400" progId="Equation.DSMT4">
                  <p:embed/>
                </p:oleObj>
              </mc:Choice>
              <mc:Fallback>
                <p:oleObj name="Equation" r:id="rId12" imgW="2324100" imgH="279400" progId="Equation.DSMT4">
                  <p:embed/>
                  <p:pic>
                    <p:nvPicPr>
                      <p:cNvPr id="0" name="Object 2"/>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1630363" y="2924175"/>
                        <a:ext cx="5643562" cy="53181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Tree>
  </p:cSld>
  <p:clrMapOvr>
    <a:masterClrMapping/>
  </p:clrMapOvr>
  <p:transition>
    <p:split orient="vert"/>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blinds(horizontal)">
                                      <p:cBhvr>
                                        <p:cTn id="7" dur="500"/>
                                        <p:tgtEl>
                                          <p:spTgt spid="1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nodeType="clickEffect">
                                  <p:stCondLst>
                                    <p:cond delay="0"/>
                                  </p:stCondLst>
                                  <p:childTnLst>
                                    <p:set>
                                      <p:cBhvr>
                                        <p:cTn id="11" dur="1" fill="hold">
                                          <p:stCondLst>
                                            <p:cond delay="0"/>
                                          </p:stCondLst>
                                        </p:cTn>
                                        <p:tgtEl>
                                          <p:spTgt spid="23562"/>
                                        </p:tgtEl>
                                        <p:attrNameLst>
                                          <p:attrName>style.visibility</p:attrName>
                                        </p:attrNameLst>
                                      </p:cBhvr>
                                      <p:to>
                                        <p:strVal val="visible"/>
                                      </p:to>
                                    </p:set>
                                    <p:animEffect transition="in" filter="blinds(horizontal)">
                                      <p:cBhvr>
                                        <p:cTn id="12" dur="500"/>
                                        <p:tgtEl>
                                          <p:spTgt spid="23562"/>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3" presetClass="entr" presetSubtype="10" fill="hold" nodeType="clickEffect">
                                  <p:stCondLst>
                                    <p:cond delay="0"/>
                                  </p:stCondLst>
                                  <p:childTnLst>
                                    <p:set>
                                      <p:cBhvr>
                                        <p:cTn id="16" dur="1" fill="hold">
                                          <p:stCondLst>
                                            <p:cond delay="0"/>
                                          </p:stCondLst>
                                        </p:cTn>
                                        <p:tgtEl>
                                          <p:spTgt spid="3"/>
                                        </p:tgtEl>
                                        <p:attrNameLst>
                                          <p:attrName>style.visibility</p:attrName>
                                        </p:attrNameLst>
                                      </p:cBhvr>
                                      <p:to>
                                        <p:strVal val="visible"/>
                                      </p:to>
                                    </p:set>
                                    <p:animEffect transition="in" filter="blinds(horizontal)">
                                      <p:cBhvr>
                                        <p:cTn id="17" dur="500"/>
                                        <p:tgtEl>
                                          <p:spTgt spid="3"/>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3" presetClass="entr" presetSubtype="10" fill="hold" nodeType="clickEffect">
                                  <p:stCondLst>
                                    <p:cond delay="0"/>
                                  </p:stCondLst>
                                  <p:childTnLst>
                                    <p:set>
                                      <p:cBhvr>
                                        <p:cTn id="21" dur="1" fill="hold">
                                          <p:stCondLst>
                                            <p:cond delay="0"/>
                                          </p:stCondLst>
                                        </p:cTn>
                                        <p:tgtEl>
                                          <p:spTgt spid="2"/>
                                        </p:tgtEl>
                                        <p:attrNameLst>
                                          <p:attrName>style.visibility</p:attrName>
                                        </p:attrNameLst>
                                      </p:cBhvr>
                                      <p:to>
                                        <p:strVal val="visible"/>
                                      </p:to>
                                    </p:set>
                                    <p:animEffect transition="in" filter="blinds(horizontal)">
                                      <p:cBhvr>
                                        <p:cTn id="22" dur="500"/>
                                        <p:tgtEl>
                                          <p:spTgt spid="2"/>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14"/>
                                        </p:tgtEl>
                                        <p:attrNameLst>
                                          <p:attrName>style.visibility</p:attrName>
                                        </p:attrNameLst>
                                      </p:cBhvr>
                                      <p:to>
                                        <p:strVal val="visible"/>
                                      </p:to>
                                    </p:set>
                                    <p:animEffect transition="in" filter="blinds(horizontal)">
                                      <p:cBhvr>
                                        <p:cTn id="27" dur="500"/>
                                        <p:tgtEl>
                                          <p:spTgt spid="14"/>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3" presetClass="entr" presetSubtype="10" fill="hold" nodeType="clickEffect">
                                  <p:stCondLst>
                                    <p:cond delay="0"/>
                                  </p:stCondLst>
                                  <p:childTnLst>
                                    <p:set>
                                      <p:cBhvr>
                                        <p:cTn id="31" dur="1" fill="hold">
                                          <p:stCondLst>
                                            <p:cond delay="0"/>
                                          </p:stCondLst>
                                        </p:cTn>
                                        <p:tgtEl>
                                          <p:spTgt spid="15"/>
                                        </p:tgtEl>
                                        <p:attrNameLst>
                                          <p:attrName>style.visibility</p:attrName>
                                        </p:attrNameLst>
                                      </p:cBhvr>
                                      <p:to>
                                        <p:strVal val="visible"/>
                                      </p:to>
                                    </p:set>
                                    <p:animEffect transition="in" filter="blinds(horizontal)">
                                      <p:cBhvr>
                                        <p:cTn id="32" dur="500"/>
                                        <p:tgtEl>
                                          <p:spTgt spid="15"/>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3" presetClass="entr" presetSubtype="10" fill="hold" grpId="0" nodeType="clickEffect">
                                  <p:stCondLst>
                                    <p:cond delay="0"/>
                                  </p:stCondLst>
                                  <p:childTnLst>
                                    <p:set>
                                      <p:cBhvr>
                                        <p:cTn id="36" dur="1" fill="hold">
                                          <p:stCondLst>
                                            <p:cond delay="0"/>
                                          </p:stCondLst>
                                        </p:cTn>
                                        <p:tgtEl>
                                          <p:spTgt spid="16"/>
                                        </p:tgtEl>
                                        <p:attrNameLst>
                                          <p:attrName>style.visibility</p:attrName>
                                        </p:attrNameLst>
                                      </p:cBhvr>
                                      <p:to>
                                        <p:strVal val="visible"/>
                                      </p:to>
                                    </p:set>
                                    <p:animEffect transition="in" filter="blinds(horizontal)">
                                      <p:cBhvr>
                                        <p:cTn id="37" dur="500"/>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P spid="14" grpId="0"/>
      <p:bldP spid="16"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ext Box 4"/>
          <p:cNvSpPr txBox="1">
            <a:spLocks noChangeArrowheads="1"/>
          </p:cNvSpPr>
          <p:nvPr/>
        </p:nvSpPr>
        <p:spPr bwMode="auto">
          <a:xfrm>
            <a:off x="381000" y="857250"/>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US" sz="2400"/>
              <a:t>Câu 1: Nêu các tính chất cơ bản của phép cộng các số hữu tỉ?</a:t>
            </a:r>
          </a:p>
        </p:txBody>
      </p:sp>
      <p:sp>
        <p:nvSpPr>
          <p:cNvPr id="60423" name="Text Box 7"/>
          <p:cNvSpPr txBox="1">
            <a:spLocks noChangeArrowheads="1"/>
          </p:cNvSpPr>
          <p:nvPr/>
        </p:nvSpPr>
        <p:spPr bwMode="auto">
          <a:xfrm>
            <a:off x="685800" y="1214438"/>
            <a:ext cx="6400800" cy="2678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US" sz="2400">
                <a:solidFill>
                  <a:srgbClr val="FF0000"/>
                </a:solidFill>
              </a:rPr>
              <a:t>Phép cộng các số hữu tỉ có các tính chất:</a:t>
            </a:r>
          </a:p>
          <a:p>
            <a:pPr eaLnBrk="1" hangingPunct="1">
              <a:spcBef>
                <a:spcPct val="50000"/>
              </a:spcBef>
            </a:pPr>
            <a:r>
              <a:rPr lang="en-US" sz="2400">
                <a:solidFill>
                  <a:srgbClr val="FF0000"/>
                </a:solidFill>
              </a:rPr>
              <a:t>	+ Tính chất giao hoán</a:t>
            </a:r>
          </a:p>
          <a:p>
            <a:pPr eaLnBrk="1" hangingPunct="1">
              <a:spcBef>
                <a:spcPct val="50000"/>
              </a:spcBef>
            </a:pPr>
            <a:r>
              <a:rPr lang="en-US" sz="2400">
                <a:solidFill>
                  <a:srgbClr val="FF0000"/>
                </a:solidFill>
              </a:rPr>
              <a:t>	+ Tính chất kết hợp</a:t>
            </a:r>
          </a:p>
          <a:p>
            <a:pPr eaLnBrk="1" hangingPunct="1">
              <a:spcBef>
                <a:spcPct val="50000"/>
              </a:spcBef>
            </a:pPr>
            <a:r>
              <a:rPr lang="en-US" sz="2400">
                <a:solidFill>
                  <a:srgbClr val="FF0000"/>
                </a:solidFill>
              </a:rPr>
              <a:t>	+ Cộng với số 0</a:t>
            </a:r>
          </a:p>
          <a:p>
            <a:pPr eaLnBrk="1" hangingPunct="1">
              <a:spcBef>
                <a:spcPct val="50000"/>
              </a:spcBef>
            </a:pPr>
            <a:r>
              <a:rPr lang="en-US" sz="2400">
                <a:solidFill>
                  <a:srgbClr val="FF0000"/>
                </a:solidFill>
              </a:rPr>
              <a:t>	+ Cộng với số đối.</a:t>
            </a:r>
          </a:p>
        </p:txBody>
      </p:sp>
      <p:sp>
        <p:nvSpPr>
          <p:cNvPr id="60424" name="Text Box 8"/>
          <p:cNvSpPr txBox="1">
            <a:spLocks noChangeArrowheads="1"/>
          </p:cNvSpPr>
          <p:nvPr/>
        </p:nvSpPr>
        <p:spPr bwMode="auto">
          <a:xfrm>
            <a:off x="500063" y="3929063"/>
            <a:ext cx="8153400" cy="830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US" sz="2400"/>
              <a:t>Câu 2: Phát biểu quy tắc “ bỏ dấu ngoặc” trong tập hợp các số hữu tỉ?</a:t>
            </a:r>
          </a:p>
        </p:txBody>
      </p:sp>
      <p:sp>
        <p:nvSpPr>
          <p:cNvPr id="60425" name="Text Box 9"/>
          <p:cNvSpPr txBox="1">
            <a:spLocks noChangeArrowheads="1"/>
          </p:cNvSpPr>
          <p:nvPr/>
        </p:nvSpPr>
        <p:spPr bwMode="auto">
          <a:xfrm>
            <a:off x="838200" y="5029200"/>
            <a:ext cx="7696200" cy="1570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US" sz="2400">
                <a:solidFill>
                  <a:srgbClr val="FF0000"/>
                </a:solidFill>
              </a:rPr>
              <a:t>Khi bỏ dấu ngoặc mà trước ngoặc có dấu “+” thì ta giữ nguyên dấu của các số hạng ở trong ngoặc; Khi bỏ dấu ngoặc mà trước ngoặc có dấu “-” thì ta đổi dấu của các số hạng ở trong ngoặc: “+” thành “-” và “-” thành “+”.</a:t>
            </a:r>
          </a:p>
        </p:txBody>
      </p:sp>
      <p:sp>
        <p:nvSpPr>
          <p:cNvPr id="7" name="Hộp_Văn_Bản 5"/>
          <p:cNvSpPr txBox="1"/>
          <p:nvPr/>
        </p:nvSpPr>
        <p:spPr>
          <a:xfrm>
            <a:off x="2571736" y="142852"/>
            <a:ext cx="3786214" cy="523220"/>
          </a:xfrm>
          <a:prstGeom prst="rect">
            <a:avLst/>
          </a:prstGeom>
        </p:spPr>
        <p:style>
          <a:lnRef idx="0">
            <a:schemeClr val="accent6"/>
          </a:lnRef>
          <a:fillRef idx="3">
            <a:schemeClr val="accent6"/>
          </a:fillRef>
          <a:effectRef idx="3">
            <a:schemeClr val="accent6"/>
          </a:effectRef>
          <a:fontRef idx="minor">
            <a:schemeClr val="lt1"/>
          </a:fontRef>
        </p:style>
        <p:txBody>
          <a:bodyPr>
            <a:spAutoFit/>
          </a:bodyPr>
          <a:lstStyle/>
          <a:p>
            <a:pPr algn="ctr">
              <a:defRPr/>
            </a:pPr>
            <a:r>
              <a:rPr lang="en-US" sz="2800" b="1" dirty="0">
                <a:latin typeface="+mj-lt"/>
              </a:rPr>
              <a:t>K</a:t>
            </a:r>
            <a:r>
              <a:rPr lang="en-US" sz="2800" b="1" dirty="0"/>
              <a:t>IỂM TRA BÀI CŨ</a:t>
            </a:r>
            <a:endParaRPr lang="en-US" sz="2800" b="1" dirty="0">
              <a:latin typeface="+mj-lt"/>
            </a:endParaRPr>
          </a:p>
        </p:txBody>
      </p:sp>
    </p:spTree>
  </p:cSld>
  <p:clrMapOvr>
    <a:masterClrMapping/>
  </p:clrMapOvr>
  <p:transition>
    <p:split orient="vert"/>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0423"/>
                                        </p:tgtEl>
                                        <p:attrNameLst>
                                          <p:attrName>style.visibility</p:attrName>
                                        </p:attrNameLst>
                                      </p:cBhvr>
                                      <p:to>
                                        <p:strVal val="visible"/>
                                      </p:to>
                                    </p:set>
                                    <p:anim calcmode="lin" valueType="num">
                                      <p:cBhvr additive="base">
                                        <p:cTn id="7" dur="500" fill="hold"/>
                                        <p:tgtEl>
                                          <p:spTgt spid="60423"/>
                                        </p:tgtEl>
                                        <p:attrNameLst>
                                          <p:attrName>ppt_x</p:attrName>
                                        </p:attrNameLst>
                                      </p:cBhvr>
                                      <p:tavLst>
                                        <p:tav tm="0">
                                          <p:val>
                                            <p:strVal val="#ppt_x"/>
                                          </p:val>
                                        </p:tav>
                                        <p:tav tm="100000">
                                          <p:val>
                                            <p:strVal val="#ppt_x"/>
                                          </p:val>
                                        </p:tav>
                                      </p:tavLst>
                                    </p:anim>
                                    <p:anim calcmode="lin" valueType="num">
                                      <p:cBhvr additive="base">
                                        <p:cTn id="8" dur="500" fill="hold"/>
                                        <p:tgtEl>
                                          <p:spTgt spid="60423"/>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4" presetClass="entr" presetSubtype="16" fill="hold" grpId="0" nodeType="clickEffect">
                                  <p:stCondLst>
                                    <p:cond delay="0"/>
                                  </p:stCondLst>
                                  <p:childTnLst>
                                    <p:set>
                                      <p:cBhvr>
                                        <p:cTn id="12" dur="1" fill="hold">
                                          <p:stCondLst>
                                            <p:cond delay="0"/>
                                          </p:stCondLst>
                                        </p:cTn>
                                        <p:tgtEl>
                                          <p:spTgt spid="60424"/>
                                        </p:tgtEl>
                                        <p:attrNameLst>
                                          <p:attrName>style.visibility</p:attrName>
                                        </p:attrNameLst>
                                      </p:cBhvr>
                                      <p:to>
                                        <p:strVal val="visible"/>
                                      </p:to>
                                    </p:set>
                                    <p:animEffect transition="in" filter="box(in)">
                                      <p:cBhvr>
                                        <p:cTn id="13" dur="500"/>
                                        <p:tgtEl>
                                          <p:spTgt spid="60424"/>
                                        </p:tgtEl>
                                      </p:cBhvr>
                                    </p:animEffect>
                                  </p:childTnLst>
                                </p:cTn>
                              </p:par>
                            </p:childTnLst>
                          </p:cTn>
                        </p:par>
                      </p:childTnLst>
                    </p:cTn>
                  </p:par>
                  <p:par>
                    <p:cTn id="14" fill="hold" nodeType="clickPar">
                      <p:stCondLst>
                        <p:cond delay="indefinite"/>
                      </p:stCondLst>
                      <p:childTnLst>
                        <p:par>
                          <p:cTn id="15" fill="hold" nodeType="withGroup">
                            <p:stCondLst>
                              <p:cond delay="0"/>
                            </p:stCondLst>
                            <p:childTnLst>
                              <p:par>
                                <p:cTn id="16" presetID="4" presetClass="entr" presetSubtype="16" fill="hold" grpId="0" nodeType="clickEffect">
                                  <p:stCondLst>
                                    <p:cond delay="0"/>
                                  </p:stCondLst>
                                  <p:childTnLst>
                                    <p:set>
                                      <p:cBhvr>
                                        <p:cTn id="17" dur="1" fill="hold">
                                          <p:stCondLst>
                                            <p:cond delay="0"/>
                                          </p:stCondLst>
                                        </p:cTn>
                                        <p:tgtEl>
                                          <p:spTgt spid="60425"/>
                                        </p:tgtEl>
                                        <p:attrNameLst>
                                          <p:attrName>style.visibility</p:attrName>
                                        </p:attrNameLst>
                                      </p:cBhvr>
                                      <p:to>
                                        <p:strVal val="visible"/>
                                      </p:to>
                                    </p:set>
                                    <p:animEffect transition="in" filter="box(in)">
                                      <p:cBhvr>
                                        <p:cTn id="18" dur="500"/>
                                        <p:tgtEl>
                                          <p:spTgt spid="6042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0423" grpId="0"/>
      <p:bldP spid="60424" grpId="0"/>
      <p:bldP spid="60425"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1506" name="Picture 11" descr="Ghi_nhí"/>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4800" y="228600"/>
            <a:ext cx="8382000" cy="19065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9699" name="AutoShape 3"/>
          <p:cNvSpPr>
            <a:spLocks noChangeArrowheads="1"/>
          </p:cNvSpPr>
          <p:nvPr/>
        </p:nvSpPr>
        <p:spPr bwMode="auto">
          <a:xfrm>
            <a:off x="857250" y="2500313"/>
            <a:ext cx="7572375" cy="4357687"/>
          </a:xfrm>
          <a:prstGeom prst="flowChartAlternateProcess">
            <a:avLst/>
          </a:prstGeom>
          <a:solidFill>
            <a:schemeClr val="folHlink"/>
          </a:solidFill>
          <a:ln w="9525">
            <a:solidFill>
              <a:schemeClr val="tx1"/>
            </a:solidFill>
            <a:miter lim="800000"/>
            <a:headEnd/>
            <a:tailEnd/>
          </a:ln>
        </p:spPr>
        <p:txBody>
          <a:bodyPr wrap="none" anchor="ctr"/>
          <a:lstStyle/>
          <a:p>
            <a:endParaRPr lang="en-US"/>
          </a:p>
        </p:txBody>
      </p:sp>
      <p:sp>
        <p:nvSpPr>
          <p:cNvPr id="5" name="Hộp_Văn_Bản 4"/>
          <p:cNvSpPr txBox="1">
            <a:spLocks noChangeArrowheads="1"/>
          </p:cNvSpPr>
          <p:nvPr/>
        </p:nvSpPr>
        <p:spPr bwMode="auto">
          <a:xfrm>
            <a:off x="857250" y="2762250"/>
            <a:ext cx="8143875"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2800" b="1">
                <a:solidFill>
                  <a:srgbClr val="0000CC"/>
                </a:solidFill>
              </a:rPr>
              <a:t>Muốn cộng hay trừ đa thức ta làm như sau:</a:t>
            </a:r>
          </a:p>
        </p:txBody>
      </p:sp>
      <p:sp>
        <p:nvSpPr>
          <p:cNvPr id="6" name="Hộp_Văn_Bản 5"/>
          <p:cNvSpPr txBox="1"/>
          <p:nvPr/>
        </p:nvSpPr>
        <p:spPr>
          <a:xfrm>
            <a:off x="2143108" y="3714752"/>
            <a:ext cx="5357850" cy="523220"/>
          </a:xfrm>
          <a:prstGeom prst="rect">
            <a:avLst/>
          </a:prstGeom>
        </p:spPr>
        <p:style>
          <a:lnRef idx="0">
            <a:schemeClr val="accent5"/>
          </a:lnRef>
          <a:fillRef idx="3">
            <a:schemeClr val="accent5"/>
          </a:fillRef>
          <a:effectRef idx="3">
            <a:schemeClr val="accent5"/>
          </a:effectRef>
          <a:fontRef idx="minor">
            <a:schemeClr val="lt1"/>
          </a:fontRef>
        </p:style>
        <p:txBody>
          <a:bodyPr>
            <a:spAutoFit/>
          </a:bodyPr>
          <a:lstStyle/>
          <a:p>
            <a:pPr>
              <a:defRPr/>
            </a:pPr>
            <a:r>
              <a:rPr lang="en-US" sz="2800" b="1" dirty="0">
                <a:solidFill>
                  <a:srgbClr val="FF0000"/>
                </a:solidFill>
                <a:latin typeface="Arial" pitchFamily="34" charset="0"/>
              </a:rPr>
              <a:t> </a:t>
            </a:r>
            <a:r>
              <a:rPr lang="en-US" sz="2800" b="1" dirty="0" err="1">
                <a:solidFill>
                  <a:srgbClr val="FF0000"/>
                </a:solidFill>
                <a:latin typeface="Arial" pitchFamily="34" charset="0"/>
              </a:rPr>
              <a:t>Bước</a:t>
            </a:r>
            <a:r>
              <a:rPr lang="en-US" sz="2800" b="1" dirty="0">
                <a:solidFill>
                  <a:srgbClr val="FF0000"/>
                </a:solidFill>
                <a:latin typeface="Arial" pitchFamily="34" charset="0"/>
              </a:rPr>
              <a:t> 1</a:t>
            </a:r>
            <a:r>
              <a:rPr lang="en-US" sz="2800" b="1">
                <a:solidFill>
                  <a:srgbClr val="FF0000"/>
                </a:solidFill>
                <a:latin typeface="Arial" pitchFamily="34" charset="0"/>
              </a:rPr>
              <a:t>: Đặt tính.</a:t>
            </a:r>
            <a:endParaRPr lang="en-US" sz="2800" b="1" dirty="0">
              <a:solidFill>
                <a:srgbClr val="FF0000"/>
              </a:solidFill>
              <a:latin typeface="Arial" pitchFamily="34" charset="0"/>
            </a:endParaRPr>
          </a:p>
        </p:txBody>
      </p:sp>
      <p:sp>
        <p:nvSpPr>
          <p:cNvPr id="7" name="Hộp_Văn_Bản 6"/>
          <p:cNvSpPr txBox="1"/>
          <p:nvPr/>
        </p:nvSpPr>
        <p:spPr>
          <a:xfrm>
            <a:off x="2143108" y="5929330"/>
            <a:ext cx="5357850" cy="523220"/>
          </a:xfrm>
          <a:prstGeom prst="rect">
            <a:avLst/>
          </a:prstGeom>
        </p:spPr>
        <p:style>
          <a:lnRef idx="0">
            <a:schemeClr val="accent5"/>
          </a:lnRef>
          <a:fillRef idx="3">
            <a:schemeClr val="accent5"/>
          </a:fillRef>
          <a:effectRef idx="3">
            <a:schemeClr val="accent5"/>
          </a:effectRef>
          <a:fontRef idx="minor">
            <a:schemeClr val="lt1"/>
          </a:fontRef>
        </p:style>
        <p:txBody>
          <a:bodyPr>
            <a:spAutoFit/>
          </a:bodyPr>
          <a:lstStyle/>
          <a:p>
            <a:pPr algn="ctr">
              <a:defRPr/>
            </a:pPr>
            <a:r>
              <a:rPr lang="en-US" sz="2800" b="1" err="1">
                <a:solidFill>
                  <a:srgbClr val="FF0000"/>
                </a:solidFill>
                <a:latin typeface="Arial" pitchFamily="34" charset="0"/>
              </a:rPr>
              <a:t>Bước</a:t>
            </a:r>
            <a:r>
              <a:rPr lang="en-US" sz="2800" b="1">
                <a:solidFill>
                  <a:srgbClr val="FF0000"/>
                </a:solidFill>
                <a:latin typeface="Arial" pitchFamily="34" charset="0"/>
              </a:rPr>
              <a:t> 3: </a:t>
            </a:r>
            <a:r>
              <a:rPr lang="en-US" sz="2800" b="1" dirty="0">
                <a:solidFill>
                  <a:srgbClr val="FF0000"/>
                </a:solidFill>
                <a:latin typeface="Arial" pitchFamily="34" charset="0"/>
              </a:rPr>
              <a:t>Thu </a:t>
            </a:r>
            <a:r>
              <a:rPr lang="en-US" sz="2800" b="1" dirty="0" err="1">
                <a:solidFill>
                  <a:srgbClr val="FF0000"/>
                </a:solidFill>
                <a:latin typeface="Arial" pitchFamily="34" charset="0"/>
              </a:rPr>
              <a:t>gọn</a:t>
            </a:r>
            <a:r>
              <a:rPr lang="en-US" sz="2800" b="1" dirty="0">
                <a:solidFill>
                  <a:srgbClr val="FF0000"/>
                </a:solidFill>
                <a:latin typeface="Arial" pitchFamily="34" charset="0"/>
              </a:rPr>
              <a:t> </a:t>
            </a:r>
            <a:r>
              <a:rPr lang="en-US" sz="2800" b="1" dirty="0" err="1">
                <a:solidFill>
                  <a:srgbClr val="FF0000"/>
                </a:solidFill>
                <a:latin typeface="Arial" pitchFamily="34" charset="0"/>
              </a:rPr>
              <a:t>đa</a:t>
            </a:r>
            <a:r>
              <a:rPr lang="en-US" sz="2800" b="1" dirty="0">
                <a:solidFill>
                  <a:srgbClr val="FF0000"/>
                </a:solidFill>
                <a:latin typeface="Arial" pitchFamily="34" charset="0"/>
              </a:rPr>
              <a:t> </a:t>
            </a:r>
            <a:r>
              <a:rPr lang="en-US" sz="2800" b="1" dirty="0" err="1">
                <a:solidFill>
                  <a:srgbClr val="FF0000"/>
                </a:solidFill>
                <a:latin typeface="Arial" pitchFamily="34" charset="0"/>
              </a:rPr>
              <a:t>thức</a:t>
            </a:r>
            <a:r>
              <a:rPr lang="en-US" sz="2800" b="1" dirty="0">
                <a:solidFill>
                  <a:srgbClr val="FF0000"/>
                </a:solidFill>
                <a:latin typeface="Arial" pitchFamily="34" charset="0"/>
              </a:rPr>
              <a:t>.</a:t>
            </a:r>
          </a:p>
        </p:txBody>
      </p:sp>
      <p:sp>
        <p:nvSpPr>
          <p:cNvPr id="8" name="Hộp_Văn_Bản 5"/>
          <p:cNvSpPr txBox="1"/>
          <p:nvPr/>
        </p:nvSpPr>
        <p:spPr>
          <a:xfrm>
            <a:off x="2214546" y="4763168"/>
            <a:ext cx="5357850" cy="523220"/>
          </a:xfrm>
          <a:prstGeom prst="rect">
            <a:avLst/>
          </a:prstGeom>
        </p:spPr>
        <p:style>
          <a:lnRef idx="0">
            <a:schemeClr val="accent5"/>
          </a:lnRef>
          <a:fillRef idx="3">
            <a:schemeClr val="accent5"/>
          </a:fillRef>
          <a:effectRef idx="3">
            <a:schemeClr val="accent5"/>
          </a:effectRef>
          <a:fontRef idx="minor">
            <a:schemeClr val="lt1"/>
          </a:fontRef>
        </p:style>
        <p:txBody>
          <a:bodyPr>
            <a:spAutoFit/>
          </a:bodyPr>
          <a:lstStyle/>
          <a:p>
            <a:pPr>
              <a:defRPr/>
            </a:pPr>
            <a:r>
              <a:rPr lang="en-US" sz="2800" b="1" dirty="0">
                <a:solidFill>
                  <a:srgbClr val="FF0000"/>
                </a:solidFill>
                <a:latin typeface="Arial" pitchFamily="34" charset="0"/>
              </a:rPr>
              <a:t> </a:t>
            </a:r>
            <a:r>
              <a:rPr lang="en-US" sz="2800" b="1" err="1">
                <a:solidFill>
                  <a:srgbClr val="FF0000"/>
                </a:solidFill>
                <a:latin typeface="Arial" pitchFamily="34" charset="0"/>
              </a:rPr>
              <a:t>Bước</a:t>
            </a:r>
            <a:r>
              <a:rPr lang="en-US" sz="2800" b="1">
                <a:solidFill>
                  <a:srgbClr val="FF0000"/>
                </a:solidFill>
                <a:latin typeface="Arial" pitchFamily="34" charset="0"/>
              </a:rPr>
              <a:t> 2: </a:t>
            </a:r>
            <a:r>
              <a:rPr lang="en-US" sz="2800" b="1" dirty="0" err="1">
                <a:solidFill>
                  <a:srgbClr val="FF0000"/>
                </a:solidFill>
                <a:latin typeface="Arial" pitchFamily="34" charset="0"/>
              </a:rPr>
              <a:t>Bỏ</a:t>
            </a:r>
            <a:r>
              <a:rPr lang="en-US" sz="2800" b="1" dirty="0">
                <a:solidFill>
                  <a:srgbClr val="FF0000"/>
                </a:solidFill>
                <a:latin typeface="Arial" pitchFamily="34" charset="0"/>
              </a:rPr>
              <a:t> </a:t>
            </a:r>
            <a:r>
              <a:rPr lang="en-US" sz="2800" b="1" dirty="0" err="1">
                <a:solidFill>
                  <a:srgbClr val="FF0000"/>
                </a:solidFill>
                <a:latin typeface="Arial" pitchFamily="34" charset="0"/>
              </a:rPr>
              <a:t>dấu</a:t>
            </a:r>
            <a:r>
              <a:rPr lang="en-US" sz="2800" b="1" dirty="0">
                <a:solidFill>
                  <a:srgbClr val="FF0000"/>
                </a:solidFill>
                <a:latin typeface="Arial" pitchFamily="34" charset="0"/>
              </a:rPr>
              <a:t> </a:t>
            </a:r>
            <a:r>
              <a:rPr lang="en-US" sz="2800" b="1" dirty="0" err="1">
                <a:solidFill>
                  <a:srgbClr val="FF0000"/>
                </a:solidFill>
                <a:latin typeface="Arial" pitchFamily="34" charset="0"/>
              </a:rPr>
              <a:t>ngoặc</a:t>
            </a:r>
            <a:r>
              <a:rPr lang="en-US" sz="2800" b="1" dirty="0">
                <a:solidFill>
                  <a:srgbClr val="FF0000"/>
                </a:solidFill>
                <a:latin typeface="Arial" pitchFamily="34" charset="0"/>
              </a:rPr>
              <a:t>.</a:t>
            </a:r>
          </a:p>
        </p:txBody>
      </p:sp>
    </p:spTree>
  </p:cSld>
  <p:clrMapOvr>
    <a:masterClrMapping/>
  </p:clrMapOvr>
  <p:transition>
    <p:split orient="vert"/>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9699"/>
                                        </p:tgtEl>
                                        <p:attrNameLst>
                                          <p:attrName>style.visibility</p:attrName>
                                        </p:attrNameLst>
                                      </p:cBhvr>
                                      <p:to>
                                        <p:strVal val="visible"/>
                                      </p:to>
                                    </p:set>
                                    <p:animEffect transition="in" filter="blinds(horizontal)">
                                      <p:cBhvr>
                                        <p:cTn id="7" dur="500"/>
                                        <p:tgtEl>
                                          <p:spTgt spid="29699"/>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wipe(left)">
                                      <p:cBhvr>
                                        <p:cTn id="12" dur="2000"/>
                                        <p:tgtEl>
                                          <p:spTgt spid="5"/>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8" fill="hold"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wipe(left)">
                                      <p:cBhvr>
                                        <p:cTn id="17" dur="2000"/>
                                        <p:tgtEl>
                                          <p:spTgt spid="6"/>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2" presetClass="entr" presetSubtype="8" fill="hold" nodeType="clickEffect">
                                  <p:stCondLst>
                                    <p:cond delay="0"/>
                                  </p:stCondLst>
                                  <p:childTnLst>
                                    <p:set>
                                      <p:cBhvr>
                                        <p:cTn id="21" dur="1" fill="hold">
                                          <p:stCondLst>
                                            <p:cond delay="0"/>
                                          </p:stCondLst>
                                        </p:cTn>
                                        <p:tgtEl>
                                          <p:spTgt spid="8"/>
                                        </p:tgtEl>
                                        <p:attrNameLst>
                                          <p:attrName>style.visibility</p:attrName>
                                        </p:attrNameLst>
                                      </p:cBhvr>
                                      <p:to>
                                        <p:strVal val="visible"/>
                                      </p:to>
                                    </p:set>
                                    <p:animEffect transition="in" filter="wipe(left)">
                                      <p:cBhvr>
                                        <p:cTn id="22" dur="2000"/>
                                        <p:tgtEl>
                                          <p:spTgt spid="8"/>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22" presetClass="entr" presetSubtype="8" fill="hold" nodeType="clickEffect">
                                  <p:stCondLst>
                                    <p:cond delay="0"/>
                                  </p:stCondLst>
                                  <p:childTnLst>
                                    <p:set>
                                      <p:cBhvr>
                                        <p:cTn id="26" dur="1" fill="hold">
                                          <p:stCondLst>
                                            <p:cond delay="0"/>
                                          </p:stCondLst>
                                        </p:cTn>
                                        <p:tgtEl>
                                          <p:spTgt spid="7"/>
                                        </p:tgtEl>
                                        <p:attrNameLst>
                                          <p:attrName>style.visibility</p:attrName>
                                        </p:attrNameLst>
                                      </p:cBhvr>
                                      <p:to>
                                        <p:strVal val="visible"/>
                                      </p:to>
                                    </p:set>
                                    <p:animEffect transition="in" filter="wipe(left)">
                                      <p:cBhvr>
                                        <p:cTn id="27" dur="2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699" grpId="0" animBg="1"/>
      <p:bldP spid="5"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2530" name="Picture 2" descr="SZ169"/>
          <p:cNvPicPr>
            <a:picLocks noChangeAspect="1" noChangeArrowheads="1"/>
          </p:cNvPicPr>
          <p:nvPr/>
        </p:nvPicPr>
        <p:blipFill>
          <a:blip r:embed="rId2">
            <a:extLst>
              <a:ext uri="{28A0092B-C50C-407E-A947-70E740481C1C}">
                <a14:useLocalDpi xmlns:a14="http://schemas.microsoft.com/office/drawing/2010/main" val="0"/>
              </a:ext>
            </a:extLst>
          </a:blip>
          <a:srcRect l="8594" t="2061" r="10156" b="5154"/>
          <a:stretch>
            <a:fillRect/>
          </a:stretch>
        </p:blipFill>
        <p:spPr bwMode="auto">
          <a:xfrm>
            <a:off x="0" y="0"/>
            <a:ext cx="9144000" cy="6858000"/>
          </a:xfrm>
          <a:prstGeom prst="rect">
            <a:avLst/>
          </a:prstGeom>
          <a:solidFill>
            <a:srgbClr val="FF0066"/>
          </a:solidFill>
          <a:ln>
            <a:noFill/>
          </a:ln>
          <a:extLst>
            <a:ext uri="{91240B29-F687-4F45-9708-019B960494DF}">
              <a14:hiddenLine xmlns:a14="http://schemas.microsoft.com/office/drawing/2010/main" w="9525">
                <a:solidFill>
                  <a:srgbClr val="000000"/>
                </a:solidFill>
                <a:miter lim="800000"/>
                <a:headEnd/>
                <a:tailEnd/>
              </a14:hiddenLine>
            </a:ext>
          </a:extLst>
        </p:spPr>
      </p:pic>
      <p:pic>
        <p:nvPicPr>
          <p:cNvPr id="22531"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38200" y="990600"/>
            <a:ext cx="6715125" cy="3276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split orient="vert"/>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355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205913" cy="685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ransition>
    <p:split orient="vert"/>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Hộp_Văn_Bản 5"/>
          <p:cNvSpPr txBox="1"/>
          <p:nvPr/>
        </p:nvSpPr>
        <p:spPr>
          <a:xfrm>
            <a:off x="2571736" y="142852"/>
            <a:ext cx="3786214" cy="523220"/>
          </a:xfrm>
          <a:prstGeom prst="rect">
            <a:avLst/>
          </a:prstGeom>
        </p:spPr>
        <p:style>
          <a:lnRef idx="0">
            <a:schemeClr val="accent6"/>
          </a:lnRef>
          <a:fillRef idx="3">
            <a:schemeClr val="accent6"/>
          </a:fillRef>
          <a:effectRef idx="3">
            <a:schemeClr val="accent6"/>
          </a:effectRef>
          <a:fontRef idx="minor">
            <a:schemeClr val="lt1"/>
          </a:fontRef>
        </p:style>
        <p:txBody>
          <a:bodyPr>
            <a:spAutoFit/>
          </a:bodyPr>
          <a:lstStyle/>
          <a:p>
            <a:pPr algn="ctr">
              <a:defRPr/>
            </a:pPr>
            <a:r>
              <a:rPr lang="en-US" sz="2800" b="1" dirty="0">
                <a:latin typeface="+mj-lt"/>
              </a:rPr>
              <a:t>K</a:t>
            </a:r>
            <a:r>
              <a:rPr lang="en-US" sz="2800" b="1" dirty="0"/>
              <a:t>IỂM TRA BÀI CŨ</a:t>
            </a:r>
            <a:endParaRPr lang="en-US" sz="2800" b="1" dirty="0">
              <a:latin typeface="+mj-lt"/>
            </a:endParaRPr>
          </a:p>
        </p:txBody>
      </p:sp>
      <p:sp>
        <p:nvSpPr>
          <p:cNvPr id="4101" name="Hộp_Văn_Bản 6"/>
          <p:cNvSpPr txBox="1">
            <a:spLocks noChangeArrowheads="1"/>
          </p:cNvSpPr>
          <p:nvPr/>
        </p:nvSpPr>
        <p:spPr bwMode="auto">
          <a:xfrm>
            <a:off x="357188" y="785813"/>
            <a:ext cx="8429625" cy="10779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3200" b="1">
                <a:solidFill>
                  <a:srgbClr val="0000CC"/>
                </a:solidFill>
              </a:rPr>
              <a:t>1. Em hãy bỏ các dấu ngoặc trong hai biểu         thức sau:</a:t>
            </a:r>
          </a:p>
        </p:txBody>
      </p:sp>
      <p:sp>
        <p:nvSpPr>
          <p:cNvPr id="8" name="Hộp_Văn_Bản 7"/>
          <p:cNvSpPr txBox="1"/>
          <p:nvPr/>
        </p:nvSpPr>
        <p:spPr>
          <a:xfrm>
            <a:off x="655638" y="1857375"/>
            <a:ext cx="7488237" cy="584200"/>
          </a:xfrm>
          <a:prstGeom prst="rect">
            <a:avLst/>
          </a:prstGeom>
          <a:noFill/>
        </p:spPr>
        <p:txBody>
          <a:bodyPr>
            <a:spAutoFit/>
          </a:bodyPr>
          <a:lstStyle/>
          <a:p>
            <a:pPr algn="just">
              <a:defRPr/>
            </a:pPr>
            <a:r>
              <a:rPr lang="en-US" sz="3200" b="1" dirty="0">
                <a:solidFill>
                  <a:srgbClr val="FF0000"/>
                </a:solidFill>
                <a:latin typeface="+mj-lt"/>
              </a:rPr>
              <a:t>   a/     ( 5x</a:t>
            </a:r>
            <a:r>
              <a:rPr lang="en-US" sz="3200" b="1" baseline="30000" dirty="0">
                <a:solidFill>
                  <a:srgbClr val="FF0000"/>
                </a:solidFill>
                <a:latin typeface="+mj-lt"/>
              </a:rPr>
              <a:t>2</a:t>
            </a:r>
            <a:r>
              <a:rPr lang="en-US" sz="3200" b="1" dirty="0">
                <a:solidFill>
                  <a:srgbClr val="FF0000"/>
                </a:solidFill>
                <a:latin typeface="+mj-lt"/>
              </a:rPr>
              <a:t> – 3y + 2)  + ( 4y – 2x</a:t>
            </a:r>
            <a:r>
              <a:rPr lang="en-US" sz="3200" b="1" baseline="30000" dirty="0">
                <a:solidFill>
                  <a:srgbClr val="FF0000"/>
                </a:solidFill>
                <a:latin typeface="+mj-lt"/>
              </a:rPr>
              <a:t>2</a:t>
            </a:r>
            <a:r>
              <a:rPr lang="en-US" sz="3200" b="1" dirty="0">
                <a:solidFill>
                  <a:srgbClr val="FF0000"/>
                </a:solidFill>
                <a:latin typeface="+mj-lt"/>
              </a:rPr>
              <a:t> – 2 )</a:t>
            </a:r>
            <a:endParaRPr lang="en-US" sz="3200" b="1" baseline="30000" dirty="0">
              <a:solidFill>
                <a:srgbClr val="FF0000"/>
              </a:solidFill>
              <a:latin typeface="+mj-lt"/>
            </a:endParaRPr>
          </a:p>
        </p:txBody>
      </p:sp>
      <p:sp>
        <p:nvSpPr>
          <p:cNvPr id="9" name="Hộp_Văn_Bản 8"/>
          <p:cNvSpPr txBox="1"/>
          <p:nvPr/>
        </p:nvSpPr>
        <p:spPr>
          <a:xfrm>
            <a:off x="642938" y="2500313"/>
            <a:ext cx="8131175" cy="584200"/>
          </a:xfrm>
          <a:prstGeom prst="rect">
            <a:avLst/>
          </a:prstGeom>
          <a:noFill/>
        </p:spPr>
        <p:txBody>
          <a:bodyPr>
            <a:spAutoFit/>
          </a:bodyPr>
          <a:lstStyle/>
          <a:p>
            <a:pPr algn="just">
              <a:defRPr/>
            </a:pPr>
            <a:r>
              <a:rPr lang="en-US" sz="3200" b="1" dirty="0">
                <a:latin typeface="+mj-lt"/>
              </a:rPr>
              <a:t>   b/     ( 5x</a:t>
            </a:r>
            <a:r>
              <a:rPr lang="en-US" sz="3200" b="1" baseline="30000" dirty="0">
                <a:latin typeface="+mj-lt"/>
              </a:rPr>
              <a:t>2</a:t>
            </a:r>
            <a:r>
              <a:rPr lang="en-US" sz="3200" b="1" dirty="0">
                <a:latin typeface="+mj-lt"/>
              </a:rPr>
              <a:t> – 3y + 2)  – ( 4y – 2x</a:t>
            </a:r>
            <a:r>
              <a:rPr lang="en-US" sz="3200" b="1" baseline="30000" dirty="0">
                <a:latin typeface="+mj-lt"/>
              </a:rPr>
              <a:t>2</a:t>
            </a:r>
            <a:r>
              <a:rPr lang="en-US" sz="3200" b="1" dirty="0">
                <a:latin typeface="+mj-lt"/>
              </a:rPr>
              <a:t> – 2 )</a:t>
            </a:r>
            <a:endParaRPr lang="en-US" sz="3200" b="1" baseline="30000" dirty="0">
              <a:latin typeface="+mj-lt"/>
            </a:endParaRPr>
          </a:p>
        </p:txBody>
      </p:sp>
      <p:sp>
        <p:nvSpPr>
          <p:cNvPr id="4104" name="Hộp_Văn_Bản 9"/>
          <p:cNvSpPr txBox="1">
            <a:spLocks noChangeArrowheads="1"/>
          </p:cNvSpPr>
          <p:nvPr/>
        </p:nvSpPr>
        <p:spPr bwMode="auto">
          <a:xfrm>
            <a:off x="357188" y="3143250"/>
            <a:ext cx="7143750"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3200" b="1">
                <a:solidFill>
                  <a:srgbClr val="0000CC"/>
                </a:solidFill>
              </a:rPr>
              <a:t>2. Em hãy thu gọn  đa thức sau:</a:t>
            </a:r>
          </a:p>
        </p:txBody>
      </p:sp>
      <p:sp>
        <p:nvSpPr>
          <p:cNvPr id="11" name="Hộp_Văn_Bản 10"/>
          <p:cNvSpPr txBox="1"/>
          <p:nvPr/>
        </p:nvSpPr>
        <p:spPr>
          <a:xfrm>
            <a:off x="655638" y="3857625"/>
            <a:ext cx="8274050" cy="584200"/>
          </a:xfrm>
          <a:prstGeom prst="rect">
            <a:avLst/>
          </a:prstGeom>
          <a:noFill/>
        </p:spPr>
        <p:txBody>
          <a:bodyPr>
            <a:spAutoFit/>
          </a:bodyPr>
          <a:lstStyle/>
          <a:p>
            <a:pPr algn="just">
              <a:defRPr/>
            </a:pPr>
            <a:r>
              <a:rPr lang="en-US" sz="3200" b="1">
                <a:solidFill>
                  <a:srgbClr val="FF0000"/>
                </a:solidFill>
                <a:latin typeface="+mj-lt"/>
              </a:rPr>
              <a:t>     </a:t>
            </a:r>
            <a:r>
              <a:rPr lang="en-US" sz="3200" b="1" dirty="0">
                <a:solidFill>
                  <a:srgbClr val="FF0000"/>
                </a:solidFill>
                <a:latin typeface="+mj-lt"/>
              </a:rPr>
              <a:t>5x</a:t>
            </a:r>
            <a:r>
              <a:rPr lang="en-US" sz="3200" b="1" baseline="30000" dirty="0">
                <a:solidFill>
                  <a:srgbClr val="FF0000"/>
                </a:solidFill>
                <a:latin typeface="+mj-lt"/>
              </a:rPr>
              <a:t>2</a:t>
            </a:r>
            <a:r>
              <a:rPr lang="en-US" sz="3200" b="1" dirty="0">
                <a:solidFill>
                  <a:srgbClr val="FF0000"/>
                </a:solidFill>
                <a:latin typeface="+mj-lt"/>
              </a:rPr>
              <a:t> – 3y + 2  +  4y – 2x</a:t>
            </a:r>
            <a:r>
              <a:rPr lang="en-US" sz="3200" b="1" baseline="30000" dirty="0">
                <a:solidFill>
                  <a:srgbClr val="FF0000"/>
                </a:solidFill>
                <a:latin typeface="+mj-lt"/>
              </a:rPr>
              <a:t>2</a:t>
            </a:r>
            <a:r>
              <a:rPr lang="en-US" sz="3200" b="1" dirty="0">
                <a:solidFill>
                  <a:srgbClr val="FF0000"/>
                </a:solidFill>
                <a:latin typeface="+mj-lt"/>
              </a:rPr>
              <a:t> – 2 </a:t>
            </a:r>
            <a:endParaRPr lang="en-US" sz="3200" b="1" baseline="30000" dirty="0">
              <a:solidFill>
                <a:srgbClr val="FF0000"/>
              </a:solidFill>
              <a:latin typeface="+mj-lt"/>
            </a:endParaRPr>
          </a:p>
        </p:txBody>
      </p:sp>
      <p:sp>
        <p:nvSpPr>
          <p:cNvPr id="12" name="Hộp_Văn_Bản 11"/>
          <p:cNvSpPr txBox="1"/>
          <p:nvPr/>
        </p:nvSpPr>
        <p:spPr>
          <a:xfrm>
            <a:off x="571500" y="5286375"/>
            <a:ext cx="8131175" cy="584200"/>
          </a:xfrm>
          <a:prstGeom prst="rect">
            <a:avLst/>
          </a:prstGeom>
          <a:noFill/>
        </p:spPr>
        <p:txBody>
          <a:bodyPr>
            <a:spAutoFit/>
          </a:bodyPr>
          <a:lstStyle/>
          <a:p>
            <a:pPr algn="just">
              <a:defRPr/>
            </a:pPr>
            <a:r>
              <a:rPr lang="en-US" sz="3200" b="1">
                <a:solidFill>
                  <a:srgbClr val="FF0000"/>
                </a:solidFill>
                <a:latin typeface="+mj-lt"/>
              </a:rPr>
              <a:t>      </a:t>
            </a:r>
            <a:r>
              <a:rPr lang="en-US" sz="3200" b="1" dirty="0">
                <a:solidFill>
                  <a:srgbClr val="FF0000"/>
                </a:solidFill>
                <a:latin typeface="+mj-lt"/>
              </a:rPr>
              <a:t>5x</a:t>
            </a:r>
            <a:r>
              <a:rPr lang="en-US" sz="3200" b="1" baseline="30000" dirty="0">
                <a:solidFill>
                  <a:srgbClr val="FF0000"/>
                </a:solidFill>
                <a:latin typeface="+mj-lt"/>
              </a:rPr>
              <a:t>2</a:t>
            </a:r>
            <a:r>
              <a:rPr lang="en-US" sz="3200" b="1" dirty="0">
                <a:solidFill>
                  <a:srgbClr val="FF0000"/>
                </a:solidFill>
                <a:latin typeface="+mj-lt"/>
              </a:rPr>
              <a:t> – 3y + 2 – 4y + 2x</a:t>
            </a:r>
            <a:r>
              <a:rPr lang="en-US" sz="3200" b="1" baseline="30000" dirty="0">
                <a:solidFill>
                  <a:srgbClr val="FF0000"/>
                </a:solidFill>
                <a:latin typeface="+mj-lt"/>
              </a:rPr>
              <a:t>2</a:t>
            </a:r>
            <a:r>
              <a:rPr lang="en-US" sz="3200" b="1" dirty="0">
                <a:solidFill>
                  <a:srgbClr val="FF0000"/>
                </a:solidFill>
                <a:latin typeface="+mj-lt"/>
              </a:rPr>
              <a:t> + 2</a:t>
            </a:r>
            <a:endParaRPr lang="en-US" sz="3200" b="1" baseline="30000" dirty="0">
              <a:solidFill>
                <a:srgbClr val="FF0000"/>
              </a:solidFill>
              <a:latin typeface="+mj-lt"/>
            </a:endParaRPr>
          </a:p>
        </p:txBody>
      </p:sp>
      <p:sp>
        <p:nvSpPr>
          <p:cNvPr id="4107" name="Hộp_Văn_Bản 9"/>
          <p:cNvSpPr txBox="1">
            <a:spLocks noChangeArrowheads="1"/>
          </p:cNvSpPr>
          <p:nvPr/>
        </p:nvSpPr>
        <p:spPr bwMode="auto">
          <a:xfrm>
            <a:off x="428625" y="4357688"/>
            <a:ext cx="7143750"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3200" b="1">
                <a:solidFill>
                  <a:srgbClr val="0000CC"/>
                </a:solidFill>
              </a:rPr>
              <a:t>3. Em hãy thu gọn  đa thức sau:</a:t>
            </a:r>
          </a:p>
        </p:txBody>
      </p:sp>
    </p:spTree>
  </p:cSld>
  <p:clrMapOvr>
    <a:masterClrMapping/>
  </p:clrMapOvr>
  <p:transition>
    <p:split orient="vert"/>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Hộp_Văn_Bản 6"/>
          <p:cNvSpPr txBox="1">
            <a:spLocks noChangeArrowheads="1"/>
          </p:cNvSpPr>
          <p:nvPr/>
        </p:nvSpPr>
        <p:spPr bwMode="auto">
          <a:xfrm>
            <a:off x="428625" y="214313"/>
            <a:ext cx="8429625"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2400" b="1">
                <a:solidFill>
                  <a:srgbClr val="0000CC"/>
                </a:solidFill>
              </a:rPr>
              <a:t>1. Em hãy bỏ các dấu ngoặc trong hai biểu thức sau:</a:t>
            </a:r>
          </a:p>
        </p:txBody>
      </p:sp>
      <p:sp>
        <p:nvSpPr>
          <p:cNvPr id="8" name="Hộp_Văn_Bản 7"/>
          <p:cNvSpPr txBox="1"/>
          <p:nvPr/>
        </p:nvSpPr>
        <p:spPr>
          <a:xfrm>
            <a:off x="642938" y="714375"/>
            <a:ext cx="7488237" cy="1384300"/>
          </a:xfrm>
          <a:prstGeom prst="rect">
            <a:avLst/>
          </a:prstGeom>
          <a:noFill/>
        </p:spPr>
        <p:txBody>
          <a:bodyPr>
            <a:spAutoFit/>
          </a:bodyPr>
          <a:lstStyle/>
          <a:p>
            <a:pPr algn="just">
              <a:defRPr/>
            </a:pPr>
            <a:r>
              <a:rPr lang="en-US" sz="2800" b="1" dirty="0">
                <a:solidFill>
                  <a:srgbClr val="FF0000"/>
                </a:solidFill>
                <a:latin typeface="+mj-lt"/>
              </a:rPr>
              <a:t>   a/     ( 5x</a:t>
            </a:r>
            <a:r>
              <a:rPr lang="en-US" sz="2800" b="1" baseline="30000" dirty="0">
                <a:solidFill>
                  <a:srgbClr val="FF0000"/>
                </a:solidFill>
                <a:latin typeface="+mj-lt"/>
              </a:rPr>
              <a:t>2</a:t>
            </a:r>
            <a:r>
              <a:rPr lang="en-US" sz="2800" b="1" dirty="0">
                <a:solidFill>
                  <a:srgbClr val="FF0000"/>
                </a:solidFill>
                <a:latin typeface="+mj-lt"/>
              </a:rPr>
              <a:t> – 3y + 2)  + ( 4y – 2x</a:t>
            </a:r>
            <a:r>
              <a:rPr lang="en-US" sz="2800" b="1" baseline="30000" dirty="0">
                <a:solidFill>
                  <a:srgbClr val="FF0000"/>
                </a:solidFill>
                <a:latin typeface="+mj-lt"/>
              </a:rPr>
              <a:t>2</a:t>
            </a:r>
            <a:r>
              <a:rPr lang="en-US" sz="2800" b="1" dirty="0">
                <a:solidFill>
                  <a:srgbClr val="FF0000"/>
                </a:solidFill>
                <a:latin typeface="+mj-lt"/>
              </a:rPr>
              <a:t> – </a:t>
            </a:r>
            <a:r>
              <a:rPr lang="en-US" sz="2800" b="1">
                <a:solidFill>
                  <a:srgbClr val="FF0000"/>
                </a:solidFill>
                <a:latin typeface="+mj-lt"/>
              </a:rPr>
              <a:t>2 )</a:t>
            </a:r>
          </a:p>
          <a:p>
            <a:pPr algn="just">
              <a:defRPr/>
            </a:pPr>
            <a:endParaRPr lang="en-US" sz="2800" b="1" baseline="30000">
              <a:solidFill>
                <a:srgbClr val="FF0000"/>
              </a:solidFill>
              <a:latin typeface="+mj-lt"/>
            </a:endParaRPr>
          </a:p>
          <a:p>
            <a:pPr algn="just">
              <a:defRPr/>
            </a:pPr>
            <a:endParaRPr lang="en-US" sz="2800" b="1" baseline="30000">
              <a:solidFill>
                <a:srgbClr val="FF0000"/>
              </a:solidFill>
              <a:latin typeface="+mj-lt"/>
            </a:endParaRPr>
          </a:p>
          <a:p>
            <a:pPr algn="just">
              <a:defRPr/>
            </a:pPr>
            <a:endParaRPr lang="en-US" sz="2800" b="1" baseline="30000" dirty="0">
              <a:solidFill>
                <a:srgbClr val="FF0000"/>
              </a:solidFill>
              <a:latin typeface="+mj-lt"/>
            </a:endParaRPr>
          </a:p>
        </p:txBody>
      </p:sp>
      <p:sp>
        <p:nvSpPr>
          <p:cNvPr id="9" name="Hộp_Văn_Bản 8"/>
          <p:cNvSpPr txBox="1"/>
          <p:nvPr/>
        </p:nvSpPr>
        <p:spPr>
          <a:xfrm>
            <a:off x="642938" y="1785938"/>
            <a:ext cx="8131175" cy="523875"/>
          </a:xfrm>
          <a:prstGeom prst="rect">
            <a:avLst/>
          </a:prstGeom>
          <a:noFill/>
        </p:spPr>
        <p:txBody>
          <a:bodyPr>
            <a:spAutoFit/>
          </a:bodyPr>
          <a:lstStyle/>
          <a:p>
            <a:pPr algn="just">
              <a:defRPr/>
            </a:pPr>
            <a:r>
              <a:rPr lang="en-US" sz="2800" b="1" dirty="0">
                <a:latin typeface="+mj-lt"/>
              </a:rPr>
              <a:t>   b/     ( 5x</a:t>
            </a:r>
            <a:r>
              <a:rPr lang="en-US" sz="2800" b="1" baseline="30000" dirty="0">
                <a:latin typeface="+mj-lt"/>
              </a:rPr>
              <a:t>2</a:t>
            </a:r>
            <a:r>
              <a:rPr lang="en-US" sz="2800" b="1" dirty="0">
                <a:latin typeface="+mj-lt"/>
              </a:rPr>
              <a:t> – 3y + 2)  – ( 4y – 2x</a:t>
            </a:r>
            <a:r>
              <a:rPr lang="en-US" sz="2800" b="1" baseline="30000" dirty="0">
                <a:latin typeface="+mj-lt"/>
              </a:rPr>
              <a:t>2</a:t>
            </a:r>
            <a:r>
              <a:rPr lang="en-US" sz="2800" b="1" dirty="0">
                <a:latin typeface="+mj-lt"/>
              </a:rPr>
              <a:t> – 2 )</a:t>
            </a:r>
            <a:endParaRPr lang="en-US" sz="2800" b="1" baseline="30000" dirty="0">
              <a:latin typeface="+mj-lt"/>
            </a:endParaRPr>
          </a:p>
        </p:txBody>
      </p:sp>
      <p:sp>
        <p:nvSpPr>
          <p:cNvPr id="10" name="Hộp_Văn_Bản 9"/>
          <p:cNvSpPr txBox="1">
            <a:spLocks noChangeArrowheads="1"/>
          </p:cNvSpPr>
          <p:nvPr/>
        </p:nvSpPr>
        <p:spPr bwMode="auto">
          <a:xfrm>
            <a:off x="642938" y="2857500"/>
            <a:ext cx="714375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2400" b="1">
                <a:solidFill>
                  <a:srgbClr val="0000CC"/>
                </a:solidFill>
              </a:rPr>
              <a:t>2. Em hãy thu gọn đa thức sau:</a:t>
            </a:r>
          </a:p>
        </p:txBody>
      </p:sp>
      <p:sp>
        <p:nvSpPr>
          <p:cNvPr id="11" name="Hộp_Văn_Bản 10"/>
          <p:cNvSpPr txBox="1"/>
          <p:nvPr/>
        </p:nvSpPr>
        <p:spPr>
          <a:xfrm>
            <a:off x="869950" y="3286125"/>
            <a:ext cx="8274050" cy="523875"/>
          </a:xfrm>
          <a:prstGeom prst="rect">
            <a:avLst/>
          </a:prstGeom>
          <a:noFill/>
        </p:spPr>
        <p:txBody>
          <a:bodyPr>
            <a:spAutoFit/>
          </a:bodyPr>
          <a:lstStyle/>
          <a:p>
            <a:pPr algn="just">
              <a:defRPr/>
            </a:pPr>
            <a:r>
              <a:rPr lang="en-US" sz="2800" b="1">
                <a:solidFill>
                  <a:srgbClr val="FF0000"/>
                </a:solidFill>
                <a:latin typeface="+mj-lt"/>
              </a:rPr>
              <a:t>      </a:t>
            </a:r>
            <a:r>
              <a:rPr lang="en-US" sz="2800" b="1" dirty="0">
                <a:solidFill>
                  <a:srgbClr val="FF0000"/>
                </a:solidFill>
                <a:latin typeface="+mj-lt"/>
              </a:rPr>
              <a:t>5x</a:t>
            </a:r>
            <a:r>
              <a:rPr lang="en-US" sz="2800" b="1" baseline="30000" dirty="0">
                <a:solidFill>
                  <a:srgbClr val="FF0000"/>
                </a:solidFill>
                <a:latin typeface="+mj-lt"/>
              </a:rPr>
              <a:t>2</a:t>
            </a:r>
            <a:r>
              <a:rPr lang="en-US" sz="2800" b="1" dirty="0">
                <a:solidFill>
                  <a:srgbClr val="FF0000"/>
                </a:solidFill>
                <a:latin typeface="+mj-lt"/>
              </a:rPr>
              <a:t> – 3y + 2  +  4y – 2x</a:t>
            </a:r>
            <a:r>
              <a:rPr lang="en-US" sz="2800" b="1" baseline="30000" dirty="0">
                <a:solidFill>
                  <a:srgbClr val="FF0000"/>
                </a:solidFill>
                <a:latin typeface="+mj-lt"/>
              </a:rPr>
              <a:t>2</a:t>
            </a:r>
            <a:r>
              <a:rPr lang="en-US" sz="2800" b="1" dirty="0">
                <a:solidFill>
                  <a:srgbClr val="FF0000"/>
                </a:solidFill>
                <a:latin typeface="+mj-lt"/>
              </a:rPr>
              <a:t> – 2 </a:t>
            </a:r>
            <a:endParaRPr lang="en-US" sz="2800" b="1" baseline="30000" dirty="0">
              <a:solidFill>
                <a:srgbClr val="FF0000"/>
              </a:solidFill>
              <a:latin typeface="+mj-lt"/>
            </a:endParaRPr>
          </a:p>
        </p:txBody>
      </p:sp>
      <p:sp>
        <p:nvSpPr>
          <p:cNvPr id="12" name="Hộp_Văn_Bản 11"/>
          <p:cNvSpPr txBox="1"/>
          <p:nvPr/>
        </p:nvSpPr>
        <p:spPr>
          <a:xfrm>
            <a:off x="785813" y="5143500"/>
            <a:ext cx="8131175" cy="523875"/>
          </a:xfrm>
          <a:prstGeom prst="rect">
            <a:avLst/>
          </a:prstGeom>
          <a:noFill/>
        </p:spPr>
        <p:txBody>
          <a:bodyPr>
            <a:spAutoFit/>
          </a:bodyPr>
          <a:lstStyle/>
          <a:p>
            <a:pPr algn="just">
              <a:defRPr/>
            </a:pPr>
            <a:r>
              <a:rPr lang="en-US" sz="2800" b="1">
                <a:solidFill>
                  <a:srgbClr val="FF0000"/>
                </a:solidFill>
                <a:latin typeface="+mj-lt"/>
              </a:rPr>
              <a:t>       </a:t>
            </a:r>
            <a:r>
              <a:rPr lang="en-US" sz="2800" b="1" dirty="0">
                <a:solidFill>
                  <a:srgbClr val="FF0000"/>
                </a:solidFill>
                <a:latin typeface="+mj-lt"/>
              </a:rPr>
              <a:t>5x</a:t>
            </a:r>
            <a:r>
              <a:rPr lang="en-US" sz="2800" b="1" baseline="30000" dirty="0">
                <a:solidFill>
                  <a:srgbClr val="FF0000"/>
                </a:solidFill>
                <a:latin typeface="+mj-lt"/>
              </a:rPr>
              <a:t>2</a:t>
            </a:r>
            <a:r>
              <a:rPr lang="en-US" sz="2800" b="1" dirty="0">
                <a:solidFill>
                  <a:srgbClr val="FF0000"/>
                </a:solidFill>
                <a:latin typeface="+mj-lt"/>
              </a:rPr>
              <a:t> – 3y + 2 – 4y + 2x</a:t>
            </a:r>
            <a:r>
              <a:rPr lang="en-US" sz="2800" b="1" baseline="30000" dirty="0">
                <a:solidFill>
                  <a:srgbClr val="FF0000"/>
                </a:solidFill>
                <a:latin typeface="+mj-lt"/>
              </a:rPr>
              <a:t>2</a:t>
            </a:r>
            <a:r>
              <a:rPr lang="en-US" sz="2800" b="1" dirty="0">
                <a:solidFill>
                  <a:srgbClr val="FF0000"/>
                </a:solidFill>
                <a:latin typeface="+mj-lt"/>
              </a:rPr>
              <a:t> + 2</a:t>
            </a:r>
            <a:endParaRPr lang="en-US" sz="2800" b="1" baseline="30000" dirty="0">
              <a:solidFill>
                <a:srgbClr val="FF0000"/>
              </a:solidFill>
              <a:latin typeface="+mj-lt"/>
            </a:endParaRPr>
          </a:p>
        </p:txBody>
      </p:sp>
      <p:graphicFrame>
        <p:nvGraphicFramePr>
          <p:cNvPr id="1026" name="Object 3"/>
          <p:cNvGraphicFramePr>
            <a:graphicFrameLocks noChangeAspect="1"/>
          </p:cNvGraphicFramePr>
          <p:nvPr/>
        </p:nvGraphicFramePr>
        <p:xfrm>
          <a:off x="1571625" y="1214438"/>
          <a:ext cx="4965700" cy="571500"/>
        </p:xfrm>
        <a:graphic>
          <a:graphicData uri="http://schemas.openxmlformats.org/presentationml/2006/ole">
            <mc:AlternateContent xmlns:mc="http://schemas.openxmlformats.org/markup-compatibility/2006">
              <mc:Choice xmlns:v="urn:schemas-microsoft-com:vml" Requires="v">
                <p:oleObj spid="_x0000_s5141" name="Equation" r:id="rId3" imgW="1816100" imgH="228600" progId="Equation.DSMT4">
                  <p:embed/>
                </p:oleObj>
              </mc:Choice>
              <mc:Fallback>
                <p:oleObj name="Equation" r:id="rId3" imgW="1816100" imgH="228600" progId="Equation.DSMT4">
                  <p:embed/>
                  <p:pic>
                    <p:nvPicPr>
                      <p:cNvPr id="0" name="Object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571625" y="1214438"/>
                        <a:ext cx="4965700" cy="5715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027" name="Object 4"/>
          <p:cNvGraphicFramePr>
            <a:graphicFrameLocks noChangeAspect="1"/>
          </p:cNvGraphicFramePr>
          <p:nvPr/>
        </p:nvGraphicFramePr>
        <p:xfrm>
          <a:off x="1320800" y="3756025"/>
          <a:ext cx="3898900" cy="1030288"/>
        </p:xfrm>
        <a:graphic>
          <a:graphicData uri="http://schemas.openxmlformats.org/presentationml/2006/ole">
            <mc:AlternateContent xmlns:mc="http://schemas.openxmlformats.org/markup-compatibility/2006">
              <mc:Choice xmlns:v="urn:schemas-microsoft-com:vml" Requires="v">
                <p:oleObj spid="_x0000_s5142" name="Equation" r:id="rId5" imgW="2184400" imgH="533400" progId="Equation.DSMT4">
                  <p:embed/>
                </p:oleObj>
              </mc:Choice>
              <mc:Fallback>
                <p:oleObj name="Equation" r:id="rId5" imgW="2184400" imgH="533400" progId="Equation.DSMT4">
                  <p:embed/>
                  <p:pic>
                    <p:nvPicPr>
                      <p:cNvPr id="0" name="Object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320800" y="3756025"/>
                        <a:ext cx="3898900" cy="10302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028" name="Object 5"/>
          <p:cNvGraphicFramePr>
            <a:graphicFrameLocks noChangeAspect="1"/>
          </p:cNvGraphicFramePr>
          <p:nvPr/>
        </p:nvGraphicFramePr>
        <p:xfrm>
          <a:off x="1428750" y="2286000"/>
          <a:ext cx="4965700" cy="571500"/>
        </p:xfrm>
        <a:graphic>
          <a:graphicData uri="http://schemas.openxmlformats.org/presentationml/2006/ole">
            <mc:AlternateContent xmlns:mc="http://schemas.openxmlformats.org/markup-compatibility/2006">
              <mc:Choice xmlns:v="urn:schemas-microsoft-com:vml" Requires="v">
                <p:oleObj spid="_x0000_s5143" name="Equation" r:id="rId7" imgW="1816100" imgH="228600" progId="Equation.DSMT4">
                  <p:embed/>
                </p:oleObj>
              </mc:Choice>
              <mc:Fallback>
                <p:oleObj name="Equation" r:id="rId7" imgW="1816100" imgH="228600" progId="Equation.DSMT4">
                  <p:embed/>
                  <p:pic>
                    <p:nvPicPr>
                      <p:cNvPr id="0" name="Object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428750" y="2286000"/>
                        <a:ext cx="4965700" cy="5715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029" name="Object 6"/>
          <p:cNvGraphicFramePr>
            <a:graphicFrameLocks noChangeAspect="1"/>
          </p:cNvGraphicFramePr>
          <p:nvPr/>
        </p:nvGraphicFramePr>
        <p:xfrm>
          <a:off x="1724025" y="5214938"/>
          <a:ext cx="3921125" cy="1473200"/>
        </p:xfrm>
        <a:graphic>
          <a:graphicData uri="http://schemas.openxmlformats.org/presentationml/2006/ole">
            <mc:AlternateContent xmlns:mc="http://schemas.openxmlformats.org/markup-compatibility/2006">
              <mc:Choice xmlns:v="urn:schemas-microsoft-com:vml" Requires="v">
                <p:oleObj spid="_x0000_s5144" name="Equation" r:id="rId9" imgW="2197100" imgH="762000" progId="Equation.DSMT4">
                  <p:embed/>
                </p:oleObj>
              </mc:Choice>
              <mc:Fallback>
                <p:oleObj name="Equation" r:id="rId9" imgW="2197100" imgH="762000" progId="Equation.DSMT4">
                  <p:embed/>
                  <p:pic>
                    <p:nvPicPr>
                      <p:cNvPr id="0" name="Object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724025" y="5214938"/>
                        <a:ext cx="3921125" cy="14732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13" name="Hộp_Văn_Bản 9"/>
          <p:cNvSpPr txBox="1">
            <a:spLocks noChangeArrowheads="1"/>
          </p:cNvSpPr>
          <p:nvPr/>
        </p:nvSpPr>
        <p:spPr bwMode="auto">
          <a:xfrm>
            <a:off x="611188" y="4786313"/>
            <a:ext cx="7143750"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2400" b="1">
                <a:solidFill>
                  <a:srgbClr val="0000CC"/>
                </a:solidFill>
              </a:rPr>
              <a:t>3. Em hãy thu gọn đa thức sau:</a:t>
            </a:r>
          </a:p>
        </p:txBody>
      </p:sp>
    </p:spTree>
  </p:cSld>
  <p:clrMapOvr>
    <a:masterClrMapping/>
  </p:clrMapOvr>
  <p:transition>
    <p:split orient="vert"/>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wipe(left)">
                                      <p:cBhvr>
                                        <p:cTn id="7" dur="500"/>
                                        <p:tgtEl>
                                          <p:spTgt spid="7"/>
                                        </p:tgtEl>
                                      </p:cBhvr>
                                    </p:animEffect>
                                  </p:childTnLst>
                                </p:cTn>
                              </p:par>
                              <p:par>
                                <p:cTn id="8" presetID="22" presetClass="entr" presetSubtype="8" fill="hold" grpId="0" nodeType="withEffect">
                                  <p:stCondLst>
                                    <p:cond delay="0"/>
                                  </p:stCondLst>
                                  <p:childTnLst>
                                    <p:set>
                                      <p:cBhvr>
                                        <p:cTn id="9" dur="1" fill="hold">
                                          <p:stCondLst>
                                            <p:cond delay="0"/>
                                          </p:stCondLst>
                                        </p:cTn>
                                        <p:tgtEl>
                                          <p:spTgt spid="8"/>
                                        </p:tgtEl>
                                        <p:attrNameLst>
                                          <p:attrName>style.visibility</p:attrName>
                                        </p:attrNameLst>
                                      </p:cBhvr>
                                      <p:to>
                                        <p:strVal val="visible"/>
                                      </p:to>
                                    </p:set>
                                    <p:animEffect transition="in" filter="wipe(left)">
                                      <p:cBhvr>
                                        <p:cTn id="10" dur="500"/>
                                        <p:tgtEl>
                                          <p:spTgt spid="8"/>
                                        </p:tgtEl>
                                      </p:cBhvr>
                                    </p:animEffect>
                                  </p:childTnLst>
                                </p:cTn>
                              </p:par>
                            </p:childTnLst>
                          </p:cTn>
                        </p:par>
                      </p:childTnLst>
                    </p:cTn>
                  </p:par>
                  <p:par>
                    <p:cTn id="11" fill="hold" nodeType="clickPar">
                      <p:stCondLst>
                        <p:cond delay="indefinite"/>
                      </p:stCondLst>
                      <p:childTnLst>
                        <p:par>
                          <p:cTn id="12" fill="hold" nodeType="withGroup">
                            <p:stCondLst>
                              <p:cond delay="0"/>
                            </p:stCondLst>
                            <p:childTnLst>
                              <p:par>
                                <p:cTn id="13" presetID="3" presetClass="entr" presetSubtype="10" fill="hold" nodeType="clickEffect">
                                  <p:stCondLst>
                                    <p:cond delay="0"/>
                                  </p:stCondLst>
                                  <p:childTnLst>
                                    <p:set>
                                      <p:cBhvr>
                                        <p:cTn id="14" dur="1" fill="hold">
                                          <p:stCondLst>
                                            <p:cond delay="0"/>
                                          </p:stCondLst>
                                        </p:cTn>
                                        <p:tgtEl>
                                          <p:spTgt spid="1026"/>
                                        </p:tgtEl>
                                        <p:attrNameLst>
                                          <p:attrName>style.visibility</p:attrName>
                                        </p:attrNameLst>
                                      </p:cBhvr>
                                      <p:to>
                                        <p:strVal val="visible"/>
                                      </p:to>
                                    </p:set>
                                    <p:animEffect transition="in" filter="blinds(horizontal)">
                                      <p:cBhvr>
                                        <p:cTn id="15" dur="500"/>
                                        <p:tgtEl>
                                          <p:spTgt spid="1026"/>
                                        </p:tgtEl>
                                      </p:cBhvr>
                                    </p:animEffect>
                                  </p:childTnLst>
                                </p:cTn>
                              </p:par>
                            </p:childTnLst>
                          </p:cTn>
                        </p:par>
                      </p:childTnLst>
                    </p:cTn>
                  </p:par>
                  <p:par>
                    <p:cTn id="16" fill="hold" nodeType="clickPar">
                      <p:stCondLst>
                        <p:cond delay="indefinite"/>
                      </p:stCondLst>
                      <p:childTnLst>
                        <p:par>
                          <p:cTn id="17" fill="hold" nodeType="withGroup">
                            <p:stCondLst>
                              <p:cond delay="0"/>
                            </p:stCondLst>
                            <p:childTnLst>
                              <p:par>
                                <p:cTn id="18" presetID="22" presetClass="entr" presetSubtype="8" fill="hold" grpId="0" nodeType="clickEffect">
                                  <p:stCondLst>
                                    <p:cond delay="0"/>
                                  </p:stCondLst>
                                  <p:childTnLst>
                                    <p:set>
                                      <p:cBhvr>
                                        <p:cTn id="19" dur="1" fill="hold">
                                          <p:stCondLst>
                                            <p:cond delay="0"/>
                                          </p:stCondLst>
                                        </p:cTn>
                                        <p:tgtEl>
                                          <p:spTgt spid="9"/>
                                        </p:tgtEl>
                                        <p:attrNameLst>
                                          <p:attrName>style.visibility</p:attrName>
                                        </p:attrNameLst>
                                      </p:cBhvr>
                                      <p:to>
                                        <p:strVal val="visible"/>
                                      </p:to>
                                    </p:set>
                                    <p:animEffect transition="in" filter="wipe(left)">
                                      <p:cBhvr>
                                        <p:cTn id="20" dur="500"/>
                                        <p:tgtEl>
                                          <p:spTgt spid="9"/>
                                        </p:tgtEl>
                                      </p:cBhvr>
                                    </p:animEffect>
                                  </p:childTnLst>
                                </p:cTn>
                              </p:par>
                            </p:childTnLst>
                          </p:cTn>
                        </p:par>
                      </p:childTnLst>
                    </p:cTn>
                  </p:par>
                  <p:par>
                    <p:cTn id="21" fill="hold" nodeType="clickPar">
                      <p:stCondLst>
                        <p:cond delay="indefinite"/>
                      </p:stCondLst>
                      <p:childTnLst>
                        <p:par>
                          <p:cTn id="22" fill="hold" nodeType="withGroup">
                            <p:stCondLst>
                              <p:cond delay="0"/>
                            </p:stCondLst>
                            <p:childTnLst>
                              <p:par>
                                <p:cTn id="23" presetID="3" presetClass="entr" presetSubtype="10" fill="hold" nodeType="clickEffect">
                                  <p:stCondLst>
                                    <p:cond delay="0"/>
                                  </p:stCondLst>
                                  <p:childTnLst>
                                    <p:set>
                                      <p:cBhvr>
                                        <p:cTn id="24" dur="1" fill="hold">
                                          <p:stCondLst>
                                            <p:cond delay="0"/>
                                          </p:stCondLst>
                                        </p:cTn>
                                        <p:tgtEl>
                                          <p:spTgt spid="1028"/>
                                        </p:tgtEl>
                                        <p:attrNameLst>
                                          <p:attrName>style.visibility</p:attrName>
                                        </p:attrNameLst>
                                      </p:cBhvr>
                                      <p:to>
                                        <p:strVal val="visible"/>
                                      </p:to>
                                    </p:set>
                                    <p:animEffect transition="in" filter="blinds(horizontal)">
                                      <p:cBhvr>
                                        <p:cTn id="25" dur="500"/>
                                        <p:tgtEl>
                                          <p:spTgt spid="1028"/>
                                        </p:tgtEl>
                                      </p:cBhvr>
                                    </p:animEffect>
                                  </p:childTnLst>
                                </p:cTn>
                              </p:par>
                            </p:childTnLst>
                          </p:cTn>
                        </p:par>
                      </p:childTnLst>
                    </p:cTn>
                  </p:par>
                  <p:par>
                    <p:cTn id="26" fill="hold" nodeType="clickPar">
                      <p:stCondLst>
                        <p:cond delay="indefinite"/>
                      </p:stCondLst>
                      <p:childTnLst>
                        <p:par>
                          <p:cTn id="27" fill="hold" nodeType="withGroup">
                            <p:stCondLst>
                              <p:cond delay="0"/>
                            </p:stCondLst>
                            <p:childTnLst>
                              <p:par>
                                <p:cTn id="28" presetID="22" presetClass="entr" presetSubtype="8" fill="hold" grpId="0" nodeType="clickEffect">
                                  <p:stCondLst>
                                    <p:cond delay="0"/>
                                  </p:stCondLst>
                                  <p:childTnLst>
                                    <p:set>
                                      <p:cBhvr>
                                        <p:cTn id="29" dur="1" fill="hold">
                                          <p:stCondLst>
                                            <p:cond delay="0"/>
                                          </p:stCondLst>
                                        </p:cTn>
                                        <p:tgtEl>
                                          <p:spTgt spid="10"/>
                                        </p:tgtEl>
                                        <p:attrNameLst>
                                          <p:attrName>style.visibility</p:attrName>
                                        </p:attrNameLst>
                                      </p:cBhvr>
                                      <p:to>
                                        <p:strVal val="visible"/>
                                      </p:to>
                                    </p:set>
                                    <p:animEffect transition="in" filter="wipe(left)">
                                      <p:cBhvr>
                                        <p:cTn id="30" dur="500"/>
                                        <p:tgtEl>
                                          <p:spTgt spid="10"/>
                                        </p:tgtEl>
                                      </p:cBhvr>
                                    </p:animEffect>
                                  </p:childTnLst>
                                </p:cTn>
                              </p:par>
                            </p:childTnLst>
                          </p:cTn>
                        </p:par>
                      </p:childTnLst>
                    </p:cTn>
                  </p:par>
                  <p:par>
                    <p:cTn id="31" fill="hold" nodeType="clickPar">
                      <p:stCondLst>
                        <p:cond delay="indefinite"/>
                      </p:stCondLst>
                      <p:childTnLst>
                        <p:par>
                          <p:cTn id="32" fill="hold" nodeType="withGroup">
                            <p:stCondLst>
                              <p:cond delay="0"/>
                            </p:stCondLst>
                            <p:childTnLst>
                              <p:par>
                                <p:cTn id="33" presetID="22" presetClass="entr" presetSubtype="8" fill="hold" grpId="0" nodeType="clickEffect">
                                  <p:stCondLst>
                                    <p:cond delay="0"/>
                                  </p:stCondLst>
                                  <p:childTnLst>
                                    <p:set>
                                      <p:cBhvr>
                                        <p:cTn id="34" dur="1" fill="hold">
                                          <p:stCondLst>
                                            <p:cond delay="0"/>
                                          </p:stCondLst>
                                        </p:cTn>
                                        <p:tgtEl>
                                          <p:spTgt spid="11"/>
                                        </p:tgtEl>
                                        <p:attrNameLst>
                                          <p:attrName>style.visibility</p:attrName>
                                        </p:attrNameLst>
                                      </p:cBhvr>
                                      <p:to>
                                        <p:strVal val="visible"/>
                                      </p:to>
                                    </p:set>
                                    <p:animEffect transition="in" filter="wipe(left)">
                                      <p:cBhvr>
                                        <p:cTn id="35" dur="500"/>
                                        <p:tgtEl>
                                          <p:spTgt spid="11"/>
                                        </p:tgtEl>
                                      </p:cBhvr>
                                    </p:animEffect>
                                  </p:childTnLst>
                                </p:cTn>
                              </p:par>
                            </p:childTnLst>
                          </p:cTn>
                        </p:par>
                      </p:childTnLst>
                    </p:cTn>
                  </p:par>
                  <p:par>
                    <p:cTn id="36" fill="hold" nodeType="clickPar">
                      <p:stCondLst>
                        <p:cond delay="indefinite"/>
                      </p:stCondLst>
                      <p:childTnLst>
                        <p:par>
                          <p:cTn id="37" fill="hold" nodeType="withGroup">
                            <p:stCondLst>
                              <p:cond delay="0"/>
                            </p:stCondLst>
                            <p:childTnLst>
                              <p:par>
                                <p:cTn id="38" presetID="3" presetClass="entr" presetSubtype="10" fill="hold" nodeType="clickEffect">
                                  <p:stCondLst>
                                    <p:cond delay="0"/>
                                  </p:stCondLst>
                                  <p:childTnLst>
                                    <p:set>
                                      <p:cBhvr>
                                        <p:cTn id="39" dur="1" fill="hold">
                                          <p:stCondLst>
                                            <p:cond delay="0"/>
                                          </p:stCondLst>
                                        </p:cTn>
                                        <p:tgtEl>
                                          <p:spTgt spid="1027"/>
                                        </p:tgtEl>
                                        <p:attrNameLst>
                                          <p:attrName>style.visibility</p:attrName>
                                        </p:attrNameLst>
                                      </p:cBhvr>
                                      <p:to>
                                        <p:strVal val="visible"/>
                                      </p:to>
                                    </p:set>
                                    <p:animEffect transition="in" filter="blinds(horizontal)">
                                      <p:cBhvr>
                                        <p:cTn id="40" dur="500"/>
                                        <p:tgtEl>
                                          <p:spTgt spid="1027"/>
                                        </p:tgtEl>
                                      </p:cBhvr>
                                    </p:animEffect>
                                  </p:childTnLst>
                                </p:cTn>
                              </p:par>
                            </p:childTnLst>
                          </p:cTn>
                        </p:par>
                      </p:childTnLst>
                    </p:cTn>
                  </p:par>
                  <p:par>
                    <p:cTn id="41" fill="hold" nodeType="clickPar">
                      <p:stCondLst>
                        <p:cond delay="indefinite"/>
                      </p:stCondLst>
                      <p:childTnLst>
                        <p:par>
                          <p:cTn id="42" fill="hold" nodeType="withGroup">
                            <p:stCondLst>
                              <p:cond delay="0"/>
                            </p:stCondLst>
                            <p:childTnLst>
                              <p:par>
                                <p:cTn id="43" presetID="22" presetClass="entr" presetSubtype="8" fill="hold" grpId="0" nodeType="clickEffect">
                                  <p:stCondLst>
                                    <p:cond delay="0"/>
                                  </p:stCondLst>
                                  <p:childTnLst>
                                    <p:set>
                                      <p:cBhvr>
                                        <p:cTn id="44" dur="1" fill="hold">
                                          <p:stCondLst>
                                            <p:cond delay="0"/>
                                          </p:stCondLst>
                                        </p:cTn>
                                        <p:tgtEl>
                                          <p:spTgt spid="13"/>
                                        </p:tgtEl>
                                        <p:attrNameLst>
                                          <p:attrName>style.visibility</p:attrName>
                                        </p:attrNameLst>
                                      </p:cBhvr>
                                      <p:to>
                                        <p:strVal val="visible"/>
                                      </p:to>
                                    </p:set>
                                    <p:animEffect transition="in" filter="wipe(left)">
                                      <p:cBhvr>
                                        <p:cTn id="45" dur="500"/>
                                        <p:tgtEl>
                                          <p:spTgt spid="13"/>
                                        </p:tgtEl>
                                      </p:cBhvr>
                                    </p:animEffect>
                                  </p:childTnLst>
                                </p:cTn>
                              </p:par>
                            </p:childTnLst>
                          </p:cTn>
                        </p:par>
                      </p:childTnLst>
                    </p:cTn>
                  </p:par>
                  <p:par>
                    <p:cTn id="46" fill="hold" nodeType="clickPar">
                      <p:stCondLst>
                        <p:cond delay="indefinite"/>
                      </p:stCondLst>
                      <p:childTnLst>
                        <p:par>
                          <p:cTn id="47" fill="hold" nodeType="withGroup">
                            <p:stCondLst>
                              <p:cond delay="0"/>
                            </p:stCondLst>
                            <p:childTnLst>
                              <p:par>
                                <p:cTn id="48" presetID="22" presetClass="entr" presetSubtype="8" fill="hold" grpId="0" nodeType="clickEffect">
                                  <p:stCondLst>
                                    <p:cond delay="0"/>
                                  </p:stCondLst>
                                  <p:childTnLst>
                                    <p:set>
                                      <p:cBhvr>
                                        <p:cTn id="49" dur="1" fill="hold">
                                          <p:stCondLst>
                                            <p:cond delay="0"/>
                                          </p:stCondLst>
                                        </p:cTn>
                                        <p:tgtEl>
                                          <p:spTgt spid="12"/>
                                        </p:tgtEl>
                                        <p:attrNameLst>
                                          <p:attrName>style.visibility</p:attrName>
                                        </p:attrNameLst>
                                      </p:cBhvr>
                                      <p:to>
                                        <p:strVal val="visible"/>
                                      </p:to>
                                    </p:set>
                                    <p:animEffect transition="in" filter="wipe(left)">
                                      <p:cBhvr>
                                        <p:cTn id="50" dur="500"/>
                                        <p:tgtEl>
                                          <p:spTgt spid="12"/>
                                        </p:tgtEl>
                                      </p:cBhvr>
                                    </p:animEffect>
                                  </p:childTnLst>
                                </p:cTn>
                              </p:par>
                            </p:childTnLst>
                          </p:cTn>
                        </p:par>
                      </p:childTnLst>
                    </p:cTn>
                  </p:par>
                  <p:par>
                    <p:cTn id="51" fill="hold" nodeType="clickPar">
                      <p:stCondLst>
                        <p:cond delay="indefinite"/>
                      </p:stCondLst>
                      <p:childTnLst>
                        <p:par>
                          <p:cTn id="52" fill="hold" nodeType="withGroup">
                            <p:stCondLst>
                              <p:cond delay="0"/>
                            </p:stCondLst>
                            <p:childTnLst>
                              <p:par>
                                <p:cTn id="53" presetID="3" presetClass="entr" presetSubtype="10" fill="hold" nodeType="clickEffect">
                                  <p:stCondLst>
                                    <p:cond delay="0"/>
                                  </p:stCondLst>
                                  <p:childTnLst>
                                    <p:set>
                                      <p:cBhvr>
                                        <p:cTn id="54" dur="1" fill="hold">
                                          <p:stCondLst>
                                            <p:cond delay="0"/>
                                          </p:stCondLst>
                                        </p:cTn>
                                        <p:tgtEl>
                                          <p:spTgt spid="1029"/>
                                        </p:tgtEl>
                                        <p:attrNameLst>
                                          <p:attrName>style.visibility</p:attrName>
                                        </p:attrNameLst>
                                      </p:cBhvr>
                                      <p:to>
                                        <p:strVal val="visible"/>
                                      </p:to>
                                    </p:set>
                                    <p:animEffect transition="in" filter="blinds(horizontal)">
                                      <p:cBhvr>
                                        <p:cTn id="55" dur="500"/>
                                        <p:tgtEl>
                                          <p:spTgt spid="102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8" grpId="0"/>
      <p:bldP spid="9" grpId="0"/>
      <p:bldP spid="10" grpId="0"/>
      <p:bldP spid="11" grpId="0"/>
      <p:bldP spid="12" grpId="0"/>
      <p:bldP spid="13"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Hộp_Văn_Bản 2">
            <a:hlinkClick r:id="rId2" action="ppaction://hlinksldjump"/>
          </p:cNvPr>
          <p:cNvSpPr txBox="1">
            <a:spLocks noChangeArrowheads="1"/>
          </p:cNvSpPr>
          <p:nvPr/>
        </p:nvSpPr>
        <p:spPr bwMode="auto">
          <a:xfrm>
            <a:off x="0" y="2000250"/>
            <a:ext cx="8274050"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just" eaLnBrk="1" hangingPunct="1"/>
            <a:r>
              <a:rPr lang="en-US" sz="3200" b="1">
                <a:solidFill>
                  <a:srgbClr val="0000CC"/>
                </a:solidFill>
              </a:rPr>
              <a:t>    </a:t>
            </a:r>
            <a:r>
              <a:rPr lang="en-US" sz="3200" b="1">
                <a:solidFill>
                  <a:srgbClr val="FF0000"/>
                </a:solidFill>
              </a:rPr>
              <a:t>A</a:t>
            </a:r>
            <a:r>
              <a:rPr lang="en-US" sz="3200" b="1">
                <a:solidFill>
                  <a:srgbClr val="0000CC"/>
                </a:solidFill>
              </a:rPr>
              <a:t> + B = </a:t>
            </a:r>
            <a:r>
              <a:rPr lang="en-US" sz="3200" b="1">
                <a:solidFill>
                  <a:srgbClr val="FF0000"/>
                </a:solidFill>
              </a:rPr>
              <a:t>( 5x</a:t>
            </a:r>
            <a:r>
              <a:rPr lang="en-US" sz="3200" b="1" baseline="30000">
                <a:solidFill>
                  <a:srgbClr val="FF0000"/>
                </a:solidFill>
              </a:rPr>
              <a:t>2</a:t>
            </a:r>
            <a:r>
              <a:rPr lang="en-US" sz="3200" b="1">
                <a:solidFill>
                  <a:srgbClr val="FF0000"/>
                </a:solidFill>
              </a:rPr>
              <a:t> – 3y + 2)  </a:t>
            </a:r>
            <a:r>
              <a:rPr lang="en-US" sz="3200" b="1">
                <a:solidFill>
                  <a:srgbClr val="0000CC"/>
                </a:solidFill>
              </a:rPr>
              <a:t>+ ( 4y – 2x</a:t>
            </a:r>
            <a:r>
              <a:rPr lang="en-US" sz="3200" b="1" baseline="30000">
                <a:solidFill>
                  <a:srgbClr val="0000CC"/>
                </a:solidFill>
              </a:rPr>
              <a:t>2</a:t>
            </a:r>
            <a:r>
              <a:rPr lang="en-US" sz="3200" b="1">
                <a:solidFill>
                  <a:srgbClr val="0000CC"/>
                </a:solidFill>
              </a:rPr>
              <a:t> – 2 )</a:t>
            </a:r>
            <a:endParaRPr lang="en-US" sz="3200" b="1" baseline="30000">
              <a:solidFill>
                <a:srgbClr val="0000CC"/>
              </a:solidFill>
            </a:endParaRPr>
          </a:p>
        </p:txBody>
      </p:sp>
      <p:sp>
        <p:nvSpPr>
          <p:cNvPr id="5" name="Hộp_Văn_Bản 4"/>
          <p:cNvSpPr txBox="1"/>
          <p:nvPr/>
        </p:nvSpPr>
        <p:spPr>
          <a:xfrm>
            <a:off x="642938" y="214313"/>
            <a:ext cx="6858000" cy="1077912"/>
          </a:xfrm>
          <a:prstGeom prst="rect">
            <a:avLst/>
          </a:prstGeom>
          <a:noFill/>
        </p:spPr>
        <p:txBody>
          <a:bodyPr>
            <a:spAutoFit/>
          </a:bodyPr>
          <a:lstStyle/>
          <a:p>
            <a:pPr>
              <a:defRPr/>
            </a:pPr>
            <a:r>
              <a:rPr lang="en-US" sz="3200" b="1" dirty="0">
                <a:solidFill>
                  <a:srgbClr val="0000CC"/>
                </a:solidFill>
                <a:latin typeface="+mj-lt"/>
              </a:rPr>
              <a:t>Cho </a:t>
            </a:r>
            <a:r>
              <a:rPr lang="en-US" sz="3200" b="1" dirty="0" err="1">
                <a:solidFill>
                  <a:srgbClr val="0000CC"/>
                </a:solidFill>
                <a:latin typeface="+mj-lt"/>
              </a:rPr>
              <a:t>hai</a:t>
            </a:r>
            <a:r>
              <a:rPr lang="en-US" sz="3200" b="1" dirty="0">
                <a:solidFill>
                  <a:srgbClr val="0000CC"/>
                </a:solidFill>
                <a:latin typeface="+mj-lt"/>
              </a:rPr>
              <a:t> </a:t>
            </a:r>
            <a:r>
              <a:rPr lang="en-US" sz="3200" b="1" dirty="0" err="1">
                <a:solidFill>
                  <a:srgbClr val="0000CC"/>
                </a:solidFill>
                <a:latin typeface="+mj-lt"/>
              </a:rPr>
              <a:t>đa</a:t>
            </a:r>
            <a:r>
              <a:rPr lang="en-US" sz="3200" b="1" dirty="0">
                <a:solidFill>
                  <a:srgbClr val="0000CC"/>
                </a:solidFill>
                <a:latin typeface="+mj-lt"/>
              </a:rPr>
              <a:t> </a:t>
            </a:r>
            <a:r>
              <a:rPr lang="en-US" sz="3200" b="1" dirty="0" err="1">
                <a:solidFill>
                  <a:srgbClr val="0000CC"/>
                </a:solidFill>
                <a:latin typeface="+mj-lt"/>
              </a:rPr>
              <a:t>thức</a:t>
            </a:r>
            <a:r>
              <a:rPr lang="en-US" sz="3200" b="1" dirty="0">
                <a:solidFill>
                  <a:srgbClr val="0000CC"/>
                </a:solidFill>
                <a:latin typeface="+mj-lt"/>
              </a:rPr>
              <a:t>: </a:t>
            </a:r>
            <a:r>
              <a:rPr lang="en-US" sz="3200" b="1" dirty="0">
                <a:solidFill>
                  <a:srgbClr val="FF0000"/>
                </a:solidFill>
                <a:latin typeface="+mj-lt"/>
              </a:rPr>
              <a:t>A =  5x</a:t>
            </a:r>
            <a:r>
              <a:rPr lang="en-US" sz="3200" b="1" baseline="30000" dirty="0">
                <a:solidFill>
                  <a:srgbClr val="FF0000"/>
                </a:solidFill>
                <a:latin typeface="+mj-lt"/>
              </a:rPr>
              <a:t>2</a:t>
            </a:r>
            <a:r>
              <a:rPr lang="en-US" sz="3200" b="1" dirty="0">
                <a:solidFill>
                  <a:srgbClr val="FF0000"/>
                </a:solidFill>
                <a:latin typeface="+mj-lt"/>
              </a:rPr>
              <a:t> – 3y + 2</a:t>
            </a:r>
          </a:p>
          <a:p>
            <a:pPr>
              <a:defRPr/>
            </a:pPr>
            <a:r>
              <a:rPr lang="en-US" sz="3200" b="1" dirty="0">
                <a:latin typeface="+mj-lt"/>
              </a:rPr>
              <a:t>                      </a:t>
            </a:r>
            <a:r>
              <a:rPr lang="en-US" sz="3200" b="1" dirty="0" err="1">
                <a:latin typeface="+mj-lt"/>
              </a:rPr>
              <a:t>và</a:t>
            </a:r>
            <a:r>
              <a:rPr lang="en-US" sz="3200" b="1" dirty="0">
                <a:latin typeface="+mj-lt"/>
              </a:rPr>
              <a:t>   </a:t>
            </a:r>
            <a:r>
              <a:rPr lang="en-US" sz="3200" b="1" dirty="0">
                <a:solidFill>
                  <a:srgbClr val="0000CC"/>
                </a:solidFill>
                <a:latin typeface="+mj-lt"/>
              </a:rPr>
              <a:t>B =  4y – 2x</a:t>
            </a:r>
            <a:r>
              <a:rPr lang="en-US" sz="3200" b="1" baseline="30000" dirty="0">
                <a:solidFill>
                  <a:srgbClr val="0000CC"/>
                </a:solidFill>
                <a:latin typeface="+mj-lt"/>
              </a:rPr>
              <a:t>2</a:t>
            </a:r>
            <a:r>
              <a:rPr lang="en-US" sz="3200" b="1" dirty="0">
                <a:solidFill>
                  <a:srgbClr val="0000CC"/>
                </a:solidFill>
                <a:latin typeface="+mj-lt"/>
              </a:rPr>
              <a:t> – 2 </a:t>
            </a:r>
          </a:p>
        </p:txBody>
      </p:sp>
      <p:sp>
        <p:nvSpPr>
          <p:cNvPr id="9" name="Sao 5-Cánh 8"/>
          <p:cNvSpPr/>
          <p:nvPr/>
        </p:nvSpPr>
        <p:spPr>
          <a:xfrm>
            <a:off x="285750" y="214313"/>
            <a:ext cx="428625" cy="428625"/>
          </a:xfrm>
          <a:prstGeom prst="star5">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1" name="Hộp_Văn_Bản 10">
            <a:hlinkClick r:id="rId3" action="ppaction://hlinksldjump"/>
          </p:cNvPr>
          <p:cNvSpPr txBox="1">
            <a:spLocks noChangeArrowheads="1"/>
          </p:cNvSpPr>
          <p:nvPr/>
        </p:nvSpPr>
        <p:spPr bwMode="auto">
          <a:xfrm>
            <a:off x="142875" y="3714750"/>
            <a:ext cx="8274050" cy="912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just" eaLnBrk="1" hangingPunct="1"/>
            <a:r>
              <a:rPr lang="en-US" sz="3200" b="1">
                <a:solidFill>
                  <a:srgbClr val="FF0000"/>
                </a:solidFill>
              </a:rPr>
              <a:t>    A – </a:t>
            </a:r>
            <a:r>
              <a:rPr lang="en-US" sz="3200" b="1">
                <a:solidFill>
                  <a:srgbClr val="0000CC"/>
                </a:solidFill>
              </a:rPr>
              <a:t>B</a:t>
            </a:r>
            <a:r>
              <a:rPr lang="en-US" sz="3200" b="1">
                <a:solidFill>
                  <a:srgbClr val="FF0000"/>
                </a:solidFill>
              </a:rPr>
              <a:t> =  ( 5x</a:t>
            </a:r>
            <a:r>
              <a:rPr lang="en-US" sz="3200" b="1" baseline="30000">
                <a:solidFill>
                  <a:srgbClr val="FF0000"/>
                </a:solidFill>
              </a:rPr>
              <a:t>2</a:t>
            </a:r>
            <a:r>
              <a:rPr lang="en-US" sz="3200" b="1">
                <a:solidFill>
                  <a:srgbClr val="FF0000"/>
                </a:solidFill>
              </a:rPr>
              <a:t> – 3y + 2) </a:t>
            </a:r>
            <a:r>
              <a:rPr lang="en-US" sz="3200" b="1">
                <a:solidFill>
                  <a:srgbClr val="0000CC"/>
                </a:solidFill>
              </a:rPr>
              <a:t>– ( 4y – 2x</a:t>
            </a:r>
            <a:r>
              <a:rPr lang="en-US" sz="3200" b="1" baseline="30000">
                <a:solidFill>
                  <a:srgbClr val="0000CC"/>
                </a:solidFill>
              </a:rPr>
              <a:t>2</a:t>
            </a:r>
            <a:r>
              <a:rPr lang="en-US" sz="3200" b="1">
                <a:solidFill>
                  <a:srgbClr val="0000CC"/>
                </a:solidFill>
              </a:rPr>
              <a:t> – 2 )</a:t>
            </a:r>
            <a:endParaRPr lang="en-US" sz="3200" b="1" baseline="30000">
              <a:solidFill>
                <a:srgbClr val="0000CC"/>
              </a:solidFill>
            </a:endParaRPr>
          </a:p>
          <a:p>
            <a:pPr algn="just" eaLnBrk="1" hangingPunct="1"/>
            <a:endParaRPr lang="en-US" sz="3200" b="1" baseline="30000">
              <a:solidFill>
                <a:srgbClr val="FF0000"/>
              </a:solidFill>
            </a:endParaRPr>
          </a:p>
        </p:txBody>
      </p:sp>
    </p:spTree>
  </p:cSld>
  <p:clrMapOvr>
    <a:masterClrMapping/>
  </p:clrMapOvr>
  <p:transition>
    <p:split orient="vert"/>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left)">
                                      <p:cBhvr>
                                        <p:cTn id="7" dur="1000"/>
                                        <p:tgtEl>
                                          <p:spTgt spid="5"/>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wipe(left)">
                                      <p:cBhvr>
                                        <p:cTn id="12" dur="2000"/>
                                        <p:tgtEl>
                                          <p:spTgt spid="3"/>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11"/>
                                        </p:tgtEl>
                                        <p:attrNameLst>
                                          <p:attrName>style.visibility</p:attrName>
                                        </p:attrNameLst>
                                      </p:cBhvr>
                                      <p:to>
                                        <p:strVal val="visible"/>
                                      </p:to>
                                    </p:set>
                                    <p:animEffect transition="in" filter="wipe(left)">
                                      <p:cBhvr>
                                        <p:cTn id="17" dur="10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5" grpId="0"/>
      <p:bldP spid="11"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ext Box 7"/>
          <p:cNvSpPr txBox="1">
            <a:spLocks noChangeArrowheads="1"/>
          </p:cNvSpPr>
          <p:nvPr/>
        </p:nvSpPr>
        <p:spPr bwMode="auto">
          <a:xfrm>
            <a:off x="0" y="-26988"/>
            <a:ext cx="9144000" cy="584201"/>
          </a:xfrm>
          <a:prstGeom prst="rect">
            <a:avLst/>
          </a:prstGeom>
          <a:solidFill>
            <a:srgbClr val="006600"/>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spcBef>
                <a:spcPct val="50000"/>
              </a:spcBef>
            </a:pPr>
            <a:r>
              <a:rPr lang="en-US" sz="3200" b="1">
                <a:solidFill>
                  <a:srgbClr val="FFFF00"/>
                </a:solidFill>
              </a:rPr>
              <a:t>TIẾT 57: BÀI 6. CỘNG, TRỪ ĐA THỨC</a:t>
            </a:r>
          </a:p>
        </p:txBody>
      </p:sp>
      <p:sp>
        <p:nvSpPr>
          <p:cNvPr id="7176" name="Text Box 8"/>
          <p:cNvSpPr txBox="1">
            <a:spLocks noChangeArrowheads="1"/>
          </p:cNvSpPr>
          <p:nvPr/>
        </p:nvSpPr>
        <p:spPr bwMode="auto">
          <a:xfrm>
            <a:off x="14288" y="557213"/>
            <a:ext cx="3467100"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US" sz="2400" b="1" u="sng">
                <a:solidFill>
                  <a:srgbClr val="FF0000"/>
                </a:solidFill>
              </a:rPr>
              <a:t>1. Cộng hai đa thức</a:t>
            </a:r>
            <a:r>
              <a:rPr lang="en-US" sz="2400">
                <a:solidFill>
                  <a:srgbClr val="FF0000"/>
                </a:solidFill>
              </a:rPr>
              <a:t> </a:t>
            </a:r>
          </a:p>
        </p:txBody>
      </p:sp>
      <p:sp>
        <p:nvSpPr>
          <p:cNvPr id="7184" name="Text Box 16"/>
          <p:cNvSpPr txBox="1">
            <a:spLocks noChangeArrowheads="1"/>
          </p:cNvSpPr>
          <p:nvPr/>
        </p:nvSpPr>
        <p:spPr bwMode="auto">
          <a:xfrm>
            <a:off x="5357813" y="2314575"/>
            <a:ext cx="2286000"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US" sz="2000">
                <a:solidFill>
                  <a:srgbClr val="FF3300"/>
                </a:solidFill>
              </a:rPr>
              <a:t>(bỏ dấu ngoặc)</a:t>
            </a:r>
          </a:p>
        </p:txBody>
      </p:sp>
      <p:sp>
        <p:nvSpPr>
          <p:cNvPr id="7185" name="Text Box 17"/>
          <p:cNvSpPr txBox="1">
            <a:spLocks noChangeArrowheads="1"/>
          </p:cNvSpPr>
          <p:nvPr/>
        </p:nvSpPr>
        <p:spPr bwMode="auto">
          <a:xfrm>
            <a:off x="5148263" y="2714625"/>
            <a:ext cx="4176712"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US" sz="2000">
                <a:solidFill>
                  <a:srgbClr val="FF3300"/>
                </a:solidFill>
              </a:rPr>
              <a:t>(Áp dụng t/c giao hoán và kết hợp)</a:t>
            </a:r>
          </a:p>
        </p:txBody>
      </p:sp>
      <p:sp>
        <p:nvSpPr>
          <p:cNvPr id="7186" name="Text Box 18"/>
          <p:cNvSpPr txBox="1">
            <a:spLocks noChangeArrowheads="1"/>
          </p:cNvSpPr>
          <p:nvPr/>
        </p:nvSpPr>
        <p:spPr bwMode="auto">
          <a:xfrm>
            <a:off x="4908550" y="3309938"/>
            <a:ext cx="4435475"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US" sz="2000">
                <a:solidFill>
                  <a:srgbClr val="FF3300"/>
                </a:solidFill>
              </a:rPr>
              <a:t>(Cộng trừ các đơn thức đồng dạng )</a:t>
            </a:r>
          </a:p>
        </p:txBody>
      </p:sp>
      <p:sp>
        <p:nvSpPr>
          <p:cNvPr id="26" name="Hộp_Văn_Bản 4"/>
          <p:cNvSpPr txBox="1"/>
          <p:nvPr/>
        </p:nvSpPr>
        <p:spPr>
          <a:xfrm>
            <a:off x="1285875" y="1109663"/>
            <a:ext cx="8143875" cy="461962"/>
          </a:xfrm>
          <a:prstGeom prst="rect">
            <a:avLst/>
          </a:prstGeom>
          <a:noFill/>
        </p:spPr>
        <p:txBody>
          <a:bodyPr>
            <a:spAutoFit/>
          </a:bodyPr>
          <a:lstStyle/>
          <a:p>
            <a:pPr>
              <a:defRPr/>
            </a:pPr>
            <a:r>
              <a:rPr lang="en-US" sz="2400">
                <a:solidFill>
                  <a:srgbClr val="0000CC"/>
                </a:solidFill>
                <a:latin typeface="+mj-lt"/>
              </a:rPr>
              <a:t>Cộng </a:t>
            </a:r>
            <a:r>
              <a:rPr lang="en-US" sz="2400" dirty="0" err="1">
                <a:solidFill>
                  <a:srgbClr val="0000CC"/>
                </a:solidFill>
                <a:latin typeface="+mj-lt"/>
              </a:rPr>
              <a:t>hai</a:t>
            </a:r>
            <a:r>
              <a:rPr lang="en-US" sz="2400" dirty="0">
                <a:solidFill>
                  <a:srgbClr val="0000CC"/>
                </a:solidFill>
                <a:latin typeface="+mj-lt"/>
              </a:rPr>
              <a:t> </a:t>
            </a:r>
            <a:r>
              <a:rPr lang="en-US" sz="2400" dirty="0" err="1">
                <a:solidFill>
                  <a:srgbClr val="0000CC"/>
                </a:solidFill>
                <a:latin typeface="+mj-lt"/>
              </a:rPr>
              <a:t>đa</a:t>
            </a:r>
            <a:r>
              <a:rPr lang="en-US" sz="2400" dirty="0">
                <a:solidFill>
                  <a:srgbClr val="0000CC"/>
                </a:solidFill>
                <a:latin typeface="+mj-lt"/>
              </a:rPr>
              <a:t> </a:t>
            </a:r>
            <a:r>
              <a:rPr lang="en-US" sz="2400" dirty="0" err="1">
                <a:solidFill>
                  <a:srgbClr val="0000CC"/>
                </a:solidFill>
                <a:latin typeface="+mj-lt"/>
              </a:rPr>
              <a:t>thức</a:t>
            </a:r>
            <a:r>
              <a:rPr lang="en-US" sz="2400" dirty="0">
                <a:solidFill>
                  <a:srgbClr val="0000CC"/>
                </a:solidFill>
                <a:latin typeface="+mj-lt"/>
              </a:rPr>
              <a:t>: </a:t>
            </a:r>
            <a:r>
              <a:rPr lang="en-US" sz="2400" dirty="0">
                <a:solidFill>
                  <a:srgbClr val="FF0000"/>
                </a:solidFill>
                <a:latin typeface="+mj-lt"/>
              </a:rPr>
              <a:t>A =  5x</a:t>
            </a:r>
            <a:r>
              <a:rPr lang="en-US" sz="2400" baseline="30000" dirty="0">
                <a:solidFill>
                  <a:srgbClr val="FF0000"/>
                </a:solidFill>
                <a:latin typeface="+mj-lt"/>
              </a:rPr>
              <a:t>2</a:t>
            </a:r>
            <a:r>
              <a:rPr lang="en-US" sz="2400" dirty="0">
                <a:solidFill>
                  <a:srgbClr val="FF0000"/>
                </a:solidFill>
                <a:latin typeface="+mj-lt"/>
              </a:rPr>
              <a:t> – 3y </a:t>
            </a:r>
            <a:r>
              <a:rPr lang="en-US" sz="2400">
                <a:solidFill>
                  <a:srgbClr val="FF0000"/>
                </a:solidFill>
                <a:latin typeface="+mj-lt"/>
              </a:rPr>
              <a:t>+ 2</a:t>
            </a:r>
            <a:r>
              <a:rPr lang="en-US" sz="2400">
                <a:latin typeface="+mj-lt"/>
              </a:rPr>
              <a:t> </a:t>
            </a:r>
            <a:r>
              <a:rPr lang="en-US" sz="2400" dirty="0" err="1">
                <a:latin typeface="+mj-lt"/>
              </a:rPr>
              <a:t>và</a:t>
            </a:r>
            <a:r>
              <a:rPr lang="en-US" sz="2400" dirty="0">
                <a:latin typeface="+mj-lt"/>
              </a:rPr>
              <a:t>   </a:t>
            </a:r>
            <a:r>
              <a:rPr lang="en-US" sz="2400" dirty="0">
                <a:solidFill>
                  <a:srgbClr val="0000CC"/>
                </a:solidFill>
                <a:latin typeface="+mj-lt"/>
              </a:rPr>
              <a:t>B =  4y – 2x</a:t>
            </a:r>
            <a:r>
              <a:rPr lang="en-US" sz="2400" baseline="30000" dirty="0">
                <a:solidFill>
                  <a:srgbClr val="0000CC"/>
                </a:solidFill>
                <a:latin typeface="+mj-lt"/>
              </a:rPr>
              <a:t>2</a:t>
            </a:r>
            <a:r>
              <a:rPr lang="en-US" sz="2400" dirty="0">
                <a:solidFill>
                  <a:srgbClr val="0000CC"/>
                </a:solidFill>
                <a:latin typeface="+mj-lt"/>
              </a:rPr>
              <a:t> – 2 </a:t>
            </a:r>
          </a:p>
        </p:txBody>
      </p:sp>
      <p:sp>
        <p:nvSpPr>
          <p:cNvPr id="2070" name="TextBox 26"/>
          <p:cNvSpPr txBox="1">
            <a:spLocks noChangeArrowheads="1"/>
          </p:cNvSpPr>
          <p:nvPr/>
        </p:nvSpPr>
        <p:spPr bwMode="auto">
          <a:xfrm>
            <a:off x="323850" y="1125538"/>
            <a:ext cx="1500188"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2400"/>
              <a:t> +VD1: </a:t>
            </a:r>
          </a:p>
        </p:txBody>
      </p:sp>
      <p:graphicFrame>
        <p:nvGraphicFramePr>
          <p:cNvPr id="2050" name="Object 8"/>
          <p:cNvGraphicFramePr>
            <a:graphicFrameLocks noChangeAspect="1"/>
          </p:cNvGraphicFramePr>
          <p:nvPr/>
        </p:nvGraphicFramePr>
        <p:xfrm>
          <a:off x="571500" y="1643063"/>
          <a:ext cx="4071938" cy="565150"/>
        </p:xfrm>
        <a:graphic>
          <a:graphicData uri="http://schemas.openxmlformats.org/presentationml/2006/ole">
            <mc:AlternateContent xmlns:mc="http://schemas.openxmlformats.org/markup-compatibility/2006">
              <mc:Choice xmlns:v="urn:schemas-microsoft-com:vml" Requires="v">
                <p:oleObj spid="_x0000_s7194" name="Equation" r:id="rId3" imgW="2362200" imgH="279400" progId="Equation.DSMT4">
                  <p:embed/>
                </p:oleObj>
              </mc:Choice>
              <mc:Fallback>
                <p:oleObj name="Equation" r:id="rId3" imgW="2362200" imgH="279400" progId="Equation.DSMT4">
                  <p:embed/>
                  <p:pic>
                    <p:nvPicPr>
                      <p:cNvPr id="0" name="Object 8"/>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71500" y="1643063"/>
                        <a:ext cx="4071938" cy="5651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2051" name="Object 9"/>
          <p:cNvGraphicFramePr>
            <a:graphicFrameLocks noChangeAspect="1"/>
          </p:cNvGraphicFramePr>
          <p:nvPr/>
        </p:nvGraphicFramePr>
        <p:xfrm>
          <a:off x="1214438" y="2214563"/>
          <a:ext cx="3021012" cy="463550"/>
        </p:xfrm>
        <a:graphic>
          <a:graphicData uri="http://schemas.openxmlformats.org/presentationml/2006/ole">
            <mc:AlternateContent xmlns:mc="http://schemas.openxmlformats.org/markup-compatibility/2006">
              <mc:Choice xmlns:v="urn:schemas-microsoft-com:vml" Requires="v">
                <p:oleObj spid="_x0000_s7195" name="Equation" r:id="rId5" imgW="1752600" imgH="228600" progId="Equation.DSMT4">
                  <p:embed/>
                </p:oleObj>
              </mc:Choice>
              <mc:Fallback>
                <p:oleObj name="Equation" r:id="rId5" imgW="1752600" imgH="228600" progId="Equation.DSMT4">
                  <p:embed/>
                  <p:pic>
                    <p:nvPicPr>
                      <p:cNvPr id="0" name="Object 9"/>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214438" y="2214563"/>
                        <a:ext cx="3021012" cy="4635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2052" name="Object 10"/>
          <p:cNvGraphicFramePr>
            <a:graphicFrameLocks noChangeAspect="1"/>
          </p:cNvGraphicFramePr>
          <p:nvPr/>
        </p:nvGraphicFramePr>
        <p:xfrm>
          <a:off x="1200150" y="2632075"/>
          <a:ext cx="3898900" cy="539750"/>
        </p:xfrm>
        <a:graphic>
          <a:graphicData uri="http://schemas.openxmlformats.org/presentationml/2006/ole">
            <mc:AlternateContent xmlns:mc="http://schemas.openxmlformats.org/markup-compatibility/2006">
              <mc:Choice xmlns:v="urn:schemas-microsoft-com:vml" Requires="v">
                <p:oleObj spid="_x0000_s7196" name="Equation" r:id="rId7" imgW="2184400" imgH="279400" progId="Equation.DSMT4">
                  <p:embed/>
                </p:oleObj>
              </mc:Choice>
              <mc:Fallback>
                <p:oleObj name="Equation" r:id="rId7" imgW="2184400" imgH="279400" progId="Equation.DSMT4">
                  <p:embed/>
                  <p:pic>
                    <p:nvPicPr>
                      <p:cNvPr id="0" name="Object 10"/>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200150" y="2632075"/>
                        <a:ext cx="3898900" cy="5397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2053" name="Object 11"/>
          <p:cNvGraphicFramePr>
            <a:graphicFrameLocks noChangeAspect="1"/>
          </p:cNvGraphicFramePr>
          <p:nvPr/>
        </p:nvGraphicFramePr>
        <p:xfrm>
          <a:off x="1214438" y="2786063"/>
          <a:ext cx="1065212" cy="884237"/>
        </p:xfrm>
        <a:graphic>
          <a:graphicData uri="http://schemas.openxmlformats.org/presentationml/2006/ole">
            <mc:AlternateContent xmlns:mc="http://schemas.openxmlformats.org/markup-compatibility/2006">
              <mc:Choice xmlns:v="urn:schemas-microsoft-com:vml" Requires="v">
                <p:oleObj spid="_x0000_s7197" name="Equation" r:id="rId9" imgW="596900" imgH="457200" progId="Equation.DSMT4">
                  <p:embed/>
                </p:oleObj>
              </mc:Choice>
              <mc:Fallback>
                <p:oleObj name="Equation" r:id="rId9" imgW="596900" imgH="457200" progId="Equation.DSMT4">
                  <p:embed/>
                  <p:pic>
                    <p:nvPicPr>
                      <p:cNvPr id="0" name="Object 11"/>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214438" y="2786063"/>
                        <a:ext cx="1065212" cy="88423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2071" name="TextBox 31"/>
          <p:cNvSpPr txBox="1">
            <a:spLocks noChangeArrowheads="1"/>
          </p:cNvSpPr>
          <p:nvPr/>
        </p:nvSpPr>
        <p:spPr bwMode="auto">
          <a:xfrm>
            <a:off x="357188" y="4214813"/>
            <a:ext cx="2428875"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2400"/>
              <a:t>Ta nói: đa thức </a:t>
            </a:r>
          </a:p>
        </p:txBody>
      </p:sp>
      <p:sp>
        <p:nvSpPr>
          <p:cNvPr id="2072" name="TextBox 32"/>
          <p:cNvSpPr txBox="1">
            <a:spLocks noChangeArrowheads="1"/>
          </p:cNvSpPr>
          <p:nvPr/>
        </p:nvSpPr>
        <p:spPr bwMode="auto">
          <a:xfrm>
            <a:off x="3786188" y="4252913"/>
            <a:ext cx="4786312"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2400"/>
              <a:t>là tổng của hai đa thức  A,B</a:t>
            </a:r>
          </a:p>
        </p:txBody>
      </p:sp>
      <p:graphicFrame>
        <p:nvGraphicFramePr>
          <p:cNvPr id="2054" name="Object 12"/>
          <p:cNvGraphicFramePr>
            <a:graphicFrameLocks noChangeAspect="1"/>
          </p:cNvGraphicFramePr>
          <p:nvPr/>
        </p:nvGraphicFramePr>
        <p:xfrm>
          <a:off x="2571750" y="4202113"/>
          <a:ext cx="1071563" cy="512762"/>
        </p:xfrm>
        <a:graphic>
          <a:graphicData uri="http://schemas.openxmlformats.org/presentationml/2006/ole">
            <mc:AlternateContent xmlns:mc="http://schemas.openxmlformats.org/markup-compatibility/2006">
              <mc:Choice xmlns:v="urn:schemas-microsoft-com:vml" Requires="v">
                <p:oleObj spid="_x0000_s7198" name="Equation" r:id="rId11" imgW="482391" imgH="228501" progId="Equation.DSMT4">
                  <p:embed/>
                </p:oleObj>
              </mc:Choice>
              <mc:Fallback>
                <p:oleObj name="Equation" r:id="rId11" imgW="482391" imgH="228501" progId="Equation.DSMT4">
                  <p:embed/>
                  <p:pic>
                    <p:nvPicPr>
                      <p:cNvPr id="0" name="Object 12"/>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2571750" y="4202113"/>
                        <a:ext cx="1071563" cy="51276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Tree>
  </p:cSld>
  <p:clrMapOvr>
    <a:masterClrMapping/>
  </p:clrMapOvr>
  <p:transition>
    <p:split orient="vert"/>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7176"/>
                                        </p:tgtEl>
                                        <p:attrNameLst>
                                          <p:attrName>style.visibility</p:attrName>
                                        </p:attrNameLst>
                                      </p:cBhvr>
                                      <p:to>
                                        <p:strVal val="visible"/>
                                      </p:to>
                                    </p:set>
                                    <p:animEffect transition="in" filter="wipe(left)">
                                      <p:cBhvr>
                                        <p:cTn id="7" dur="500"/>
                                        <p:tgtEl>
                                          <p:spTgt spid="7176"/>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2070"/>
                                        </p:tgtEl>
                                        <p:attrNameLst>
                                          <p:attrName>style.visibility</p:attrName>
                                        </p:attrNameLst>
                                      </p:cBhvr>
                                      <p:to>
                                        <p:strVal val="visible"/>
                                      </p:to>
                                    </p:set>
                                    <p:animEffect transition="in" filter="blinds(horizontal)">
                                      <p:cBhvr>
                                        <p:cTn id="12" dur="500"/>
                                        <p:tgtEl>
                                          <p:spTgt spid="2070"/>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26"/>
                                        </p:tgtEl>
                                        <p:attrNameLst>
                                          <p:attrName>style.visibility</p:attrName>
                                        </p:attrNameLst>
                                      </p:cBhvr>
                                      <p:to>
                                        <p:strVal val="visible"/>
                                      </p:to>
                                    </p:set>
                                    <p:animEffect transition="in" filter="wipe(left)">
                                      <p:cBhvr>
                                        <p:cTn id="17" dur="1000"/>
                                        <p:tgtEl>
                                          <p:spTgt spid="26"/>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3" presetClass="entr" presetSubtype="10" fill="hold" nodeType="clickEffect">
                                  <p:stCondLst>
                                    <p:cond delay="0"/>
                                  </p:stCondLst>
                                  <p:childTnLst>
                                    <p:set>
                                      <p:cBhvr>
                                        <p:cTn id="21" dur="1" fill="hold">
                                          <p:stCondLst>
                                            <p:cond delay="0"/>
                                          </p:stCondLst>
                                        </p:cTn>
                                        <p:tgtEl>
                                          <p:spTgt spid="2050"/>
                                        </p:tgtEl>
                                        <p:attrNameLst>
                                          <p:attrName>style.visibility</p:attrName>
                                        </p:attrNameLst>
                                      </p:cBhvr>
                                      <p:to>
                                        <p:strVal val="visible"/>
                                      </p:to>
                                    </p:set>
                                    <p:animEffect transition="in" filter="blinds(horizontal)">
                                      <p:cBhvr>
                                        <p:cTn id="22" dur="500"/>
                                        <p:tgtEl>
                                          <p:spTgt spid="2050"/>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3" presetClass="entr" presetSubtype="10" fill="hold" nodeType="clickEffect">
                                  <p:stCondLst>
                                    <p:cond delay="0"/>
                                  </p:stCondLst>
                                  <p:childTnLst>
                                    <p:set>
                                      <p:cBhvr>
                                        <p:cTn id="26" dur="1" fill="hold">
                                          <p:stCondLst>
                                            <p:cond delay="0"/>
                                          </p:stCondLst>
                                        </p:cTn>
                                        <p:tgtEl>
                                          <p:spTgt spid="2051"/>
                                        </p:tgtEl>
                                        <p:attrNameLst>
                                          <p:attrName>style.visibility</p:attrName>
                                        </p:attrNameLst>
                                      </p:cBhvr>
                                      <p:to>
                                        <p:strVal val="visible"/>
                                      </p:to>
                                    </p:set>
                                    <p:animEffect transition="in" filter="blinds(horizontal)">
                                      <p:cBhvr>
                                        <p:cTn id="27" dur="500"/>
                                        <p:tgtEl>
                                          <p:spTgt spid="2051"/>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6" presetClass="entr" presetSubtype="16" fill="hold" grpId="0" nodeType="clickEffect">
                                  <p:stCondLst>
                                    <p:cond delay="0"/>
                                  </p:stCondLst>
                                  <p:childTnLst>
                                    <p:set>
                                      <p:cBhvr>
                                        <p:cTn id="31" dur="1" fill="hold">
                                          <p:stCondLst>
                                            <p:cond delay="0"/>
                                          </p:stCondLst>
                                        </p:cTn>
                                        <p:tgtEl>
                                          <p:spTgt spid="7184"/>
                                        </p:tgtEl>
                                        <p:attrNameLst>
                                          <p:attrName>style.visibility</p:attrName>
                                        </p:attrNameLst>
                                      </p:cBhvr>
                                      <p:to>
                                        <p:strVal val="visible"/>
                                      </p:to>
                                    </p:set>
                                    <p:animEffect transition="in" filter="circle(in)">
                                      <p:cBhvr>
                                        <p:cTn id="32" dur="1000"/>
                                        <p:tgtEl>
                                          <p:spTgt spid="7184"/>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3" presetClass="entr" presetSubtype="10" fill="hold" nodeType="clickEffect">
                                  <p:stCondLst>
                                    <p:cond delay="0"/>
                                  </p:stCondLst>
                                  <p:childTnLst>
                                    <p:set>
                                      <p:cBhvr>
                                        <p:cTn id="36" dur="1" fill="hold">
                                          <p:stCondLst>
                                            <p:cond delay="0"/>
                                          </p:stCondLst>
                                        </p:cTn>
                                        <p:tgtEl>
                                          <p:spTgt spid="2052"/>
                                        </p:tgtEl>
                                        <p:attrNameLst>
                                          <p:attrName>style.visibility</p:attrName>
                                        </p:attrNameLst>
                                      </p:cBhvr>
                                      <p:to>
                                        <p:strVal val="visible"/>
                                      </p:to>
                                    </p:set>
                                    <p:animEffect transition="in" filter="blinds(horizontal)">
                                      <p:cBhvr>
                                        <p:cTn id="37" dur="500"/>
                                        <p:tgtEl>
                                          <p:spTgt spid="2052"/>
                                        </p:tgtEl>
                                      </p:cBhvr>
                                    </p:animEffect>
                                  </p:childTnLst>
                                </p:cTn>
                              </p:par>
                            </p:childTnLst>
                          </p:cTn>
                        </p:par>
                      </p:childTnLst>
                    </p:cTn>
                  </p:par>
                  <p:par>
                    <p:cTn id="38" fill="hold" nodeType="clickPar">
                      <p:stCondLst>
                        <p:cond delay="indefinite"/>
                      </p:stCondLst>
                      <p:childTnLst>
                        <p:par>
                          <p:cTn id="39" fill="hold" nodeType="withGroup">
                            <p:stCondLst>
                              <p:cond delay="0"/>
                            </p:stCondLst>
                            <p:childTnLst>
                              <p:par>
                                <p:cTn id="40" presetID="6" presetClass="entr" presetSubtype="16" fill="hold" grpId="0" nodeType="clickEffect">
                                  <p:stCondLst>
                                    <p:cond delay="0"/>
                                  </p:stCondLst>
                                  <p:childTnLst>
                                    <p:set>
                                      <p:cBhvr>
                                        <p:cTn id="41" dur="1" fill="hold">
                                          <p:stCondLst>
                                            <p:cond delay="0"/>
                                          </p:stCondLst>
                                        </p:cTn>
                                        <p:tgtEl>
                                          <p:spTgt spid="7185"/>
                                        </p:tgtEl>
                                        <p:attrNameLst>
                                          <p:attrName>style.visibility</p:attrName>
                                        </p:attrNameLst>
                                      </p:cBhvr>
                                      <p:to>
                                        <p:strVal val="visible"/>
                                      </p:to>
                                    </p:set>
                                    <p:animEffect transition="in" filter="circle(in)">
                                      <p:cBhvr>
                                        <p:cTn id="42" dur="1000"/>
                                        <p:tgtEl>
                                          <p:spTgt spid="7185"/>
                                        </p:tgtEl>
                                      </p:cBhvr>
                                    </p:animEffect>
                                  </p:childTnLst>
                                </p:cTn>
                              </p:par>
                            </p:childTnLst>
                          </p:cTn>
                        </p:par>
                      </p:childTnLst>
                    </p:cTn>
                  </p:par>
                  <p:par>
                    <p:cTn id="43" fill="hold" nodeType="clickPar">
                      <p:stCondLst>
                        <p:cond delay="indefinite"/>
                      </p:stCondLst>
                      <p:childTnLst>
                        <p:par>
                          <p:cTn id="44" fill="hold" nodeType="withGroup">
                            <p:stCondLst>
                              <p:cond delay="0"/>
                            </p:stCondLst>
                            <p:childTnLst>
                              <p:par>
                                <p:cTn id="45" presetID="3" presetClass="entr" presetSubtype="10" fill="hold" nodeType="clickEffect">
                                  <p:stCondLst>
                                    <p:cond delay="0"/>
                                  </p:stCondLst>
                                  <p:childTnLst>
                                    <p:set>
                                      <p:cBhvr>
                                        <p:cTn id="46" dur="1" fill="hold">
                                          <p:stCondLst>
                                            <p:cond delay="0"/>
                                          </p:stCondLst>
                                        </p:cTn>
                                        <p:tgtEl>
                                          <p:spTgt spid="2053"/>
                                        </p:tgtEl>
                                        <p:attrNameLst>
                                          <p:attrName>style.visibility</p:attrName>
                                        </p:attrNameLst>
                                      </p:cBhvr>
                                      <p:to>
                                        <p:strVal val="visible"/>
                                      </p:to>
                                    </p:set>
                                    <p:animEffect transition="in" filter="blinds(horizontal)">
                                      <p:cBhvr>
                                        <p:cTn id="47" dur="500"/>
                                        <p:tgtEl>
                                          <p:spTgt spid="2053"/>
                                        </p:tgtEl>
                                      </p:cBhvr>
                                    </p:animEffect>
                                  </p:childTnLst>
                                </p:cTn>
                              </p:par>
                            </p:childTnLst>
                          </p:cTn>
                        </p:par>
                      </p:childTnLst>
                    </p:cTn>
                  </p:par>
                  <p:par>
                    <p:cTn id="48" fill="hold" nodeType="clickPar">
                      <p:stCondLst>
                        <p:cond delay="indefinite"/>
                      </p:stCondLst>
                      <p:childTnLst>
                        <p:par>
                          <p:cTn id="49" fill="hold" nodeType="withGroup">
                            <p:stCondLst>
                              <p:cond delay="0"/>
                            </p:stCondLst>
                            <p:childTnLst>
                              <p:par>
                                <p:cTn id="50" presetID="6" presetClass="entr" presetSubtype="16" fill="hold" grpId="0" nodeType="clickEffect">
                                  <p:stCondLst>
                                    <p:cond delay="0"/>
                                  </p:stCondLst>
                                  <p:childTnLst>
                                    <p:set>
                                      <p:cBhvr>
                                        <p:cTn id="51" dur="1" fill="hold">
                                          <p:stCondLst>
                                            <p:cond delay="0"/>
                                          </p:stCondLst>
                                        </p:cTn>
                                        <p:tgtEl>
                                          <p:spTgt spid="7186"/>
                                        </p:tgtEl>
                                        <p:attrNameLst>
                                          <p:attrName>style.visibility</p:attrName>
                                        </p:attrNameLst>
                                      </p:cBhvr>
                                      <p:to>
                                        <p:strVal val="visible"/>
                                      </p:to>
                                    </p:set>
                                    <p:animEffect transition="in" filter="circle(in)">
                                      <p:cBhvr>
                                        <p:cTn id="52" dur="1000"/>
                                        <p:tgtEl>
                                          <p:spTgt spid="7186"/>
                                        </p:tgtEl>
                                      </p:cBhvr>
                                    </p:animEffect>
                                  </p:childTnLst>
                                </p:cTn>
                              </p:par>
                            </p:childTnLst>
                          </p:cTn>
                        </p:par>
                      </p:childTnLst>
                    </p:cTn>
                  </p:par>
                  <p:par>
                    <p:cTn id="53" fill="hold" nodeType="clickPar">
                      <p:stCondLst>
                        <p:cond delay="indefinite"/>
                      </p:stCondLst>
                      <p:childTnLst>
                        <p:par>
                          <p:cTn id="54" fill="hold" nodeType="withGroup">
                            <p:stCondLst>
                              <p:cond delay="0"/>
                            </p:stCondLst>
                            <p:childTnLst>
                              <p:par>
                                <p:cTn id="55" presetID="3" presetClass="entr" presetSubtype="10" fill="hold" grpId="0" nodeType="clickEffect">
                                  <p:stCondLst>
                                    <p:cond delay="0"/>
                                  </p:stCondLst>
                                  <p:childTnLst>
                                    <p:set>
                                      <p:cBhvr>
                                        <p:cTn id="56" dur="1" fill="hold">
                                          <p:stCondLst>
                                            <p:cond delay="0"/>
                                          </p:stCondLst>
                                        </p:cTn>
                                        <p:tgtEl>
                                          <p:spTgt spid="2071"/>
                                        </p:tgtEl>
                                        <p:attrNameLst>
                                          <p:attrName>style.visibility</p:attrName>
                                        </p:attrNameLst>
                                      </p:cBhvr>
                                      <p:to>
                                        <p:strVal val="visible"/>
                                      </p:to>
                                    </p:set>
                                    <p:animEffect transition="in" filter="blinds(horizontal)">
                                      <p:cBhvr>
                                        <p:cTn id="57" dur="500"/>
                                        <p:tgtEl>
                                          <p:spTgt spid="2071"/>
                                        </p:tgtEl>
                                      </p:cBhvr>
                                    </p:animEffect>
                                  </p:childTnLst>
                                </p:cTn>
                              </p:par>
                              <p:par>
                                <p:cTn id="58" presetID="3" presetClass="entr" presetSubtype="10" fill="hold" nodeType="withEffect">
                                  <p:stCondLst>
                                    <p:cond delay="0"/>
                                  </p:stCondLst>
                                  <p:childTnLst>
                                    <p:set>
                                      <p:cBhvr>
                                        <p:cTn id="59" dur="1" fill="hold">
                                          <p:stCondLst>
                                            <p:cond delay="0"/>
                                          </p:stCondLst>
                                        </p:cTn>
                                        <p:tgtEl>
                                          <p:spTgt spid="2054"/>
                                        </p:tgtEl>
                                        <p:attrNameLst>
                                          <p:attrName>style.visibility</p:attrName>
                                        </p:attrNameLst>
                                      </p:cBhvr>
                                      <p:to>
                                        <p:strVal val="visible"/>
                                      </p:to>
                                    </p:set>
                                    <p:animEffect transition="in" filter="blinds(horizontal)">
                                      <p:cBhvr>
                                        <p:cTn id="60" dur="500"/>
                                        <p:tgtEl>
                                          <p:spTgt spid="2054"/>
                                        </p:tgtEl>
                                      </p:cBhvr>
                                    </p:animEffect>
                                  </p:childTnLst>
                                </p:cTn>
                              </p:par>
                              <p:par>
                                <p:cTn id="61" presetID="3" presetClass="entr" presetSubtype="10" fill="hold" grpId="0" nodeType="withEffect">
                                  <p:stCondLst>
                                    <p:cond delay="0"/>
                                  </p:stCondLst>
                                  <p:childTnLst>
                                    <p:set>
                                      <p:cBhvr>
                                        <p:cTn id="62" dur="1" fill="hold">
                                          <p:stCondLst>
                                            <p:cond delay="0"/>
                                          </p:stCondLst>
                                        </p:cTn>
                                        <p:tgtEl>
                                          <p:spTgt spid="2072"/>
                                        </p:tgtEl>
                                        <p:attrNameLst>
                                          <p:attrName>style.visibility</p:attrName>
                                        </p:attrNameLst>
                                      </p:cBhvr>
                                      <p:to>
                                        <p:strVal val="visible"/>
                                      </p:to>
                                    </p:set>
                                    <p:animEffect transition="in" filter="blinds(horizontal)">
                                      <p:cBhvr>
                                        <p:cTn id="63" dur="500"/>
                                        <p:tgtEl>
                                          <p:spTgt spid="207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76" grpId="0"/>
      <p:bldP spid="7184" grpId="0"/>
      <p:bldP spid="7185" grpId="0"/>
      <p:bldP spid="7186" grpId="0"/>
      <p:bldP spid="26" grpId="0"/>
      <p:bldP spid="2070" grpId="0"/>
      <p:bldP spid="2071" grpId="0"/>
      <p:bldP spid="2072"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ext Box 8"/>
          <p:cNvSpPr txBox="1">
            <a:spLocks noChangeArrowheads="1"/>
          </p:cNvSpPr>
          <p:nvPr/>
        </p:nvSpPr>
        <p:spPr bwMode="auto">
          <a:xfrm>
            <a:off x="15875" y="590550"/>
            <a:ext cx="34671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US" sz="2400" b="1" u="sng">
                <a:solidFill>
                  <a:srgbClr val="FF0000"/>
                </a:solidFill>
              </a:rPr>
              <a:t>1. Cộng hai đa thức</a:t>
            </a:r>
            <a:r>
              <a:rPr lang="en-US" sz="2400">
                <a:solidFill>
                  <a:srgbClr val="FF0000"/>
                </a:solidFill>
              </a:rPr>
              <a:t> </a:t>
            </a:r>
          </a:p>
        </p:txBody>
      </p:sp>
      <p:sp>
        <p:nvSpPr>
          <p:cNvPr id="2" name="TextBox 26"/>
          <p:cNvSpPr txBox="1">
            <a:spLocks noChangeArrowheads="1"/>
          </p:cNvSpPr>
          <p:nvPr/>
        </p:nvSpPr>
        <p:spPr bwMode="auto">
          <a:xfrm>
            <a:off x="214313" y="1143000"/>
            <a:ext cx="1500187"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2400"/>
              <a:t> +VD2:</a:t>
            </a:r>
          </a:p>
        </p:txBody>
      </p:sp>
      <p:graphicFrame>
        <p:nvGraphicFramePr>
          <p:cNvPr id="3074" name="Object 6"/>
          <p:cNvGraphicFramePr>
            <a:graphicFrameLocks noChangeAspect="1"/>
          </p:cNvGraphicFramePr>
          <p:nvPr/>
        </p:nvGraphicFramePr>
        <p:xfrm>
          <a:off x="1285875" y="1143000"/>
          <a:ext cx="3625850" cy="500063"/>
        </p:xfrm>
        <a:graphic>
          <a:graphicData uri="http://schemas.openxmlformats.org/presentationml/2006/ole">
            <mc:AlternateContent xmlns:mc="http://schemas.openxmlformats.org/markup-compatibility/2006">
              <mc:Choice xmlns:v="urn:schemas-microsoft-com:vml" Requires="v">
                <p:oleObj spid="_x0000_s8217" name="Equation" r:id="rId3" imgW="1625600" imgH="228600" progId="Equation.DSMT4">
                  <p:embed/>
                </p:oleObj>
              </mc:Choice>
              <mc:Fallback>
                <p:oleObj name="Equation" r:id="rId3" imgW="1625600" imgH="228600" progId="Equation.DSMT4">
                  <p:embed/>
                  <p:pic>
                    <p:nvPicPr>
                      <p:cNvPr id="0" name="Object 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285875" y="1143000"/>
                        <a:ext cx="3625850" cy="5000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3075" name="Object 7"/>
          <p:cNvGraphicFramePr>
            <a:graphicFrameLocks noChangeAspect="1"/>
          </p:cNvGraphicFramePr>
          <p:nvPr/>
        </p:nvGraphicFramePr>
        <p:xfrm>
          <a:off x="5429250" y="500063"/>
          <a:ext cx="3500438" cy="1389062"/>
        </p:xfrm>
        <a:graphic>
          <a:graphicData uri="http://schemas.openxmlformats.org/presentationml/2006/ole">
            <mc:AlternateContent xmlns:mc="http://schemas.openxmlformats.org/markup-compatibility/2006">
              <mc:Choice xmlns:v="urn:schemas-microsoft-com:vml" Requires="v">
                <p:oleObj spid="_x0000_s8218" name="Equation" r:id="rId5" imgW="1651000" imgH="635000" progId="Equation.DSMT4">
                  <p:embed/>
                </p:oleObj>
              </mc:Choice>
              <mc:Fallback>
                <p:oleObj name="Equation" r:id="rId5" imgW="1651000" imgH="635000" progId="Equation.DSMT4">
                  <p:embed/>
                  <p:pic>
                    <p:nvPicPr>
                      <p:cNvPr id="0" name="Object 7"/>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429250" y="500063"/>
                        <a:ext cx="3500438" cy="138906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3" name="TextBox 28"/>
          <p:cNvSpPr txBox="1">
            <a:spLocks noChangeArrowheads="1"/>
          </p:cNvSpPr>
          <p:nvPr/>
        </p:nvSpPr>
        <p:spPr bwMode="auto">
          <a:xfrm>
            <a:off x="4929188" y="1181100"/>
            <a:ext cx="1000125"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2400"/>
              <a:t>và </a:t>
            </a:r>
          </a:p>
        </p:txBody>
      </p:sp>
      <p:sp>
        <p:nvSpPr>
          <p:cNvPr id="3092" name="TextBox 29"/>
          <p:cNvSpPr txBox="1">
            <a:spLocks noChangeArrowheads="1"/>
          </p:cNvSpPr>
          <p:nvPr/>
        </p:nvSpPr>
        <p:spPr bwMode="auto">
          <a:xfrm>
            <a:off x="785813" y="1714500"/>
            <a:ext cx="2071687"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2400" b="1" i="1"/>
              <a:t>Tính : M + N</a:t>
            </a:r>
          </a:p>
        </p:txBody>
      </p:sp>
      <p:graphicFrame>
        <p:nvGraphicFramePr>
          <p:cNvPr id="3076" name="Object 8"/>
          <p:cNvGraphicFramePr>
            <a:graphicFrameLocks noChangeAspect="1"/>
          </p:cNvGraphicFramePr>
          <p:nvPr/>
        </p:nvGraphicFramePr>
        <p:xfrm>
          <a:off x="800100" y="2143125"/>
          <a:ext cx="4900613" cy="1277938"/>
        </p:xfrm>
        <a:graphic>
          <a:graphicData uri="http://schemas.openxmlformats.org/presentationml/2006/ole">
            <mc:AlternateContent xmlns:mc="http://schemas.openxmlformats.org/markup-compatibility/2006">
              <mc:Choice xmlns:v="urn:schemas-microsoft-com:vml" Requires="v">
                <p:oleObj spid="_x0000_s8219" name="Equation" r:id="rId7" imgW="3263900" imgH="635000" progId="Equation.DSMT4">
                  <p:embed/>
                </p:oleObj>
              </mc:Choice>
              <mc:Fallback>
                <p:oleObj name="Equation" r:id="rId7" imgW="3263900" imgH="635000" progId="Equation.DSMT4">
                  <p:embed/>
                  <p:pic>
                    <p:nvPicPr>
                      <p:cNvPr id="0" name="Object 8"/>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800100" y="2143125"/>
                        <a:ext cx="4900613" cy="127793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3077" name="Object 9"/>
          <p:cNvGraphicFramePr>
            <a:graphicFrameLocks noChangeAspect="1"/>
          </p:cNvGraphicFramePr>
          <p:nvPr/>
        </p:nvGraphicFramePr>
        <p:xfrm>
          <a:off x="1331913" y="3716338"/>
          <a:ext cx="4452937" cy="877887"/>
        </p:xfrm>
        <a:graphic>
          <a:graphicData uri="http://schemas.openxmlformats.org/presentationml/2006/ole">
            <mc:AlternateContent xmlns:mc="http://schemas.openxmlformats.org/markup-compatibility/2006">
              <mc:Choice xmlns:v="urn:schemas-microsoft-com:vml" Requires="v">
                <p:oleObj spid="_x0000_s8220" name="Equation" r:id="rId9" imgW="2921000" imgH="431800" progId="Equation.DSMT4">
                  <p:embed/>
                </p:oleObj>
              </mc:Choice>
              <mc:Fallback>
                <p:oleObj name="Equation" r:id="rId9" imgW="2921000" imgH="431800" progId="Equation.DSMT4">
                  <p:embed/>
                  <p:pic>
                    <p:nvPicPr>
                      <p:cNvPr id="0" name="Object 9"/>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331913" y="3716338"/>
                        <a:ext cx="4452937" cy="87788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3078" name="Object 10"/>
          <p:cNvGraphicFramePr>
            <a:graphicFrameLocks noChangeAspect="1"/>
          </p:cNvGraphicFramePr>
          <p:nvPr/>
        </p:nvGraphicFramePr>
        <p:xfrm>
          <a:off x="1331913" y="4948238"/>
          <a:ext cx="2514600" cy="785812"/>
        </p:xfrm>
        <a:graphic>
          <a:graphicData uri="http://schemas.openxmlformats.org/presentationml/2006/ole">
            <mc:AlternateContent xmlns:mc="http://schemas.openxmlformats.org/markup-compatibility/2006">
              <mc:Choice xmlns:v="urn:schemas-microsoft-com:vml" Requires="v">
                <p:oleObj spid="_x0000_s8221" name="Equation" r:id="rId11" imgW="1459866" imgH="393529" progId="Equation.DSMT4">
                  <p:embed/>
                </p:oleObj>
              </mc:Choice>
              <mc:Fallback>
                <p:oleObj name="Equation" r:id="rId11" imgW="1459866" imgH="393529" progId="Equation.DSMT4">
                  <p:embed/>
                  <p:pic>
                    <p:nvPicPr>
                      <p:cNvPr id="0" name="Object 10"/>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1331913" y="4948238"/>
                        <a:ext cx="2514600" cy="78581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21" name="Object 21"/>
          <p:cNvGraphicFramePr>
            <a:graphicFrameLocks noChangeAspect="1"/>
          </p:cNvGraphicFramePr>
          <p:nvPr/>
        </p:nvGraphicFramePr>
        <p:xfrm>
          <a:off x="1428750" y="3000375"/>
          <a:ext cx="4160838" cy="768350"/>
        </p:xfrm>
        <a:graphic>
          <a:graphicData uri="http://schemas.openxmlformats.org/presentationml/2006/ole">
            <mc:AlternateContent xmlns:mc="http://schemas.openxmlformats.org/markup-compatibility/2006">
              <mc:Choice xmlns:v="urn:schemas-microsoft-com:vml" Requires="v">
                <p:oleObj spid="_x0000_s8222" name="Equation" r:id="rId13" imgW="2463800" imgH="393700" progId="Equation.DSMT4">
                  <p:embed/>
                </p:oleObj>
              </mc:Choice>
              <mc:Fallback>
                <p:oleObj name="Equation" r:id="rId13" imgW="2463800" imgH="393700" progId="Equation.DSMT4">
                  <p:embed/>
                  <p:pic>
                    <p:nvPicPr>
                      <p:cNvPr id="0" name="Object 21"/>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1428750" y="3000375"/>
                        <a:ext cx="4160838" cy="7683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8204" name="Text Box 7"/>
          <p:cNvSpPr txBox="1">
            <a:spLocks noChangeArrowheads="1"/>
          </p:cNvSpPr>
          <p:nvPr/>
        </p:nvSpPr>
        <p:spPr bwMode="auto">
          <a:xfrm>
            <a:off x="0" y="-26988"/>
            <a:ext cx="9144000" cy="584201"/>
          </a:xfrm>
          <a:prstGeom prst="rect">
            <a:avLst/>
          </a:prstGeom>
          <a:solidFill>
            <a:srgbClr val="006600"/>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spcBef>
                <a:spcPct val="50000"/>
              </a:spcBef>
            </a:pPr>
            <a:r>
              <a:rPr lang="en-US" sz="3200" b="1">
                <a:solidFill>
                  <a:srgbClr val="FFFF00"/>
                </a:solidFill>
              </a:rPr>
              <a:t>TIẾT 57: BÀI 6. CỘNG, TRỪ ĐA THỨC</a:t>
            </a:r>
          </a:p>
        </p:txBody>
      </p:sp>
    </p:spTree>
  </p:cSld>
  <p:clrMapOvr>
    <a:masterClrMapping/>
  </p:clrMapOvr>
  <p:transition>
    <p:split orient="vert"/>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linds(horizontal)">
                                      <p:cBhvr>
                                        <p:cTn id="7" dur="500"/>
                                        <p:tgtEl>
                                          <p:spTgt spid="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nodeType="clickEffect">
                                  <p:stCondLst>
                                    <p:cond delay="0"/>
                                  </p:stCondLst>
                                  <p:childTnLst>
                                    <p:set>
                                      <p:cBhvr>
                                        <p:cTn id="11" dur="1" fill="hold">
                                          <p:stCondLst>
                                            <p:cond delay="0"/>
                                          </p:stCondLst>
                                        </p:cTn>
                                        <p:tgtEl>
                                          <p:spTgt spid="3074"/>
                                        </p:tgtEl>
                                        <p:attrNameLst>
                                          <p:attrName>style.visibility</p:attrName>
                                        </p:attrNameLst>
                                      </p:cBhvr>
                                      <p:to>
                                        <p:strVal val="visible"/>
                                      </p:to>
                                    </p:set>
                                    <p:animEffect transition="in" filter="blinds(horizontal)">
                                      <p:cBhvr>
                                        <p:cTn id="12" dur="500"/>
                                        <p:tgtEl>
                                          <p:spTgt spid="3074"/>
                                        </p:tgtEl>
                                      </p:cBhvr>
                                    </p:animEffect>
                                  </p:childTnLst>
                                </p:cTn>
                              </p:par>
                              <p:par>
                                <p:cTn id="13" presetID="3" presetClass="entr" presetSubtype="10" fill="hold" grpId="0" nodeType="withEffect">
                                  <p:stCondLst>
                                    <p:cond delay="0"/>
                                  </p:stCondLst>
                                  <p:childTnLst>
                                    <p:set>
                                      <p:cBhvr>
                                        <p:cTn id="14" dur="1" fill="hold">
                                          <p:stCondLst>
                                            <p:cond delay="0"/>
                                          </p:stCondLst>
                                        </p:cTn>
                                        <p:tgtEl>
                                          <p:spTgt spid="3"/>
                                        </p:tgtEl>
                                        <p:attrNameLst>
                                          <p:attrName>style.visibility</p:attrName>
                                        </p:attrNameLst>
                                      </p:cBhvr>
                                      <p:to>
                                        <p:strVal val="visible"/>
                                      </p:to>
                                    </p:set>
                                    <p:animEffect transition="in" filter="blinds(horizontal)">
                                      <p:cBhvr>
                                        <p:cTn id="15" dur="500"/>
                                        <p:tgtEl>
                                          <p:spTgt spid="3"/>
                                        </p:tgtEl>
                                      </p:cBhvr>
                                    </p:animEffect>
                                  </p:childTnLst>
                                </p:cTn>
                              </p:par>
                              <p:par>
                                <p:cTn id="16" presetID="3" presetClass="entr" presetSubtype="10" fill="hold" nodeType="withEffect">
                                  <p:stCondLst>
                                    <p:cond delay="0"/>
                                  </p:stCondLst>
                                  <p:childTnLst>
                                    <p:set>
                                      <p:cBhvr>
                                        <p:cTn id="17" dur="1" fill="hold">
                                          <p:stCondLst>
                                            <p:cond delay="0"/>
                                          </p:stCondLst>
                                        </p:cTn>
                                        <p:tgtEl>
                                          <p:spTgt spid="3075"/>
                                        </p:tgtEl>
                                        <p:attrNameLst>
                                          <p:attrName>style.visibility</p:attrName>
                                        </p:attrNameLst>
                                      </p:cBhvr>
                                      <p:to>
                                        <p:strVal val="visible"/>
                                      </p:to>
                                    </p:set>
                                    <p:animEffect transition="in" filter="blinds(horizontal)">
                                      <p:cBhvr>
                                        <p:cTn id="18" dur="500"/>
                                        <p:tgtEl>
                                          <p:spTgt spid="3075"/>
                                        </p:tgtEl>
                                      </p:cBhvr>
                                    </p:animEffect>
                                  </p:childTnLst>
                                </p:cTn>
                              </p:par>
                              <p:par>
                                <p:cTn id="19" presetID="3" presetClass="entr" presetSubtype="10" fill="hold" grpId="0" nodeType="withEffect">
                                  <p:stCondLst>
                                    <p:cond delay="0"/>
                                  </p:stCondLst>
                                  <p:childTnLst>
                                    <p:set>
                                      <p:cBhvr>
                                        <p:cTn id="20" dur="1" fill="hold">
                                          <p:stCondLst>
                                            <p:cond delay="0"/>
                                          </p:stCondLst>
                                        </p:cTn>
                                        <p:tgtEl>
                                          <p:spTgt spid="3092"/>
                                        </p:tgtEl>
                                        <p:attrNameLst>
                                          <p:attrName>style.visibility</p:attrName>
                                        </p:attrNameLst>
                                      </p:cBhvr>
                                      <p:to>
                                        <p:strVal val="visible"/>
                                      </p:to>
                                    </p:set>
                                    <p:animEffect transition="in" filter="blinds(horizontal)">
                                      <p:cBhvr>
                                        <p:cTn id="21" dur="500"/>
                                        <p:tgtEl>
                                          <p:spTgt spid="3092"/>
                                        </p:tgtEl>
                                      </p:cBhvr>
                                    </p:animEffect>
                                  </p:childTnLst>
                                </p:cTn>
                              </p:par>
                            </p:childTnLst>
                          </p:cTn>
                        </p:par>
                      </p:childTnLst>
                    </p:cTn>
                  </p:par>
                  <p:par>
                    <p:cTn id="22" fill="hold" nodeType="clickPar">
                      <p:stCondLst>
                        <p:cond delay="indefinite"/>
                      </p:stCondLst>
                      <p:childTnLst>
                        <p:par>
                          <p:cTn id="23" fill="hold" nodeType="withGroup">
                            <p:stCondLst>
                              <p:cond delay="0"/>
                            </p:stCondLst>
                            <p:childTnLst>
                              <p:par>
                                <p:cTn id="24" presetID="3" presetClass="entr" presetSubtype="10" fill="hold" nodeType="clickEffect">
                                  <p:stCondLst>
                                    <p:cond delay="0"/>
                                  </p:stCondLst>
                                  <p:childTnLst>
                                    <p:set>
                                      <p:cBhvr>
                                        <p:cTn id="25" dur="1" fill="hold">
                                          <p:stCondLst>
                                            <p:cond delay="0"/>
                                          </p:stCondLst>
                                        </p:cTn>
                                        <p:tgtEl>
                                          <p:spTgt spid="3076"/>
                                        </p:tgtEl>
                                        <p:attrNameLst>
                                          <p:attrName>style.visibility</p:attrName>
                                        </p:attrNameLst>
                                      </p:cBhvr>
                                      <p:to>
                                        <p:strVal val="visible"/>
                                      </p:to>
                                    </p:set>
                                    <p:animEffect transition="in" filter="blinds(horizontal)">
                                      <p:cBhvr>
                                        <p:cTn id="26" dur="500"/>
                                        <p:tgtEl>
                                          <p:spTgt spid="3076"/>
                                        </p:tgtEl>
                                      </p:cBhvr>
                                    </p:animEffect>
                                  </p:childTnLst>
                                </p:cTn>
                              </p:par>
                            </p:childTnLst>
                          </p:cTn>
                        </p:par>
                      </p:childTnLst>
                    </p:cTn>
                  </p:par>
                  <p:par>
                    <p:cTn id="27" fill="hold" nodeType="clickPar">
                      <p:stCondLst>
                        <p:cond delay="indefinite"/>
                      </p:stCondLst>
                      <p:childTnLst>
                        <p:par>
                          <p:cTn id="28" fill="hold" nodeType="withGroup">
                            <p:stCondLst>
                              <p:cond delay="0"/>
                            </p:stCondLst>
                            <p:childTnLst>
                              <p:par>
                                <p:cTn id="29" presetID="3" presetClass="entr" presetSubtype="10" fill="hold" nodeType="clickEffect">
                                  <p:stCondLst>
                                    <p:cond delay="0"/>
                                  </p:stCondLst>
                                  <p:childTnLst>
                                    <p:set>
                                      <p:cBhvr>
                                        <p:cTn id="30" dur="1" fill="hold">
                                          <p:stCondLst>
                                            <p:cond delay="0"/>
                                          </p:stCondLst>
                                        </p:cTn>
                                        <p:tgtEl>
                                          <p:spTgt spid="21"/>
                                        </p:tgtEl>
                                        <p:attrNameLst>
                                          <p:attrName>style.visibility</p:attrName>
                                        </p:attrNameLst>
                                      </p:cBhvr>
                                      <p:to>
                                        <p:strVal val="visible"/>
                                      </p:to>
                                    </p:set>
                                    <p:animEffect transition="in" filter="blinds(horizontal)">
                                      <p:cBhvr>
                                        <p:cTn id="31" dur="500"/>
                                        <p:tgtEl>
                                          <p:spTgt spid="21"/>
                                        </p:tgtEl>
                                      </p:cBhvr>
                                    </p:animEffect>
                                  </p:childTnLst>
                                </p:cTn>
                              </p:par>
                            </p:childTnLst>
                          </p:cTn>
                        </p:par>
                      </p:childTnLst>
                    </p:cTn>
                  </p:par>
                  <p:par>
                    <p:cTn id="32" fill="hold" nodeType="clickPar">
                      <p:stCondLst>
                        <p:cond delay="indefinite"/>
                      </p:stCondLst>
                      <p:childTnLst>
                        <p:par>
                          <p:cTn id="33" fill="hold" nodeType="withGroup">
                            <p:stCondLst>
                              <p:cond delay="0"/>
                            </p:stCondLst>
                            <p:childTnLst>
                              <p:par>
                                <p:cTn id="34" presetID="3" presetClass="entr" presetSubtype="10" fill="hold" nodeType="clickEffect">
                                  <p:stCondLst>
                                    <p:cond delay="0"/>
                                  </p:stCondLst>
                                  <p:childTnLst>
                                    <p:set>
                                      <p:cBhvr>
                                        <p:cTn id="35" dur="1" fill="hold">
                                          <p:stCondLst>
                                            <p:cond delay="0"/>
                                          </p:stCondLst>
                                        </p:cTn>
                                        <p:tgtEl>
                                          <p:spTgt spid="3077"/>
                                        </p:tgtEl>
                                        <p:attrNameLst>
                                          <p:attrName>style.visibility</p:attrName>
                                        </p:attrNameLst>
                                      </p:cBhvr>
                                      <p:to>
                                        <p:strVal val="visible"/>
                                      </p:to>
                                    </p:set>
                                    <p:animEffect transition="in" filter="blinds(horizontal)">
                                      <p:cBhvr>
                                        <p:cTn id="36" dur="500"/>
                                        <p:tgtEl>
                                          <p:spTgt spid="3077"/>
                                        </p:tgtEl>
                                      </p:cBhvr>
                                    </p:animEffect>
                                  </p:childTnLst>
                                </p:cTn>
                              </p:par>
                            </p:childTnLst>
                          </p:cTn>
                        </p:par>
                      </p:childTnLst>
                    </p:cTn>
                  </p:par>
                  <p:par>
                    <p:cTn id="37" fill="hold" nodeType="clickPar">
                      <p:stCondLst>
                        <p:cond delay="indefinite"/>
                      </p:stCondLst>
                      <p:childTnLst>
                        <p:par>
                          <p:cTn id="38" fill="hold" nodeType="withGroup">
                            <p:stCondLst>
                              <p:cond delay="0"/>
                            </p:stCondLst>
                            <p:childTnLst>
                              <p:par>
                                <p:cTn id="39" presetID="3" presetClass="entr" presetSubtype="10" fill="hold" nodeType="clickEffect">
                                  <p:stCondLst>
                                    <p:cond delay="0"/>
                                  </p:stCondLst>
                                  <p:childTnLst>
                                    <p:set>
                                      <p:cBhvr>
                                        <p:cTn id="40" dur="1" fill="hold">
                                          <p:stCondLst>
                                            <p:cond delay="0"/>
                                          </p:stCondLst>
                                        </p:cTn>
                                        <p:tgtEl>
                                          <p:spTgt spid="3078"/>
                                        </p:tgtEl>
                                        <p:attrNameLst>
                                          <p:attrName>style.visibility</p:attrName>
                                        </p:attrNameLst>
                                      </p:cBhvr>
                                      <p:to>
                                        <p:strVal val="visible"/>
                                      </p:to>
                                    </p:set>
                                    <p:animEffect transition="in" filter="blinds(horizontal)">
                                      <p:cBhvr>
                                        <p:cTn id="41" dur="500"/>
                                        <p:tgtEl>
                                          <p:spTgt spid="307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3092"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Hộp_Văn_Bản 4"/>
          <p:cNvSpPr txBox="1"/>
          <p:nvPr/>
        </p:nvSpPr>
        <p:spPr>
          <a:xfrm>
            <a:off x="642938" y="214313"/>
            <a:ext cx="6858000" cy="1077912"/>
          </a:xfrm>
          <a:prstGeom prst="rect">
            <a:avLst/>
          </a:prstGeom>
          <a:noFill/>
        </p:spPr>
        <p:txBody>
          <a:bodyPr>
            <a:spAutoFit/>
          </a:bodyPr>
          <a:lstStyle/>
          <a:p>
            <a:pPr>
              <a:defRPr/>
            </a:pPr>
            <a:r>
              <a:rPr lang="en-US" sz="3200" b="1" dirty="0">
                <a:solidFill>
                  <a:srgbClr val="0000CC"/>
                </a:solidFill>
                <a:latin typeface="+mj-lt"/>
              </a:rPr>
              <a:t>Cho </a:t>
            </a:r>
            <a:r>
              <a:rPr lang="en-US" sz="3200" b="1" dirty="0" err="1">
                <a:solidFill>
                  <a:srgbClr val="0000CC"/>
                </a:solidFill>
                <a:latin typeface="+mj-lt"/>
              </a:rPr>
              <a:t>hai</a:t>
            </a:r>
            <a:r>
              <a:rPr lang="en-US" sz="3200" b="1" dirty="0">
                <a:solidFill>
                  <a:srgbClr val="0000CC"/>
                </a:solidFill>
                <a:latin typeface="+mj-lt"/>
              </a:rPr>
              <a:t> </a:t>
            </a:r>
            <a:r>
              <a:rPr lang="en-US" sz="3200" b="1" dirty="0" err="1">
                <a:solidFill>
                  <a:srgbClr val="0000CC"/>
                </a:solidFill>
                <a:latin typeface="+mj-lt"/>
              </a:rPr>
              <a:t>đa</a:t>
            </a:r>
            <a:r>
              <a:rPr lang="en-US" sz="3200" b="1" dirty="0">
                <a:solidFill>
                  <a:srgbClr val="0000CC"/>
                </a:solidFill>
                <a:latin typeface="+mj-lt"/>
              </a:rPr>
              <a:t> </a:t>
            </a:r>
            <a:r>
              <a:rPr lang="en-US" sz="3200" b="1" dirty="0" err="1">
                <a:solidFill>
                  <a:srgbClr val="0000CC"/>
                </a:solidFill>
                <a:latin typeface="+mj-lt"/>
              </a:rPr>
              <a:t>thức</a:t>
            </a:r>
            <a:r>
              <a:rPr lang="en-US" sz="3200" b="1" dirty="0">
                <a:solidFill>
                  <a:srgbClr val="0000CC"/>
                </a:solidFill>
                <a:latin typeface="+mj-lt"/>
              </a:rPr>
              <a:t>: </a:t>
            </a:r>
            <a:r>
              <a:rPr lang="en-US" sz="3200" b="1" dirty="0">
                <a:solidFill>
                  <a:srgbClr val="FF0000"/>
                </a:solidFill>
                <a:latin typeface="+mj-lt"/>
              </a:rPr>
              <a:t>A =  5x</a:t>
            </a:r>
            <a:r>
              <a:rPr lang="en-US" sz="3200" b="1" baseline="30000" dirty="0">
                <a:solidFill>
                  <a:srgbClr val="FF0000"/>
                </a:solidFill>
                <a:latin typeface="+mj-lt"/>
              </a:rPr>
              <a:t>2</a:t>
            </a:r>
            <a:r>
              <a:rPr lang="en-US" sz="3200" b="1" dirty="0">
                <a:solidFill>
                  <a:srgbClr val="FF0000"/>
                </a:solidFill>
                <a:latin typeface="+mj-lt"/>
              </a:rPr>
              <a:t> – 3y + 2</a:t>
            </a:r>
          </a:p>
          <a:p>
            <a:pPr>
              <a:defRPr/>
            </a:pPr>
            <a:r>
              <a:rPr lang="en-US" sz="3200" b="1" dirty="0">
                <a:latin typeface="+mj-lt"/>
              </a:rPr>
              <a:t>                      </a:t>
            </a:r>
            <a:r>
              <a:rPr lang="en-US" sz="3200" b="1" dirty="0" err="1">
                <a:latin typeface="+mj-lt"/>
              </a:rPr>
              <a:t>và</a:t>
            </a:r>
            <a:r>
              <a:rPr lang="en-US" sz="3200" b="1" dirty="0">
                <a:latin typeface="+mj-lt"/>
              </a:rPr>
              <a:t>   </a:t>
            </a:r>
            <a:r>
              <a:rPr lang="en-US" sz="3200" b="1" dirty="0">
                <a:solidFill>
                  <a:srgbClr val="0000CC"/>
                </a:solidFill>
                <a:latin typeface="+mj-lt"/>
              </a:rPr>
              <a:t>B =  4y – 2x</a:t>
            </a:r>
            <a:r>
              <a:rPr lang="en-US" sz="3200" b="1" baseline="30000" dirty="0">
                <a:solidFill>
                  <a:srgbClr val="0000CC"/>
                </a:solidFill>
                <a:latin typeface="+mj-lt"/>
              </a:rPr>
              <a:t>2</a:t>
            </a:r>
            <a:r>
              <a:rPr lang="en-US" sz="3200" b="1" dirty="0">
                <a:solidFill>
                  <a:srgbClr val="0000CC"/>
                </a:solidFill>
                <a:latin typeface="+mj-lt"/>
              </a:rPr>
              <a:t> – 2 </a:t>
            </a:r>
          </a:p>
        </p:txBody>
      </p:sp>
      <p:sp>
        <p:nvSpPr>
          <p:cNvPr id="9" name="Sao 5-Cánh 8"/>
          <p:cNvSpPr/>
          <p:nvPr/>
        </p:nvSpPr>
        <p:spPr>
          <a:xfrm>
            <a:off x="285750" y="214313"/>
            <a:ext cx="428625" cy="428625"/>
          </a:xfrm>
          <a:prstGeom prst="star5">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1" name="Hộp_Văn_Bản 10">
            <a:hlinkClick r:id="rId2" action="ppaction://hlinksldjump"/>
          </p:cNvPr>
          <p:cNvSpPr txBox="1">
            <a:spLocks noChangeArrowheads="1"/>
          </p:cNvSpPr>
          <p:nvPr/>
        </p:nvSpPr>
        <p:spPr bwMode="auto">
          <a:xfrm>
            <a:off x="260350" y="1412875"/>
            <a:ext cx="8274050" cy="912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just" eaLnBrk="1" hangingPunct="1"/>
            <a:r>
              <a:rPr lang="en-US" sz="3200" b="1">
                <a:solidFill>
                  <a:srgbClr val="FF0000"/>
                </a:solidFill>
              </a:rPr>
              <a:t>    A – </a:t>
            </a:r>
            <a:r>
              <a:rPr lang="en-US" sz="3200" b="1">
                <a:solidFill>
                  <a:srgbClr val="0000CC"/>
                </a:solidFill>
              </a:rPr>
              <a:t>B</a:t>
            </a:r>
            <a:r>
              <a:rPr lang="en-US" sz="3200" b="1">
                <a:solidFill>
                  <a:srgbClr val="FF0000"/>
                </a:solidFill>
              </a:rPr>
              <a:t> =  ( 5x</a:t>
            </a:r>
            <a:r>
              <a:rPr lang="en-US" sz="3200" b="1" baseline="30000">
                <a:solidFill>
                  <a:srgbClr val="FF0000"/>
                </a:solidFill>
              </a:rPr>
              <a:t>2</a:t>
            </a:r>
            <a:r>
              <a:rPr lang="en-US" sz="3200" b="1">
                <a:solidFill>
                  <a:srgbClr val="FF0000"/>
                </a:solidFill>
              </a:rPr>
              <a:t> – 3y + 2) </a:t>
            </a:r>
            <a:r>
              <a:rPr lang="en-US" sz="3200" b="1">
                <a:solidFill>
                  <a:srgbClr val="0000CC"/>
                </a:solidFill>
              </a:rPr>
              <a:t>– ( 4y – 2x</a:t>
            </a:r>
            <a:r>
              <a:rPr lang="en-US" sz="3200" b="1" baseline="30000">
                <a:solidFill>
                  <a:srgbClr val="0000CC"/>
                </a:solidFill>
              </a:rPr>
              <a:t>2</a:t>
            </a:r>
            <a:r>
              <a:rPr lang="en-US" sz="3200" b="1">
                <a:solidFill>
                  <a:srgbClr val="0000CC"/>
                </a:solidFill>
              </a:rPr>
              <a:t> – 2 )</a:t>
            </a:r>
            <a:endParaRPr lang="en-US" sz="3200" b="1" baseline="30000">
              <a:solidFill>
                <a:srgbClr val="0000CC"/>
              </a:solidFill>
            </a:endParaRPr>
          </a:p>
          <a:p>
            <a:pPr algn="just" eaLnBrk="1" hangingPunct="1"/>
            <a:endParaRPr lang="en-US" sz="3200" b="1" baseline="30000">
              <a:solidFill>
                <a:srgbClr val="FF0000"/>
              </a:solidFill>
            </a:endParaRPr>
          </a:p>
        </p:txBody>
      </p:sp>
    </p:spTree>
  </p:cSld>
  <p:clrMapOvr>
    <a:masterClrMapping/>
  </p:clrMapOvr>
  <p:transition>
    <p:split orient="vert"/>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wipe(left)">
                                      <p:cBhvr>
                                        <p:cTn id="7" dur="10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3"/>
          <p:cNvSpPr>
            <a:spLocks noChangeArrowheads="1"/>
          </p:cNvSpPr>
          <p:nvPr/>
        </p:nvSpPr>
        <p:spPr bwMode="auto">
          <a:xfrm>
            <a:off x="179388" y="115888"/>
            <a:ext cx="3881437"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vi-VN" sz="2800" b="1">
                <a:solidFill>
                  <a:srgbClr val="FF0000"/>
                </a:solidFill>
              </a:rPr>
              <a:t>Quy tắc cộng đa thức</a:t>
            </a:r>
            <a:endParaRPr lang="en-US" sz="2800" b="1">
              <a:solidFill>
                <a:srgbClr val="FF0000"/>
              </a:solidFill>
            </a:endParaRPr>
          </a:p>
        </p:txBody>
      </p:sp>
      <p:sp>
        <p:nvSpPr>
          <p:cNvPr id="5" name="Rectangle 4"/>
          <p:cNvSpPr>
            <a:spLocks noChangeArrowheads="1"/>
          </p:cNvSpPr>
          <p:nvPr/>
        </p:nvSpPr>
        <p:spPr bwMode="auto">
          <a:xfrm>
            <a:off x="206375" y="682625"/>
            <a:ext cx="8758238" cy="1384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lang="vi-VN" sz="2800" b="1" u="sng">
                <a:solidFill>
                  <a:srgbClr val="FF0000"/>
                </a:solidFill>
              </a:rPr>
              <a:t>TỔNG QUÁT: </a:t>
            </a:r>
            <a:r>
              <a:rPr lang="vi-VN" sz="2800" b="1">
                <a:solidFill>
                  <a:srgbClr val="0000CC"/>
                </a:solidFill>
              </a:rPr>
              <a:t>Để cộng hai đa thức, ta viết các hạng tử cùng với dấu của chúng kề nhau rồi thu gọn các đơn thức đồng dạng</a:t>
            </a:r>
          </a:p>
        </p:txBody>
      </p:sp>
      <p:pic>
        <p:nvPicPr>
          <p:cNvPr id="3481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288" y="2276475"/>
            <a:ext cx="1562101" cy="2809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 name="Rectangle 5"/>
          <p:cNvSpPr>
            <a:spLocks noChangeArrowheads="1"/>
          </p:cNvSpPr>
          <p:nvPr/>
        </p:nvSpPr>
        <p:spPr bwMode="auto">
          <a:xfrm>
            <a:off x="2555875" y="2273300"/>
            <a:ext cx="6057900"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algn="ctr"/>
            <a:r>
              <a:rPr lang="vi-VN" sz="2800" b="1">
                <a:solidFill>
                  <a:srgbClr val="FF0000"/>
                </a:solidFill>
              </a:rPr>
              <a:t>Hãy tìm quy tắc cộng hai đa thức?</a:t>
            </a:r>
          </a:p>
        </p:txBody>
      </p:sp>
      <p:sp>
        <p:nvSpPr>
          <p:cNvPr id="7" name="Rectangle 6"/>
          <p:cNvSpPr>
            <a:spLocks noChangeArrowheads="1"/>
          </p:cNvSpPr>
          <p:nvPr/>
        </p:nvSpPr>
        <p:spPr bwMode="auto">
          <a:xfrm>
            <a:off x="1331913" y="3111500"/>
            <a:ext cx="7920037" cy="1685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nSpc>
                <a:spcPct val="150000"/>
              </a:lnSpc>
            </a:pPr>
            <a:r>
              <a:rPr lang="vi-VN" sz="2400" b="1">
                <a:solidFill>
                  <a:srgbClr val="0000CC"/>
                </a:solidFill>
              </a:rPr>
              <a:t>*Bước 1: Viết đa thức thứ nhất</a:t>
            </a:r>
          </a:p>
          <a:p>
            <a:pPr>
              <a:lnSpc>
                <a:spcPct val="150000"/>
              </a:lnSpc>
            </a:pPr>
            <a:r>
              <a:rPr lang="vi-VN" sz="2400" b="1">
                <a:solidFill>
                  <a:srgbClr val="0000CC"/>
                </a:solidFill>
              </a:rPr>
              <a:t>*Bước 2: Viết đa thức thứ hai cùng với dấu của nó.</a:t>
            </a:r>
          </a:p>
          <a:p>
            <a:pPr>
              <a:lnSpc>
                <a:spcPct val="150000"/>
              </a:lnSpc>
            </a:pPr>
            <a:r>
              <a:rPr lang="vi-VN" sz="2400" b="1">
                <a:solidFill>
                  <a:srgbClr val="0000CC"/>
                </a:solidFill>
              </a:rPr>
              <a:t>*Bước 3: Thu gọn các đơn thức đồng dạng (nếu có)</a:t>
            </a:r>
          </a:p>
        </p:txBody>
      </p:sp>
    </p:spTree>
  </p:cSld>
  <p:clrMapOvr>
    <a:masterClrMapping/>
  </p:clrMapOvr>
  <p:transition>
    <p:split orient="vert"/>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down)">
                                      <p:cBhvr>
                                        <p:cTn id="7" dur="500"/>
                                        <p:tgtEl>
                                          <p:spTgt spid="5"/>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4" fill="hold" nodeType="clickEffect">
                                  <p:stCondLst>
                                    <p:cond delay="0"/>
                                  </p:stCondLst>
                                  <p:childTnLst>
                                    <p:set>
                                      <p:cBhvr>
                                        <p:cTn id="11" dur="1" fill="hold">
                                          <p:stCondLst>
                                            <p:cond delay="0"/>
                                          </p:stCondLst>
                                        </p:cTn>
                                        <p:tgtEl>
                                          <p:spTgt spid="34818"/>
                                        </p:tgtEl>
                                        <p:attrNameLst>
                                          <p:attrName>style.visibility</p:attrName>
                                        </p:attrNameLst>
                                      </p:cBhvr>
                                      <p:to>
                                        <p:strVal val="visible"/>
                                      </p:to>
                                    </p:set>
                                    <p:animEffect transition="in" filter="wipe(down)">
                                      <p:cBhvr>
                                        <p:cTn id="12" dur="500"/>
                                        <p:tgtEl>
                                          <p:spTgt spid="34818"/>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wipe(down)">
                                      <p:cBhvr>
                                        <p:cTn id="17" dur="500"/>
                                        <p:tgtEl>
                                          <p:spTgt spid="6"/>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7"/>
                                        </p:tgtEl>
                                        <p:attrNameLst>
                                          <p:attrName>style.visibility</p:attrName>
                                        </p:attrNameLst>
                                      </p:cBhvr>
                                      <p:to>
                                        <p:strVal val="visible"/>
                                      </p:to>
                                    </p:set>
                                    <p:animEffect transition="in" filter="wipe(down)">
                                      <p:cBhvr>
                                        <p:cTn id="22"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7" grpId="0"/>
    </p:bldLst>
  </p:timing>
</p:sld>
</file>

<file path=ppt/tags/tag1.xml><?xml version="1.0" encoding="utf-8"?>
<p:tagLst xmlns:a="http://schemas.openxmlformats.org/drawingml/2006/main" xmlns:r="http://schemas.openxmlformats.org/officeDocument/2006/relationships" xmlns:p="http://schemas.openxmlformats.org/presentationml/2006/main">
  <p:tag name="GENSWF_OUTPUT_FILE_NAME" val="52"/>
  <p:tag name="GENSWF_MOVIE_ONCLICK_URL" val="http://"/>
  <p:tag name="GENSWF_MOVIE_PRESENTATION_END_URL" val="http://"/>
</p:tagLst>
</file>

<file path=ppt/theme/theme1.xml><?xml version="1.0" encoding="utf-8"?>
<a:theme xmlns:a="http://schemas.openxmlformats.org/drawingml/2006/main" name="Blank">
  <a:themeElements>
    <a:clrScheme name="Chủ đề của Offic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Chủ đề của Office">
      <a:majorFont>
        <a:latin typeface="Times New Roman"/>
        <a:ea typeface=""/>
        <a:cs typeface="Arial"/>
      </a:majorFont>
      <a:minorFont>
        <a:latin typeface="Times New Roman"/>
        <a:ea typeface=""/>
        <a:cs typeface="Arial"/>
      </a:minorFont>
    </a:fontScheme>
    <a:fmtScheme name="Văn phòng">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Chủ đề của Offic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Chủ đề của Office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Chủ đề của Office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Chủ đề của Office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Chủ đề của Office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Chủ đề của Office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Chủ đề của Office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Chủ đề của Office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Chủ đề của Office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Chủ đề của Office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Chủ đề của Office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Chủ đề của Office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blank</Template>
  <TotalTime>1031</TotalTime>
  <Words>1217</Words>
  <Application>Microsoft Office PowerPoint</Application>
  <PresentationFormat>On-screen Show (4:3)</PresentationFormat>
  <Paragraphs>116</Paragraphs>
  <Slides>22</Slides>
  <Notes>0</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22</vt:i4>
      </vt:variant>
    </vt:vector>
  </HeadingPairs>
  <TitlesOfParts>
    <vt:vector size="24" baseType="lpstr">
      <vt:lpstr>Blank</vt:lpstr>
      <vt:lpstr>Equation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Chuong IV 6 Cong tru da thuc</dc:title>
  <dc:creator>lecuong</dc:creator>
  <cp:lastModifiedBy>Admin</cp:lastModifiedBy>
  <cp:revision>132</cp:revision>
  <dcterms:created xsi:type="dcterms:W3CDTF">2013-03-05T13:20:29Z</dcterms:created>
  <dcterms:modified xsi:type="dcterms:W3CDTF">2019-09-23T09:07:11Z</dcterms:modified>
</cp:coreProperties>
</file>