
<file path=[Content_Types].xml><?xml version="1.0" encoding="utf-8"?>
<Types xmlns="http://schemas.openxmlformats.org/package/2006/content-types">
  <Default Extension="jfif" ContentType="image/jpeg"/>
  <Default Extension="png" ContentType="image/png"/>
  <Default Extension="wma" ContentType="audio/x-ms-wma"/>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5" r:id="rId17"/>
    <p:sldId id="273" r:id="rId18"/>
    <p:sldId id="276" r:id="rId19"/>
    <p:sldId id="256" r:id="rId20"/>
    <p:sldId id="281" r:id="rId21"/>
    <p:sldId id="279" r:id="rId22"/>
    <p:sldId id="280" r:id="rId23"/>
    <p:sldId id="291" r:id="rId24"/>
    <p:sldId id="296" r:id="rId25"/>
    <p:sldId id="295" r:id="rId26"/>
    <p:sldId id="294" r:id="rId27"/>
    <p:sldId id="290" r:id="rId28"/>
    <p:sldId id="292" r:id="rId29"/>
    <p:sldId id="293" r:id="rId30"/>
    <p:sldId id="297" r:id="rId31"/>
    <p:sldId id="298" r:id="rId32"/>
    <p:sldId id="299" r:id="rId33"/>
    <p:sldId id="304" r:id="rId34"/>
    <p:sldId id="305" r:id="rId35"/>
    <p:sldId id="300" r:id="rId36"/>
    <p:sldId id="301" r:id="rId37"/>
    <p:sldId id="303" r:id="rId38"/>
    <p:sldId id="307" r:id="rId39"/>
    <p:sldId id="308" r:id="rId40"/>
    <p:sldId id="306" r:id="rId41"/>
    <p:sldId id="310" r:id="rId42"/>
    <p:sldId id="312" r:id="rId43"/>
    <p:sldId id="313" r:id="rId44"/>
    <p:sldId id="314"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90"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1" Type="http://schemas.openxmlformats.org/officeDocument/2006/relationships/image" Target="../media/image32.jfif"/></Relationships>
</file>

<file path=ppt/diagrams/_rels/drawing1.xml.rels><?xml version="1.0" encoding="UTF-8" standalone="yes"?>
<Relationships xmlns="http://schemas.openxmlformats.org/package/2006/relationships"><Relationship Id="rId1" Type="http://schemas.openxmlformats.org/officeDocument/2006/relationships/image" Target="../media/image32.jfif"/></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D2AFD8-16FC-48F8-A936-F38E3B1714FE}" type="doc">
      <dgm:prSet loTypeId="urn:microsoft.com/office/officeart/2005/8/layout/pictureOrgChart+Icon" loCatId="hierarchy" qsTypeId="urn:microsoft.com/office/officeart/2005/8/quickstyle/3d1" qsCatId="3D" csTypeId="urn:microsoft.com/office/officeart/2005/8/colors/colorful1" csCatId="colorful" phldr="1"/>
      <dgm:spPr/>
      <dgm:t>
        <a:bodyPr/>
        <a:lstStyle/>
        <a:p>
          <a:endParaRPr lang="en-US"/>
        </a:p>
      </dgm:t>
    </dgm:pt>
    <dgm:pt modelId="{950D84E9-680F-4427-8CD8-39EB74BB546C}">
      <dgm:prSet phldrT="[Text]" custT="1"/>
      <dgm:sp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50000" r="50000" b="50000"/>
          </a:path>
          <a:tileRect/>
        </a:gradFill>
      </dgm:spPr>
      <dgm:t>
        <a:bodyPr/>
        <a:lstStyle/>
        <a:p>
          <a:pPr>
            <a:lnSpc>
              <a:spcPct val="100000"/>
            </a:lnSpc>
            <a:spcAft>
              <a:spcPts val="0"/>
            </a:spcAft>
          </a:pP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smtClean="0">
              <a:solidFill>
                <a:schemeClr val="tx1"/>
              </a:solidFill>
              <a:latin typeface="Times New Roman" panose="02020603050405020304" pitchFamily="18" charset="0"/>
              <a:cs typeface="Times New Roman" panose="02020603050405020304" pitchFamily="18" charset="0"/>
            </a:rPr>
            <a:t>BÀI 3: PHONG TRÀO VĂN HÓA PHỤC HƯNG VÀ</a:t>
          </a:r>
        </a:p>
        <a:p>
          <a:pPr>
            <a:lnSpc>
              <a:spcPct val="100000"/>
            </a:lnSpc>
            <a:spcAft>
              <a:spcPts val="0"/>
            </a:spcAft>
          </a:pPr>
          <a:r>
            <a:rPr lang="en-US" sz="2800" b="1" dirty="0" smtClean="0">
              <a:solidFill>
                <a:schemeClr val="tx1"/>
              </a:solidFill>
              <a:latin typeface="Times New Roman" panose="02020603050405020304" pitchFamily="18" charset="0"/>
              <a:cs typeface="Times New Roman" panose="02020603050405020304" pitchFamily="18" charset="0"/>
            </a:rPr>
            <a:t> CẢI CÁCH TÔN GIÁO</a:t>
          </a:r>
          <a:endParaRPr lang="en-US" sz="2800" b="1" dirty="0">
            <a:solidFill>
              <a:schemeClr val="tx1"/>
            </a:solidFill>
            <a:latin typeface="Times New Roman" panose="02020603050405020304" pitchFamily="18" charset="0"/>
            <a:cs typeface="Times New Roman" panose="02020603050405020304" pitchFamily="18" charset="0"/>
          </a:endParaRPr>
        </a:p>
      </dgm:t>
    </dgm:pt>
    <dgm:pt modelId="{7412CD04-87B4-4823-A33E-966898324F2A}" type="parTrans" cxnId="{7311DA77-DC7A-4D71-A1D3-E9F3DD0A043D}">
      <dgm:prSet/>
      <dgm:spPr/>
      <dgm:t>
        <a:bodyPr/>
        <a:lstStyle/>
        <a:p>
          <a:endParaRPr lang="en-US" sz="2000">
            <a:solidFill>
              <a:schemeClr val="tx1"/>
            </a:solidFill>
          </a:endParaRPr>
        </a:p>
      </dgm:t>
    </dgm:pt>
    <dgm:pt modelId="{6A7D9C98-9D7F-4BFC-A744-19CFCC44943B}" type="sibTrans" cxnId="{7311DA77-DC7A-4D71-A1D3-E9F3DD0A043D}">
      <dgm:prSet/>
      <dgm:spPr/>
      <dgm:t>
        <a:bodyPr/>
        <a:lstStyle/>
        <a:p>
          <a:endParaRPr lang="en-US" sz="2000">
            <a:solidFill>
              <a:schemeClr val="tx1"/>
            </a:solidFill>
          </a:endParaRPr>
        </a:p>
      </dgm:t>
    </dgm:pt>
    <dgm:pt modelId="{B71F7346-BD78-4372-8FE1-70E9A510664A}">
      <dgm:prSet phldrT="[Text]" custT="1"/>
      <dgm:spPr>
        <a:gradFill rotWithShape="0">
          <a:gsLst>
            <a:gs pos="0">
              <a:schemeClr val="accent4">
                <a:lumMod val="0"/>
                <a:lumOff val="100000"/>
              </a:schemeClr>
            </a:gs>
            <a:gs pos="35000">
              <a:schemeClr val="accent4">
                <a:lumMod val="0"/>
                <a:lumOff val="100000"/>
              </a:schemeClr>
            </a:gs>
            <a:gs pos="100000">
              <a:schemeClr val="accent4">
                <a:lumMod val="100000"/>
              </a:schemeClr>
            </a:gs>
          </a:gsLst>
          <a:path path="circle">
            <a:fillToRect l="100000" t="100000"/>
          </a:path>
        </a:gradFill>
      </dgm:spPr>
      <dgm:t>
        <a:bodyPr/>
        <a:lstStyle/>
        <a:p>
          <a:r>
            <a:rPr lang="en-US" sz="2800" dirty="0" smtClean="0">
              <a:solidFill>
                <a:schemeClr val="tx1"/>
              </a:solidFill>
              <a:latin typeface="Times New Roman" panose="02020603050405020304" pitchFamily="18" charset="0"/>
              <a:cs typeface="Times New Roman" panose="02020603050405020304" pitchFamily="18" charset="0"/>
            </a:rPr>
            <a:t>1. </a:t>
          </a:r>
          <a:r>
            <a:rPr lang="en-US" sz="2800" dirty="0" err="1" smtClean="0">
              <a:solidFill>
                <a:schemeClr val="tx1"/>
              </a:solidFill>
              <a:latin typeface="Times New Roman" panose="02020603050405020304" pitchFamily="18" charset="0"/>
              <a:cs typeface="Times New Roman" panose="02020603050405020304" pitchFamily="18" charset="0"/>
            </a:rPr>
            <a:t>Những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biến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đổi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về</a:t>
          </a:r>
          <a:r>
            <a:rPr lang="en-US" sz="2800" dirty="0" smtClean="0">
              <a:solidFill>
                <a:schemeClr val="tx1"/>
              </a:solidFill>
              <a:latin typeface="Times New Roman" panose="02020603050405020304" pitchFamily="18" charset="0"/>
              <a:cs typeface="Times New Roman" panose="02020603050405020304" pitchFamily="18" charset="0"/>
            </a:rPr>
            <a:t> KT-XH </a:t>
          </a:r>
          <a:r>
            <a:rPr lang="en-US" sz="2800" dirty="0" err="1" smtClean="0">
              <a:solidFill>
                <a:schemeClr val="tx1"/>
              </a:solidFill>
              <a:latin typeface="Times New Roman" panose="02020603050405020304" pitchFamily="18" charset="0"/>
              <a:cs typeface="Times New Roman" panose="02020603050405020304" pitchFamily="18" charset="0"/>
            </a:rPr>
            <a:t>Tây</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Âu</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từ</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thế</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kỉ</a:t>
          </a:r>
          <a:r>
            <a:rPr lang="en-US" sz="2800" dirty="0" smtClean="0">
              <a:solidFill>
                <a:schemeClr val="tx1"/>
              </a:solidFill>
              <a:latin typeface="Times New Roman" panose="02020603050405020304" pitchFamily="18" charset="0"/>
              <a:cs typeface="Times New Roman" panose="02020603050405020304" pitchFamily="18" charset="0"/>
            </a:rPr>
            <a:t> XIII-XVI</a:t>
          </a:r>
          <a:endParaRPr lang="en-US" sz="2800" dirty="0">
            <a:solidFill>
              <a:schemeClr val="tx1"/>
            </a:solidFill>
            <a:latin typeface="Times New Roman" panose="02020603050405020304" pitchFamily="18" charset="0"/>
            <a:cs typeface="Times New Roman" panose="02020603050405020304" pitchFamily="18" charset="0"/>
          </a:endParaRPr>
        </a:p>
      </dgm:t>
    </dgm:pt>
    <dgm:pt modelId="{E32C9958-9B21-46D8-A066-A3F1BB565AF8}" type="parTrans" cxnId="{0E618229-50BA-4095-9DDC-8BD558397824}">
      <dgm:prSet/>
      <dgm:spPr/>
      <dgm:t>
        <a:bodyPr/>
        <a:lstStyle/>
        <a:p>
          <a:endParaRPr lang="en-US" sz="2000">
            <a:solidFill>
              <a:schemeClr val="tx1"/>
            </a:solidFill>
          </a:endParaRPr>
        </a:p>
      </dgm:t>
    </dgm:pt>
    <dgm:pt modelId="{321C5934-B5CD-4102-9D1E-4194F156FCC9}" type="sibTrans" cxnId="{0E618229-50BA-4095-9DDC-8BD558397824}">
      <dgm:prSet/>
      <dgm:spPr/>
      <dgm:t>
        <a:bodyPr/>
        <a:lstStyle/>
        <a:p>
          <a:endParaRPr lang="en-US" sz="2000">
            <a:solidFill>
              <a:schemeClr val="tx1"/>
            </a:solidFill>
          </a:endParaRPr>
        </a:p>
      </dgm:t>
    </dgm:pt>
    <dgm:pt modelId="{30267994-6FDB-4E32-A275-2961DED074F1}">
      <dgm:prSet phldrT="[Text]" custT="1"/>
      <dgm:spPr>
        <a:gradFill rotWithShape="0">
          <a:gsLst>
            <a:gs pos="0">
              <a:schemeClr val="accent4">
                <a:lumMod val="0"/>
                <a:lumOff val="100000"/>
              </a:schemeClr>
            </a:gs>
            <a:gs pos="35000">
              <a:schemeClr val="accent4">
                <a:lumMod val="0"/>
                <a:lumOff val="100000"/>
              </a:schemeClr>
            </a:gs>
            <a:gs pos="100000">
              <a:schemeClr val="accent4">
                <a:lumMod val="100000"/>
              </a:schemeClr>
            </a:gs>
          </a:gsLst>
          <a:path path="circle">
            <a:fillToRect l="100000" t="100000"/>
          </a:path>
        </a:gradFill>
      </dgm:spPr>
      <dgm:t>
        <a:bodyPr/>
        <a:lstStyle/>
        <a:p>
          <a:pPr>
            <a:lnSpc>
              <a:spcPct val="100000"/>
            </a:lnSpc>
            <a:spcAft>
              <a:spcPts val="0"/>
            </a:spcAft>
          </a:pPr>
          <a:r>
            <a:rPr lang="en-US" sz="2800" dirty="0" smtClean="0">
              <a:solidFill>
                <a:schemeClr val="tx1"/>
              </a:solidFill>
              <a:latin typeface="Times New Roman" panose="02020603050405020304" pitchFamily="18" charset="0"/>
              <a:cs typeface="Times New Roman" panose="02020603050405020304" pitchFamily="18" charset="0"/>
            </a:rPr>
            <a:t>2. </a:t>
          </a:r>
          <a:r>
            <a:rPr lang="en-US" sz="2800" dirty="0" err="1" smtClean="0">
              <a:solidFill>
                <a:schemeClr val="tx1"/>
              </a:solidFill>
              <a:latin typeface="Times New Roman" panose="02020603050405020304" pitchFamily="18" charset="0"/>
              <a:cs typeface="Times New Roman" panose="02020603050405020304" pitchFamily="18" charset="0"/>
            </a:rPr>
            <a:t>Phong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trào</a:t>
          </a:r>
          <a:r>
            <a:rPr lang="en-US" sz="2800" dirty="0" smtClean="0">
              <a:solidFill>
                <a:schemeClr val="tx1"/>
              </a:solidFill>
              <a:latin typeface="Times New Roman" panose="02020603050405020304" pitchFamily="18" charset="0"/>
              <a:cs typeface="Times New Roman" panose="02020603050405020304" pitchFamily="18" charset="0"/>
            </a:rPr>
            <a:t> </a:t>
          </a:r>
        </a:p>
        <a:p>
          <a:pPr>
            <a:lnSpc>
              <a:spcPct val="100000"/>
            </a:lnSpc>
            <a:spcAft>
              <a:spcPts val="0"/>
            </a:spcAft>
          </a:pPr>
          <a:r>
            <a:rPr lang="en-US" sz="2800" dirty="0" err="1" smtClean="0">
              <a:solidFill>
                <a:schemeClr val="tx1"/>
              </a:solidFill>
              <a:latin typeface="Times New Roman" panose="02020603050405020304" pitchFamily="18" charset="0"/>
              <a:cs typeface="Times New Roman" panose="02020603050405020304" pitchFamily="18" charset="0"/>
            </a:rPr>
            <a:t>Văn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hóa</a:t>
          </a:r>
          <a:r>
            <a:rPr lang="en-US" sz="2800" dirty="0" smtClean="0">
              <a:solidFill>
                <a:schemeClr val="tx1"/>
              </a:solidFill>
              <a:latin typeface="Times New Roman" panose="02020603050405020304" pitchFamily="18" charset="0"/>
              <a:cs typeface="Times New Roman" panose="02020603050405020304" pitchFamily="18" charset="0"/>
            </a:rPr>
            <a:t> </a:t>
          </a:r>
        </a:p>
        <a:p>
          <a:pPr>
            <a:lnSpc>
              <a:spcPct val="100000"/>
            </a:lnSpc>
            <a:spcAft>
              <a:spcPts val="0"/>
            </a:spcAft>
          </a:pPr>
          <a:r>
            <a:rPr lang="en-US" sz="2800" dirty="0" err="1" smtClean="0">
              <a:solidFill>
                <a:schemeClr val="tx1"/>
              </a:solidFill>
              <a:latin typeface="Times New Roman" panose="02020603050405020304" pitchFamily="18" charset="0"/>
              <a:cs typeface="Times New Roman" panose="02020603050405020304" pitchFamily="18" charset="0"/>
            </a:rPr>
            <a:t>Phục</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hưng</a:t>
          </a:r>
          <a:endParaRPr lang="en-US" sz="2800" dirty="0">
            <a:solidFill>
              <a:schemeClr val="tx1"/>
            </a:solidFill>
            <a:latin typeface="Times New Roman" panose="02020603050405020304" pitchFamily="18" charset="0"/>
            <a:cs typeface="Times New Roman" panose="02020603050405020304" pitchFamily="18" charset="0"/>
          </a:endParaRPr>
        </a:p>
      </dgm:t>
    </dgm:pt>
    <dgm:pt modelId="{D3FDD326-11B0-4C1F-9AAE-19384DB7F2F4}" type="parTrans" cxnId="{836715B2-3A32-4361-8125-99E4EE7F1C0E}">
      <dgm:prSet/>
      <dgm:spPr/>
      <dgm:t>
        <a:bodyPr/>
        <a:lstStyle/>
        <a:p>
          <a:endParaRPr lang="en-US" sz="2000">
            <a:solidFill>
              <a:schemeClr val="tx1"/>
            </a:solidFill>
          </a:endParaRPr>
        </a:p>
      </dgm:t>
    </dgm:pt>
    <dgm:pt modelId="{51F2E607-5B49-4462-8FA4-30E1ED40E8E9}" type="sibTrans" cxnId="{836715B2-3A32-4361-8125-99E4EE7F1C0E}">
      <dgm:prSet/>
      <dgm:spPr/>
      <dgm:t>
        <a:bodyPr/>
        <a:lstStyle/>
        <a:p>
          <a:endParaRPr lang="en-US" sz="2000">
            <a:solidFill>
              <a:schemeClr val="tx1"/>
            </a:solidFill>
          </a:endParaRPr>
        </a:p>
      </dgm:t>
    </dgm:pt>
    <dgm:pt modelId="{630122B7-3B54-45E6-90E8-28F277B8AC8D}">
      <dgm:prSet custT="1"/>
      <dgm:sp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100000" b="100000"/>
          </a:path>
          <a:tileRect t="-100000" r="-100000"/>
        </a:gradFill>
        <a:ln w="28575"/>
      </dgm:spPr>
      <dgm:t>
        <a:bodyPr/>
        <a:lstStyle/>
        <a:p>
          <a:r>
            <a:rPr lang="en-US" sz="2800" dirty="0" smtClean="0">
              <a:solidFill>
                <a:schemeClr val="tx1"/>
              </a:solidFill>
              <a:latin typeface="Times New Roman" panose="02020603050405020304" pitchFamily="18" charset="0"/>
              <a:cs typeface="Times New Roman" panose="02020603050405020304" pitchFamily="18" charset="0"/>
            </a:rPr>
            <a:t>3. </a:t>
          </a:r>
          <a:r>
            <a:rPr lang="en-US" sz="2800" dirty="0" err="1" smtClean="0">
              <a:solidFill>
                <a:schemeClr val="tx1"/>
              </a:solidFill>
              <a:latin typeface="Times New Roman" panose="02020603050405020304" pitchFamily="18" charset="0"/>
              <a:cs typeface="Times New Roman" panose="02020603050405020304" pitchFamily="18" charset="0"/>
            </a:rPr>
            <a:t>Phong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trào</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cải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cách</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tôn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giáo</a:t>
          </a:r>
          <a:endParaRPr lang="en-US" sz="2800" dirty="0">
            <a:solidFill>
              <a:schemeClr val="tx1"/>
            </a:solidFill>
            <a:latin typeface="Times New Roman" panose="02020603050405020304" pitchFamily="18" charset="0"/>
            <a:cs typeface="Times New Roman" panose="02020603050405020304" pitchFamily="18" charset="0"/>
          </a:endParaRPr>
        </a:p>
      </dgm:t>
    </dgm:pt>
    <dgm:pt modelId="{BDCA7F02-61C4-42E0-9FE5-D701281F60E0}" type="parTrans" cxnId="{36E47268-D73A-46A7-8C92-40FA48D3E43C}">
      <dgm:prSet/>
      <dgm:spPr/>
      <dgm:t>
        <a:bodyPr/>
        <a:lstStyle/>
        <a:p>
          <a:endParaRPr lang="en-US"/>
        </a:p>
      </dgm:t>
    </dgm:pt>
    <dgm:pt modelId="{476067B0-F3DB-4B7E-9A42-2CCF4B92EE52}" type="sibTrans" cxnId="{36E47268-D73A-46A7-8C92-40FA48D3E43C}">
      <dgm:prSet/>
      <dgm:spPr/>
      <dgm:t>
        <a:bodyPr/>
        <a:lstStyle/>
        <a:p>
          <a:endParaRPr lang="en-US"/>
        </a:p>
      </dgm:t>
    </dgm:pt>
    <dgm:pt modelId="{FEBE03F6-22F1-4243-A8C7-086F27E32182}" type="pres">
      <dgm:prSet presAssocID="{FDD2AFD8-16FC-48F8-A936-F38E3B1714FE}" presName="hierChild1" presStyleCnt="0">
        <dgm:presLayoutVars>
          <dgm:orgChart val="1"/>
          <dgm:chPref val="1"/>
          <dgm:dir/>
          <dgm:animOne val="branch"/>
          <dgm:animLvl val="lvl"/>
          <dgm:resizeHandles/>
        </dgm:presLayoutVars>
      </dgm:prSet>
      <dgm:spPr/>
      <dgm:t>
        <a:bodyPr/>
        <a:lstStyle/>
        <a:p>
          <a:endParaRPr lang="en-US"/>
        </a:p>
      </dgm:t>
    </dgm:pt>
    <dgm:pt modelId="{45B4AE16-600E-465B-889B-7F85B6161D77}" type="pres">
      <dgm:prSet presAssocID="{950D84E9-680F-4427-8CD8-39EB74BB546C}" presName="hierRoot1" presStyleCnt="0">
        <dgm:presLayoutVars>
          <dgm:hierBranch val="init"/>
        </dgm:presLayoutVars>
      </dgm:prSet>
      <dgm:spPr/>
    </dgm:pt>
    <dgm:pt modelId="{F605A2B2-E221-4652-B1FA-39CEB32F9AE0}" type="pres">
      <dgm:prSet presAssocID="{950D84E9-680F-4427-8CD8-39EB74BB546C}" presName="rootComposite1" presStyleCnt="0"/>
      <dgm:spPr/>
    </dgm:pt>
    <dgm:pt modelId="{D24FB26F-30C5-493D-8768-DFD7D789003B}" type="pres">
      <dgm:prSet presAssocID="{950D84E9-680F-4427-8CD8-39EB74BB546C}" presName="rootText1" presStyleLbl="node0" presStyleIdx="0" presStyleCnt="1" custScaleX="377547">
        <dgm:presLayoutVars>
          <dgm:chPref val="3"/>
        </dgm:presLayoutVars>
      </dgm:prSet>
      <dgm:spPr/>
      <dgm:t>
        <a:bodyPr/>
        <a:lstStyle/>
        <a:p>
          <a:endParaRPr lang="en-US"/>
        </a:p>
      </dgm:t>
    </dgm:pt>
    <dgm:pt modelId="{15E15C7F-7B6F-4BF8-A19C-A50A25AF032F}" type="pres">
      <dgm:prSet presAssocID="{950D84E9-680F-4427-8CD8-39EB74BB546C}" presName="rootPict1" presStyleLbl="alignImgPlace1" presStyleIdx="0" presStyleCnt="4" custLinFactX="-200000" custLinFactNeighborX="-237391" custLinFactNeighborY="4036"/>
      <dgm:spPr>
        <a:blipFill>
          <a:blip xmlns:r="http://schemas.openxmlformats.org/officeDocument/2006/relationships" r:embed="rId1"/>
          <a:stretch>
            <a:fillRect l="-39000" r="-39000"/>
          </a:stretch>
        </a:blipFill>
      </dgm:spPr>
      <dgm:t>
        <a:bodyPr/>
        <a:lstStyle/>
        <a:p>
          <a:endParaRPr lang="en-US"/>
        </a:p>
      </dgm:t>
    </dgm:pt>
    <dgm:pt modelId="{95F4931A-3BD4-40B6-AFB6-1E970A177837}" type="pres">
      <dgm:prSet presAssocID="{950D84E9-680F-4427-8CD8-39EB74BB546C}" presName="rootConnector1" presStyleLbl="node1" presStyleIdx="0" presStyleCnt="0"/>
      <dgm:spPr/>
      <dgm:t>
        <a:bodyPr/>
        <a:lstStyle/>
        <a:p>
          <a:endParaRPr lang="en-US"/>
        </a:p>
      </dgm:t>
    </dgm:pt>
    <dgm:pt modelId="{24C95966-EE8C-45B5-A50C-332340C7DC21}" type="pres">
      <dgm:prSet presAssocID="{950D84E9-680F-4427-8CD8-39EB74BB546C}" presName="hierChild2" presStyleCnt="0"/>
      <dgm:spPr/>
    </dgm:pt>
    <dgm:pt modelId="{BA1C663D-1211-47B8-B440-93B10033AF92}" type="pres">
      <dgm:prSet presAssocID="{E32C9958-9B21-46D8-A066-A3F1BB565AF8}" presName="Name37" presStyleLbl="parChTrans1D2" presStyleIdx="0" presStyleCnt="3"/>
      <dgm:spPr/>
      <dgm:t>
        <a:bodyPr/>
        <a:lstStyle/>
        <a:p>
          <a:endParaRPr lang="en-US"/>
        </a:p>
      </dgm:t>
    </dgm:pt>
    <dgm:pt modelId="{F484F388-72B4-4E22-8BCB-8262C5EF62AE}" type="pres">
      <dgm:prSet presAssocID="{B71F7346-BD78-4372-8FE1-70E9A510664A}" presName="hierRoot2" presStyleCnt="0">
        <dgm:presLayoutVars>
          <dgm:hierBranch val="init"/>
        </dgm:presLayoutVars>
      </dgm:prSet>
      <dgm:spPr/>
    </dgm:pt>
    <dgm:pt modelId="{9AA8E279-AD92-496F-B1F4-73A0F13B7FE4}" type="pres">
      <dgm:prSet presAssocID="{B71F7346-BD78-4372-8FE1-70E9A510664A}" presName="rootComposite" presStyleCnt="0"/>
      <dgm:spPr/>
    </dgm:pt>
    <dgm:pt modelId="{6FFB21CD-8098-43E5-A3AE-71C8846AA5C9}" type="pres">
      <dgm:prSet presAssocID="{B71F7346-BD78-4372-8FE1-70E9A510664A}" presName="rootText" presStyleLbl="node2" presStyleIdx="0" presStyleCnt="3" custScaleX="144411">
        <dgm:presLayoutVars>
          <dgm:chPref val="3"/>
        </dgm:presLayoutVars>
      </dgm:prSet>
      <dgm:spPr/>
      <dgm:t>
        <a:bodyPr/>
        <a:lstStyle/>
        <a:p>
          <a:endParaRPr lang="en-US"/>
        </a:p>
      </dgm:t>
    </dgm:pt>
    <dgm:pt modelId="{11DDB7AD-C717-4F5E-8098-2955C1E898D6}" type="pres">
      <dgm:prSet presAssocID="{B71F7346-BD78-4372-8FE1-70E9A510664A}" presName="rootPict" presStyleLbl="alignImgPlace1" presStyleIdx="1" presStyleCnt="4" custLinFactNeighborX="-76854" custLinFactNeighborY="-1307"/>
      <dgm:spPr>
        <a:blipFill>
          <a:blip xmlns:r="http://schemas.openxmlformats.org/officeDocument/2006/relationships" r:embed="rId1"/>
          <a:srcRect/>
          <a:stretch>
            <a:fillRect l="-39000" r="-39000"/>
          </a:stretch>
        </a:blipFill>
      </dgm:spPr>
      <dgm:t>
        <a:bodyPr/>
        <a:lstStyle/>
        <a:p>
          <a:endParaRPr lang="en-US"/>
        </a:p>
      </dgm:t>
    </dgm:pt>
    <dgm:pt modelId="{7732C24C-DFB7-4E15-A9FC-7313718B4320}" type="pres">
      <dgm:prSet presAssocID="{B71F7346-BD78-4372-8FE1-70E9A510664A}" presName="rootConnector" presStyleLbl="node2" presStyleIdx="0" presStyleCnt="3"/>
      <dgm:spPr/>
      <dgm:t>
        <a:bodyPr/>
        <a:lstStyle/>
        <a:p>
          <a:endParaRPr lang="en-US"/>
        </a:p>
      </dgm:t>
    </dgm:pt>
    <dgm:pt modelId="{CD411539-5D89-4E57-ACC1-153550FC5797}" type="pres">
      <dgm:prSet presAssocID="{B71F7346-BD78-4372-8FE1-70E9A510664A}" presName="hierChild4" presStyleCnt="0"/>
      <dgm:spPr/>
    </dgm:pt>
    <dgm:pt modelId="{3103F006-F957-4008-8C65-C51740315EC6}" type="pres">
      <dgm:prSet presAssocID="{B71F7346-BD78-4372-8FE1-70E9A510664A}" presName="hierChild5" presStyleCnt="0"/>
      <dgm:spPr/>
    </dgm:pt>
    <dgm:pt modelId="{6CDAB9E8-BEA5-4874-8949-E4387CC813A8}" type="pres">
      <dgm:prSet presAssocID="{D3FDD326-11B0-4C1F-9AAE-19384DB7F2F4}" presName="Name37" presStyleLbl="parChTrans1D2" presStyleIdx="1" presStyleCnt="3"/>
      <dgm:spPr/>
      <dgm:t>
        <a:bodyPr/>
        <a:lstStyle/>
        <a:p>
          <a:endParaRPr lang="en-US"/>
        </a:p>
      </dgm:t>
    </dgm:pt>
    <dgm:pt modelId="{A13B2F07-4C29-47A2-AD40-50DCE12286E0}" type="pres">
      <dgm:prSet presAssocID="{30267994-6FDB-4E32-A275-2961DED074F1}" presName="hierRoot2" presStyleCnt="0">
        <dgm:presLayoutVars>
          <dgm:hierBranch val="init"/>
        </dgm:presLayoutVars>
      </dgm:prSet>
      <dgm:spPr/>
    </dgm:pt>
    <dgm:pt modelId="{F21FE05E-B067-4A9E-BA00-40E035A00276}" type="pres">
      <dgm:prSet presAssocID="{30267994-6FDB-4E32-A275-2961DED074F1}" presName="rootComposite" presStyleCnt="0"/>
      <dgm:spPr/>
    </dgm:pt>
    <dgm:pt modelId="{45DA4B83-3178-4C8C-885E-DC6CE464DD97}" type="pres">
      <dgm:prSet presAssocID="{30267994-6FDB-4E32-A275-2961DED074F1}" presName="rootText" presStyleLbl="node2" presStyleIdx="1" presStyleCnt="3" custScaleX="129782">
        <dgm:presLayoutVars>
          <dgm:chPref val="3"/>
        </dgm:presLayoutVars>
      </dgm:prSet>
      <dgm:spPr/>
      <dgm:t>
        <a:bodyPr/>
        <a:lstStyle/>
        <a:p>
          <a:endParaRPr lang="en-US"/>
        </a:p>
      </dgm:t>
    </dgm:pt>
    <dgm:pt modelId="{F20138B2-60D8-4395-BD11-DFC5AC82D23B}" type="pres">
      <dgm:prSet presAssocID="{30267994-6FDB-4E32-A275-2961DED074F1}" presName="rootPict" presStyleLbl="alignImgPlace1" presStyleIdx="2" presStyleCnt="4" custLinFactNeighborX="-37343" custLinFactNeighborY="2175"/>
      <dgm:spPr>
        <a:blipFill>
          <a:blip xmlns:r="http://schemas.openxmlformats.org/officeDocument/2006/relationships" r:embed="rId1"/>
          <a:stretch>
            <a:fillRect l="-39000" r="-39000"/>
          </a:stretch>
        </a:blipFill>
      </dgm:spPr>
      <dgm:t>
        <a:bodyPr/>
        <a:lstStyle/>
        <a:p>
          <a:endParaRPr lang="en-US"/>
        </a:p>
      </dgm:t>
    </dgm:pt>
    <dgm:pt modelId="{29E1B83F-4F40-46F0-8828-0B78B37B067B}" type="pres">
      <dgm:prSet presAssocID="{30267994-6FDB-4E32-A275-2961DED074F1}" presName="rootConnector" presStyleLbl="node2" presStyleIdx="1" presStyleCnt="3"/>
      <dgm:spPr/>
      <dgm:t>
        <a:bodyPr/>
        <a:lstStyle/>
        <a:p>
          <a:endParaRPr lang="en-US"/>
        </a:p>
      </dgm:t>
    </dgm:pt>
    <dgm:pt modelId="{06B90C7D-0505-44D2-A7B4-DDD7EAA3DE20}" type="pres">
      <dgm:prSet presAssocID="{30267994-6FDB-4E32-A275-2961DED074F1}" presName="hierChild4" presStyleCnt="0"/>
      <dgm:spPr/>
    </dgm:pt>
    <dgm:pt modelId="{A66EBB57-7A62-475E-A6F9-4382429B94FC}" type="pres">
      <dgm:prSet presAssocID="{30267994-6FDB-4E32-A275-2961DED074F1}" presName="hierChild5" presStyleCnt="0"/>
      <dgm:spPr/>
    </dgm:pt>
    <dgm:pt modelId="{EF46B078-D144-471D-9724-5E5B1246C096}" type="pres">
      <dgm:prSet presAssocID="{BDCA7F02-61C4-42E0-9FE5-D701281F60E0}" presName="Name37" presStyleLbl="parChTrans1D2" presStyleIdx="2" presStyleCnt="3"/>
      <dgm:spPr/>
      <dgm:t>
        <a:bodyPr/>
        <a:lstStyle/>
        <a:p>
          <a:endParaRPr lang="en-US"/>
        </a:p>
      </dgm:t>
    </dgm:pt>
    <dgm:pt modelId="{2841FF30-0963-4BA1-B647-5F1D9A07AB6F}" type="pres">
      <dgm:prSet presAssocID="{630122B7-3B54-45E6-90E8-28F277B8AC8D}" presName="hierRoot2" presStyleCnt="0">
        <dgm:presLayoutVars>
          <dgm:hierBranch val="init"/>
        </dgm:presLayoutVars>
      </dgm:prSet>
      <dgm:spPr/>
    </dgm:pt>
    <dgm:pt modelId="{FF102DD9-411E-4948-BBFB-2F5346DE5CA3}" type="pres">
      <dgm:prSet presAssocID="{630122B7-3B54-45E6-90E8-28F277B8AC8D}" presName="rootComposite" presStyleCnt="0"/>
      <dgm:spPr/>
    </dgm:pt>
    <dgm:pt modelId="{FD967BA8-35A7-4087-87E6-BB77B1F9933D}" type="pres">
      <dgm:prSet presAssocID="{630122B7-3B54-45E6-90E8-28F277B8AC8D}" presName="rootText" presStyleLbl="node2" presStyleIdx="2" presStyleCnt="3" custScaleX="144464">
        <dgm:presLayoutVars>
          <dgm:chPref val="3"/>
        </dgm:presLayoutVars>
      </dgm:prSet>
      <dgm:spPr/>
      <dgm:t>
        <a:bodyPr/>
        <a:lstStyle/>
        <a:p>
          <a:endParaRPr lang="en-US"/>
        </a:p>
      </dgm:t>
    </dgm:pt>
    <dgm:pt modelId="{4E27399F-7D4D-4D34-AE3C-4622932CFA39}" type="pres">
      <dgm:prSet presAssocID="{630122B7-3B54-45E6-90E8-28F277B8AC8D}" presName="rootPict" presStyleLbl="alignImgPlace1" presStyleIdx="3" presStyleCnt="4" custLinFactNeighborX="-82798" custLinFactNeighborY="-1281"/>
      <dgm:spPr>
        <a:blipFill>
          <a:blip xmlns:r="http://schemas.openxmlformats.org/officeDocument/2006/relationships" r:embed="rId1"/>
          <a:stretch>
            <a:fillRect/>
          </a:stretch>
        </a:blipFill>
      </dgm:spPr>
      <dgm:t>
        <a:bodyPr/>
        <a:lstStyle/>
        <a:p>
          <a:endParaRPr lang="en-US"/>
        </a:p>
      </dgm:t>
    </dgm:pt>
    <dgm:pt modelId="{5EC478B4-FEDB-4E7E-AE0E-EC6EF929C121}" type="pres">
      <dgm:prSet presAssocID="{630122B7-3B54-45E6-90E8-28F277B8AC8D}" presName="rootConnector" presStyleLbl="node2" presStyleIdx="2" presStyleCnt="3"/>
      <dgm:spPr/>
      <dgm:t>
        <a:bodyPr/>
        <a:lstStyle/>
        <a:p>
          <a:endParaRPr lang="en-US"/>
        </a:p>
      </dgm:t>
    </dgm:pt>
    <dgm:pt modelId="{FAC14256-C333-4AC3-8C09-9D5565D525A7}" type="pres">
      <dgm:prSet presAssocID="{630122B7-3B54-45E6-90E8-28F277B8AC8D}" presName="hierChild4" presStyleCnt="0"/>
      <dgm:spPr/>
    </dgm:pt>
    <dgm:pt modelId="{2B43FD6C-3563-456C-B181-36AF09296A64}" type="pres">
      <dgm:prSet presAssocID="{630122B7-3B54-45E6-90E8-28F277B8AC8D}" presName="hierChild5" presStyleCnt="0"/>
      <dgm:spPr/>
    </dgm:pt>
    <dgm:pt modelId="{3AF9F7A9-ABC7-4705-BCF6-3753B5B58422}" type="pres">
      <dgm:prSet presAssocID="{950D84E9-680F-4427-8CD8-39EB74BB546C}" presName="hierChild3" presStyleCnt="0"/>
      <dgm:spPr/>
    </dgm:pt>
  </dgm:ptLst>
  <dgm:cxnLst>
    <dgm:cxn modelId="{80DFAE3A-5CBB-40CD-9536-364DAC1551F7}" type="presOf" srcId="{630122B7-3B54-45E6-90E8-28F277B8AC8D}" destId="{5EC478B4-FEDB-4E7E-AE0E-EC6EF929C121}" srcOrd="1" destOrd="0" presId="urn:microsoft.com/office/officeart/2005/8/layout/pictureOrgChart+Icon"/>
    <dgm:cxn modelId="{36E47268-D73A-46A7-8C92-40FA48D3E43C}" srcId="{950D84E9-680F-4427-8CD8-39EB74BB546C}" destId="{630122B7-3B54-45E6-90E8-28F277B8AC8D}" srcOrd="2" destOrd="0" parTransId="{BDCA7F02-61C4-42E0-9FE5-D701281F60E0}" sibTransId="{476067B0-F3DB-4B7E-9A42-2CCF4B92EE52}"/>
    <dgm:cxn modelId="{4548E7D9-1A4B-4243-860B-A971BFD64682}" type="presOf" srcId="{950D84E9-680F-4427-8CD8-39EB74BB546C}" destId="{95F4931A-3BD4-40B6-AFB6-1E970A177837}" srcOrd="1" destOrd="0" presId="urn:microsoft.com/office/officeart/2005/8/layout/pictureOrgChart+Icon"/>
    <dgm:cxn modelId="{7311DA77-DC7A-4D71-A1D3-E9F3DD0A043D}" srcId="{FDD2AFD8-16FC-48F8-A936-F38E3B1714FE}" destId="{950D84E9-680F-4427-8CD8-39EB74BB546C}" srcOrd="0" destOrd="0" parTransId="{7412CD04-87B4-4823-A33E-966898324F2A}" sibTransId="{6A7D9C98-9D7F-4BFC-A744-19CFCC44943B}"/>
    <dgm:cxn modelId="{2DA2BF96-A496-4DC0-8AF0-5623B2CB1834}" type="presOf" srcId="{B71F7346-BD78-4372-8FE1-70E9A510664A}" destId="{6FFB21CD-8098-43E5-A3AE-71C8846AA5C9}" srcOrd="0" destOrd="0" presId="urn:microsoft.com/office/officeart/2005/8/layout/pictureOrgChart+Icon"/>
    <dgm:cxn modelId="{6EE7383D-E2B8-4D22-B9F0-5979E0D30909}" type="presOf" srcId="{BDCA7F02-61C4-42E0-9FE5-D701281F60E0}" destId="{EF46B078-D144-471D-9724-5E5B1246C096}" srcOrd="0" destOrd="0" presId="urn:microsoft.com/office/officeart/2005/8/layout/pictureOrgChart+Icon"/>
    <dgm:cxn modelId="{59092C77-671D-489B-A198-689DC20DD6C8}" type="presOf" srcId="{FDD2AFD8-16FC-48F8-A936-F38E3B1714FE}" destId="{FEBE03F6-22F1-4243-A8C7-086F27E32182}" srcOrd="0" destOrd="0" presId="urn:microsoft.com/office/officeart/2005/8/layout/pictureOrgChart+Icon"/>
    <dgm:cxn modelId="{7BE0FEBB-C5EA-4404-9266-03652451A6FF}" type="presOf" srcId="{D3FDD326-11B0-4C1F-9AAE-19384DB7F2F4}" destId="{6CDAB9E8-BEA5-4874-8949-E4387CC813A8}" srcOrd="0" destOrd="0" presId="urn:microsoft.com/office/officeart/2005/8/layout/pictureOrgChart+Icon"/>
    <dgm:cxn modelId="{1B950782-892B-4F0A-9CA7-E534A0764988}" type="presOf" srcId="{30267994-6FDB-4E32-A275-2961DED074F1}" destId="{45DA4B83-3178-4C8C-885E-DC6CE464DD97}" srcOrd="0" destOrd="0" presId="urn:microsoft.com/office/officeart/2005/8/layout/pictureOrgChart+Icon"/>
    <dgm:cxn modelId="{7E1BDE8E-0BEC-4EB7-82DC-41E517FC0876}" type="presOf" srcId="{B71F7346-BD78-4372-8FE1-70E9A510664A}" destId="{7732C24C-DFB7-4E15-A9FC-7313718B4320}" srcOrd="1" destOrd="0" presId="urn:microsoft.com/office/officeart/2005/8/layout/pictureOrgChart+Icon"/>
    <dgm:cxn modelId="{61F7582A-2313-4615-9B5E-D65B452640FE}" type="presOf" srcId="{630122B7-3B54-45E6-90E8-28F277B8AC8D}" destId="{FD967BA8-35A7-4087-87E6-BB77B1F9933D}" srcOrd="0" destOrd="0" presId="urn:microsoft.com/office/officeart/2005/8/layout/pictureOrgChart+Icon"/>
    <dgm:cxn modelId="{836715B2-3A32-4361-8125-99E4EE7F1C0E}" srcId="{950D84E9-680F-4427-8CD8-39EB74BB546C}" destId="{30267994-6FDB-4E32-A275-2961DED074F1}" srcOrd="1" destOrd="0" parTransId="{D3FDD326-11B0-4C1F-9AAE-19384DB7F2F4}" sibTransId="{51F2E607-5B49-4462-8FA4-30E1ED40E8E9}"/>
    <dgm:cxn modelId="{D721DE4F-039D-4830-BC69-67948CC76F53}" type="presOf" srcId="{E32C9958-9B21-46D8-A066-A3F1BB565AF8}" destId="{BA1C663D-1211-47B8-B440-93B10033AF92}" srcOrd="0" destOrd="0" presId="urn:microsoft.com/office/officeart/2005/8/layout/pictureOrgChart+Icon"/>
    <dgm:cxn modelId="{1C85BD75-5F13-4409-AFB1-1EB9B1002F67}" type="presOf" srcId="{950D84E9-680F-4427-8CD8-39EB74BB546C}" destId="{D24FB26F-30C5-493D-8768-DFD7D789003B}" srcOrd="0" destOrd="0" presId="urn:microsoft.com/office/officeart/2005/8/layout/pictureOrgChart+Icon"/>
    <dgm:cxn modelId="{8934BE24-9A42-4ABE-A7DE-DA5833AFBFF6}" type="presOf" srcId="{30267994-6FDB-4E32-A275-2961DED074F1}" destId="{29E1B83F-4F40-46F0-8828-0B78B37B067B}" srcOrd="1" destOrd="0" presId="urn:microsoft.com/office/officeart/2005/8/layout/pictureOrgChart+Icon"/>
    <dgm:cxn modelId="{0E618229-50BA-4095-9DDC-8BD558397824}" srcId="{950D84E9-680F-4427-8CD8-39EB74BB546C}" destId="{B71F7346-BD78-4372-8FE1-70E9A510664A}" srcOrd="0" destOrd="0" parTransId="{E32C9958-9B21-46D8-A066-A3F1BB565AF8}" sibTransId="{321C5934-B5CD-4102-9D1E-4194F156FCC9}"/>
    <dgm:cxn modelId="{B5788F7E-5999-4ADB-9524-65D9757EC736}" type="presParOf" srcId="{FEBE03F6-22F1-4243-A8C7-086F27E32182}" destId="{45B4AE16-600E-465B-889B-7F85B6161D77}" srcOrd="0" destOrd="0" presId="urn:microsoft.com/office/officeart/2005/8/layout/pictureOrgChart+Icon"/>
    <dgm:cxn modelId="{4962E4C6-A9CA-4412-8628-9FA04C8D1B93}" type="presParOf" srcId="{45B4AE16-600E-465B-889B-7F85B6161D77}" destId="{F605A2B2-E221-4652-B1FA-39CEB32F9AE0}" srcOrd="0" destOrd="0" presId="urn:microsoft.com/office/officeart/2005/8/layout/pictureOrgChart+Icon"/>
    <dgm:cxn modelId="{1024818D-407D-48C7-97C4-5DF34FA86D81}" type="presParOf" srcId="{F605A2B2-E221-4652-B1FA-39CEB32F9AE0}" destId="{D24FB26F-30C5-493D-8768-DFD7D789003B}" srcOrd="0" destOrd="0" presId="urn:microsoft.com/office/officeart/2005/8/layout/pictureOrgChart+Icon"/>
    <dgm:cxn modelId="{EA47D0B1-208C-4AB9-995C-C46BD985DFB0}" type="presParOf" srcId="{F605A2B2-E221-4652-B1FA-39CEB32F9AE0}" destId="{15E15C7F-7B6F-4BF8-A19C-A50A25AF032F}" srcOrd="1" destOrd="0" presId="urn:microsoft.com/office/officeart/2005/8/layout/pictureOrgChart+Icon"/>
    <dgm:cxn modelId="{9A371007-A657-4ED1-906F-36F1185553B7}" type="presParOf" srcId="{F605A2B2-E221-4652-B1FA-39CEB32F9AE0}" destId="{95F4931A-3BD4-40B6-AFB6-1E970A177837}" srcOrd="2" destOrd="0" presId="urn:microsoft.com/office/officeart/2005/8/layout/pictureOrgChart+Icon"/>
    <dgm:cxn modelId="{569BE120-B23B-425D-ABBB-AD7440865DCA}" type="presParOf" srcId="{45B4AE16-600E-465B-889B-7F85B6161D77}" destId="{24C95966-EE8C-45B5-A50C-332340C7DC21}" srcOrd="1" destOrd="0" presId="urn:microsoft.com/office/officeart/2005/8/layout/pictureOrgChart+Icon"/>
    <dgm:cxn modelId="{0B300A6E-16D4-422B-82A4-911F58D0DC67}" type="presParOf" srcId="{24C95966-EE8C-45B5-A50C-332340C7DC21}" destId="{BA1C663D-1211-47B8-B440-93B10033AF92}" srcOrd="0" destOrd="0" presId="urn:microsoft.com/office/officeart/2005/8/layout/pictureOrgChart+Icon"/>
    <dgm:cxn modelId="{291E22AA-465B-468F-98E6-C6501833999F}" type="presParOf" srcId="{24C95966-EE8C-45B5-A50C-332340C7DC21}" destId="{F484F388-72B4-4E22-8BCB-8262C5EF62AE}" srcOrd="1" destOrd="0" presId="urn:microsoft.com/office/officeart/2005/8/layout/pictureOrgChart+Icon"/>
    <dgm:cxn modelId="{14ED3CF3-32E1-4F07-B875-0EFBC5CBCDFE}" type="presParOf" srcId="{F484F388-72B4-4E22-8BCB-8262C5EF62AE}" destId="{9AA8E279-AD92-496F-B1F4-73A0F13B7FE4}" srcOrd="0" destOrd="0" presId="urn:microsoft.com/office/officeart/2005/8/layout/pictureOrgChart+Icon"/>
    <dgm:cxn modelId="{F414DC4C-7672-4FFE-9E70-8E26E49F3129}" type="presParOf" srcId="{9AA8E279-AD92-496F-B1F4-73A0F13B7FE4}" destId="{6FFB21CD-8098-43E5-A3AE-71C8846AA5C9}" srcOrd="0" destOrd="0" presId="urn:microsoft.com/office/officeart/2005/8/layout/pictureOrgChart+Icon"/>
    <dgm:cxn modelId="{A9F9B66E-312A-46A0-ACE5-9ECE29156A30}" type="presParOf" srcId="{9AA8E279-AD92-496F-B1F4-73A0F13B7FE4}" destId="{11DDB7AD-C717-4F5E-8098-2955C1E898D6}" srcOrd="1" destOrd="0" presId="urn:microsoft.com/office/officeart/2005/8/layout/pictureOrgChart+Icon"/>
    <dgm:cxn modelId="{4A3D9B28-61E2-4FF6-9C7F-843825529B6C}" type="presParOf" srcId="{9AA8E279-AD92-496F-B1F4-73A0F13B7FE4}" destId="{7732C24C-DFB7-4E15-A9FC-7313718B4320}" srcOrd="2" destOrd="0" presId="urn:microsoft.com/office/officeart/2005/8/layout/pictureOrgChart+Icon"/>
    <dgm:cxn modelId="{A92B512A-90EE-4214-A14B-CC5E412F32DD}" type="presParOf" srcId="{F484F388-72B4-4E22-8BCB-8262C5EF62AE}" destId="{CD411539-5D89-4E57-ACC1-153550FC5797}" srcOrd="1" destOrd="0" presId="urn:microsoft.com/office/officeart/2005/8/layout/pictureOrgChart+Icon"/>
    <dgm:cxn modelId="{A48883AC-DDC9-4AF5-848A-F20C4C2EDADB}" type="presParOf" srcId="{F484F388-72B4-4E22-8BCB-8262C5EF62AE}" destId="{3103F006-F957-4008-8C65-C51740315EC6}" srcOrd="2" destOrd="0" presId="urn:microsoft.com/office/officeart/2005/8/layout/pictureOrgChart+Icon"/>
    <dgm:cxn modelId="{088C829F-F51D-477E-843B-21B983D2F7D5}" type="presParOf" srcId="{24C95966-EE8C-45B5-A50C-332340C7DC21}" destId="{6CDAB9E8-BEA5-4874-8949-E4387CC813A8}" srcOrd="2" destOrd="0" presId="urn:microsoft.com/office/officeart/2005/8/layout/pictureOrgChart+Icon"/>
    <dgm:cxn modelId="{BBCE3767-9033-4431-900E-0E5A581661D5}" type="presParOf" srcId="{24C95966-EE8C-45B5-A50C-332340C7DC21}" destId="{A13B2F07-4C29-47A2-AD40-50DCE12286E0}" srcOrd="3" destOrd="0" presId="urn:microsoft.com/office/officeart/2005/8/layout/pictureOrgChart+Icon"/>
    <dgm:cxn modelId="{88FBDCE5-2378-49C9-868A-A8045AED2143}" type="presParOf" srcId="{A13B2F07-4C29-47A2-AD40-50DCE12286E0}" destId="{F21FE05E-B067-4A9E-BA00-40E035A00276}" srcOrd="0" destOrd="0" presId="urn:microsoft.com/office/officeart/2005/8/layout/pictureOrgChart+Icon"/>
    <dgm:cxn modelId="{B87D215A-6799-424A-B211-AA7FAAFE4B3B}" type="presParOf" srcId="{F21FE05E-B067-4A9E-BA00-40E035A00276}" destId="{45DA4B83-3178-4C8C-885E-DC6CE464DD97}" srcOrd="0" destOrd="0" presId="urn:microsoft.com/office/officeart/2005/8/layout/pictureOrgChart+Icon"/>
    <dgm:cxn modelId="{FA3E7BD9-EDE4-4DAF-8FC8-D5797DE77001}" type="presParOf" srcId="{F21FE05E-B067-4A9E-BA00-40E035A00276}" destId="{F20138B2-60D8-4395-BD11-DFC5AC82D23B}" srcOrd="1" destOrd="0" presId="urn:microsoft.com/office/officeart/2005/8/layout/pictureOrgChart+Icon"/>
    <dgm:cxn modelId="{9F38D05E-E83F-4E62-877D-C0F7C09F5FE9}" type="presParOf" srcId="{F21FE05E-B067-4A9E-BA00-40E035A00276}" destId="{29E1B83F-4F40-46F0-8828-0B78B37B067B}" srcOrd="2" destOrd="0" presId="urn:microsoft.com/office/officeart/2005/8/layout/pictureOrgChart+Icon"/>
    <dgm:cxn modelId="{585A9440-6B97-43BA-927C-4BD2BEBD5735}" type="presParOf" srcId="{A13B2F07-4C29-47A2-AD40-50DCE12286E0}" destId="{06B90C7D-0505-44D2-A7B4-DDD7EAA3DE20}" srcOrd="1" destOrd="0" presId="urn:microsoft.com/office/officeart/2005/8/layout/pictureOrgChart+Icon"/>
    <dgm:cxn modelId="{6F57C7ED-EFBF-4CFC-8767-68819C4B579F}" type="presParOf" srcId="{A13B2F07-4C29-47A2-AD40-50DCE12286E0}" destId="{A66EBB57-7A62-475E-A6F9-4382429B94FC}" srcOrd="2" destOrd="0" presId="urn:microsoft.com/office/officeart/2005/8/layout/pictureOrgChart+Icon"/>
    <dgm:cxn modelId="{BBACD439-F441-408F-844D-DC5CE5A95880}" type="presParOf" srcId="{24C95966-EE8C-45B5-A50C-332340C7DC21}" destId="{EF46B078-D144-471D-9724-5E5B1246C096}" srcOrd="4" destOrd="0" presId="urn:microsoft.com/office/officeart/2005/8/layout/pictureOrgChart+Icon"/>
    <dgm:cxn modelId="{1C558B1C-B166-44F5-A97C-1055DEE65354}" type="presParOf" srcId="{24C95966-EE8C-45B5-A50C-332340C7DC21}" destId="{2841FF30-0963-4BA1-B647-5F1D9A07AB6F}" srcOrd="5" destOrd="0" presId="urn:microsoft.com/office/officeart/2005/8/layout/pictureOrgChart+Icon"/>
    <dgm:cxn modelId="{372A70DC-E064-4798-B34E-05317DB779D6}" type="presParOf" srcId="{2841FF30-0963-4BA1-B647-5F1D9A07AB6F}" destId="{FF102DD9-411E-4948-BBFB-2F5346DE5CA3}" srcOrd="0" destOrd="0" presId="urn:microsoft.com/office/officeart/2005/8/layout/pictureOrgChart+Icon"/>
    <dgm:cxn modelId="{195BA700-BC21-4231-84BA-F7D140BD6356}" type="presParOf" srcId="{FF102DD9-411E-4948-BBFB-2F5346DE5CA3}" destId="{FD967BA8-35A7-4087-87E6-BB77B1F9933D}" srcOrd="0" destOrd="0" presId="urn:microsoft.com/office/officeart/2005/8/layout/pictureOrgChart+Icon"/>
    <dgm:cxn modelId="{C493B73F-3993-46C3-861E-045C20E313CD}" type="presParOf" srcId="{FF102DD9-411E-4948-BBFB-2F5346DE5CA3}" destId="{4E27399F-7D4D-4D34-AE3C-4622932CFA39}" srcOrd="1" destOrd="0" presId="urn:microsoft.com/office/officeart/2005/8/layout/pictureOrgChart+Icon"/>
    <dgm:cxn modelId="{F271727E-A44C-49F2-953E-983AE40ED529}" type="presParOf" srcId="{FF102DD9-411E-4948-BBFB-2F5346DE5CA3}" destId="{5EC478B4-FEDB-4E7E-AE0E-EC6EF929C121}" srcOrd="2" destOrd="0" presId="urn:microsoft.com/office/officeart/2005/8/layout/pictureOrgChart+Icon"/>
    <dgm:cxn modelId="{3925AF30-EEA9-4528-BD4A-2F78A412A4D6}" type="presParOf" srcId="{2841FF30-0963-4BA1-B647-5F1D9A07AB6F}" destId="{FAC14256-C333-4AC3-8C09-9D5565D525A7}" srcOrd="1" destOrd="0" presId="urn:microsoft.com/office/officeart/2005/8/layout/pictureOrgChart+Icon"/>
    <dgm:cxn modelId="{4702D619-A0B5-469B-8BC2-97E93AAFCFBB}" type="presParOf" srcId="{2841FF30-0963-4BA1-B647-5F1D9A07AB6F}" destId="{2B43FD6C-3563-456C-B181-36AF09296A64}" srcOrd="2" destOrd="0" presId="urn:microsoft.com/office/officeart/2005/8/layout/pictureOrgChart+Icon"/>
    <dgm:cxn modelId="{54A5F29F-2BE9-4676-BE6B-63F87DF0FE7E}" type="presParOf" srcId="{45B4AE16-600E-465B-889B-7F85B6161D77}" destId="{3AF9F7A9-ABC7-4705-BCF6-3753B5B58422}" srcOrd="2" destOrd="0" presId="urn:microsoft.com/office/officeart/2005/8/layout/pictureOrgChart+Icon"/>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46B078-D144-471D-9724-5E5B1246C096}">
      <dsp:nvSpPr>
        <dsp:cNvPr id="0" name=""/>
        <dsp:cNvSpPr/>
      </dsp:nvSpPr>
      <dsp:spPr>
        <a:xfrm>
          <a:off x="5760719" y="2713055"/>
          <a:ext cx="3952288" cy="524983"/>
        </a:xfrm>
        <a:custGeom>
          <a:avLst/>
          <a:gdLst/>
          <a:ahLst/>
          <a:cxnLst/>
          <a:rect l="0" t="0" r="0" b="0"/>
          <a:pathLst>
            <a:path>
              <a:moveTo>
                <a:pt x="0" y="0"/>
              </a:moveTo>
              <a:lnTo>
                <a:pt x="0" y="262491"/>
              </a:lnTo>
              <a:lnTo>
                <a:pt x="3952288" y="262491"/>
              </a:lnTo>
              <a:lnTo>
                <a:pt x="3952288" y="524983"/>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CDAB9E8-BEA5-4874-8949-E4387CC813A8}">
      <dsp:nvSpPr>
        <dsp:cNvPr id="0" name=""/>
        <dsp:cNvSpPr/>
      </dsp:nvSpPr>
      <dsp:spPr>
        <a:xfrm>
          <a:off x="5714337" y="2713055"/>
          <a:ext cx="91440" cy="524983"/>
        </a:xfrm>
        <a:custGeom>
          <a:avLst/>
          <a:gdLst/>
          <a:ahLst/>
          <a:cxnLst/>
          <a:rect l="0" t="0" r="0" b="0"/>
          <a:pathLst>
            <a:path>
              <a:moveTo>
                <a:pt x="46382" y="0"/>
              </a:moveTo>
              <a:lnTo>
                <a:pt x="46382" y="262491"/>
              </a:lnTo>
              <a:lnTo>
                <a:pt x="45720" y="262491"/>
              </a:lnTo>
              <a:lnTo>
                <a:pt x="45720" y="524983"/>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A1C663D-1211-47B8-B440-93B10033AF92}">
      <dsp:nvSpPr>
        <dsp:cNvPr id="0" name=""/>
        <dsp:cNvSpPr/>
      </dsp:nvSpPr>
      <dsp:spPr>
        <a:xfrm>
          <a:off x="1807768" y="2713055"/>
          <a:ext cx="3952951" cy="524983"/>
        </a:xfrm>
        <a:custGeom>
          <a:avLst/>
          <a:gdLst/>
          <a:ahLst/>
          <a:cxnLst/>
          <a:rect l="0" t="0" r="0" b="0"/>
          <a:pathLst>
            <a:path>
              <a:moveTo>
                <a:pt x="3952951" y="0"/>
              </a:moveTo>
              <a:lnTo>
                <a:pt x="3952951" y="262491"/>
              </a:lnTo>
              <a:lnTo>
                <a:pt x="0" y="262491"/>
              </a:lnTo>
              <a:lnTo>
                <a:pt x="0" y="524983"/>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24FB26F-30C5-493D-8768-DFD7D789003B}">
      <dsp:nvSpPr>
        <dsp:cNvPr id="0" name=""/>
        <dsp:cNvSpPr/>
      </dsp:nvSpPr>
      <dsp:spPr>
        <a:xfrm>
          <a:off x="1041529" y="1463094"/>
          <a:ext cx="9438379" cy="1249960"/>
        </a:xfrm>
        <a:prstGeom prst="rect">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50000" r="50000" b="50000"/>
          </a:path>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26013" tIns="17780" rIns="17780" bIns="17780" numCol="1" spcCol="1270" anchor="ctr" anchorCtr="0">
          <a:noAutofit/>
        </a:bodyPr>
        <a:lstStyle/>
        <a:p>
          <a:pPr lvl="0" algn="ctr" defTabSz="1244600">
            <a:lnSpc>
              <a:spcPct val="100000"/>
            </a:lnSpc>
            <a:spcBef>
              <a:spcPct val="0"/>
            </a:spcBef>
            <a:spcAft>
              <a:spcPts val="0"/>
            </a:spcAft>
          </a:pPr>
          <a:r>
            <a:rPr lang="en-US" sz="2800" b="1" kern="1200" dirty="0">
              <a:solidFill>
                <a:schemeClr val="tx1"/>
              </a:solidFill>
              <a:latin typeface="Times New Roman" panose="02020603050405020304" pitchFamily="18" charset="0"/>
              <a:cs typeface="Times New Roman" panose="02020603050405020304" pitchFamily="18" charset="0"/>
            </a:rPr>
            <a:t>  </a:t>
          </a:r>
          <a:r>
            <a:rPr lang="en-US" sz="2800" b="1" kern="1200" dirty="0" smtClean="0">
              <a:solidFill>
                <a:schemeClr val="tx1"/>
              </a:solidFill>
              <a:latin typeface="Times New Roman" panose="02020603050405020304" pitchFamily="18" charset="0"/>
              <a:cs typeface="Times New Roman" panose="02020603050405020304" pitchFamily="18" charset="0"/>
            </a:rPr>
            <a:t>BÀI 3: PHONG TRÀO VĂN HÓA PHỤC HƯNG VÀ</a:t>
          </a:r>
        </a:p>
        <a:p>
          <a:pPr lvl="0" algn="ctr" defTabSz="1244600">
            <a:lnSpc>
              <a:spcPct val="100000"/>
            </a:lnSpc>
            <a:spcBef>
              <a:spcPct val="0"/>
            </a:spcBef>
            <a:spcAft>
              <a:spcPts val="0"/>
            </a:spcAft>
          </a:pPr>
          <a:r>
            <a:rPr lang="en-US" sz="2800" b="1" kern="1200" dirty="0" smtClean="0">
              <a:solidFill>
                <a:schemeClr val="tx1"/>
              </a:solidFill>
              <a:latin typeface="Times New Roman" panose="02020603050405020304" pitchFamily="18" charset="0"/>
              <a:cs typeface="Times New Roman" panose="02020603050405020304" pitchFamily="18" charset="0"/>
            </a:rPr>
            <a:t> CẢI CÁCH TÔN GIÁO</a:t>
          </a:r>
          <a:endParaRPr lang="en-US" sz="2800" b="1" kern="1200" dirty="0">
            <a:solidFill>
              <a:schemeClr val="tx1"/>
            </a:solidFill>
            <a:latin typeface="Times New Roman" panose="02020603050405020304" pitchFamily="18" charset="0"/>
            <a:cs typeface="Times New Roman" panose="02020603050405020304" pitchFamily="18" charset="0"/>
          </a:endParaRPr>
        </a:p>
      </dsp:txBody>
      <dsp:txXfrm>
        <a:off x="1041529" y="1463094"/>
        <a:ext cx="9438379" cy="1249960"/>
      </dsp:txXfrm>
    </dsp:sp>
    <dsp:sp modelId="{15E15C7F-7B6F-4BF8-A19C-A50A25AF032F}">
      <dsp:nvSpPr>
        <dsp:cNvPr id="0" name=""/>
        <dsp:cNvSpPr/>
      </dsp:nvSpPr>
      <dsp:spPr>
        <a:xfrm>
          <a:off x="1355425" y="1628449"/>
          <a:ext cx="749976" cy="999968"/>
        </a:xfrm>
        <a:prstGeom prst="rect">
          <a:avLst/>
        </a:prstGeom>
        <a:blipFill>
          <a:blip xmlns:r="http://schemas.openxmlformats.org/officeDocument/2006/relationships" r:embed="rId1"/>
          <a:stretch>
            <a:fillRect l="-39000" r="-39000"/>
          </a:stretch>
        </a:blip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6FFB21CD-8098-43E5-A3AE-71C8846AA5C9}">
      <dsp:nvSpPr>
        <dsp:cNvPr id="0" name=""/>
        <dsp:cNvSpPr/>
      </dsp:nvSpPr>
      <dsp:spPr>
        <a:xfrm>
          <a:off x="2687" y="3238039"/>
          <a:ext cx="3610161" cy="1249960"/>
        </a:xfrm>
        <a:prstGeom prst="rect">
          <a:avLst/>
        </a:prstGeom>
        <a:gradFill rotWithShape="0">
          <a:gsLst>
            <a:gs pos="0">
              <a:schemeClr val="accent4">
                <a:lumMod val="0"/>
                <a:lumOff val="100000"/>
              </a:schemeClr>
            </a:gs>
            <a:gs pos="35000">
              <a:schemeClr val="accent4">
                <a:lumMod val="0"/>
                <a:lumOff val="100000"/>
              </a:schemeClr>
            </a:gs>
            <a:gs pos="100000">
              <a:schemeClr val="accent4">
                <a:lumMod val="100000"/>
              </a:schemeClr>
            </a:gs>
          </a:gsLst>
          <a:path path="circle">
            <a:fillToRect l="100000" t="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26013"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latin typeface="Times New Roman" panose="02020603050405020304" pitchFamily="18" charset="0"/>
              <a:cs typeface="Times New Roman" panose="02020603050405020304" pitchFamily="18" charset="0"/>
            </a:rPr>
            <a:t>1. </a:t>
          </a:r>
          <a:r>
            <a:rPr lang="en-US" sz="2800" kern="1200" dirty="0" err="1" smtClean="0">
              <a:solidFill>
                <a:schemeClr val="tx1"/>
              </a:solidFill>
              <a:latin typeface="Times New Roman" panose="02020603050405020304" pitchFamily="18" charset="0"/>
              <a:cs typeface="Times New Roman" panose="02020603050405020304" pitchFamily="18" charset="0"/>
            </a:rPr>
            <a:t>Những</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biến</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đổi</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về</a:t>
          </a:r>
          <a:r>
            <a:rPr lang="en-US" sz="2800" kern="1200" dirty="0" smtClean="0">
              <a:solidFill>
                <a:schemeClr val="tx1"/>
              </a:solidFill>
              <a:latin typeface="Times New Roman" panose="02020603050405020304" pitchFamily="18" charset="0"/>
              <a:cs typeface="Times New Roman" panose="02020603050405020304" pitchFamily="18" charset="0"/>
            </a:rPr>
            <a:t> KT-XH </a:t>
          </a:r>
          <a:r>
            <a:rPr lang="en-US" sz="2800" kern="1200" dirty="0" err="1" smtClean="0">
              <a:solidFill>
                <a:schemeClr val="tx1"/>
              </a:solidFill>
              <a:latin typeface="Times New Roman" panose="02020603050405020304" pitchFamily="18" charset="0"/>
              <a:cs typeface="Times New Roman" panose="02020603050405020304" pitchFamily="18" charset="0"/>
            </a:rPr>
            <a:t>Tây</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Âu</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từ</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thế</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kỉ</a:t>
          </a:r>
          <a:r>
            <a:rPr lang="en-US" sz="2800" kern="1200" dirty="0" smtClean="0">
              <a:solidFill>
                <a:schemeClr val="tx1"/>
              </a:solidFill>
              <a:latin typeface="Times New Roman" panose="02020603050405020304" pitchFamily="18" charset="0"/>
              <a:cs typeface="Times New Roman" panose="02020603050405020304" pitchFamily="18" charset="0"/>
            </a:rPr>
            <a:t> XIII-XVI</a:t>
          </a:r>
          <a:endParaRPr lang="en-US" sz="2800" kern="1200" dirty="0">
            <a:solidFill>
              <a:schemeClr val="tx1"/>
            </a:solidFill>
            <a:latin typeface="Times New Roman" panose="02020603050405020304" pitchFamily="18" charset="0"/>
            <a:cs typeface="Times New Roman" panose="02020603050405020304" pitchFamily="18" charset="0"/>
          </a:endParaRPr>
        </a:p>
      </dsp:txBody>
      <dsp:txXfrm>
        <a:off x="2687" y="3238039"/>
        <a:ext cx="3610161" cy="1249960"/>
      </dsp:txXfrm>
    </dsp:sp>
    <dsp:sp modelId="{11DDB7AD-C717-4F5E-8098-2955C1E898D6}">
      <dsp:nvSpPr>
        <dsp:cNvPr id="0" name=""/>
        <dsp:cNvSpPr/>
      </dsp:nvSpPr>
      <dsp:spPr>
        <a:xfrm>
          <a:off x="106416" y="3349965"/>
          <a:ext cx="749976" cy="999968"/>
        </a:xfrm>
        <a:prstGeom prst="rect">
          <a:avLst/>
        </a:prstGeom>
        <a:blipFill>
          <a:blip xmlns:r="http://schemas.openxmlformats.org/officeDocument/2006/relationships" r:embed="rId1"/>
          <a:srcRect/>
          <a:stretch>
            <a:fillRect l="-39000" r="-39000"/>
          </a:stretch>
        </a:blip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45DA4B83-3178-4C8C-885E-DC6CE464DD97}">
      <dsp:nvSpPr>
        <dsp:cNvPr id="0" name=""/>
        <dsp:cNvSpPr/>
      </dsp:nvSpPr>
      <dsp:spPr>
        <a:xfrm>
          <a:off x="4137832" y="3238039"/>
          <a:ext cx="3244448" cy="1249960"/>
        </a:xfrm>
        <a:prstGeom prst="rect">
          <a:avLst/>
        </a:prstGeom>
        <a:gradFill rotWithShape="0">
          <a:gsLst>
            <a:gs pos="0">
              <a:schemeClr val="accent4">
                <a:lumMod val="0"/>
                <a:lumOff val="100000"/>
              </a:schemeClr>
            </a:gs>
            <a:gs pos="35000">
              <a:schemeClr val="accent4">
                <a:lumMod val="0"/>
                <a:lumOff val="100000"/>
              </a:schemeClr>
            </a:gs>
            <a:gs pos="100000">
              <a:schemeClr val="accent4">
                <a:lumMod val="100000"/>
              </a:schemeClr>
            </a:gs>
          </a:gsLst>
          <a:path path="circle">
            <a:fillToRect l="100000" t="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26013" tIns="17780" rIns="17780" bIns="17780" numCol="1" spcCol="1270" anchor="ctr" anchorCtr="0">
          <a:noAutofit/>
        </a:bodyPr>
        <a:lstStyle/>
        <a:p>
          <a:pPr lvl="0" algn="ctr" defTabSz="1244600">
            <a:lnSpc>
              <a:spcPct val="100000"/>
            </a:lnSpc>
            <a:spcBef>
              <a:spcPct val="0"/>
            </a:spcBef>
            <a:spcAft>
              <a:spcPts val="0"/>
            </a:spcAft>
          </a:pPr>
          <a:r>
            <a:rPr lang="en-US" sz="2800" kern="1200" dirty="0" smtClean="0">
              <a:solidFill>
                <a:schemeClr val="tx1"/>
              </a:solidFill>
              <a:latin typeface="Times New Roman" panose="02020603050405020304" pitchFamily="18" charset="0"/>
              <a:cs typeface="Times New Roman" panose="02020603050405020304" pitchFamily="18" charset="0"/>
            </a:rPr>
            <a:t>2. </a:t>
          </a:r>
          <a:r>
            <a:rPr lang="en-US" sz="2800" kern="1200" dirty="0" err="1" smtClean="0">
              <a:solidFill>
                <a:schemeClr val="tx1"/>
              </a:solidFill>
              <a:latin typeface="Times New Roman" panose="02020603050405020304" pitchFamily="18" charset="0"/>
              <a:cs typeface="Times New Roman" panose="02020603050405020304" pitchFamily="18" charset="0"/>
            </a:rPr>
            <a:t>Phong</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trào</a:t>
          </a:r>
          <a:r>
            <a:rPr lang="en-US" sz="2800" kern="1200" dirty="0" smtClean="0">
              <a:solidFill>
                <a:schemeClr val="tx1"/>
              </a:solidFill>
              <a:latin typeface="Times New Roman" panose="02020603050405020304" pitchFamily="18" charset="0"/>
              <a:cs typeface="Times New Roman" panose="02020603050405020304" pitchFamily="18" charset="0"/>
            </a:rPr>
            <a:t> </a:t>
          </a:r>
        </a:p>
        <a:p>
          <a:pPr lvl="0" algn="ctr" defTabSz="1244600">
            <a:lnSpc>
              <a:spcPct val="100000"/>
            </a:lnSpc>
            <a:spcBef>
              <a:spcPct val="0"/>
            </a:spcBef>
            <a:spcAft>
              <a:spcPts val="0"/>
            </a:spcAft>
          </a:pPr>
          <a:r>
            <a:rPr lang="en-US" sz="2800" kern="1200" dirty="0" err="1" smtClean="0">
              <a:solidFill>
                <a:schemeClr val="tx1"/>
              </a:solidFill>
              <a:latin typeface="Times New Roman" panose="02020603050405020304" pitchFamily="18" charset="0"/>
              <a:cs typeface="Times New Roman" panose="02020603050405020304" pitchFamily="18" charset="0"/>
            </a:rPr>
            <a:t>Văn</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hóa</a:t>
          </a:r>
          <a:r>
            <a:rPr lang="en-US" sz="2800" kern="1200" dirty="0" smtClean="0">
              <a:solidFill>
                <a:schemeClr val="tx1"/>
              </a:solidFill>
              <a:latin typeface="Times New Roman" panose="02020603050405020304" pitchFamily="18" charset="0"/>
              <a:cs typeface="Times New Roman" panose="02020603050405020304" pitchFamily="18" charset="0"/>
            </a:rPr>
            <a:t> </a:t>
          </a:r>
        </a:p>
        <a:p>
          <a:pPr lvl="0" algn="ctr" defTabSz="1244600">
            <a:lnSpc>
              <a:spcPct val="100000"/>
            </a:lnSpc>
            <a:spcBef>
              <a:spcPct val="0"/>
            </a:spcBef>
            <a:spcAft>
              <a:spcPts val="0"/>
            </a:spcAft>
          </a:pPr>
          <a:r>
            <a:rPr lang="en-US" sz="2800" kern="1200" dirty="0" err="1" smtClean="0">
              <a:solidFill>
                <a:schemeClr val="tx1"/>
              </a:solidFill>
              <a:latin typeface="Times New Roman" panose="02020603050405020304" pitchFamily="18" charset="0"/>
              <a:cs typeface="Times New Roman" panose="02020603050405020304" pitchFamily="18" charset="0"/>
            </a:rPr>
            <a:t>Phục</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hưng</a:t>
          </a:r>
          <a:endParaRPr lang="en-US" sz="2800" kern="1200" dirty="0">
            <a:solidFill>
              <a:schemeClr val="tx1"/>
            </a:solidFill>
            <a:latin typeface="Times New Roman" panose="02020603050405020304" pitchFamily="18" charset="0"/>
            <a:cs typeface="Times New Roman" panose="02020603050405020304" pitchFamily="18" charset="0"/>
          </a:endParaRPr>
        </a:p>
      </dsp:txBody>
      <dsp:txXfrm>
        <a:off x="4137832" y="3238039"/>
        <a:ext cx="3244448" cy="1249960"/>
      </dsp:txXfrm>
    </dsp:sp>
    <dsp:sp modelId="{F20138B2-60D8-4395-BD11-DFC5AC82D23B}">
      <dsp:nvSpPr>
        <dsp:cNvPr id="0" name=""/>
        <dsp:cNvSpPr/>
      </dsp:nvSpPr>
      <dsp:spPr>
        <a:xfrm>
          <a:off x="4355028" y="3384784"/>
          <a:ext cx="749976" cy="999968"/>
        </a:xfrm>
        <a:prstGeom prst="rect">
          <a:avLst/>
        </a:prstGeom>
        <a:blipFill>
          <a:blip xmlns:r="http://schemas.openxmlformats.org/officeDocument/2006/relationships" r:embed="rId1"/>
          <a:stretch>
            <a:fillRect l="-39000" r="-39000"/>
          </a:stretch>
        </a:blip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FD967BA8-35A7-4087-87E6-BB77B1F9933D}">
      <dsp:nvSpPr>
        <dsp:cNvPr id="0" name=""/>
        <dsp:cNvSpPr/>
      </dsp:nvSpPr>
      <dsp:spPr>
        <a:xfrm>
          <a:off x="7907264" y="3238039"/>
          <a:ext cx="3611486" cy="1249960"/>
        </a:xfrm>
        <a:prstGeom prst="rect">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100000" b="100000"/>
          </a:path>
          <a:tileRect t="-100000" r="-100000"/>
        </a:gradFill>
        <a:ln w="28575">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26013"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latin typeface="Times New Roman" panose="02020603050405020304" pitchFamily="18" charset="0"/>
              <a:cs typeface="Times New Roman" panose="02020603050405020304" pitchFamily="18" charset="0"/>
            </a:rPr>
            <a:t>3. </a:t>
          </a:r>
          <a:r>
            <a:rPr lang="en-US" sz="2800" kern="1200" dirty="0" err="1" smtClean="0">
              <a:solidFill>
                <a:schemeClr val="tx1"/>
              </a:solidFill>
              <a:latin typeface="Times New Roman" panose="02020603050405020304" pitchFamily="18" charset="0"/>
              <a:cs typeface="Times New Roman" panose="02020603050405020304" pitchFamily="18" charset="0"/>
            </a:rPr>
            <a:t>Phong</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trào</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cải</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cách</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tôn</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giáo</a:t>
          </a:r>
          <a:endParaRPr lang="en-US" sz="2800" kern="1200" dirty="0">
            <a:solidFill>
              <a:schemeClr val="tx1"/>
            </a:solidFill>
            <a:latin typeface="Times New Roman" panose="02020603050405020304" pitchFamily="18" charset="0"/>
            <a:cs typeface="Times New Roman" panose="02020603050405020304" pitchFamily="18" charset="0"/>
          </a:endParaRPr>
        </a:p>
      </dsp:txBody>
      <dsp:txXfrm>
        <a:off x="7907264" y="3238039"/>
        <a:ext cx="3611486" cy="1249960"/>
      </dsp:txXfrm>
    </dsp:sp>
    <dsp:sp modelId="{4E27399F-7D4D-4D34-AE3C-4622932CFA39}">
      <dsp:nvSpPr>
        <dsp:cNvPr id="0" name=""/>
        <dsp:cNvSpPr/>
      </dsp:nvSpPr>
      <dsp:spPr>
        <a:xfrm>
          <a:off x="7967077" y="3350225"/>
          <a:ext cx="749976" cy="999968"/>
        </a:xfrm>
        <a:prstGeom prst="rect">
          <a:avLst/>
        </a:prstGeom>
        <a:blipFill>
          <a:blip xmlns:r="http://schemas.openxmlformats.org/officeDocument/2006/relationships" r:embed="rId1"/>
          <a:stretch>
            <a:fillRect/>
          </a:stretch>
        </a:blip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ictureOrgChart+Icon">
  <dgm:title val="Picture Organization Chart"/>
  <dgm:desc val="Use to show hierarchical information or reporting relationships in an organization, with corresponding pictures. The assistant shape and the Org Chart hanging layouts are available with this layout."/>
  <dgm:catLst>
    <dgm:cat type="hierarchy" pri="1050"/>
    <dgm:cat type="officeonline" pri="1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1" styleLbl="alignImgPlace1">
              <dgm:alg type="sp"/>
              <dgm:shape xmlns:r="http://schemas.openxmlformats.org/officeDocument/2006/relationships" type="rect" r:blip="" blipPhldr="1">
                <dgm:adjLst/>
              </dgm:shape>
              <dgm:presOf/>
              <dgm:constrLst/>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 styleLbl="alignImgPlace1">
                    <dgm:alg type="sp"/>
                    <dgm:shape xmlns:r="http://schemas.openxmlformats.org/officeDocument/2006/relationships" type="rect" r:blip="" blipPhldr="1">
                      <dgm:adjLst/>
                    </dgm:shape>
                    <dgm:presOf/>
                    <dgm:constrLst/>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3" styleLbl="alignImgPlace1">
                    <dgm:alg type="sp"/>
                    <dgm:shape xmlns:r="http://schemas.openxmlformats.org/officeDocument/2006/relationships" type="rect" r:blip="" blipPhldr="1">
                      <dgm:adjLst/>
                    </dgm:shape>
                    <dgm:presOf/>
                    <dgm:constrLst/>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7FED54-8BF0-4B49-9519-21811B11DFEE}" type="datetimeFigureOut">
              <a:rPr lang="en-US" smtClean="0"/>
              <a:t>30/07/2022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BF940F-54FF-42A9-B843-2ECF6D2AADAF}" type="slidenum">
              <a:rPr lang="en-US" smtClean="0"/>
              <a:t>‹#›</a:t>
            </a:fld>
            <a:endParaRPr lang="en-US"/>
          </a:p>
        </p:txBody>
      </p:sp>
    </p:spTree>
    <p:extLst>
      <p:ext uri="{BB962C8B-B14F-4D97-AF65-F5344CB8AC3E}">
        <p14:creationId xmlns:p14="http://schemas.microsoft.com/office/powerpoint/2010/main" val="2272993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cs typeface="Arial"/>
              <a:sym typeface="Arial"/>
            </a:endParaRPr>
          </a:p>
        </p:txBody>
      </p:sp>
    </p:spTree>
    <p:extLst>
      <p:ext uri="{BB962C8B-B14F-4D97-AF65-F5344CB8AC3E}">
        <p14:creationId xmlns:p14="http://schemas.microsoft.com/office/powerpoint/2010/main" val="607309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0"/>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449263" algn="l"/>
                <a:tab pos="898525" algn="l"/>
                <a:tab pos="1347788" algn="l"/>
                <a:tab pos="1797050" algn="l"/>
                <a:tab pos="2246313" algn="l"/>
                <a:tab pos="2695575" algn="l"/>
              </a:tabLst>
              <a:defRPr>
                <a:solidFill>
                  <a:schemeClr val="tx1"/>
                </a:solidFill>
                <a:latin typeface="Arial" panose="020B0604020202020204" pitchFamily="34" charset="0"/>
              </a:defRPr>
            </a:lvl1pPr>
            <a:lvl2pPr marL="742950" indent="-285750">
              <a:tabLst>
                <a:tab pos="449263" algn="l"/>
                <a:tab pos="898525" algn="l"/>
                <a:tab pos="1347788" algn="l"/>
                <a:tab pos="1797050" algn="l"/>
                <a:tab pos="2246313" algn="l"/>
                <a:tab pos="2695575" algn="l"/>
              </a:tabLst>
              <a:defRPr>
                <a:solidFill>
                  <a:schemeClr val="tx1"/>
                </a:solidFill>
                <a:latin typeface="Arial" panose="020B0604020202020204" pitchFamily="34" charset="0"/>
              </a:defRPr>
            </a:lvl2pPr>
            <a:lvl3pPr marL="1143000" indent="-228600">
              <a:tabLst>
                <a:tab pos="449263" algn="l"/>
                <a:tab pos="898525" algn="l"/>
                <a:tab pos="1347788" algn="l"/>
                <a:tab pos="1797050" algn="l"/>
                <a:tab pos="2246313" algn="l"/>
                <a:tab pos="2695575" algn="l"/>
              </a:tabLst>
              <a:defRPr>
                <a:solidFill>
                  <a:schemeClr val="tx1"/>
                </a:solidFill>
                <a:latin typeface="Arial" panose="020B0604020202020204" pitchFamily="34" charset="0"/>
              </a:defRPr>
            </a:lvl3pPr>
            <a:lvl4pPr marL="1600200" indent="-228600">
              <a:tabLst>
                <a:tab pos="449263" algn="l"/>
                <a:tab pos="898525" algn="l"/>
                <a:tab pos="1347788" algn="l"/>
                <a:tab pos="1797050" algn="l"/>
                <a:tab pos="2246313" algn="l"/>
                <a:tab pos="2695575" algn="l"/>
              </a:tabLst>
              <a:defRPr>
                <a:solidFill>
                  <a:schemeClr val="tx1"/>
                </a:solidFill>
                <a:latin typeface="Arial" panose="020B0604020202020204" pitchFamily="34" charset="0"/>
              </a:defRPr>
            </a:lvl4pPr>
            <a:lvl5pPr marL="2057400" indent="-228600">
              <a:tabLst>
                <a:tab pos="449263" algn="l"/>
                <a:tab pos="898525" algn="l"/>
                <a:tab pos="1347788" algn="l"/>
                <a:tab pos="1797050" algn="l"/>
                <a:tab pos="2246313" algn="l"/>
                <a:tab pos="269557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defRPr>
            </a:lvl9pPr>
          </a:lstStyle>
          <a:p>
            <a:fld id="{AC4185FB-CE58-494A-85AB-407C8C59D75A}" type="slidenum">
              <a:rPr lang="vi-VN" altLang="en-US" smtClean="0">
                <a:solidFill>
                  <a:srgbClr val="000000"/>
                </a:solidFill>
                <a:latin typeface="Times New Roman" panose="02020603050405020304" pitchFamily="18" charset="0"/>
                <a:cs typeface="Lucida Sans Unicode" panose="020B0602030504020204" pitchFamily="34" charset="0"/>
              </a:rPr>
              <a:pPr/>
              <a:t>41</a:t>
            </a:fld>
            <a:endParaRPr lang="vi-VN" altLang="en-US" smtClean="0">
              <a:solidFill>
                <a:srgbClr val="000000"/>
              </a:solidFill>
              <a:latin typeface="Times New Roman" panose="02020603050405020304" pitchFamily="18" charset="0"/>
              <a:cs typeface="Lucida Sans Unicode" panose="020B0602030504020204" pitchFamily="34" charset="0"/>
            </a:endParaRPr>
          </a:p>
        </p:txBody>
      </p:sp>
      <p:sp>
        <p:nvSpPr>
          <p:cNvPr id="43011" name="Rectangle 1"/>
          <p:cNvSpPr>
            <a:spLocks noGrp="1" noRot="1" noChangeAspect="1" noChangeArrowheads="1" noTextEdit="1"/>
          </p:cNvSpPr>
          <p:nvPr>
            <p:ph type="sldImg"/>
          </p:nvPr>
        </p:nvSpPr>
        <p:spPr>
          <a:xfrm>
            <a:off x="381000" y="695325"/>
            <a:ext cx="6096000" cy="3429000"/>
          </a:xfrm>
          <a:solidFill>
            <a:srgbClr val="FFFFFF"/>
          </a:solidFill>
          <a:ln/>
        </p:spPr>
      </p:sp>
      <p:sp>
        <p:nvSpPr>
          <p:cNvPr id="43012" name="Text Box 2"/>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4106127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C88315-2BE9-49D9-AE8B-7C21BED64DC5}" type="datetimeFigureOut">
              <a:rPr lang="en-US" smtClean="0"/>
              <a:t>30/07/2022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78842-060D-4467-9060-EAD4F9F9388F}" type="slidenum">
              <a:rPr lang="en-US" smtClean="0"/>
              <a:t>‹#›</a:t>
            </a:fld>
            <a:endParaRPr lang="en-US"/>
          </a:p>
        </p:txBody>
      </p:sp>
    </p:spTree>
    <p:extLst>
      <p:ext uri="{BB962C8B-B14F-4D97-AF65-F5344CB8AC3E}">
        <p14:creationId xmlns:p14="http://schemas.microsoft.com/office/powerpoint/2010/main" val="2536597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C88315-2BE9-49D9-AE8B-7C21BED64DC5}" type="datetimeFigureOut">
              <a:rPr lang="en-US" smtClean="0"/>
              <a:t>30/07/2022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78842-060D-4467-9060-EAD4F9F9388F}" type="slidenum">
              <a:rPr lang="en-US" smtClean="0"/>
              <a:t>‹#›</a:t>
            </a:fld>
            <a:endParaRPr lang="en-US"/>
          </a:p>
        </p:txBody>
      </p:sp>
    </p:spTree>
    <p:extLst>
      <p:ext uri="{BB962C8B-B14F-4D97-AF65-F5344CB8AC3E}">
        <p14:creationId xmlns:p14="http://schemas.microsoft.com/office/powerpoint/2010/main" val="2530466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C88315-2BE9-49D9-AE8B-7C21BED64DC5}" type="datetimeFigureOut">
              <a:rPr lang="en-US" smtClean="0"/>
              <a:t>30/07/2022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78842-060D-4467-9060-EAD4F9F9388F}" type="slidenum">
              <a:rPr lang="en-US" smtClean="0"/>
              <a:t>‹#›</a:t>
            </a:fld>
            <a:endParaRPr lang="en-US"/>
          </a:p>
        </p:txBody>
      </p:sp>
    </p:spTree>
    <p:extLst>
      <p:ext uri="{BB962C8B-B14F-4D97-AF65-F5344CB8AC3E}">
        <p14:creationId xmlns:p14="http://schemas.microsoft.com/office/powerpoint/2010/main" val="1252998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518088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C88315-2BE9-49D9-AE8B-7C21BED64DC5}" type="datetimeFigureOut">
              <a:rPr lang="en-US" smtClean="0"/>
              <a:t>30/07/2022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78842-060D-4467-9060-EAD4F9F9388F}" type="slidenum">
              <a:rPr lang="en-US" smtClean="0"/>
              <a:t>‹#›</a:t>
            </a:fld>
            <a:endParaRPr lang="en-US"/>
          </a:p>
        </p:txBody>
      </p:sp>
    </p:spTree>
    <p:extLst>
      <p:ext uri="{BB962C8B-B14F-4D97-AF65-F5344CB8AC3E}">
        <p14:creationId xmlns:p14="http://schemas.microsoft.com/office/powerpoint/2010/main" val="2711519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2C88315-2BE9-49D9-AE8B-7C21BED64DC5}" type="datetimeFigureOut">
              <a:rPr lang="en-US" smtClean="0"/>
              <a:t>30/07/2022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78842-060D-4467-9060-EAD4F9F9388F}" type="slidenum">
              <a:rPr lang="en-US" smtClean="0"/>
              <a:t>‹#›</a:t>
            </a:fld>
            <a:endParaRPr lang="en-US"/>
          </a:p>
        </p:txBody>
      </p:sp>
    </p:spTree>
    <p:extLst>
      <p:ext uri="{BB962C8B-B14F-4D97-AF65-F5344CB8AC3E}">
        <p14:creationId xmlns:p14="http://schemas.microsoft.com/office/powerpoint/2010/main" val="2053034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C88315-2BE9-49D9-AE8B-7C21BED64DC5}" type="datetimeFigureOut">
              <a:rPr lang="en-US" smtClean="0"/>
              <a:t>30/07/2022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578842-060D-4467-9060-EAD4F9F9388F}" type="slidenum">
              <a:rPr lang="en-US" smtClean="0"/>
              <a:t>‹#›</a:t>
            </a:fld>
            <a:endParaRPr lang="en-US"/>
          </a:p>
        </p:txBody>
      </p:sp>
    </p:spTree>
    <p:extLst>
      <p:ext uri="{BB962C8B-B14F-4D97-AF65-F5344CB8AC3E}">
        <p14:creationId xmlns:p14="http://schemas.microsoft.com/office/powerpoint/2010/main" val="2980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C88315-2BE9-49D9-AE8B-7C21BED64DC5}" type="datetimeFigureOut">
              <a:rPr lang="en-US" smtClean="0"/>
              <a:t>30/07/2022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578842-060D-4467-9060-EAD4F9F9388F}" type="slidenum">
              <a:rPr lang="en-US" smtClean="0"/>
              <a:t>‹#›</a:t>
            </a:fld>
            <a:endParaRPr lang="en-US"/>
          </a:p>
        </p:txBody>
      </p:sp>
    </p:spTree>
    <p:extLst>
      <p:ext uri="{BB962C8B-B14F-4D97-AF65-F5344CB8AC3E}">
        <p14:creationId xmlns:p14="http://schemas.microsoft.com/office/powerpoint/2010/main" val="1251071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C88315-2BE9-49D9-AE8B-7C21BED64DC5}" type="datetimeFigureOut">
              <a:rPr lang="en-US" smtClean="0"/>
              <a:t>30/07/2022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578842-060D-4467-9060-EAD4F9F9388F}" type="slidenum">
              <a:rPr lang="en-US" smtClean="0"/>
              <a:t>‹#›</a:t>
            </a:fld>
            <a:endParaRPr lang="en-US"/>
          </a:p>
        </p:txBody>
      </p:sp>
    </p:spTree>
    <p:extLst>
      <p:ext uri="{BB962C8B-B14F-4D97-AF65-F5344CB8AC3E}">
        <p14:creationId xmlns:p14="http://schemas.microsoft.com/office/powerpoint/2010/main" val="2721513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C88315-2BE9-49D9-AE8B-7C21BED64DC5}" type="datetimeFigureOut">
              <a:rPr lang="en-US" smtClean="0"/>
              <a:t>30/07/2022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578842-060D-4467-9060-EAD4F9F9388F}" type="slidenum">
              <a:rPr lang="en-US" smtClean="0"/>
              <a:t>‹#›</a:t>
            </a:fld>
            <a:endParaRPr lang="en-US"/>
          </a:p>
        </p:txBody>
      </p:sp>
    </p:spTree>
    <p:extLst>
      <p:ext uri="{BB962C8B-B14F-4D97-AF65-F5344CB8AC3E}">
        <p14:creationId xmlns:p14="http://schemas.microsoft.com/office/powerpoint/2010/main" val="174782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2C88315-2BE9-49D9-AE8B-7C21BED64DC5}" type="datetimeFigureOut">
              <a:rPr lang="en-US" smtClean="0"/>
              <a:t>30/07/2022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578842-060D-4467-9060-EAD4F9F9388F}" type="slidenum">
              <a:rPr lang="en-US" smtClean="0"/>
              <a:t>‹#›</a:t>
            </a:fld>
            <a:endParaRPr lang="en-US"/>
          </a:p>
        </p:txBody>
      </p:sp>
    </p:spTree>
    <p:extLst>
      <p:ext uri="{BB962C8B-B14F-4D97-AF65-F5344CB8AC3E}">
        <p14:creationId xmlns:p14="http://schemas.microsoft.com/office/powerpoint/2010/main" val="3310255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2C88315-2BE9-49D9-AE8B-7C21BED64DC5}" type="datetimeFigureOut">
              <a:rPr lang="en-US" smtClean="0"/>
              <a:t>30/07/2022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578842-060D-4467-9060-EAD4F9F9388F}" type="slidenum">
              <a:rPr lang="en-US" smtClean="0"/>
              <a:t>‹#›</a:t>
            </a:fld>
            <a:endParaRPr lang="en-US"/>
          </a:p>
        </p:txBody>
      </p:sp>
    </p:spTree>
    <p:extLst>
      <p:ext uri="{BB962C8B-B14F-4D97-AF65-F5344CB8AC3E}">
        <p14:creationId xmlns:p14="http://schemas.microsoft.com/office/powerpoint/2010/main" val="1910143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C88315-2BE9-49D9-AE8B-7C21BED64DC5}" type="datetimeFigureOut">
              <a:rPr lang="en-US" smtClean="0"/>
              <a:t>30/07/2022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578842-060D-4467-9060-EAD4F9F9388F}" type="slidenum">
              <a:rPr lang="en-US" smtClean="0"/>
              <a:t>‹#›</a:t>
            </a:fld>
            <a:endParaRPr lang="en-US"/>
          </a:p>
        </p:txBody>
      </p:sp>
    </p:spTree>
    <p:extLst>
      <p:ext uri="{BB962C8B-B14F-4D97-AF65-F5344CB8AC3E}">
        <p14:creationId xmlns:p14="http://schemas.microsoft.com/office/powerpoint/2010/main" val="1872205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fif"/><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34.jfif"/><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33.jfif"/><Relationship Id="rId4" Type="http://schemas.openxmlformats.org/officeDocument/2006/relationships/image" Target="../media/image32.jfif"/></Relationships>
</file>

<file path=ppt/slides/_rels/slide11.xml.rels><?xml version="1.0" encoding="UTF-8" standalone="yes"?>
<Relationships xmlns="http://schemas.openxmlformats.org/package/2006/relationships"><Relationship Id="rId3" Type="http://schemas.openxmlformats.org/officeDocument/2006/relationships/image" Target="../media/image34.jfif"/><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33.jfif"/><Relationship Id="rId4" Type="http://schemas.openxmlformats.org/officeDocument/2006/relationships/image" Target="../media/image32.jfif"/></Relationships>
</file>

<file path=ppt/slides/_rels/slide12.xml.rels><?xml version="1.0" encoding="UTF-8" standalone="yes"?>
<Relationships xmlns="http://schemas.openxmlformats.org/package/2006/relationships"><Relationship Id="rId3" Type="http://schemas.openxmlformats.org/officeDocument/2006/relationships/image" Target="../media/image34.jfif"/><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33.jfif"/><Relationship Id="rId4" Type="http://schemas.openxmlformats.org/officeDocument/2006/relationships/image" Target="../media/image32.jfif"/></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5.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2.jfif"/><Relationship Id="rId2" Type="http://schemas.openxmlformats.org/officeDocument/2006/relationships/image" Target="../media/image36.jf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jfif"/><Relationship Id="rId2" Type="http://schemas.openxmlformats.org/officeDocument/2006/relationships/image" Target="../media/image37.jf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8.jf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jfif"/><Relationship Id="rId2" Type="http://schemas.openxmlformats.org/officeDocument/2006/relationships/image" Target="../media/image36.jf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jfif"/><Relationship Id="rId2" Type="http://schemas.openxmlformats.org/officeDocument/2006/relationships/image" Target="../media/image39.jf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8.jf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7.jfif"/><Relationship Id="rId2" Type="http://schemas.openxmlformats.org/officeDocument/2006/relationships/image" Target="../media/image46.jf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8.jf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9.jf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36.jf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34.jf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f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4.jf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8.jf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18" Type="http://schemas.openxmlformats.org/officeDocument/2006/relationships/image" Target="../media/image70.png"/><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64.png"/><Relationship Id="rId17" Type="http://schemas.openxmlformats.org/officeDocument/2006/relationships/image" Target="../media/image69.png"/><Relationship Id="rId2" Type="http://schemas.openxmlformats.org/officeDocument/2006/relationships/image" Target="../media/image47.jfif"/><Relationship Id="rId16"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5" Type="http://schemas.openxmlformats.org/officeDocument/2006/relationships/image" Target="../media/image6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 Id="rId14" Type="http://schemas.openxmlformats.org/officeDocument/2006/relationships/image" Target="../media/image66.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2.xml"/><Relationship Id="rId7" Type="http://schemas.openxmlformats.org/officeDocument/2006/relationships/image" Target="../media/image5.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4.jp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notesSlide" Target="../notesSlides/notesSlide1.xml"/><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32.jf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2.jf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8.jfi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6.jfi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image" Target="../media/image39.jfif"/><Relationship Id="rId1" Type="http://schemas.openxmlformats.org/officeDocument/2006/relationships/slideLayout" Target="../slideLayouts/slideLayout7.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2.jf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gif"/><Relationship Id="rId18" Type="http://schemas.openxmlformats.org/officeDocument/2006/relationships/slide" Target="slide15.xml"/><Relationship Id="rId26" Type="http://schemas.openxmlformats.org/officeDocument/2006/relationships/image" Target="../media/image26.png"/><Relationship Id="rId3" Type="http://schemas.openxmlformats.org/officeDocument/2006/relationships/slideLayout" Target="../slideLayouts/slideLayout2.xml"/><Relationship Id="rId21" Type="http://schemas.openxmlformats.org/officeDocument/2006/relationships/slide" Target="slide20.xml"/><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gif"/><Relationship Id="rId25" Type="http://schemas.openxmlformats.org/officeDocument/2006/relationships/slide" Target="slide21.xml"/><Relationship Id="rId2" Type="http://schemas.openxmlformats.org/officeDocument/2006/relationships/audio" Target="../media/media2.wma"/><Relationship Id="rId16" Type="http://schemas.openxmlformats.org/officeDocument/2006/relationships/image" Target="../media/image21.png"/><Relationship Id="rId20" Type="http://schemas.openxmlformats.org/officeDocument/2006/relationships/image" Target="../media/image3.png"/><Relationship Id="rId29" Type="http://schemas.openxmlformats.org/officeDocument/2006/relationships/slide" Target="slide11.xml"/><Relationship Id="rId1" Type="http://schemas.microsoft.com/office/2007/relationships/media" Target="../media/media2.wma"/><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5.png"/><Relationship Id="rId32" Type="http://schemas.openxmlformats.org/officeDocument/2006/relationships/image" Target="../media/image29.png"/><Relationship Id="rId5" Type="http://schemas.openxmlformats.org/officeDocument/2006/relationships/image" Target="../media/image10.png"/><Relationship Id="rId15" Type="http://schemas.openxmlformats.org/officeDocument/2006/relationships/image" Target="../media/image20.gif"/><Relationship Id="rId23" Type="http://schemas.openxmlformats.org/officeDocument/2006/relationships/slide" Target="slide22.xml"/><Relationship Id="rId28" Type="http://schemas.openxmlformats.org/officeDocument/2006/relationships/image" Target="../media/image27.png"/><Relationship Id="rId10" Type="http://schemas.openxmlformats.org/officeDocument/2006/relationships/image" Target="../media/image15.png"/><Relationship Id="rId19" Type="http://schemas.openxmlformats.org/officeDocument/2006/relationships/image" Target="../media/image23.png"/><Relationship Id="rId31" Type="http://schemas.openxmlformats.org/officeDocument/2006/relationships/slide" Target="slide12.xml"/><Relationship Id="rId4" Type="http://schemas.openxmlformats.org/officeDocument/2006/relationships/audio" Target="../media/audio1.wav"/><Relationship Id="rId9" Type="http://schemas.openxmlformats.org/officeDocument/2006/relationships/image" Target="../media/image14.png"/><Relationship Id="rId14" Type="http://schemas.openxmlformats.org/officeDocument/2006/relationships/image" Target="../media/image19.gif"/><Relationship Id="rId22" Type="http://schemas.openxmlformats.org/officeDocument/2006/relationships/image" Target="../media/image24.png"/><Relationship Id="rId27" Type="http://schemas.openxmlformats.org/officeDocument/2006/relationships/slide" Target="slide10.xml"/><Relationship Id="rId30" Type="http://schemas.openxmlformats.org/officeDocument/2006/relationships/image" Target="../media/image28.png"/></Relationships>
</file>

<file path=ppt/slides/_rels/slide40.xml.rels><?xml version="1.0" encoding="UTF-8" standalone="yes"?>
<Relationships xmlns="http://schemas.openxmlformats.org/package/2006/relationships"><Relationship Id="rId2" Type="http://schemas.openxmlformats.org/officeDocument/2006/relationships/image" Target="../media/image78.jfi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9.gif"/></Relationships>
</file>

<file path=ppt/slides/_rels/slide42.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90.png"/><Relationship Id="rId18" Type="http://schemas.openxmlformats.org/officeDocument/2006/relationships/image" Target="../media/image95.png"/><Relationship Id="rId3" Type="http://schemas.openxmlformats.org/officeDocument/2006/relationships/image" Target="../media/image80.png"/><Relationship Id="rId7" Type="http://schemas.openxmlformats.org/officeDocument/2006/relationships/image" Target="../media/image84.png"/><Relationship Id="rId12" Type="http://schemas.openxmlformats.org/officeDocument/2006/relationships/image" Target="../media/image89.png"/><Relationship Id="rId17" Type="http://schemas.openxmlformats.org/officeDocument/2006/relationships/image" Target="../media/image94.png"/><Relationship Id="rId2" Type="http://schemas.openxmlformats.org/officeDocument/2006/relationships/image" Target="../media/image47.jfif"/><Relationship Id="rId16" Type="http://schemas.openxmlformats.org/officeDocument/2006/relationships/image" Target="../media/image93.png"/><Relationship Id="rId1" Type="http://schemas.openxmlformats.org/officeDocument/2006/relationships/slideLayout" Target="../slideLayouts/slideLayout7.xml"/><Relationship Id="rId6" Type="http://schemas.openxmlformats.org/officeDocument/2006/relationships/image" Target="../media/image83.png"/><Relationship Id="rId11" Type="http://schemas.openxmlformats.org/officeDocument/2006/relationships/image" Target="../media/image88.png"/><Relationship Id="rId5" Type="http://schemas.openxmlformats.org/officeDocument/2006/relationships/image" Target="../media/image82.png"/><Relationship Id="rId15" Type="http://schemas.openxmlformats.org/officeDocument/2006/relationships/image" Target="../media/image92.png"/><Relationship Id="rId10" Type="http://schemas.openxmlformats.org/officeDocument/2006/relationships/image" Target="../media/image87.png"/><Relationship Id="rId19" Type="http://schemas.openxmlformats.org/officeDocument/2006/relationships/image" Target="../media/image52.jfif"/><Relationship Id="rId4" Type="http://schemas.openxmlformats.org/officeDocument/2006/relationships/image" Target="../media/image81.png"/><Relationship Id="rId9" Type="http://schemas.openxmlformats.org/officeDocument/2006/relationships/image" Target="../media/image86.png"/><Relationship Id="rId14" Type="http://schemas.openxmlformats.org/officeDocument/2006/relationships/image" Target="../media/image91.png"/></Relationships>
</file>

<file path=ppt/slides/_rels/slide43.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7.jfif"/><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gif"/><Relationship Id="rId18" Type="http://schemas.openxmlformats.org/officeDocument/2006/relationships/slide" Target="slide15.xml"/><Relationship Id="rId26" Type="http://schemas.openxmlformats.org/officeDocument/2006/relationships/image" Target="../media/image26.png"/><Relationship Id="rId3" Type="http://schemas.openxmlformats.org/officeDocument/2006/relationships/slideLayout" Target="../slideLayouts/slideLayout2.xml"/><Relationship Id="rId21" Type="http://schemas.openxmlformats.org/officeDocument/2006/relationships/slide" Target="slide20.xml"/><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gif"/><Relationship Id="rId25" Type="http://schemas.openxmlformats.org/officeDocument/2006/relationships/slide" Target="slide21.xml"/><Relationship Id="rId2" Type="http://schemas.openxmlformats.org/officeDocument/2006/relationships/audio" Target="../media/media2.wma"/><Relationship Id="rId16" Type="http://schemas.openxmlformats.org/officeDocument/2006/relationships/image" Target="../media/image21.png"/><Relationship Id="rId20" Type="http://schemas.openxmlformats.org/officeDocument/2006/relationships/image" Target="../media/image3.png"/><Relationship Id="rId29" Type="http://schemas.openxmlformats.org/officeDocument/2006/relationships/slide" Target="slide11.xml"/><Relationship Id="rId1" Type="http://schemas.microsoft.com/office/2007/relationships/media" Target="../media/media2.wma"/><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5.png"/><Relationship Id="rId32" Type="http://schemas.openxmlformats.org/officeDocument/2006/relationships/image" Target="../media/image29.png"/><Relationship Id="rId5" Type="http://schemas.openxmlformats.org/officeDocument/2006/relationships/image" Target="../media/image10.png"/><Relationship Id="rId15" Type="http://schemas.openxmlformats.org/officeDocument/2006/relationships/image" Target="../media/image20.gif"/><Relationship Id="rId23" Type="http://schemas.openxmlformats.org/officeDocument/2006/relationships/slide" Target="slide22.xml"/><Relationship Id="rId28" Type="http://schemas.openxmlformats.org/officeDocument/2006/relationships/image" Target="../media/image27.png"/><Relationship Id="rId10" Type="http://schemas.openxmlformats.org/officeDocument/2006/relationships/image" Target="../media/image15.png"/><Relationship Id="rId19" Type="http://schemas.openxmlformats.org/officeDocument/2006/relationships/image" Target="../media/image23.png"/><Relationship Id="rId31" Type="http://schemas.openxmlformats.org/officeDocument/2006/relationships/slide" Target="slide12.xml"/><Relationship Id="rId4" Type="http://schemas.openxmlformats.org/officeDocument/2006/relationships/audio" Target="../media/audio1.wav"/><Relationship Id="rId9" Type="http://schemas.openxmlformats.org/officeDocument/2006/relationships/image" Target="../media/image14.png"/><Relationship Id="rId14" Type="http://schemas.openxmlformats.org/officeDocument/2006/relationships/image" Target="../media/image19.gif"/><Relationship Id="rId22" Type="http://schemas.openxmlformats.org/officeDocument/2006/relationships/image" Target="../media/image24.png"/><Relationship Id="rId27" Type="http://schemas.openxmlformats.org/officeDocument/2006/relationships/slide" Target="slide10.xml"/><Relationship Id="rId30"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31.jfif"/><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33.jfif"/><Relationship Id="rId4" Type="http://schemas.openxmlformats.org/officeDocument/2006/relationships/image" Target="../media/image32.jfif"/></Relationships>
</file>

<file path=ppt/slides/_rels/slide8.xml.rels><?xml version="1.0" encoding="UTF-8" standalone="yes"?>
<Relationships xmlns="http://schemas.openxmlformats.org/package/2006/relationships"><Relationship Id="rId3" Type="http://schemas.openxmlformats.org/officeDocument/2006/relationships/image" Target="../media/image34.jfif"/><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33.jfif"/><Relationship Id="rId4" Type="http://schemas.openxmlformats.org/officeDocument/2006/relationships/image" Target="../media/image32.jfif"/></Relationships>
</file>

<file path=ppt/slides/_rels/slide9.xml.rels><?xml version="1.0" encoding="UTF-8" standalone="yes"?>
<Relationships xmlns="http://schemas.openxmlformats.org/package/2006/relationships"><Relationship Id="rId3" Type="http://schemas.openxmlformats.org/officeDocument/2006/relationships/image" Target="../media/image31.jfif"/><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33.jf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98" name="Text Box 3"/>
          <p:cNvSpPr txBox="1">
            <a:spLocks noChangeArrowheads="1"/>
          </p:cNvSpPr>
          <p:nvPr/>
        </p:nvSpPr>
        <p:spPr bwMode="auto">
          <a:xfrm>
            <a:off x="2667000" y="857250"/>
            <a:ext cx="182880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181" tIns="34095" rIns="68181" bIns="34095">
            <a:spAutoFit/>
          </a:bodyPr>
          <a:lstStyle>
            <a:lvl1pPr defTabSz="68103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681038">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681038">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681038">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681038">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681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81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81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81038"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endParaRPr lang="en-US" altLang="en-US" sz="2700" b="1">
              <a:solidFill>
                <a:srgbClr val="FF0000"/>
              </a:solidFill>
              <a:latin typeface="Times New Roman" panose="02020603050405020304" pitchFamily="18" charset="0"/>
              <a:cs typeface="Arial" panose="020B0604020202020204" pitchFamily="34" charset="0"/>
            </a:endParaRPr>
          </a:p>
        </p:txBody>
      </p:sp>
      <p:sp>
        <p:nvSpPr>
          <p:cNvPr id="4099" name="WordArt 6"/>
          <p:cNvSpPr>
            <a:spLocks noChangeArrowheads="1" noChangeShapeType="1" noTextEdit="1"/>
          </p:cNvSpPr>
          <p:nvPr/>
        </p:nvSpPr>
        <p:spPr bwMode="auto">
          <a:xfrm>
            <a:off x="3970338" y="1428750"/>
            <a:ext cx="4171950" cy="4000500"/>
          </a:xfrm>
          <a:prstGeom prst="rect">
            <a:avLst/>
          </a:prstGeom>
        </p:spPr>
        <p:txBody>
          <a:bodyPr spcFirstLastPara="1" wrap="none" fromWordArt="1">
            <a:prstTxWarp prst="textArchUp">
              <a:avLst>
                <a:gd name="adj" fmla="val 9381956"/>
              </a:avLst>
            </a:prstTxWarp>
          </a:bodyPr>
          <a:lstStyle/>
          <a:p>
            <a:pPr algn="ctr"/>
            <a:endParaRPr lang="en-US" kern="10">
              <a:ln w="9525">
                <a:solidFill>
                  <a:srgbClr val="000000"/>
                </a:solidFill>
                <a:round/>
                <a:headEnd/>
                <a:tailEnd/>
              </a:ln>
              <a:solidFill>
                <a:srgbClr val="66FF33"/>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2298240" y="4008595"/>
            <a:ext cx="8338317" cy="2419461"/>
          </a:xfrm>
          <a:prstGeom prst="rect">
            <a:avLst/>
          </a:prstGeom>
          <a:noFill/>
        </p:spPr>
        <p:txBody>
          <a:bodyPr spcFirstLastPara="1" lIns="68162" tIns="34085" rIns="68162" bIns="34085" numCol="1">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581984">
              <a:defRPr/>
            </a:pPr>
            <a:r>
              <a:rPr lang="en-US" sz="11500" b="1" dirty="0" smtClean="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MÔN</a:t>
            </a:r>
            <a:r>
              <a:rPr lang="en-US" sz="11500" b="1" dirty="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 LỊCH SỬ</a:t>
            </a:r>
          </a:p>
          <a:p>
            <a:pPr algn="ctr" defTabSz="581984">
              <a:defRPr/>
            </a:pPr>
            <a:r>
              <a:rPr lang="en-US" sz="11500" b="1" dirty="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rPr>
              <a:t>LỚP: 7</a:t>
            </a:r>
            <a:endParaRPr lang="vi-VN" sz="11500" b="1" dirty="0">
              <a:ln w="11430"/>
              <a:solidFill>
                <a:srgbClr val="0000FF"/>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416518321"/>
      </p:ext>
    </p:extLst>
  </p:cSld>
  <p:clrMapOvr>
    <a:masterClrMapping/>
  </p:clrMapOvr>
  <p:transition advTm="7386"/>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0" name="Snip Diagonal Corner Rectangle 39"/>
          <p:cNvSpPr/>
          <p:nvPr/>
        </p:nvSpPr>
        <p:spPr>
          <a:xfrm>
            <a:off x="1499016" y="665768"/>
            <a:ext cx="9858413" cy="2122403"/>
          </a:xfrm>
          <a:prstGeom prst="snip2Diag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Câu</a:t>
            </a: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hỏi</a:t>
            </a: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4:</a:t>
            </a:r>
          </a:p>
          <a:p>
            <a:pPr lvl="0" algn="ctr">
              <a:defRPr/>
            </a:pPr>
            <a:r>
              <a:rPr lang="vi-VN" sz="3200" b="1" dirty="0" err="1">
                <a:solidFill>
                  <a:schemeClr val="tx1"/>
                </a:solidFill>
                <a:latin typeface="Times New Roman" panose="02020603050405020304" pitchFamily="18" charset="0"/>
                <a:cs typeface="Times New Roman" panose="02020603050405020304" pitchFamily="18" charset="0"/>
              </a:rPr>
              <a:t>Các</a:t>
            </a:r>
            <a:r>
              <a:rPr lang="vi-VN" sz="3200" b="1" dirty="0">
                <a:solidFill>
                  <a:schemeClr val="tx1"/>
                </a:solidFill>
                <a:latin typeface="Times New Roman" panose="02020603050405020304" pitchFamily="18" charset="0"/>
                <a:cs typeface="Times New Roman" panose="02020603050405020304" pitchFamily="18" charset="0"/>
              </a:rPr>
              <a:t> </a:t>
            </a:r>
            <a:r>
              <a:rPr lang="vi-VN" sz="3200" b="1" dirty="0" err="1">
                <a:solidFill>
                  <a:schemeClr val="tx1"/>
                </a:solidFill>
                <a:latin typeface="Times New Roman" panose="02020603050405020304" pitchFamily="18" charset="0"/>
                <a:cs typeface="Times New Roman" panose="02020603050405020304" pitchFamily="18" charset="0"/>
              </a:rPr>
              <a:t>cuộc</a:t>
            </a:r>
            <a:r>
              <a:rPr lang="vi-VN" sz="3200" b="1" dirty="0">
                <a:solidFill>
                  <a:schemeClr val="tx1"/>
                </a:solidFill>
                <a:latin typeface="Times New Roman" panose="02020603050405020304" pitchFamily="18" charset="0"/>
                <a:cs typeface="Times New Roman" panose="02020603050405020304" pitchFamily="18" charset="0"/>
              </a:rPr>
              <a:t> </a:t>
            </a:r>
            <a:r>
              <a:rPr lang="vi-VN" sz="3200" b="1" dirty="0" err="1">
                <a:solidFill>
                  <a:schemeClr val="tx1"/>
                </a:solidFill>
                <a:latin typeface="Times New Roman" panose="02020603050405020304" pitchFamily="18" charset="0"/>
                <a:cs typeface="Times New Roman" panose="02020603050405020304" pitchFamily="18" charset="0"/>
              </a:rPr>
              <a:t>phát</a:t>
            </a:r>
            <a:r>
              <a:rPr lang="vi-VN" sz="3200" b="1" dirty="0">
                <a:solidFill>
                  <a:schemeClr val="tx1"/>
                </a:solidFill>
                <a:latin typeface="Times New Roman" panose="02020603050405020304" pitchFamily="18" charset="0"/>
                <a:cs typeface="Times New Roman" panose="02020603050405020304" pitchFamily="18" charset="0"/>
              </a:rPr>
              <a:t> </a:t>
            </a:r>
            <a:r>
              <a:rPr lang="vi-VN" sz="3200" b="1" dirty="0" err="1">
                <a:solidFill>
                  <a:schemeClr val="tx1"/>
                </a:solidFill>
                <a:latin typeface="Times New Roman" panose="02020603050405020304" pitchFamily="18" charset="0"/>
                <a:cs typeface="Times New Roman" panose="02020603050405020304" pitchFamily="18" charset="0"/>
              </a:rPr>
              <a:t>kiến</a:t>
            </a:r>
            <a:r>
              <a:rPr lang="vi-VN" sz="3200" b="1" dirty="0">
                <a:solidFill>
                  <a:schemeClr val="tx1"/>
                </a:solidFill>
                <a:latin typeface="Times New Roman" panose="02020603050405020304" pitchFamily="18" charset="0"/>
                <a:cs typeface="Times New Roman" panose="02020603050405020304" pitchFamily="18" charset="0"/>
              </a:rPr>
              <a:t> </a:t>
            </a:r>
            <a:r>
              <a:rPr lang="vi-VN" sz="3200" b="1" dirty="0" err="1">
                <a:solidFill>
                  <a:schemeClr val="tx1"/>
                </a:solidFill>
                <a:latin typeface="Times New Roman" panose="02020603050405020304" pitchFamily="18" charset="0"/>
                <a:cs typeface="Times New Roman" panose="02020603050405020304" pitchFamily="18" charset="0"/>
              </a:rPr>
              <a:t>địa</a:t>
            </a:r>
            <a:r>
              <a:rPr lang="vi-VN" sz="3200" b="1" dirty="0">
                <a:solidFill>
                  <a:schemeClr val="tx1"/>
                </a:solidFill>
                <a:latin typeface="Times New Roman" panose="02020603050405020304" pitchFamily="18" charset="0"/>
                <a:cs typeface="Times New Roman" panose="02020603050405020304" pitchFamily="18" charset="0"/>
              </a:rPr>
              <a:t> </a:t>
            </a:r>
            <a:r>
              <a:rPr lang="vi-VN" sz="3200" b="1" dirty="0" err="1">
                <a:solidFill>
                  <a:schemeClr val="tx1"/>
                </a:solidFill>
                <a:latin typeface="Times New Roman" panose="02020603050405020304" pitchFamily="18" charset="0"/>
                <a:cs typeface="Times New Roman" panose="02020603050405020304" pitchFamily="18" charset="0"/>
              </a:rPr>
              <a:t>lý</a:t>
            </a:r>
            <a:r>
              <a:rPr lang="vi-VN" sz="3200" b="1" dirty="0">
                <a:solidFill>
                  <a:schemeClr val="tx1"/>
                </a:solidFill>
                <a:latin typeface="Times New Roman" panose="02020603050405020304" pitchFamily="18" charset="0"/>
                <a:cs typeface="Times New Roman" panose="02020603050405020304" pitchFamily="18" charset="0"/>
              </a:rPr>
              <a:t> </a:t>
            </a:r>
            <a:r>
              <a:rPr lang="vi-VN" sz="3200" b="1" dirty="0" err="1">
                <a:solidFill>
                  <a:schemeClr val="tx1"/>
                </a:solidFill>
                <a:latin typeface="Times New Roman" panose="02020603050405020304" pitchFamily="18" charset="0"/>
                <a:cs typeface="Times New Roman" panose="02020603050405020304" pitchFamily="18" charset="0"/>
              </a:rPr>
              <a:t>chủ</a:t>
            </a:r>
            <a:r>
              <a:rPr lang="vi-VN" sz="3200" b="1" dirty="0">
                <a:solidFill>
                  <a:schemeClr val="tx1"/>
                </a:solidFill>
                <a:latin typeface="Times New Roman" panose="02020603050405020304" pitchFamily="18" charset="0"/>
                <a:cs typeface="Times New Roman" panose="02020603050405020304" pitchFamily="18" charset="0"/>
              </a:rPr>
              <a:t> </a:t>
            </a:r>
            <a:r>
              <a:rPr lang="vi-VN" sz="3200" b="1" dirty="0" err="1">
                <a:solidFill>
                  <a:schemeClr val="tx1"/>
                </a:solidFill>
                <a:latin typeface="Times New Roman" panose="02020603050405020304" pitchFamily="18" charset="0"/>
                <a:cs typeface="Times New Roman" panose="02020603050405020304" pitchFamily="18" charset="0"/>
              </a:rPr>
              <a:t>yếu</a:t>
            </a:r>
            <a:r>
              <a:rPr lang="vi-VN" sz="3200" b="1" dirty="0">
                <a:solidFill>
                  <a:schemeClr val="tx1"/>
                </a:solidFill>
                <a:latin typeface="Times New Roman" panose="02020603050405020304" pitchFamily="18" charset="0"/>
                <a:cs typeface="Times New Roman" panose="02020603050405020304" pitchFamily="18" charset="0"/>
              </a:rPr>
              <a:t> </a:t>
            </a:r>
            <a:r>
              <a:rPr lang="vi-VN" sz="3200" b="1" dirty="0" err="1">
                <a:solidFill>
                  <a:schemeClr val="tx1"/>
                </a:solidFill>
                <a:latin typeface="Times New Roman" panose="02020603050405020304" pitchFamily="18" charset="0"/>
                <a:cs typeface="Times New Roman" panose="02020603050405020304" pitchFamily="18" charset="0"/>
              </a:rPr>
              <a:t>hướng</a:t>
            </a:r>
            <a:r>
              <a:rPr lang="vi-VN" sz="3200" b="1" dirty="0">
                <a:solidFill>
                  <a:schemeClr val="tx1"/>
                </a:solidFill>
                <a:latin typeface="Times New Roman" panose="02020603050405020304" pitchFamily="18" charset="0"/>
                <a:cs typeface="Times New Roman" panose="02020603050405020304" pitchFamily="18" charset="0"/>
              </a:rPr>
              <a:t> </a:t>
            </a:r>
            <a:r>
              <a:rPr lang="vi-VN" sz="3200" b="1" dirty="0" err="1">
                <a:solidFill>
                  <a:schemeClr val="tx1"/>
                </a:solidFill>
                <a:latin typeface="Times New Roman" panose="02020603050405020304" pitchFamily="18" charset="0"/>
                <a:cs typeface="Times New Roman" panose="02020603050405020304" pitchFamily="18" charset="0"/>
              </a:rPr>
              <a:t>về</a:t>
            </a:r>
            <a:r>
              <a:rPr lang="vi-VN" sz="3200" b="1" dirty="0">
                <a:solidFill>
                  <a:schemeClr val="tx1"/>
                </a:solidFill>
                <a:latin typeface="Times New Roman" panose="02020603050405020304" pitchFamily="18" charset="0"/>
                <a:cs typeface="Times New Roman" panose="02020603050405020304" pitchFamily="18" charset="0"/>
              </a:rPr>
              <a:t> đâu?</a:t>
            </a:r>
            <a:endPar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50" name="Snip Diagonal Corner Rectangle 49"/>
          <p:cNvSpPr/>
          <p:nvPr/>
        </p:nvSpPr>
        <p:spPr>
          <a:xfrm>
            <a:off x="1639273" y="3342289"/>
            <a:ext cx="9718156" cy="2189082"/>
          </a:xfrm>
          <a:prstGeom prst="snip2Diag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a:solidFill>
                  <a:schemeClr val="tx1"/>
                </a:solidFill>
                <a:latin typeface="+mj-lt"/>
              </a:rPr>
              <a:t>Ấn Độ và các nước phương Đông</a:t>
            </a:r>
            <a:endParaRPr kumimoji="0" lang="en-US" sz="3200" b="1" i="0" u="none" strike="noStrike" kern="1200" cap="none" spc="0" normalizeH="0" baseline="0" noProof="0" dirty="0">
              <a:ln>
                <a:noFill/>
              </a:ln>
              <a:solidFill>
                <a:schemeClr val="tx1"/>
              </a:solidFill>
              <a:effectLst/>
              <a:uLnTx/>
              <a:uFillTx/>
              <a:latin typeface="+mj-lt"/>
            </a:endParaRPr>
          </a:p>
        </p:txBody>
      </p:sp>
    </p:spTree>
    <p:extLst>
      <p:ext uri="{BB962C8B-B14F-4D97-AF65-F5344CB8AC3E}">
        <p14:creationId xmlns:p14="http://schemas.microsoft.com/office/powerpoint/2010/main" val="220000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0" name="Snip Diagonal Corner Rectangle 39"/>
          <p:cNvSpPr/>
          <p:nvPr/>
        </p:nvSpPr>
        <p:spPr>
          <a:xfrm>
            <a:off x="1789175" y="695749"/>
            <a:ext cx="9453678" cy="1897550"/>
          </a:xfrm>
          <a:prstGeom prst="snip2Diag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Câu</a:t>
            </a: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hỏi</a:t>
            </a: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5:</a:t>
            </a:r>
          </a:p>
          <a:p>
            <a:pPr lvl="0" algn="ctr">
              <a:defRPr/>
            </a:pPr>
            <a:r>
              <a:rPr lang="vi-VN" sz="3200" b="1" dirty="0" err="1">
                <a:solidFill>
                  <a:schemeClr val="tx1"/>
                </a:solidFill>
                <a:latin typeface="Times New Roman" panose="02020603050405020304" pitchFamily="18" charset="0"/>
                <a:cs typeface="Times New Roman" panose="02020603050405020304" pitchFamily="18" charset="0"/>
              </a:rPr>
              <a:t>Chủ</a:t>
            </a:r>
            <a:r>
              <a:rPr lang="vi-VN" sz="3200" b="1" dirty="0">
                <a:solidFill>
                  <a:schemeClr val="tx1"/>
                </a:solidFill>
                <a:latin typeface="Times New Roman" panose="02020603050405020304" pitchFamily="18" charset="0"/>
                <a:cs typeface="Times New Roman" panose="02020603050405020304" pitchFamily="18" charset="0"/>
              </a:rPr>
              <a:t> </a:t>
            </a:r>
            <a:r>
              <a:rPr lang="vi-VN" sz="3200" b="1" dirty="0" err="1">
                <a:solidFill>
                  <a:schemeClr val="tx1"/>
                </a:solidFill>
                <a:latin typeface="Times New Roman" panose="02020603050405020304" pitchFamily="18" charset="0"/>
                <a:cs typeface="Times New Roman" panose="02020603050405020304" pitchFamily="18" charset="0"/>
              </a:rPr>
              <a:t>nghĩa</a:t>
            </a:r>
            <a:r>
              <a:rPr lang="vi-VN" sz="3200" b="1" dirty="0">
                <a:solidFill>
                  <a:schemeClr val="tx1"/>
                </a:solidFill>
                <a:latin typeface="Times New Roman" panose="02020603050405020304" pitchFamily="18" charset="0"/>
                <a:cs typeface="Times New Roman" panose="02020603050405020304" pitchFamily="18" charset="0"/>
              </a:rPr>
              <a:t> tư </a:t>
            </a:r>
            <a:r>
              <a:rPr lang="vi-VN" sz="3200" b="1" dirty="0" err="1">
                <a:solidFill>
                  <a:schemeClr val="tx1"/>
                </a:solidFill>
                <a:latin typeface="Times New Roman" panose="02020603050405020304" pitchFamily="18" charset="0"/>
                <a:cs typeface="Times New Roman" panose="02020603050405020304" pitchFamily="18" charset="0"/>
              </a:rPr>
              <a:t>bản</a:t>
            </a:r>
            <a:r>
              <a:rPr lang="vi-VN" sz="3200" b="1" dirty="0">
                <a:solidFill>
                  <a:schemeClr val="tx1"/>
                </a:solidFill>
                <a:latin typeface="Times New Roman" panose="02020603050405020304" pitchFamily="18" charset="0"/>
                <a:cs typeface="Times New Roman" panose="02020603050405020304" pitchFamily="18" charset="0"/>
              </a:rPr>
              <a:t> ở châu Âu </a:t>
            </a:r>
            <a:r>
              <a:rPr lang="vi-VN" sz="3200" b="1" dirty="0" err="1">
                <a:solidFill>
                  <a:schemeClr val="tx1"/>
                </a:solidFill>
                <a:latin typeface="Times New Roman" panose="02020603050405020304" pitchFamily="18" charset="0"/>
                <a:cs typeface="Times New Roman" panose="02020603050405020304" pitchFamily="18" charset="0"/>
              </a:rPr>
              <a:t>được</a:t>
            </a:r>
            <a:r>
              <a:rPr lang="vi-VN" sz="3200" b="1" dirty="0">
                <a:solidFill>
                  <a:schemeClr val="tx1"/>
                </a:solidFill>
                <a:latin typeface="Times New Roman" panose="02020603050405020304" pitchFamily="18" charset="0"/>
                <a:cs typeface="Times New Roman" panose="02020603050405020304" pitchFamily="18" charset="0"/>
              </a:rPr>
              <a:t> </a:t>
            </a:r>
            <a:r>
              <a:rPr lang="vi-VN" sz="3200" b="1" dirty="0" err="1">
                <a:solidFill>
                  <a:schemeClr val="tx1"/>
                </a:solidFill>
                <a:latin typeface="Times New Roman" panose="02020603050405020304" pitchFamily="18" charset="0"/>
                <a:cs typeface="Times New Roman" panose="02020603050405020304" pitchFamily="18" charset="0"/>
              </a:rPr>
              <a:t>hình</a:t>
            </a:r>
            <a:r>
              <a:rPr lang="vi-VN" sz="3200" b="1" dirty="0">
                <a:solidFill>
                  <a:schemeClr val="tx1"/>
                </a:solidFill>
                <a:latin typeface="Times New Roman" panose="02020603050405020304" pitchFamily="18" charset="0"/>
                <a:cs typeface="Times New Roman" panose="02020603050405020304" pitchFamily="18" charset="0"/>
              </a:rPr>
              <a:t> </a:t>
            </a:r>
            <a:r>
              <a:rPr lang="vi-VN" sz="3200" b="1" dirty="0" err="1">
                <a:solidFill>
                  <a:schemeClr val="tx1"/>
                </a:solidFill>
                <a:latin typeface="Times New Roman" panose="02020603050405020304" pitchFamily="18" charset="0"/>
                <a:cs typeface="Times New Roman" panose="02020603050405020304" pitchFamily="18" charset="0"/>
              </a:rPr>
              <a:t>thành</a:t>
            </a:r>
            <a:r>
              <a:rPr lang="vi-VN" sz="3200" b="1" dirty="0">
                <a:solidFill>
                  <a:schemeClr val="tx1"/>
                </a:solidFill>
                <a:latin typeface="Times New Roman" panose="02020603050405020304" pitchFamily="18" charset="0"/>
                <a:cs typeface="Times New Roman" panose="02020603050405020304" pitchFamily="18" charset="0"/>
              </a:rPr>
              <a:t> trên cơ </a:t>
            </a:r>
            <a:r>
              <a:rPr lang="vi-VN" sz="3200" b="1" dirty="0" err="1">
                <a:solidFill>
                  <a:schemeClr val="tx1"/>
                </a:solidFill>
                <a:latin typeface="Times New Roman" panose="02020603050405020304" pitchFamily="18" charset="0"/>
                <a:cs typeface="Times New Roman" panose="02020603050405020304" pitchFamily="18" charset="0"/>
              </a:rPr>
              <a:t>sở</a:t>
            </a:r>
            <a:r>
              <a:rPr lang="vi-VN" sz="3200" b="1" dirty="0">
                <a:solidFill>
                  <a:schemeClr val="tx1"/>
                </a:solidFill>
                <a:latin typeface="Times New Roman" panose="02020603050405020304" pitchFamily="18" charset="0"/>
                <a:cs typeface="Times New Roman" panose="02020603050405020304" pitchFamily="18" charset="0"/>
              </a:rPr>
              <a:t> </a:t>
            </a:r>
            <a:r>
              <a:rPr lang="vi-VN" sz="3200" b="1" dirty="0" err="1">
                <a:solidFill>
                  <a:schemeClr val="tx1"/>
                </a:solidFill>
                <a:latin typeface="Times New Roman" panose="02020603050405020304" pitchFamily="18" charset="0"/>
                <a:cs typeface="Times New Roman" panose="02020603050405020304" pitchFamily="18" charset="0"/>
              </a:rPr>
              <a:t>nào</a:t>
            </a:r>
            <a:r>
              <a:rPr lang="vi-VN" sz="3200" b="1" dirty="0">
                <a:solidFill>
                  <a:schemeClr val="tx1"/>
                </a:solidFill>
                <a:latin typeface="Times New Roman" panose="02020603050405020304" pitchFamily="18" charset="0"/>
                <a:cs typeface="Times New Roman" panose="02020603050405020304" pitchFamily="18" charset="0"/>
              </a:rPr>
              <a:t>?</a:t>
            </a:r>
            <a:endPar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50" name="Snip Diagonal Corner Rectangle 49"/>
          <p:cNvSpPr/>
          <p:nvPr/>
        </p:nvSpPr>
        <p:spPr>
          <a:xfrm>
            <a:off x="1789175" y="3229103"/>
            <a:ext cx="9568254" cy="2159102"/>
          </a:xfrm>
          <a:prstGeom prst="snip2Diag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err="1">
                <a:solidFill>
                  <a:schemeClr val="tx1"/>
                </a:solidFill>
                <a:latin typeface="Times New Roman" panose="02020603050405020304" pitchFamily="18" charset="0"/>
                <a:cs typeface="Times New Roman" panose="02020603050405020304" pitchFamily="18" charset="0"/>
              </a:rPr>
              <a:t>Vốn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và</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nhân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công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làm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thuê</a:t>
            </a:r>
            <a:endPar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155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0" name="Snip Diagonal Corner Rectangle 39"/>
          <p:cNvSpPr/>
          <p:nvPr/>
        </p:nvSpPr>
        <p:spPr>
          <a:xfrm>
            <a:off x="1450405" y="776696"/>
            <a:ext cx="9663540" cy="1972080"/>
          </a:xfrm>
          <a:prstGeom prst="snip2Diag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Câu</a:t>
            </a: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hỏi</a:t>
            </a: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6:</a:t>
            </a:r>
          </a:p>
          <a:p>
            <a:pPr lvl="0" algn="ctr">
              <a:defRPr/>
            </a:pPr>
            <a:r>
              <a:rPr lang="vi-VN" sz="3200" b="1" dirty="0" err="1">
                <a:solidFill>
                  <a:schemeClr val="tx1"/>
                </a:solidFill>
                <a:latin typeface="Times New Roman" panose="02020603050405020304" pitchFamily="18" charset="0"/>
                <a:cs typeface="Times New Roman" panose="02020603050405020304" pitchFamily="18" charset="0"/>
              </a:rPr>
              <a:t>Vì</a:t>
            </a:r>
            <a:r>
              <a:rPr lang="vi-VN" sz="3200" b="1" dirty="0">
                <a:solidFill>
                  <a:schemeClr val="tx1"/>
                </a:solidFill>
                <a:latin typeface="Times New Roman" panose="02020603050405020304" pitchFamily="18" charset="0"/>
                <a:cs typeface="Times New Roman" panose="02020603050405020304" pitchFamily="18" charset="0"/>
              </a:rPr>
              <a:t> sao </a:t>
            </a:r>
            <a:r>
              <a:rPr lang="vi-VN" sz="3200" b="1" dirty="0" err="1">
                <a:solidFill>
                  <a:schemeClr val="tx1"/>
                </a:solidFill>
                <a:latin typeface="Times New Roman" panose="02020603050405020304" pitchFamily="18" charset="0"/>
                <a:cs typeface="Times New Roman" panose="02020603050405020304" pitchFamily="18" charset="0"/>
              </a:rPr>
              <a:t>người</a:t>
            </a:r>
            <a:r>
              <a:rPr lang="vi-VN" sz="3200" b="1" dirty="0">
                <a:solidFill>
                  <a:schemeClr val="tx1"/>
                </a:solidFill>
                <a:latin typeface="Times New Roman" panose="02020603050405020304" pitchFamily="18" charset="0"/>
                <a:cs typeface="Times New Roman" panose="02020603050405020304" pitchFamily="18" charset="0"/>
              </a:rPr>
              <a:t> nông nô </a:t>
            </a:r>
            <a:r>
              <a:rPr lang="vi-VN" sz="3200" b="1" dirty="0" err="1">
                <a:solidFill>
                  <a:schemeClr val="tx1"/>
                </a:solidFill>
                <a:latin typeface="Times New Roman" panose="02020603050405020304" pitchFamily="18" charset="0"/>
                <a:cs typeface="Times New Roman" panose="02020603050405020304" pitchFamily="18" charset="0"/>
              </a:rPr>
              <a:t>phải</a:t>
            </a:r>
            <a:r>
              <a:rPr lang="vi-VN" sz="3200" b="1" dirty="0">
                <a:solidFill>
                  <a:schemeClr val="tx1"/>
                </a:solidFill>
                <a:latin typeface="Times New Roman" panose="02020603050405020304" pitchFamily="18" charset="0"/>
                <a:cs typeface="Times New Roman" panose="02020603050405020304" pitchFamily="18" charset="0"/>
              </a:rPr>
              <a:t> </a:t>
            </a:r>
            <a:r>
              <a:rPr lang="vi-VN" sz="3200" b="1" dirty="0" err="1">
                <a:solidFill>
                  <a:schemeClr val="tx1"/>
                </a:solidFill>
                <a:latin typeface="Times New Roman" panose="02020603050405020304" pitchFamily="18" charset="0"/>
                <a:cs typeface="Times New Roman" panose="02020603050405020304" pitchFamily="18" charset="0"/>
              </a:rPr>
              <a:t>làm</a:t>
            </a:r>
            <a:r>
              <a:rPr lang="vi-VN" sz="3200" b="1" dirty="0">
                <a:solidFill>
                  <a:schemeClr val="tx1"/>
                </a:solidFill>
                <a:latin typeface="Times New Roman" panose="02020603050405020304" pitchFamily="18" charset="0"/>
                <a:cs typeface="Times New Roman" panose="02020603050405020304" pitchFamily="18" charset="0"/>
              </a:rPr>
              <a:t> thuê trong </a:t>
            </a:r>
            <a:r>
              <a:rPr lang="vi-VN" sz="3200" b="1" dirty="0" err="1">
                <a:solidFill>
                  <a:schemeClr val="tx1"/>
                </a:solidFill>
                <a:latin typeface="Times New Roman" panose="02020603050405020304" pitchFamily="18" charset="0"/>
                <a:cs typeface="Times New Roman" panose="02020603050405020304" pitchFamily="18" charset="0"/>
              </a:rPr>
              <a:t>các</a:t>
            </a:r>
            <a:r>
              <a:rPr lang="vi-VN" sz="3200" b="1" dirty="0">
                <a:solidFill>
                  <a:schemeClr val="tx1"/>
                </a:solidFill>
                <a:latin typeface="Times New Roman" panose="02020603050405020304" pitchFamily="18" charset="0"/>
                <a:cs typeface="Times New Roman" panose="02020603050405020304" pitchFamily="18" charset="0"/>
              </a:rPr>
              <a:t> </a:t>
            </a:r>
            <a:r>
              <a:rPr lang="vi-VN" sz="3200" b="1" dirty="0" err="1">
                <a:solidFill>
                  <a:schemeClr val="tx1"/>
                </a:solidFill>
                <a:latin typeface="Times New Roman" panose="02020603050405020304" pitchFamily="18" charset="0"/>
                <a:cs typeface="Times New Roman" panose="02020603050405020304" pitchFamily="18" charset="0"/>
              </a:rPr>
              <a:t>xí</a:t>
            </a:r>
            <a:r>
              <a:rPr lang="vi-VN" sz="3200" b="1" dirty="0">
                <a:solidFill>
                  <a:schemeClr val="tx1"/>
                </a:solidFill>
                <a:latin typeface="Times New Roman" panose="02020603050405020304" pitchFamily="18" charset="0"/>
                <a:cs typeface="Times New Roman" panose="02020603050405020304" pitchFamily="18" charset="0"/>
              </a:rPr>
              <a:t> </a:t>
            </a:r>
            <a:r>
              <a:rPr lang="vi-VN" sz="3200" b="1" dirty="0" err="1">
                <a:solidFill>
                  <a:schemeClr val="tx1"/>
                </a:solidFill>
                <a:latin typeface="Times New Roman" panose="02020603050405020304" pitchFamily="18" charset="0"/>
                <a:cs typeface="Times New Roman" panose="02020603050405020304" pitchFamily="18" charset="0"/>
              </a:rPr>
              <a:t>nghiệp</a:t>
            </a:r>
            <a:r>
              <a:rPr lang="vi-VN" sz="3200" b="1" dirty="0">
                <a:solidFill>
                  <a:schemeClr val="tx1"/>
                </a:solidFill>
                <a:latin typeface="Times New Roman" panose="02020603050405020304" pitchFamily="18" charset="0"/>
                <a:cs typeface="Times New Roman" panose="02020603050405020304" pitchFamily="18" charset="0"/>
              </a:rPr>
              <a:t> </a:t>
            </a:r>
            <a:r>
              <a:rPr lang="vi-VN" sz="3200" b="1" dirty="0" err="1">
                <a:solidFill>
                  <a:schemeClr val="tx1"/>
                </a:solidFill>
                <a:latin typeface="Times New Roman" panose="02020603050405020304" pitchFamily="18" charset="0"/>
                <a:cs typeface="Times New Roman" panose="02020603050405020304" pitchFamily="18" charset="0"/>
              </a:rPr>
              <a:t>của</a:t>
            </a:r>
            <a:r>
              <a:rPr lang="vi-VN" sz="3200" b="1" dirty="0">
                <a:solidFill>
                  <a:schemeClr val="tx1"/>
                </a:solidFill>
                <a:latin typeface="Times New Roman" panose="02020603050405020304" pitchFamily="18" charset="0"/>
                <a:cs typeface="Times New Roman" panose="02020603050405020304" pitchFamily="18" charset="0"/>
              </a:rPr>
              <a:t> tư </a:t>
            </a:r>
            <a:r>
              <a:rPr lang="vi-VN" sz="3200" b="1" dirty="0" err="1">
                <a:solidFill>
                  <a:schemeClr val="tx1"/>
                </a:solidFill>
                <a:latin typeface="Times New Roman" panose="02020603050405020304" pitchFamily="18" charset="0"/>
                <a:cs typeface="Times New Roman" panose="02020603050405020304" pitchFamily="18" charset="0"/>
              </a:rPr>
              <a:t>bản</a:t>
            </a:r>
            <a:r>
              <a:rPr lang="vi-VN" sz="3200" b="1" dirty="0">
                <a:solidFill>
                  <a:schemeClr val="tx1"/>
                </a:solidFill>
                <a:latin typeface="Times New Roman" panose="02020603050405020304" pitchFamily="18" charset="0"/>
                <a:cs typeface="Times New Roman" panose="02020603050405020304" pitchFamily="18" charset="0"/>
              </a:rPr>
              <a:t>?</a:t>
            </a:r>
            <a:endPar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50" name="Snip Diagonal Corner Rectangle 49"/>
          <p:cNvSpPr/>
          <p:nvPr/>
        </p:nvSpPr>
        <p:spPr>
          <a:xfrm>
            <a:off x="1450405" y="3305864"/>
            <a:ext cx="9423698" cy="2152270"/>
          </a:xfrm>
          <a:prstGeom prst="snip2Diag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schemeClr val="tx1"/>
                </a:solidFill>
                <a:latin typeface="+mj-lt"/>
              </a:rPr>
              <a:t>Họ bị tư bản và phong kiến cướp hết </a:t>
            </a:r>
            <a:endParaRPr lang="en-US" sz="3200" b="1" dirty="0" smtClean="0">
              <a:solidFill>
                <a:schemeClr val="tx1"/>
              </a:solidFill>
              <a:latin typeface="+mj-lt"/>
            </a:endParaRPr>
          </a:p>
          <a:p>
            <a:pPr lvl="0" algn="ctr">
              <a:defRPr/>
            </a:pPr>
            <a:r>
              <a:rPr lang="vi-VN" sz="3200" b="1" dirty="0" smtClean="0">
                <a:solidFill>
                  <a:schemeClr val="tx1"/>
                </a:solidFill>
                <a:latin typeface="+mj-lt"/>
              </a:rPr>
              <a:t>ruộng </a:t>
            </a:r>
            <a:r>
              <a:rPr lang="vi-VN" sz="3200" b="1" dirty="0">
                <a:solidFill>
                  <a:schemeClr val="tx1"/>
                </a:solidFill>
                <a:latin typeface="+mj-lt"/>
              </a:rPr>
              <a:t>đất.</a:t>
            </a:r>
            <a:endParaRPr kumimoji="0" lang="en-US" sz="3200" b="1" i="0" u="none" strike="noStrike" kern="1200" cap="none" spc="0" normalizeH="0" baseline="0" noProof="0" dirty="0">
              <a:ln>
                <a:noFill/>
              </a:ln>
              <a:solidFill>
                <a:schemeClr val="tx1"/>
              </a:solidFill>
              <a:effectLst/>
              <a:uLnTx/>
              <a:uFillTx/>
              <a:latin typeface="+mj-lt"/>
            </a:endParaRPr>
          </a:p>
        </p:txBody>
      </p:sp>
    </p:spTree>
    <p:extLst>
      <p:ext uri="{BB962C8B-B14F-4D97-AF65-F5344CB8AC3E}">
        <p14:creationId xmlns:p14="http://schemas.microsoft.com/office/powerpoint/2010/main" val="194075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A3EF70D-4C97-43E2-9D76-707F84F96ACA}"/>
              </a:ext>
            </a:extLst>
          </p:cNvPr>
          <p:cNvGraphicFramePr>
            <a:graphicFrameLocks noGrp="1"/>
          </p:cNvGraphicFramePr>
          <p:nvPr>
            <p:ph idx="1"/>
            <p:extLst/>
          </p:nvPr>
        </p:nvGraphicFramePr>
        <p:xfrm>
          <a:off x="670561" y="906905"/>
          <a:ext cx="11521439" cy="59510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236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8906" y="279230"/>
            <a:ext cx="12073094" cy="1013970"/>
          </a:xfrm>
        </p:spPr>
        <p:txBody>
          <a:bodyPr>
            <a:normAutofit/>
          </a:bodyPr>
          <a:lstStyle/>
          <a:p>
            <a:pPr algn="ctr"/>
            <a:r>
              <a:rPr lang="en-US" sz="2800" b="1" dirty="0" smtClean="0">
                <a:solidFill>
                  <a:srgbClr val="FF0000"/>
                </a:solidFill>
                <a:latin typeface="Times New Roman" panose="02020603050405020304" pitchFamily="18" charset="0"/>
                <a:cs typeface="Times New Roman" panose="02020603050405020304" pitchFamily="18" charset="0"/>
              </a:rPr>
              <a:t>BÀI 3: PHONG TRÀO VĂN HÓA PHỤC HƯNG </a:t>
            </a:r>
            <a:r>
              <a:rPr lang="en-US" sz="2800" b="1" dirty="0">
                <a:solidFill>
                  <a:srgbClr val="FF0000"/>
                </a:solidFill>
                <a:latin typeface="Times New Roman" panose="02020603050405020304" pitchFamily="18" charset="0"/>
                <a:cs typeface="Times New Roman" panose="02020603050405020304" pitchFamily="18" charset="0"/>
              </a:rPr>
              <a:t/>
            </a:r>
            <a:br>
              <a:rPr lang="en-US" sz="2800" b="1" dirty="0">
                <a:solidFill>
                  <a:srgbClr val="FF0000"/>
                </a:solidFill>
                <a:latin typeface="Times New Roman" panose="02020603050405020304" pitchFamily="18" charset="0"/>
                <a:cs typeface="Times New Roman" panose="02020603050405020304" pitchFamily="18" charset="0"/>
              </a:rPr>
            </a:br>
            <a:r>
              <a:rPr lang="en-US" sz="2800" b="1" dirty="0" smtClean="0">
                <a:solidFill>
                  <a:srgbClr val="FF0000"/>
                </a:solidFill>
                <a:latin typeface="Times New Roman" panose="02020603050405020304" pitchFamily="18" charset="0"/>
                <a:cs typeface="Times New Roman" panose="02020603050405020304" pitchFamily="18" charset="0"/>
              </a:rPr>
              <a:t>VÀ CẢI CÁCH TÔN GIÁO</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97653" y="1750785"/>
            <a:ext cx="10515600" cy="4351338"/>
          </a:xfrm>
        </p:spPr>
        <p:txBody>
          <a:bodyPr>
            <a:noAutofit/>
          </a:bodyPr>
          <a:lstStyle/>
          <a:p>
            <a:pPr marL="0" indent="0">
              <a:buNone/>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trọng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tế</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xã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hội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kỉ</a:t>
            </a:r>
            <a:r>
              <a:rPr lang="en-US" sz="3200" dirty="0">
                <a:latin typeface="Times New Roman" panose="02020603050405020304" pitchFamily="18" charset="0"/>
                <a:cs typeface="Times New Roman" panose="02020603050405020304" pitchFamily="18" charset="0"/>
              </a:rPr>
              <a:t> XIII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kỉ</a:t>
            </a:r>
            <a:r>
              <a:rPr lang="en-US" sz="3200" dirty="0">
                <a:latin typeface="Times New Roman" panose="02020603050405020304" pitchFamily="18" charset="0"/>
                <a:cs typeface="Times New Roman" panose="02020603050405020304" pitchFamily="18" charset="0"/>
              </a:rPr>
              <a:t> XVI.</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Phục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hưng</a:t>
            </a:r>
            <a:r>
              <a:rPr lang="en-US" sz="3200" dirty="0">
                <a:latin typeface="Times New Roman" panose="02020603050405020304" pitchFamily="18" charset="0"/>
                <a:cs typeface="Times New Roman" panose="02020603050405020304" pitchFamily="18" charset="0"/>
              </a:rPr>
              <a:t>.</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ý </a:t>
            </a:r>
            <a:r>
              <a:rPr lang="en-US" sz="3200" dirty="0" err="1">
                <a:latin typeface="Times New Roman" panose="02020603050405020304" pitchFamily="18" charset="0"/>
                <a:cs typeface="Times New Roman" panose="02020603050405020304" pitchFamily="18" charset="0"/>
              </a:rPr>
              <a:t>nghĩa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Phục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hưng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hội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Âu</a:t>
            </a:r>
            <a:r>
              <a:rPr lang="en-US" sz="3200" dirty="0">
                <a:latin typeface="Times New Roman" panose="02020603050405020304" pitchFamily="18" charset="0"/>
                <a:cs typeface="Times New Roman" panose="02020603050405020304" pitchFamily="18" charset="0"/>
              </a:rPr>
              <a:t>.</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tôn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giáo</a:t>
            </a:r>
            <a:r>
              <a:rPr lang="en-US" sz="3200" dirty="0">
                <a:latin typeface="Times New Roman" panose="02020603050405020304" pitchFamily="18" charset="0"/>
                <a:cs typeface="Times New Roman" panose="02020603050405020304" pitchFamily="18" charset="0"/>
              </a:rPr>
              <a:t>.</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nội</a:t>
            </a:r>
            <a:r>
              <a:rPr lang="en-US" sz="3200" dirty="0">
                <a:latin typeface="Times New Roman" panose="02020603050405020304" pitchFamily="18" charset="0"/>
                <a:cs typeface="Times New Roman" panose="02020603050405020304" pitchFamily="18" charset="0"/>
              </a:rPr>
              <a:t> dung </a:t>
            </a:r>
            <a:r>
              <a:rPr lang="en-US" sz="3200" dirty="0" err="1">
                <a:latin typeface="Times New Roman" panose="02020603050405020304" pitchFamily="18" charset="0"/>
                <a:cs typeface="Times New Roman" panose="02020603050405020304" pitchFamily="18" charset="0"/>
              </a:rPr>
              <a:t>cơ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tôn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hội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Âu</a:t>
            </a:r>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
        <p:nvSpPr>
          <p:cNvPr id="4" name="Down Ribbon 3"/>
          <p:cNvSpPr/>
          <p:nvPr/>
        </p:nvSpPr>
        <p:spPr>
          <a:xfrm>
            <a:off x="1682752" y="1181160"/>
            <a:ext cx="9188971" cy="569625"/>
          </a:xfrm>
          <a:prstGeom prst="ribbon">
            <a:avLst/>
          </a:prstGeom>
          <a:blipFill>
            <a:blip r:embed="rId3"/>
            <a:stretch>
              <a:fillRect/>
            </a:stretch>
          </a:blip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smtClean="0">
                <a:latin typeface="Times New Roman" panose="02020603050405020304" pitchFamily="18" charset="0"/>
                <a:cs typeface="Times New Roman" panose="02020603050405020304" pitchFamily="18" charset="0"/>
              </a:rPr>
              <a:t>MỤC TIÊU BÀI HỌC</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4212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3178" y="272851"/>
            <a:ext cx="11808822" cy="1013970"/>
          </a:xfrm>
        </p:spPr>
        <p:txBody>
          <a:bodyPr>
            <a:normAutofit/>
          </a:bodyPr>
          <a:lstStyle/>
          <a:p>
            <a:pPr algn="ctr"/>
            <a:r>
              <a:rPr lang="en-US" sz="2800" b="1" dirty="0" smtClean="0">
                <a:solidFill>
                  <a:srgbClr val="FF0000"/>
                </a:solidFill>
                <a:latin typeface="Times New Roman" panose="02020603050405020304" pitchFamily="18" charset="0"/>
                <a:cs typeface="Times New Roman" panose="02020603050405020304" pitchFamily="18" charset="0"/>
              </a:rPr>
              <a:t>BÀI 3:</a:t>
            </a:r>
            <a:br>
              <a:rPr lang="en-US" sz="2800" b="1" dirty="0" smtClean="0">
                <a:solidFill>
                  <a:srgbClr val="FF0000"/>
                </a:solidFill>
                <a:latin typeface="Times New Roman" panose="02020603050405020304" pitchFamily="18" charset="0"/>
                <a:cs typeface="Times New Roman" panose="02020603050405020304" pitchFamily="18" charset="0"/>
              </a:rPr>
            </a:br>
            <a:r>
              <a:rPr lang="en-US" sz="2800" b="1" dirty="0" smtClean="0">
                <a:solidFill>
                  <a:srgbClr val="FF0000"/>
                </a:solidFill>
                <a:latin typeface="Times New Roman" panose="02020603050405020304" pitchFamily="18" charset="0"/>
                <a:cs typeface="Times New Roman" panose="02020603050405020304" pitchFamily="18" charset="0"/>
              </a:rPr>
              <a:t> PHONG TRÀO VĂN HÓA PHỤC HƯNG  VÀ CẢI CÁCH TÔN GIÁO</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288549"/>
            <a:ext cx="10515600" cy="4351338"/>
          </a:xfrm>
        </p:spPr>
        <p:txBody>
          <a:bodyPr>
            <a:noAutofit/>
          </a:bodyPr>
          <a:lstStyle/>
          <a:p>
            <a:pPr marL="0" lvl="0" indent="0">
              <a:buNone/>
            </a:pPr>
            <a:r>
              <a:rPr lang="en-US" b="1" dirty="0" smtClean="0">
                <a:solidFill>
                  <a:schemeClr val="accent5"/>
                </a:solidFill>
                <a:latin typeface="Times New Roman" panose="02020603050405020304" pitchFamily="18" charset="0"/>
                <a:cs typeface="Times New Roman" panose="02020603050405020304" pitchFamily="18" charset="0"/>
              </a:rPr>
              <a:t>1</a:t>
            </a:r>
            <a:r>
              <a:rPr lang="en-US" b="1" dirty="0">
                <a:solidFill>
                  <a:schemeClr val="accent5"/>
                </a:solidFill>
                <a:latin typeface="Times New Roman" panose="02020603050405020304" pitchFamily="18" charset="0"/>
                <a:cs typeface="Times New Roman" panose="02020603050405020304" pitchFamily="18" charset="0"/>
              </a:rPr>
              <a:t>. </a:t>
            </a:r>
            <a:r>
              <a:rPr lang="en-US" b="1" dirty="0" err="1">
                <a:solidFill>
                  <a:schemeClr val="accent5"/>
                </a:solidFill>
                <a:latin typeface="Times New Roman" panose="02020603050405020304" pitchFamily="18" charset="0"/>
                <a:cs typeface="Times New Roman" panose="02020603050405020304" pitchFamily="18" charset="0"/>
              </a:rPr>
              <a:t>Những</a:t>
            </a:r>
            <a:r>
              <a:rPr lang="en-US" b="1" dirty="0">
                <a:solidFill>
                  <a:schemeClr val="accent5"/>
                </a:solidFill>
                <a:latin typeface="Times New Roman" panose="02020603050405020304" pitchFamily="18" charset="0"/>
                <a:cs typeface="Times New Roman" panose="02020603050405020304" pitchFamily="18" charset="0"/>
              </a:rPr>
              <a:t> </a:t>
            </a:r>
            <a:r>
              <a:rPr lang="en-US" b="1" dirty="0" err="1">
                <a:solidFill>
                  <a:schemeClr val="accent5"/>
                </a:solidFill>
                <a:latin typeface="Times New Roman" panose="02020603050405020304" pitchFamily="18" charset="0"/>
                <a:cs typeface="Times New Roman" panose="02020603050405020304" pitchFamily="18" charset="0"/>
              </a:rPr>
              <a:t>biến</a:t>
            </a:r>
            <a:r>
              <a:rPr lang="en-US" b="1" dirty="0">
                <a:solidFill>
                  <a:schemeClr val="accent5"/>
                </a:solidFill>
                <a:latin typeface="Times New Roman" panose="02020603050405020304" pitchFamily="18" charset="0"/>
                <a:cs typeface="Times New Roman" panose="02020603050405020304" pitchFamily="18" charset="0"/>
              </a:rPr>
              <a:t> </a:t>
            </a:r>
            <a:r>
              <a:rPr lang="en-US" b="1" dirty="0" err="1">
                <a:solidFill>
                  <a:schemeClr val="accent5"/>
                </a:solidFill>
                <a:latin typeface="Times New Roman" panose="02020603050405020304" pitchFamily="18" charset="0"/>
                <a:cs typeface="Times New Roman" panose="02020603050405020304" pitchFamily="18" charset="0"/>
              </a:rPr>
              <a:t>đổi</a:t>
            </a:r>
            <a:r>
              <a:rPr lang="en-US" b="1" dirty="0">
                <a:solidFill>
                  <a:schemeClr val="accent5"/>
                </a:solidFill>
                <a:latin typeface="Times New Roman" panose="02020603050405020304" pitchFamily="18" charset="0"/>
                <a:cs typeface="Times New Roman" panose="02020603050405020304" pitchFamily="18" charset="0"/>
              </a:rPr>
              <a:t> </a:t>
            </a:r>
            <a:r>
              <a:rPr lang="en-US" b="1" dirty="0" err="1">
                <a:solidFill>
                  <a:schemeClr val="accent5"/>
                </a:solidFill>
                <a:latin typeface="Times New Roman" panose="02020603050405020304" pitchFamily="18" charset="0"/>
                <a:cs typeface="Times New Roman" panose="02020603050405020304" pitchFamily="18" charset="0"/>
              </a:rPr>
              <a:t>về</a:t>
            </a:r>
            <a:r>
              <a:rPr lang="en-US" b="1" dirty="0">
                <a:solidFill>
                  <a:schemeClr val="accent5"/>
                </a:solidFill>
                <a:latin typeface="Times New Roman" panose="02020603050405020304" pitchFamily="18" charset="0"/>
                <a:cs typeface="Times New Roman" panose="02020603050405020304" pitchFamily="18" charset="0"/>
              </a:rPr>
              <a:t> </a:t>
            </a:r>
            <a:r>
              <a:rPr lang="en-US" b="1" dirty="0" err="1" smtClean="0">
                <a:solidFill>
                  <a:schemeClr val="accent5"/>
                </a:solidFill>
                <a:latin typeface="Times New Roman" panose="02020603050405020304" pitchFamily="18" charset="0"/>
                <a:cs typeface="Times New Roman" panose="02020603050405020304" pitchFamily="18" charset="0"/>
              </a:rPr>
              <a:t>kinh</a:t>
            </a:r>
            <a:r>
              <a:rPr lang="en-US" b="1" dirty="0" smtClean="0">
                <a:solidFill>
                  <a:schemeClr val="accent5"/>
                </a:solidFill>
                <a:latin typeface="Times New Roman" panose="02020603050405020304" pitchFamily="18" charset="0"/>
                <a:cs typeface="Times New Roman" panose="02020603050405020304" pitchFamily="18" charset="0"/>
              </a:rPr>
              <a:t> </a:t>
            </a:r>
            <a:r>
              <a:rPr lang="en-US" b="1" dirty="0" err="1" smtClean="0">
                <a:solidFill>
                  <a:schemeClr val="accent5"/>
                </a:solidFill>
                <a:latin typeface="Times New Roman" panose="02020603050405020304" pitchFamily="18" charset="0"/>
                <a:cs typeface="Times New Roman" panose="02020603050405020304" pitchFamily="18" charset="0"/>
              </a:rPr>
              <a:t>tế</a:t>
            </a:r>
            <a:r>
              <a:rPr lang="en-US" b="1" dirty="0" smtClean="0">
                <a:solidFill>
                  <a:schemeClr val="accent5"/>
                </a:solidFill>
                <a:latin typeface="Times New Roman" panose="02020603050405020304" pitchFamily="18" charset="0"/>
                <a:cs typeface="Times New Roman" panose="02020603050405020304" pitchFamily="18" charset="0"/>
              </a:rPr>
              <a:t> - </a:t>
            </a:r>
            <a:r>
              <a:rPr lang="en-US" b="1" dirty="0" err="1" smtClean="0">
                <a:solidFill>
                  <a:schemeClr val="accent5"/>
                </a:solidFill>
                <a:latin typeface="Times New Roman" panose="02020603050405020304" pitchFamily="18" charset="0"/>
                <a:cs typeface="Times New Roman" panose="02020603050405020304" pitchFamily="18" charset="0"/>
              </a:rPr>
              <a:t>xã</a:t>
            </a:r>
            <a:r>
              <a:rPr lang="en-US" b="1" dirty="0" smtClean="0">
                <a:solidFill>
                  <a:schemeClr val="accent5"/>
                </a:solidFill>
                <a:latin typeface="Times New Roman" panose="02020603050405020304" pitchFamily="18" charset="0"/>
                <a:cs typeface="Times New Roman" panose="02020603050405020304" pitchFamily="18" charset="0"/>
              </a:rPr>
              <a:t> </a:t>
            </a:r>
            <a:r>
              <a:rPr lang="en-US" b="1" dirty="0" err="1" smtClean="0">
                <a:solidFill>
                  <a:schemeClr val="accent5"/>
                </a:solidFill>
                <a:latin typeface="Times New Roman" panose="02020603050405020304" pitchFamily="18" charset="0"/>
                <a:cs typeface="Times New Roman" panose="02020603050405020304" pitchFamily="18" charset="0"/>
              </a:rPr>
              <a:t>hội</a:t>
            </a:r>
            <a:r>
              <a:rPr lang="en-US" b="1" dirty="0" smtClean="0">
                <a:solidFill>
                  <a:schemeClr val="accent5"/>
                </a:solidFill>
                <a:latin typeface="Times New Roman" panose="02020603050405020304" pitchFamily="18" charset="0"/>
                <a:cs typeface="Times New Roman" panose="02020603050405020304" pitchFamily="18" charset="0"/>
              </a:rPr>
              <a:t> </a:t>
            </a:r>
            <a:r>
              <a:rPr lang="en-US" b="1" dirty="0" err="1">
                <a:solidFill>
                  <a:schemeClr val="accent5"/>
                </a:solidFill>
                <a:latin typeface="Times New Roman" panose="02020603050405020304" pitchFamily="18" charset="0"/>
                <a:cs typeface="Times New Roman" panose="02020603050405020304" pitchFamily="18" charset="0"/>
              </a:rPr>
              <a:t>Tây</a:t>
            </a:r>
            <a:r>
              <a:rPr lang="en-US" b="1" dirty="0">
                <a:solidFill>
                  <a:schemeClr val="accent5"/>
                </a:solidFill>
                <a:latin typeface="Times New Roman" panose="02020603050405020304" pitchFamily="18" charset="0"/>
                <a:cs typeface="Times New Roman" panose="02020603050405020304" pitchFamily="18" charset="0"/>
              </a:rPr>
              <a:t> </a:t>
            </a:r>
            <a:r>
              <a:rPr lang="en-US" b="1" dirty="0" err="1">
                <a:solidFill>
                  <a:schemeClr val="accent5"/>
                </a:solidFill>
                <a:latin typeface="Times New Roman" panose="02020603050405020304" pitchFamily="18" charset="0"/>
                <a:cs typeface="Times New Roman" panose="02020603050405020304" pitchFamily="18" charset="0"/>
              </a:rPr>
              <a:t>Âu</a:t>
            </a:r>
            <a:r>
              <a:rPr lang="en-US" b="1" dirty="0">
                <a:solidFill>
                  <a:schemeClr val="accent5"/>
                </a:solidFill>
                <a:latin typeface="Times New Roman" panose="02020603050405020304" pitchFamily="18" charset="0"/>
                <a:cs typeface="Times New Roman" panose="02020603050405020304" pitchFamily="18" charset="0"/>
              </a:rPr>
              <a:t> </a:t>
            </a:r>
            <a:r>
              <a:rPr lang="en-US" b="1" dirty="0" err="1">
                <a:solidFill>
                  <a:schemeClr val="accent5"/>
                </a:solidFill>
                <a:latin typeface="Times New Roman" panose="02020603050405020304" pitchFamily="18" charset="0"/>
                <a:cs typeface="Times New Roman" panose="02020603050405020304" pitchFamily="18" charset="0"/>
              </a:rPr>
              <a:t>từ</a:t>
            </a:r>
            <a:r>
              <a:rPr lang="en-US" b="1" dirty="0">
                <a:solidFill>
                  <a:schemeClr val="accent5"/>
                </a:solidFill>
                <a:latin typeface="Times New Roman" panose="02020603050405020304" pitchFamily="18" charset="0"/>
                <a:cs typeface="Times New Roman" panose="02020603050405020304" pitchFamily="18" charset="0"/>
              </a:rPr>
              <a:t> </a:t>
            </a:r>
            <a:r>
              <a:rPr lang="en-US" b="1" dirty="0" err="1">
                <a:solidFill>
                  <a:schemeClr val="accent5"/>
                </a:solidFill>
                <a:latin typeface="Times New Roman" panose="02020603050405020304" pitchFamily="18" charset="0"/>
                <a:cs typeface="Times New Roman" panose="02020603050405020304" pitchFamily="18" charset="0"/>
              </a:rPr>
              <a:t>thế</a:t>
            </a:r>
            <a:r>
              <a:rPr lang="en-US" b="1" dirty="0">
                <a:solidFill>
                  <a:schemeClr val="accent5"/>
                </a:solidFill>
                <a:latin typeface="Times New Roman" panose="02020603050405020304" pitchFamily="18" charset="0"/>
                <a:cs typeface="Times New Roman" panose="02020603050405020304" pitchFamily="18" charset="0"/>
              </a:rPr>
              <a:t> </a:t>
            </a:r>
            <a:r>
              <a:rPr lang="en-US" b="1" dirty="0" err="1">
                <a:solidFill>
                  <a:schemeClr val="accent5"/>
                </a:solidFill>
                <a:latin typeface="Times New Roman" panose="02020603050405020304" pitchFamily="18" charset="0"/>
                <a:cs typeface="Times New Roman" panose="02020603050405020304" pitchFamily="18" charset="0"/>
              </a:rPr>
              <a:t>kỉ</a:t>
            </a:r>
            <a:r>
              <a:rPr lang="en-US" b="1" dirty="0">
                <a:solidFill>
                  <a:schemeClr val="accent5"/>
                </a:solidFill>
                <a:latin typeface="Times New Roman" panose="02020603050405020304" pitchFamily="18" charset="0"/>
                <a:cs typeface="Times New Roman" panose="02020603050405020304" pitchFamily="18" charset="0"/>
              </a:rPr>
              <a:t> XIII-XVI</a:t>
            </a:r>
          </a:p>
          <a:p>
            <a:pPr marL="0" indent="0">
              <a:buNone/>
            </a:pPr>
            <a:r>
              <a:rPr lang="en-US" sz="3200" dirty="0" smtClean="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
        <p:nvSpPr>
          <p:cNvPr id="5" name="Cloud Callout 4"/>
          <p:cNvSpPr/>
          <p:nvPr/>
        </p:nvSpPr>
        <p:spPr>
          <a:xfrm>
            <a:off x="2259873" y="2299063"/>
            <a:ext cx="6779623" cy="2517864"/>
          </a:xfrm>
          <a:prstGeom prst="cloudCallout">
            <a:avLst/>
          </a:prstGeom>
          <a:blipFill>
            <a:blip r:embed="rId3"/>
            <a:stretch>
              <a:fillRect/>
            </a:stretch>
          </a:blip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về</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Tây</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kỉ</a:t>
            </a:r>
            <a:r>
              <a:rPr lang="en-US" sz="2800" dirty="0">
                <a:latin typeface="Times New Roman" panose="02020603050405020304" pitchFamily="18" charset="0"/>
                <a:cs typeface="Times New Roman" panose="02020603050405020304" pitchFamily="18" charset="0"/>
              </a:rPr>
              <a:t> XIII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kỉ</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XVI?</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687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out)">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100" y="62841"/>
            <a:ext cx="11808822" cy="1013970"/>
          </a:xfrm>
        </p:spPr>
        <p:txBody>
          <a:bodyPr>
            <a:normAutofit/>
          </a:bodyPr>
          <a:lstStyle/>
          <a:p>
            <a:pPr algn="ctr"/>
            <a:r>
              <a:rPr lang="en-US" sz="2800" b="1" dirty="0" smtClean="0">
                <a:solidFill>
                  <a:srgbClr val="FF0000"/>
                </a:solidFill>
                <a:latin typeface="Times New Roman" panose="02020603050405020304" pitchFamily="18" charset="0"/>
                <a:cs typeface="Times New Roman" panose="02020603050405020304" pitchFamily="18" charset="0"/>
              </a:rPr>
              <a:t>BÀI 3:</a:t>
            </a:r>
            <a:br>
              <a:rPr lang="en-US" sz="2800" b="1" dirty="0" smtClean="0">
                <a:solidFill>
                  <a:srgbClr val="FF0000"/>
                </a:solidFill>
                <a:latin typeface="Times New Roman" panose="02020603050405020304" pitchFamily="18" charset="0"/>
                <a:cs typeface="Times New Roman" panose="02020603050405020304" pitchFamily="18" charset="0"/>
              </a:rPr>
            </a:br>
            <a:r>
              <a:rPr lang="en-US" sz="2800" b="1" dirty="0" smtClean="0">
                <a:solidFill>
                  <a:srgbClr val="FF0000"/>
                </a:solidFill>
                <a:latin typeface="Times New Roman" panose="02020603050405020304" pitchFamily="18" charset="0"/>
                <a:cs typeface="Times New Roman" panose="02020603050405020304" pitchFamily="18" charset="0"/>
              </a:rPr>
              <a:t> PHONG TRÀO VĂN HÓA PHỤC HƯNG  VÀ CẢI CÁCH TÔN GIÁO</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19100" y="1288549"/>
            <a:ext cx="11580642" cy="4351338"/>
          </a:xfrm>
        </p:spPr>
        <p:txBody>
          <a:bodyPr>
            <a:noAutofit/>
          </a:bodyPr>
          <a:lstStyle/>
          <a:p>
            <a:pPr marL="0" lvl="0" indent="0">
              <a:buNone/>
            </a:pPr>
            <a:r>
              <a:rPr lang="en-US" sz="3200" b="1" dirty="0" smtClean="0">
                <a:solidFill>
                  <a:schemeClr val="accent5"/>
                </a:solidFill>
                <a:latin typeface="Times New Roman" panose="02020603050405020304" pitchFamily="18" charset="0"/>
                <a:cs typeface="Times New Roman" panose="02020603050405020304" pitchFamily="18" charset="0"/>
              </a:rPr>
              <a:t>1</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Những</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biến</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đổi</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về</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kinh</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tế</a:t>
            </a:r>
            <a:r>
              <a:rPr lang="en-US" sz="3200" b="1" dirty="0" smtClean="0">
                <a:solidFill>
                  <a:schemeClr val="accent5"/>
                </a:solidFill>
                <a:latin typeface="Times New Roman" panose="02020603050405020304" pitchFamily="18" charset="0"/>
                <a:cs typeface="Times New Roman" panose="02020603050405020304" pitchFamily="18" charset="0"/>
              </a:rPr>
              <a:t> - </a:t>
            </a:r>
            <a:r>
              <a:rPr lang="en-US" sz="3200" b="1" dirty="0" err="1" smtClean="0">
                <a:solidFill>
                  <a:schemeClr val="accent5"/>
                </a:solidFill>
                <a:latin typeface="Times New Roman" panose="02020603050405020304" pitchFamily="18" charset="0"/>
                <a:cs typeface="Times New Roman" panose="02020603050405020304" pitchFamily="18" charset="0"/>
              </a:rPr>
              <a:t>xã</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hội</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Tây</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Âu</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từ</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thế</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kỉ</a:t>
            </a:r>
            <a:r>
              <a:rPr lang="en-US" sz="3200" b="1" dirty="0">
                <a:solidFill>
                  <a:schemeClr val="accent5"/>
                </a:solidFill>
                <a:latin typeface="Times New Roman" panose="02020603050405020304" pitchFamily="18" charset="0"/>
                <a:cs typeface="Times New Roman" panose="02020603050405020304" pitchFamily="18" charset="0"/>
              </a:rPr>
              <a:t> XIII-XVI</a:t>
            </a:r>
          </a:p>
          <a:p>
            <a:pPr marL="0" indent="0">
              <a:buNone/>
            </a:pPr>
            <a:r>
              <a:rPr lang="en-US" sz="3200" dirty="0" smtClean="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
        <p:nvSpPr>
          <p:cNvPr id="6" name="Subtitle 2"/>
          <p:cNvSpPr txBox="1">
            <a:spLocks/>
          </p:cNvSpPr>
          <p:nvPr/>
        </p:nvSpPr>
        <p:spPr>
          <a:xfrm>
            <a:off x="838200" y="1879043"/>
            <a:ext cx="10970622" cy="41218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a:t>
            </a:r>
            <a:r>
              <a:rPr lang="en-US" sz="3200" dirty="0" err="1" smtClean="0">
                <a:latin typeface="Times New Roman" panose="02020603050405020304" pitchFamily="18" charset="0"/>
                <a:cs typeface="Times New Roman" panose="02020603050405020304" pitchFamily="18" charset="0"/>
              </a:rPr>
              <a:t>inh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tế</a:t>
            </a:r>
            <a:r>
              <a:rPr lang="en-US" sz="3200" dirty="0" smtClean="0">
                <a:latin typeface="Times New Roman" panose="02020603050405020304" pitchFamily="18" charset="0"/>
                <a:cs typeface="Times New Roman" panose="02020603050405020304" pitchFamily="18" charset="0"/>
              </a:rPr>
              <a:t>:</a:t>
            </a:r>
          </a:p>
          <a:p>
            <a:pPr marL="0" indent="0">
              <a:buNone/>
            </a:pP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công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trường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thủ</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công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công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thương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mại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đồn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điền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ra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đời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ngày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càng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được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mở</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rộng</a:t>
            </a:r>
            <a:r>
              <a:rPr lang="en-US" sz="3200" dirty="0" smtClean="0">
                <a:latin typeface="Times New Roman" panose="02020603050405020304" pitchFamily="18" charset="0"/>
                <a:cs typeface="Times New Roman" panose="02020603050405020304" pitchFamily="18" charset="0"/>
              </a:rPr>
              <a:t>.</a:t>
            </a:r>
          </a:p>
          <a:p>
            <a:pPr marL="0" indent="0">
              <a:buNone/>
            </a:pP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Quan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hệ</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sản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xuất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tư</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bản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chủ</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nghĩa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đã</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xuất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hiện</a:t>
            </a:r>
            <a:r>
              <a:rPr lang="en-US" sz="3200" dirty="0" smtClean="0">
                <a:latin typeface="Times New Roman" panose="02020603050405020304" pitchFamily="18" charset="0"/>
                <a:cs typeface="Times New Roman" panose="02020603050405020304" pitchFamily="18" charset="0"/>
              </a:rPr>
              <a:t>.</a:t>
            </a:r>
          </a:p>
          <a:p>
            <a:endParaRPr lang="en-US" sz="3200" dirty="0"/>
          </a:p>
        </p:txBody>
      </p:sp>
    </p:spTree>
    <p:extLst>
      <p:ext uri="{BB962C8B-B14F-4D97-AF65-F5344CB8AC3E}">
        <p14:creationId xmlns:p14="http://schemas.microsoft.com/office/powerpoint/2010/main" val="34947867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3178" y="272851"/>
            <a:ext cx="11808822" cy="1013970"/>
          </a:xfrm>
        </p:spPr>
        <p:txBody>
          <a:bodyPr>
            <a:normAutofit/>
          </a:bodyPr>
          <a:lstStyle/>
          <a:p>
            <a:pPr algn="ctr"/>
            <a:r>
              <a:rPr lang="en-US" sz="2800" b="1" dirty="0" smtClean="0">
                <a:solidFill>
                  <a:srgbClr val="FF0000"/>
                </a:solidFill>
                <a:latin typeface="Times New Roman" panose="02020603050405020304" pitchFamily="18" charset="0"/>
                <a:cs typeface="Times New Roman" panose="02020603050405020304" pitchFamily="18" charset="0"/>
              </a:rPr>
              <a:t>BÀI 3:</a:t>
            </a:r>
            <a:br>
              <a:rPr lang="en-US" sz="2800" b="1" dirty="0" smtClean="0">
                <a:solidFill>
                  <a:srgbClr val="FF0000"/>
                </a:solidFill>
                <a:latin typeface="Times New Roman" panose="02020603050405020304" pitchFamily="18" charset="0"/>
                <a:cs typeface="Times New Roman" panose="02020603050405020304" pitchFamily="18" charset="0"/>
              </a:rPr>
            </a:br>
            <a:r>
              <a:rPr lang="en-US" sz="2800" b="1" dirty="0" smtClean="0">
                <a:solidFill>
                  <a:srgbClr val="FF0000"/>
                </a:solidFill>
                <a:latin typeface="Times New Roman" panose="02020603050405020304" pitchFamily="18" charset="0"/>
                <a:cs typeface="Times New Roman" panose="02020603050405020304" pitchFamily="18" charset="0"/>
              </a:rPr>
              <a:t> PHONG TRÀO VĂN HÓA PHỤC HƯNG  VÀ CẢI CÁCH TÔN GIÁO</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199" y="1288549"/>
            <a:ext cx="11175609" cy="4351338"/>
          </a:xfrm>
        </p:spPr>
        <p:txBody>
          <a:bodyPr>
            <a:noAutofit/>
          </a:bodyPr>
          <a:lstStyle/>
          <a:p>
            <a:pPr marL="0" lvl="0" indent="0">
              <a:buNone/>
            </a:pPr>
            <a:r>
              <a:rPr lang="en-US" sz="3200" b="1" dirty="0" smtClean="0">
                <a:solidFill>
                  <a:schemeClr val="accent5"/>
                </a:solidFill>
                <a:latin typeface="Times New Roman" panose="02020603050405020304" pitchFamily="18" charset="0"/>
                <a:cs typeface="Times New Roman" panose="02020603050405020304" pitchFamily="18" charset="0"/>
              </a:rPr>
              <a:t>1</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Những</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biến</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đổi</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về</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kinh</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tế</a:t>
            </a:r>
            <a:r>
              <a:rPr lang="en-US" sz="3200" b="1" dirty="0" smtClean="0">
                <a:solidFill>
                  <a:schemeClr val="accent5"/>
                </a:solidFill>
                <a:latin typeface="Times New Roman" panose="02020603050405020304" pitchFamily="18" charset="0"/>
                <a:cs typeface="Times New Roman" panose="02020603050405020304" pitchFamily="18" charset="0"/>
              </a:rPr>
              <a:t> - </a:t>
            </a:r>
            <a:r>
              <a:rPr lang="en-US" sz="3200" b="1" dirty="0" err="1" smtClean="0">
                <a:solidFill>
                  <a:schemeClr val="accent5"/>
                </a:solidFill>
                <a:latin typeface="Times New Roman" panose="02020603050405020304" pitchFamily="18" charset="0"/>
                <a:cs typeface="Times New Roman" panose="02020603050405020304" pitchFamily="18" charset="0"/>
              </a:rPr>
              <a:t>xã</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hội</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Tây</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Âu</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từ</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thế</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kỉ</a:t>
            </a:r>
            <a:r>
              <a:rPr lang="en-US" sz="3200" b="1" dirty="0">
                <a:solidFill>
                  <a:schemeClr val="accent5"/>
                </a:solidFill>
                <a:latin typeface="Times New Roman" panose="02020603050405020304" pitchFamily="18" charset="0"/>
                <a:cs typeface="Times New Roman" panose="02020603050405020304" pitchFamily="18" charset="0"/>
              </a:rPr>
              <a:t> XIII-XVI</a:t>
            </a:r>
          </a:p>
          <a:p>
            <a:pPr marL="0" indent="0">
              <a:buNone/>
            </a:pPr>
            <a:r>
              <a:rPr lang="en-US" sz="3200" dirty="0" smtClean="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
        <p:nvSpPr>
          <p:cNvPr id="5" name="Cloud Callout 4"/>
          <p:cNvSpPr/>
          <p:nvPr/>
        </p:nvSpPr>
        <p:spPr>
          <a:xfrm>
            <a:off x="2259873" y="2299063"/>
            <a:ext cx="7531241" cy="3229540"/>
          </a:xfrm>
          <a:prstGeom prst="cloudCallout">
            <a:avLst/>
          </a:prstGeom>
          <a:blipFill>
            <a:blip r:embed="rId3"/>
            <a:stretch>
              <a:fillRect/>
            </a:stretch>
          </a:blip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smtClean="0"/>
              <a:t> </a:t>
            </a:r>
            <a:r>
              <a:rPr lang="en-US" sz="3200" dirty="0" err="1">
                <a:latin typeface="Times New Roman" panose="02020603050405020304" pitchFamily="18" charset="0"/>
                <a:cs typeface="Times New Roman" panose="02020603050405020304" pitchFamily="18" charset="0"/>
              </a:rPr>
              <a:t>Nêu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trọng</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trong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xã</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hội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kỉ</a:t>
            </a:r>
            <a:r>
              <a:rPr lang="en-US" sz="3200" dirty="0">
                <a:latin typeface="Times New Roman" panose="02020603050405020304" pitchFamily="18" charset="0"/>
                <a:cs typeface="Times New Roman" panose="02020603050405020304" pitchFamily="18" charset="0"/>
              </a:rPr>
              <a:t> XIII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kỉ</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XVI?</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5545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out)">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8475" y="214587"/>
            <a:ext cx="11808822" cy="1013970"/>
          </a:xfrm>
        </p:spPr>
        <p:txBody>
          <a:bodyPr>
            <a:normAutofit/>
          </a:bodyPr>
          <a:lstStyle/>
          <a:p>
            <a:pPr algn="ctr"/>
            <a:r>
              <a:rPr lang="en-US" sz="2800" b="1" dirty="0" smtClean="0">
                <a:solidFill>
                  <a:srgbClr val="FF0000"/>
                </a:solidFill>
                <a:latin typeface="Times New Roman" panose="02020603050405020304" pitchFamily="18" charset="0"/>
                <a:cs typeface="Times New Roman" panose="02020603050405020304" pitchFamily="18" charset="0"/>
              </a:rPr>
              <a:t>BÀI 3:</a:t>
            </a:r>
            <a:br>
              <a:rPr lang="en-US" sz="2800" b="1" dirty="0" smtClean="0">
                <a:solidFill>
                  <a:srgbClr val="FF0000"/>
                </a:solidFill>
                <a:latin typeface="Times New Roman" panose="02020603050405020304" pitchFamily="18" charset="0"/>
                <a:cs typeface="Times New Roman" panose="02020603050405020304" pitchFamily="18" charset="0"/>
              </a:rPr>
            </a:br>
            <a:r>
              <a:rPr lang="en-US" sz="2800" b="1" dirty="0" smtClean="0">
                <a:solidFill>
                  <a:srgbClr val="FF0000"/>
                </a:solidFill>
                <a:latin typeface="Times New Roman" panose="02020603050405020304" pitchFamily="18" charset="0"/>
                <a:cs typeface="Times New Roman" panose="02020603050405020304" pitchFamily="18" charset="0"/>
              </a:rPr>
              <a:t> PHONG TRÀO VĂN HÓA PHỤC HƯNG  VÀ CẢI CÁCH TÔN GIÁO</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199" y="1288549"/>
            <a:ext cx="11189677" cy="4351338"/>
          </a:xfrm>
        </p:spPr>
        <p:txBody>
          <a:bodyPr>
            <a:noAutofit/>
          </a:bodyPr>
          <a:lstStyle/>
          <a:p>
            <a:pPr marL="0" lvl="0" indent="0">
              <a:buNone/>
            </a:pPr>
            <a:r>
              <a:rPr lang="en-US" sz="3200" b="1" dirty="0" smtClean="0">
                <a:solidFill>
                  <a:schemeClr val="accent5"/>
                </a:solidFill>
                <a:latin typeface="Times New Roman" panose="02020603050405020304" pitchFamily="18" charset="0"/>
                <a:cs typeface="Times New Roman" panose="02020603050405020304" pitchFamily="18" charset="0"/>
              </a:rPr>
              <a:t>1</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Những</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biến</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đổi</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về</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kinh</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tế</a:t>
            </a:r>
            <a:r>
              <a:rPr lang="en-US" sz="3200" b="1" dirty="0" smtClean="0">
                <a:solidFill>
                  <a:schemeClr val="accent5"/>
                </a:solidFill>
                <a:latin typeface="Times New Roman" panose="02020603050405020304" pitchFamily="18" charset="0"/>
                <a:cs typeface="Times New Roman" panose="02020603050405020304" pitchFamily="18" charset="0"/>
              </a:rPr>
              <a:t> - </a:t>
            </a:r>
            <a:r>
              <a:rPr lang="en-US" sz="3200" b="1" dirty="0" err="1" smtClean="0">
                <a:solidFill>
                  <a:schemeClr val="accent5"/>
                </a:solidFill>
                <a:latin typeface="Times New Roman" panose="02020603050405020304" pitchFamily="18" charset="0"/>
                <a:cs typeface="Times New Roman" panose="02020603050405020304" pitchFamily="18" charset="0"/>
              </a:rPr>
              <a:t>xã</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hội</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Tây</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Âu</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từ</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thế</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kỉ</a:t>
            </a:r>
            <a:r>
              <a:rPr lang="en-US" sz="3200" b="1" dirty="0">
                <a:solidFill>
                  <a:schemeClr val="accent5"/>
                </a:solidFill>
                <a:latin typeface="Times New Roman" panose="02020603050405020304" pitchFamily="18" charset="0"/>
                <a:cs typeface="Times New Roman" panose="02020603050405020304" pitchFamily="18" charset="0"/>
              </a:rPr>
              <a:t> XIII-XVI</a:t>
            </a:r>
          </a:p>
          <a:p>
            <a:pPr marL="0" indent="0">
              <a:buNone/>
            </a:pPr>
            <a:r>
              <a:rPr lang="en-US" sz="3600" dirty="0" smtClean="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sp>
        <p:nvSpPr>
          <p:cNvPr id="6" name="Subtitle 2"/>
          <p:cNvSpPr txBox="1">
            <a:spLocks/>
          </p:cNvSpPr>
          <p:nvPr/>
        </p:nvSpPr>
        <p:spPr>
          <a:xfrm>
            <a:off x="936675" y="1871003"/>
            <a:ext cx="10970622" cy="41218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a:t>
            </a:r>
            <a:r>
              <a:rPr lang="en-US" sz="3200" dirty="0" err="1" smtClean="0">
                <a:latin typeface="Times New Roman" panose="02020603050405020304" pitchFamily="18" charset="0"/>
                <a:cs typeface="Times New Roman" panose="02020603050405020304" pitchFamily="18" charset="0"/>
              </a:rPr>
              <a:t>inh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tế</a:t>
            </a:r>
            <a:r>
              <a:rPr lang="en-US" sz="3200" dirty="0" smtClean="0">
                <a:latin typeface="Times New Roman" panose="02020603050405020304" pitchFamily="18" charset="0"/>
                <a:cs typeface="Times New Roman" panose="02020603050405020304" pitchFamily="18" charset="0"/>
              </a:rPr>
              <a:t>:</a:t>
            </a:r>
          </a:p>
          <a:p>
            <a:pPr marL="0" indent="0">
              <a:buNone/>
            </a:pP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công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trường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thủ</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công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công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thương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mại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đồn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điền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ra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đời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ngày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càng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được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mở</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rộng</a:t>
            </a:r>
            <a:r>
              <a:rPr lang="en-US" sz="3200" dirty="0" smtClean="0">
                <a:latin typeface="Times New Roman" panose="02020603050405020304" pitchFamily="18" charset="0"/>
                <a:cs typeface="Times New Roman" panose="02020603050405020304" pitchFamily="18" charset="0"/>
              </a:rPr>
              <a:t>.</a:t>
            </a:r>
          </a:p>
          <a:p>
            <a:pPr marL="0" indent="0">
              <a:buNone/>
            </a:pP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Quan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hệ</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sản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xuất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tư</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bản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chủ</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nghĩa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đã</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xuất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hiện</a:t>
            </a:r>
            <a:r>
              <a:rPr lang="en-US" sz="3200" dirty="0" smtClean="0">
                <a:latin typeface="Times New Roman" panose="02020603050405020304" pitchFamily="18" charset="0"/>
                <a:cs typeface="Times New Roman" panose="02020603050405020304" pitchFamily="18" charset="0"/>
              </a:rPr>
              <a:t>.</a:t>
            </a:r>
          </a:p>
          <a:p>
            <a:endParaRPr lang="en-US" dirty="0"/>
          </a:p>
        </p:txBody>
      </p:sp>
      <p:sp>
        <p:nvSpPr>
          <p:cNvPr id="4" name="Rectangle 3"/>
          <p:cNvSpPr/>
          <p:nvPr/>
        </p:nvSpPr>
        <p:spPr>
          <a:xfrm>
            <a:off x="936675" y="3824005"/>
            <a:ext cx="9852075" cy="2554545"/>
          </a:xfrm>
          <a:prstGeom prst="rect">
            <a:avLst/>
          </a:prstGeom>
        </p:spPr>
        <p:txBody>
          <a:bodyPr wrap="square">
            <a:spAutoFit/>
          </a:bodyPr>
          <a:lstStyle/>
          <a:p>
            <a:pPr algn="just"/>
            <a:r>
              <a:rPr lang="en-US" sz="3200" dirty="0" smtClean="0">
                <a:solidFill>
                  <a:srgbClr val="000000"/>
                </a:solidFill>
                <a:latin typeface="Times New Roman" panose="02020603050405020304" pitchFamily="18" charset="0"/>
                <a:cs typeface="Times New Roman" panose="02020603050405020304" pitchFamily="18" charset="0"/>
              </a:rPr>
              <a:t>- </a:t>
            </a:r>
            <a:r>
              <a:rPr lang="en-US" sz="3200" dirty="0" err="1" smtClean="0">
                <a:solidFill>
                  <a:srgbClr val="000000"/>
                </a:solidFill>
                <a:latin typeface="Times New Roman" panose="02020603050405020304" pitchFamily="18" charset="0"/>
                <a:cs typeface="Times New Roman" panose="02020603050405020304" pitchFamily="18" charset="0"/>
              </a:rPr>
              <a:t>Xã</a:t>
            </a:r>
            <a:r>
              <a:rPr lang="en-US" sz="3200" dirty="0" smtClean="0">
                <a:solidFill>
                  <a:srgbClr val="000000"/>
                </a:solidFill>
                <a:latin typeface="Times New Roman" panose="02020603050405020304" pitchFamily="18" charset="0"/>
                <a:cs typeface="Times New Roman" panose="02020603050405020304" pitchFamily="18" charset="0"/>
              </a:rPr>
              <a:t> </a:t>
            </a:r>
            <a:r>
              <a:rPr lang="en-US" sz="3200" dirty="0" err="1" smtClean="0">
                <a:solidFill>
                  <a:srgbClr val="000000"/>
                </a:solidFill>
                <a:latin typeface="Times New Roman" panose="02020603050405020304" pitchFamily="18" charset="0"/>
                <a:cs typeface="Times New Roman" panose="02020603050405020304" pitchFamily="18" charset="0"/>
              </a:rPr>
              <a:t>hội</a:t>
            </a:r>
            <a:r>
              <a:rPr lang="en-US" sz="3200" dirty="0" smtClean="0">
                <a:solidFill>
                  <a:srgbClr val="000000"/>
                </a:solidFill>
                <a:latin typeface="Times New Roman" panose="02020603050405020304" pitchFamily="18" charset="0"/>
                <a:cs typeface="Times New Roman" panose="02020603050405020304" pitchFamily="18" charset="0"/>
              </a:rPr>
              <a:t>: </a:t>
            </a:r>
            <a:endParaRPr lang="en-US" sz="3200" dirty="0">
              <a:solidFill>
                <a:srgbClr val="000000"/>
              </a:solidFill>
              <a:latin typeface="Times New Roman" panose="02020603050405020304" pitchFamily="18" charset="0"/>
              <a:cs typeface="Times New Roman" panose="02020603050405020304" pitchFamily="18" charset="0"/>
            </a:endParaRPr>
          </a:p>
          <a:p>
            <a:pPr algn="just"/>
            <a:r>
              <a:rPr lang="en-US" sz="3200" dirty="0" smtClean="0">
                <a:solidFill>
                  <a:srgbClr val="000000"/>
                </a:solidFill>
                <a:latin typeface="Times New Roman" panose="02020603050405020304" pitchFamily="18" charset="0"/>
                <a:cs typeface="Times New Roman" panose="02020603050405020304" pitchFamily="18" charset="0"/>
              </a:rPr>
              <a:t>+ </a:t>
            </a:r>
            <a:r>
              <a:rPr lang="vi-VN" sz="3200" b="0" i="0" dirty="0" smtClean="0">
                <a:solidFill>
                  <a:srgbClr val="000000"/>
                </a:solidFill>
                <a:effectLst/>
                <a:latin typeface="Times New Roman" panose="02020603050405020304" pitchFamily="18" charset="0"/>
                <a:cs typeface="Times New Roman" panose="02020603050405020304" pitchFamily="18" charset="0"/>
              </a:rPr>
              <a:t>Hình thành 2 giai cấp mới là: giai cấp tư sản và giai cấp vô sản </a:t>
            </a:r>
          </a:p>
          <a:p>
            <a:pPr algn="just"/>
            <a:r>
              <a:rPr lang="vi-VN" sz="3200" b="0" i="0" dirty="0" smtClean="0">
                <a:solidFill>
                  <a:srgbClr val="000000"/>
                </a:solidFill>
                <a:effectLst/>
                <a:latin typeface="Times New Roman" panose="02020603050405020304" pitchFamily="18" charset="0"/>
                <a:cs typeface="Times New Roman" panose="02020603050405020304" pitchFamily="18" charset="0"/>
              </a:rPr>
              <a:t>+ </a:t>
            </a:r>
            <a:r>
              <a:rPr lang="en-US" sz="3200" b="0" i="0" dirty="0" err="1" smtClean="0">
                <a:solidFill>
                  <a:srgbClr val="000000"/>
                </a:solidFill>
                <a:effectLst/>
                <a:latin typeface="Times New Roman" panose="02020603050405020304" pitchFamily="18" charset="0"/>
                <a:cs typeface="Times New Roman" panose="02020603050405020304" pitchFamily="18" charset="0"/>
              </a:rPr>
              <a:t>Giai</a:t>
            </a:r>
            <a:r>
              <a:rPr lang="en-US" sz="3200" b="0" i="0" dirty="0" smtClean="0">
                <a:solidFill>
                  <a:srgbClr val="000000"/>
                </a:solidFill>
                <a:effectLst/>
                <a:latin typeface="Times New Roman" panose="02020603050405020304" pitchFamily="18" charset="0"/>
                <a:cs typeface="Times New Roman" panose="02020603050405020304" pitchFamily="18" charset="0"/>
              </a:rPr>
              <a:t> </a:t>
            </a:r>
            <a:r>
              <a:rPr lang="en-US" sz="3200" b="0" i="0" dirty="0" err="1" smtClean="0">
                <a:solidFill>
                  <a:srgbClr val="000000"/>
                </a:solidFill>
                <a:effectLst/>
                <a:latin typeface="Times New Roman" panose="02020603050405020304" pitchFamily="18" charset="0"/>
                <a:cs typeface="Times New Roman" panose="02020603050405020304" pitchFamily="18" charset="0"/>
              </a:rPr>
              <a:t>cấp</a:t>
            </a:r>
            <a:r>
              <a:rPr lang="en-US" sz="3200" b="0" i="0" dirty="0" smtClean="0">
                <a:solidFill>
                  <a:srgbClr val="000000"/>
                </a:solidFill>
                <a:effectLst/>
                <a:latin typeface="Times New Roman" panose="02020603050405020304" pitchFamily="18" charset="0"/>
                <a:cs typeface="Times New Roman" panose="02020603050405020304" pitchFamily="18" charset="0"/>
              </a:rPr>
              <a:t> </a:t>
            </a:r>
            <a:r>
              <a:rPr lang="en-US" sz="3200" b="0" i="0" dirty="0" err="1" smtClean="0">
                <a:solidFill>
                  <a:srgbClr val="000000"/>
                </a:solidFill>
                <a:effectLst/>
                <a:latin typeface="Times New Roman" panose="02020603050405020304" pitchFamily="18" charset="0"/>
                <a:cs typeface="Times New Roman" panose="02020603050405020304" pitchFamily="18" charset="0"/>
              </a:rPr>
              <a:t>tư</a:t>
            </a:r>
            <a:r>
              <a:rPr lang="en-US" sz="3200" b="0" i="0" dirty="0" smtClean="0">
                <a:solidFill>
                  <a:srgbClr val="000000"/>
                </a:solidFill>
                <a:effectLst/>
                <a:latin typeface="Times New Roman" panose="02020603050405020304" pitchFamily="18" charset="0"/>
                <a:cs typeface="Times New Roman" panose="02020603050405020304" pitchFamily="18" charset="0"/>
              </a:rPr>
              <a:t> </a:t>
            </a:r>
            <a:r>
              <a:rPr lang="en-US" sz="3200" b="0" i="0" dirty="0" err="1" smtClean="0">
                <a:solidFill>
                  <a:srgbClr val="000000"/>
                </a:solidFill>
                <a:effectLst/>
                <a:latin typeface="Times New Roman" panose="02020603050405020304" pitchFamily="18" charset="0"/>
                <a:cs typeface="Times New Roman" panose="02020603050405020304" pitchFamily="18" charset="0"/>
              </a:rPr>
              <a:t>sản</a:t>
            </a:r>
            <a:r>
              <a:rPr lang="en-US" sz="3200" b="0" i="0" dirty="0" smtClean="0">
                <a:solidFill>
                  <a:srgbClr val="000000"/>
                </a:solidFill>
                <a:effectLst/>
                <a:latin typeface="Times New Roman" panose="02020603050405020304" pitchFamily="18" charset="0"/>
                <a:cs typeface="Times New Roman" panose="02020603050405020304" pitchFamily="18" charset="0"/>
              </a:rPr>
              <a:t> </a:t>
            </a:r>
            <a:r>
              <a:rPr lang="en-US" sz="3200" b="0" i="0" dirty="0" err="1" smtClean="0">
                <a:solidFill>
                  <a:srgbClr val="000000"/>
                </a:solidFill>
                <a:effectLst/>
                <a:latin typeface="Times New Roman" panose="02020603050405020304" pitchFamily="18" charset="0"/>
                <a:cs typeface="Times New Roman" panose="02020603050405020304" pitchFamily="18" charset="0"/>
              </a:rPr>
              <a:t>muốn</a:t>
            </a:r>
            <a:r>
              <a:rPr lang="en-US" sz="3200" b="0" i="0" dirty="0" smtClean="0">
                <a:solidFill>
                  <a:srgbClr val="000000"/>
                </a:solidFill>
                <a:effectLst/>
                <a:latin typeface="Times New Roman" panose="02020603050405020304" pitchFamily="18" charset="0"/>
                <a:cs typeface="Times New Roman" panose="02020603050405020304" pitchFamily="18" charset="0"/>
              </a:rPr>
              <a:t> </a:t>
            </a:r>
            <a:r>
              <a:rPr lang="en-US" sz="3200" b="0" i="0" dirty="0" err="1" smtClean="0">
                <a:solidFill>
                  <a:srgbClr val="000000"/>
                </a:solidFill>
                <a:effectLst/>
                <a:latin typeface="Times New Roman" panose="02020603050405020304" pitchFamily="18" charset="0"/>
                <a:cs typeface="Times New Roman" panose="02020603050405020304" pitchFamily="18" charset="0"/>
              </a:rPr>
              <a:t>xây</a:t>
            </a:r>
            <a:r>
              <a:rPr lang="en-US" sz="3200" b="0" i="0" dirty="0" smtClean="0">
                <a:solidFill>
                  <a:srgbClr val="000000"/>
                </a:solidFill>
                <a:effectLst/>
                <a:latin typeface="Times New Roman" panose="02020603050405020304" pitchFamily="18" charset="0"/>
                <a:cs typeface="Times New Roman" panose="02020603050405020304" pitchFamily="18" charset="0"/>
              </a:rPr>
              <a:t> </a:t>
            </a:r>
            <a:r>
              <a:rPr lang="en-US" sz="3200" b="0" i="0" dirty="0" err="1" smtClean="0">
                <a:solidFill>
                  <a:srgbClr val="000000"/>
                </a:solidFill>
                <a:effectLst/>
                <a:latin typeface="Times New Roman" panose="02020603050405020304" pitchFamily="18" charset="0"/>
                <a:cs typeface="Times New Roman" panose="02020603050405020304" pitchFamily="18" charset="0"/>
              </a:rPr>
              <a:t>dựng</a:t>
            </a:r>
            <a:r>
              <a:rPr lang="en-US" sz="3200" b="0" i="0" dirty="0" smtClean="0">
                <a:solidFill>
                  <a:srgbClr val="000000"/>
                </a:solidFill>
                <a:effectLst/>
                <a:latin typeface="Times New Roman" panose="02020603050405020304" pitchFamily="18" charset="0"/>
                <a:cs typeface="Times New Roman" panose="02020603050405020304" pitchFamily="18" charset="0"/>
              </a:rPr>
              <a:t> </a:t>
            </a:r>
            <a:r>
              <a:rPr lang="en-US" sz="3200" b="0" i="0" dirty="0" err="1" smtClean="0">
                <a:solidFill>
                  <a:srgbClr val="000000"/>
                </a:solidFill>
                <a:effectLst/>
                <a:latin typeface="Times New Roman" panose="02020603050405020304" pitchFamily="18" charset="0"/>
                <a:cs typeface="Times New Roman" panose="02020603050405020304" pitchFamily="18" charset="0"/>
              </a:rPr>
              <a:t>nền</a:t>
            </a:r>
            <a:r>
              <a:rPr lang="en-US" sz="3200" b="0" i="0" dirty="0" smtClean="0">
                <a:solidFill>
                  <a:srgbClr val="000000"/>
                </a:solidFill>
                <a:effectLst/>
                <a:latin typeface="Times New Roman" panose="02020603050405020304" pitchFamily="18" charset="0"/>
                <a:cs typeface="Times New Roman" panose="02020603050405020304" pitchFamily="18" charset="0"/>
              </a:rPr>
              <a:t> </a:t>
            </a:r>
            <a:r>
              <a:rPr lang="en-US" sz="3200" b="0" i="0" dirty="0" err="1" smtClean="0">
                <a:solidFill>
                  <a:srgbClr val="000000"/>
                </a:solidFill>
                <a:effectLst/>
                <a:latin typeface="Times New Roman" panose="02020603050405020304" pitchFamily="18" charset="0"/>
                <a:cs typeface="Times New Roman" panose="02020603050405020304" pitchFamily="18" charset="0"/>
              </a:rPr>
              <a:t>văn</a:t>
            </a:r>
            <a:r>
              <a:rPr lang="en-US" sz="3200" b="0" i="0" dirty="0" smtClean="0">
                <a:solidFill>
                  <a:srgbClr val="000000"/>
                </a:solidFill>
                <a:effectLst/>
                <a:latin typeface="Times New Roman" panose="02020603050405020304" pitchFamily="18" charset="0"/>
                <a:cs typeface="Times New Roman" panose="02020603050405020304" pitchFamily="18" charset="0"/>
              </a:rPr>
              <a:t> </a:t>
            </a:r>
            <a:r>
              <a:rPr lang="en-US" sz="3200" b="0" i="0" dirty="0" err="1" smtClean="0">
                <a:solidFill>
                  <a:srgbClr val="000000"/>
                </a:solidFill>
                <a:effectLst/>
                <a:latin typeface="Times New Roman" panose="02020603050405020304" pitchFamily="18" charset="0"/>
                <a:cs typeface="Times New Roman" panose="02020603050405020304" pitchFamily="18" charset="0"/>
              </a:rPr>
              <a:t>hóa</a:t>
            </a:r>
            <a:r>
              <a:rPr lang="en-US" sz="3200" b="0" i="0" dirty="0" smtClean="0">
                <a:solidFill>
                  <a:srgbClr val="000000"/>
                </a:solidFill>
                <a:effectLst/>
                <a:latin typeface="Times New Roman" panose="02020603050405020304" pitchFamily="18" charset="0"/>
                <a:cs typeface="Times New Roman" panose="02020603050405020304" pitchFamily="18" charset="0"/>
              </a:rPr>
              <a:t> </a:t>
            </a:r>
            <a:r>
              <a:rPr lang="en-US" sz="3200" b="0" i="0" dirty="0" err="1" smtClean="0">
                <a:solidFill>
                  <a:srgbClr val="000000"/>
                </a:solidFill>
                <a:effectLst/>
                <a:latin typeface="Times New Roman" panose="02020603050405020304" pitchFamily="18" charset="0"/>
                <a:cs typeface="Times New Roman" panose="02020603050405020304" pitchFamily="18" charset="0"/>
              </a:rPr>
              <a:t>đề</a:t>
            </a:r>
            <a:r>
              <a:rPr lang="en-US" sz="3200" b="0" i="0" dirty="0" smtClean="0">
                <a:solidFill>
                  <a:srgbClr val="000000"/>
                </a:solidFill>
                <a:effectLst/>
                <a:latin typeface="Times New Roman" panose="02020603050405020304" pitchFamily="18" charset="0"/>
                <a:cs typeface="Times New Roman" panose="02020603050405020304" pitchFamily="18" charset="0"/>
              </a:rPr>
              <a:t> </a:t>
            </a:r>
            <a:r>
              <a:rPr lang="en-US" sz="3200" b="0" i="0" dirty="0" err="1" smtClean="0">
                <a:solidFill>
                  <a:srgbClr val="000000"/>
                </a:solidFill>
                <a:effectLst/>
                <a:latin typeface="Times New Roman" panose="02020603050405020304" pitchFamily="18" charset="0"/>
                <a:cs typeface="Times New Roman" panose="02020603050405020304" pitchFamily="18" charset="0"/>
              </a:rPr>
              <a:t>cao</a:t>
            </a:r>
            <a:r>
              <a:rPr lang="en-US" sz="3200" b="0" i="0" dirty="0" smtClean="0">
                <a:solidFill>
                  <a:srgbClr val="000000"/>
                </a:solidFill>
                <a:effectLst/>
                <a:latin typeface="Times New Roman" panose="02020603050405020304" pitchFamily="18" charset="0"/>
                <a:cs typeface="Times New Roman" panose="02020603050405020304" pitchFamily="18" charset="0"/>
              </a:rPr>
              <a:t> </a:t>
            </a:r>
            <a:r>
              <a:rPr lang="en-US" sz="3200" b="0" i="0" dirty="0" err="1" smtClean="0">
                <a:solidFill>
                  <a:srgbClr val="000000"/>
                </a:solidFill>
                <a:effectLst/>
                <a:latin typeface="Times New Roman" panose="02020603050405020304" pitchFamily="18" charset="0"/>
                <a:cs typeface="Times New Roman" panose="02020603050405020304" pitchFamily="18" charset="0"/>
              </a:rPr>
              <a:t>giá</a:t>
            </a:r>
            <a:r>
              <a:rPr lang="en-US" sz="3200" b="0" i="0" dirty="0" smtClean="0">
                <a:solidFill>
                  <a:srgbClr val="000000"/>
                </a:solidFill>
                <a:effectLst/>
                <a:latin typeface="Times New Roman" panose="02020603050405020304" pitchFamily="18" charset="0"/>
                <a:cs typeface="Times New Roman" panose="02020603050405020304" pitchFamily="18" charset="0"/>
              </a:rPr>
              <a:t> </a:t>
            </a:r>
            <a:r>
              <a:rPr lang="en-US" sz="3200" b="0" i="0" dirty="0" err="1" smtClean="0">
                <a:solidFill>
                  <a:srgbClr val="000000"/>
                </a:solidFill>
                <a:effectLst/>
                <a:latin typeface="Times New Roman" panose="02020603050405020304" pitchFamily="18" charset="0"/>
                <a:cs typeface="Times New Roman" panose="02020603050405020304" pitchFamily="18" charset="0"/>
              </a:rPr>
              <a:t>trị</a:t>
            </a:r>
            <a:r>
              <a:rPr lang="en-US" sz="3200" b="0" i="0" dirty="0" smtClean="0">
                <a:solidFill>
                  <a:srgbClr val="000000"/>
                </a:solidFill>
                <a:effectLst/>
                <a:latin typeface="Times New Roman" panose="02020603050405020304" pitchFamily="18" charset="0"/>
                <a:cs typeface="Times New Roman" panose="02020603050405020304" pitchFamily="18" charset="0"/>
              </a:rPr>
              <a:t> con </a:t>
            </a:r>
            <a:r>
              <a:rPr lang="en-US" sz="3200" b="0" i="0" dirty="0" err="1" smtClean="0">
                <a:solidFill>
                  <a:srgbClr val="000000"/>
                </a:solidFill>
                <a:effectLst/>
                <a:latin typeface="Times New Roman" panose="02020603050405020304" pitchFamily="18" charset="0"/>
                <a:cs typeface="Times New Roman" panose="02020603050405020304" pitchFamily="18" charset="0"/>
              </a:rPr>
              <a:t>người</a:t>
            </a:r>
            <a:r>
              <a:rPr lang="en-US" sz="3200" b="0" i="0" dirty="0" smtClean="0">
                <a:solidFill>
                  <a:srgbClr val="000000"/>
                </a:solidFill>
                <a:effectLst/>
                <a:latin typeface="Times New Roman" panose="02020603050405020304" pitchFamily="18" charset="0"/>
                <a:cs typeface="Times New Roman" panose="02020603050405020304" pitchFamily="18" charset="0"/>
              </a:rPr>
              <a:t>.</a:t>
            </a:r>
            <a:endParaRPr lang="vi-VN" sz="3200" b="0" i="0" dirty="0">
              <a:solidFill>
                <a:srgbClr val="000000"/>
              </a:solidFill>
              <a:effectLst/>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3349" y="5910810"/>
            <a:ext cx="1728651" cy="911877"/>
          </a:xfrm>
          <a:prstGeom prst="rect">
            <a:avLst/>
          </a:prstGeom>
        </p:spPr>
      </p:pic>
    </p:spTree>
    <p:extLst>
      <p:ext uri="{BB962C8B-B14F-4D97-AF65-F5344CB8AC3E}">
        <p14:creationId xmlns:p14="http://schemas.microsoft.com/office/powerpoint/2010/main" val="1480781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edge">
                                      <p:cBhvr>
                                        <p:cTn id="12" dur="2000"/>
                                        <p:tgtEl>
                                          <p:spTgt spid="6">
                                            <p:txEl>
                                              <p:pRg st="1" end="1"/>
                                            </p:txEl>
                                          </p:spTgt>
                                        </p:tgtEl>
                                      </p:cBhvr>
                                    </p:animEffect>
                                  </p:childTnLst>
                                </p:cTn>
                              </p:par>
                              <p:par>
                                <p:cTn id="13" presetID="20"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edge">
                                      <p:cBhvr>
                                        <p:cTn id="15" dur="20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32"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circle(out)">
                                      <p:cBhvr>
                                        <p:cTn id="20" dur="20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circle(in)">
                                      <p:cBhvr>
                                        <p:cTn id="25" dur="2000"/>
                                        <p:tgtEl>
                                          <p:spTgt spid="4">
                                            <p:txEl>
                                              <p:pRg st="1" end="1"/>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circle(in)">
                                      <p:cBhvr>
                                        <p:cTn id="28"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97874" y="1461030"/>
            <a:ext cx="9144000" cy="4121834"/>
          </a:xfrm>
        </p:spPr>
        <p:txBody>
          <a:bodyPr>
            <a:normAutofit/>
          </a:bodyPr>
          <a:lstStyle/>
          <a:p>
            <a:pPr algn="l"/>
            <a:r>
              <a:rPr lang="en-US" sz="3200" b="1" dirty="0" smtClean="0">
                <a:solidFill>
                  <a:schemeClr val="accent5"/>
                </a:solidFill>
                <a:latin typeface="Times New Roman" panose="02020603050405020304" pitchFamily="18" charset="0"/>
                <a:cs typeface="Times New Roman" panose="02020603050405020304" pitchFamily="18" charset="0"/>
              </a:rPr>
              <a:t>2. </a:t>
            </a:r>
            <a:r>
              <a:rPr lang="en-US" sz="3200" b="1" dirty="0" err="1" smtClean="0">
                <a:solidFill>
                  <a:schemeClr val="accent5"/>
                </a:solidFill>
                <a:latin typeface="Times New Roman" panose="02020603050405020304" pitchFamily="18" charset="0"/>
                <a:cs typeface="Times New Roman" panose="02020603050405020304" pitchFamily="18" charset="0"/>
              </a:rPr>
              <a:t>Phong</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trào</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V</a:t>
            </a:r>
            <a:r>
              <a:rPr lang="en-US" sz="3200" b="1" dirty="0" err="1" smtClean="0">
                <a:solidFill>
                  <a:schemeClr val="accent5"/>
                </a:solidFill>
                <a:latin typeface="Times New Roman" panose="02020603050405020304" pitchFamily="18" charset="0"/>
                <a:cs typeface="Times New Roman" panose="02020603050405020304" pitchFamily="18" charset="0"/>
              </a:rPr>
              <a:t>ăn</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hóa</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P</a:t>
            </a:r>
            <a:r>
              <a:rPr lang="en-US" sz="3200" b="1" dirty="0" err="1" smtClean="0">
                <a:solidFill>
                  <a:schemeClr val="accent5"/>
                </a:solidFill>
                <a:latin typeface="Times New Roman" panose="02020603050405020304" pitchFamily="18" charset="0"/>
                <a:cs typeface="Times New Roman" panose="02020603050405020304" pitchFamily="18" charset="0"/>
              </a:rPr>
              <a:t>hục</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hưng</a:t>
            </a:r>
            <a:endParaRPr lang="en-US" sz="3200" b="1" dirty="0">
              <a:solidFill>
                <a:schemeClr val="accent5"/>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383178" y="272851"/>
            <a:ext cx="11808822" cy="10139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smtClean="0">
                <a:solidFill>
                  <a:srgbClr val="FF0000"/>
                </a:solidFill>
                <a:latin typeface="Times New Roman" panose="02020603050405020304" pitchFamily="18" charset="0"/>
                <a:cs typeface="Times New Roman" panose="02020603050405020304" pitchFamily="18" charset="0"/>
              </a:rPr>
              <a:t>BÀI 3:</a:t>
            </a:r>
            <a:br>
              <a:rPr lang="en-US" sz="2800" b="1" dirty="0" smtClean="0">
                <a:solidFill>
                  <a:srgbClr val="FF0000"/>
                </a:solidFill>
                <a:latin typeface="Times New Roman" panose="02020603050405020304" pitchFamily="18" charset="0"/>
                <a:cs typeface="Times New Roman" panose="02020603050405020304" pitchFamily="18" charset="0"/>
              </a:rPr>
            </a:br>
            <a:r>
              <a:rPr lang="en-US" sz="2800" b="1" dirty="0" smtClean="0">
                <a:solidFill>
                  <a:srgbClr val="FF0000"/>
                </a:solidFill>
                <a:latin typeface="Times New Roman" panose="02020603050405020304" pitchFamily="18" charset="0"/>
                <a:cs typeface="Times New Roman" panose="02020603050405020304" pitchFamily="18" charset="0"/>
              </a:rPr>
              <a:t> PHONG TRÀO VĂN HÓA PHỤC HƯNG  VÀ CẢI CÁCH TÔN GIÁO</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98075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310595" y="1963711"/>
            <a:ext cx="10331739" cy="2100575"/>
          </a:xfrm>
          <a:prstGeom prst="rect">
            <a:avLst/>
          </a:prstGeom>
          <a:noFill/>
        </p:spPr>
        <p:txBody>
          <a:bodyPr wrap="none" lIns="68580" tIns="34290" rIns="68580" bIns="34290" numCol="1">
            <a:spAutoFit/>
          </a:bodyPr>
          <a:lstStyle/>
          <a:p>
            <a:pPr algn="ctr">
              <a:defRPr/>
            </a:pPr>
            <a:r>
              <a:rPr lang="en-US" sz="4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BÀI </a:t>
            </a:r>
            <a:r>
              <a:rPr lang="en-US" sz="44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3: </a:t>
            </a:r>
          </a:p>
          <a:p>
            <a:pPr algn="ctr">
              <a:defRPr/>
            </a:pPr>
            <a:r>
              <a:rPr lang="en-US" sz="44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PHONG TRÀO VĂN HÓA PHỤC HƯNG</a:t>
            </a:r>
          </a:p>
          <a:p>
            <a:pPr algn="ctr">
              <a:defRPr/>
            </a:pPr>
            <a:r>
              <a:rPr lang="en-US" sz="44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VÀ CẢI CÁCH TÔN GIÁO</a:t>
            </a:r>
            <a:endParaRPr lang="en-US" sz="4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741806976"/>
      </p:ext>
    </p:extLst>
  </p:cSld>
  <p:clrMapOvr>
    <a:masterClrMapping/>
  </p:clrMapOvr>
  <p:transition spd="slow" advTm="9713">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3" name="Picture 9"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7235" y="3573401"/>
            <a:ext cx="6842125" cy="3278187"/>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5883" y="1400931"/>
            <a:ext cx="6842125" cy="4533583"/>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5400" y="3718718"/>
            <a:ext cx="6945313" cy="1911350"/>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3670" y="2565747"/>
            <a:ext cx="6764338" cy="3121025"/>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4830" y="3120230"/>
            <a:ext cx="4695825" cy="326730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383178" y="98236"/>
            <a:ext cx="11808822" cy="10139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smtClean="0">
                <a:solidFill>
                  <a:srgbClr val="FF0000"/>
                </a:solidFill>
                <a:latin typeface="Times New Roman" panose="02020603050405020304" pitchFamily="18" charset="0"/>
                <a:cs typeface="Times New Roman" panose="02020603050405020304" pitchFamily="18" charset="0"/>
              </a:rPr>
              <a:t>BÀI 3:</a:t>
            </a:r>
            <a:br>
              <a:rPr lang="en-US" sz="2800" b="1" dirty="0" smtClean="0">
                <a:solidFill>
                  <a:srgbClr val="FF0000"/>
                </a:solidFill>
                <a:latin typeface="Times New Roman" panose="02020603050405020304" pitchFamily="18" charset="0"/>
                <a:cs typeface="Times New Roman" panose="02020603050405020304" pitchFamily="18" charset="0"/>
              </a:rPr>
            </a:br>
            <a:r>
              <a:rPr lang="en-US" sz="2800" b="1" dirty="0" smtClean="0">
                <a:solidFill>
                  <a:srgbClr val="FF0000"/>
                </a:solidFill>
                <a:latin typeface="Times New Roman" panose="02020603050405020304" pitchFamily="18" charset="0"/>
                <a:cs typeface="Times New Roman" panose="02020603050405020304" pitchFamily="18" charset="0"/>
              </a:rPr>
              <a:t> PHONG TRÀO VĂN HÓA PHỤC HƯNG  VÀ CẢI CÁCH TÔN GIÁO</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815457" y="1280208"/>
            <a:ext cx="6108339" cy="584775"/>
          </a:xfrm>
          <a:prstGeom prst="rect">
            <a:avLst/>
          </a:prstGeom>
        </p:spPr>
        <p:txBody>
          <a:bodyPr wrap="none">
            <a:spAutoFit/>
          </a:bodyPr>
          <a:lstStyle/>
          <a:p>
            <a:r>
              <a:rPr lang="en-US" sz="3200" b="1" dirty="0">
                <a:solidFill>
                  <a:schemeClr val="accent5"/>
                </a:solidFill>
                <a:latin typeface="Times New Roman" panose="02020603050405020304" pitchFamily="18" charset="0"/>
                <a:cs typeface="Times New Roman" panose="02020603050405020304" pitchFamily="18" charset="0"/>
              </a:rPr>
              <a:t>2. </a:t>
            </a:r>
            <a:r>
              <a:rPr lang="en-US" sz="3200" b="1" dirty="0" err="1">
                <a:solidFill>
                  <a:schemeClr val="accent5"/>
                </a:solidFill>
                <a:latin typeface="Times New Roman" panose="02020603050405020304" pitchFamily="18" charset="0"/>
                <a:cs typeface="Times New Roman" panose="02020603050405020304" pitchFamily="18" charset="0"/>
              </a:rPr>
              <a:t>Phong</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trào</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Văn</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hóa</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Phục</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hưng</a:t>
            </a:r>
            <a:endParaRPr lang="en-US" sz="3200" b="1" dirty="0">
              <a:solidFill>
                <a:schemeClr val="accent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450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512"/>
                                        </p:tgtEl>
                                        <p:attrNameLst>
                                          <p:attrName>style.visibility</p:attrName>
                                        </p:attrNameLst>
                                      </p:cBhvr>
                                      <p:to>
                                        <p:strVal val="visible"/>
                                      </p:to>
                                    </p:set>
                                    <p:animEffect transition="in" filter="wipe(left)">
                                      <p:cBhvr>
                                        <p:cTn id="12" dur="500"/>
                                        <p:tgtEl>
                                          <p:spTgt spid="215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09"/>
                                        </p:tgtEl>
                                        <p:attrNameLst>
                                          <p:attrName>style.visibility</p:attrName>
                                        </p:attrNameLst>
                                      </p:cBhvr>
                                      <p:to>
                                        <p:strVal val="visible"/>
                                      </p:to>
                                    </p:set>
                                    <p:animEffect transition="in" filter="wipe(left)">
                                      <p:cBhvr>
                                        <p:cTn id="17" dur="500"/>
                                        <p:tgtEl>
                                          <p:spTgt spid="2150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3"/>
                                        </p:tgtEl>
                                        <p:attrNameLst>
                                          <p:attrName>style.visibility</p:attrName>
                                        </p:attrNameLst>
                                      </p:cBhvr>
                                      <p:to>
                                        <p:strVal val="visible"/>
                                      </p:to>
                                    </p:set>
                                    <p:animEffect transition="in" filter="wipe(left)">
                                      <p:cBhvr>
                                        <p:cTn id="27" dur="500"/>
                                        <p:tgtEl>
                                          <p:spTgt spid="21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383178" y="272851"/>
            <a:ext cx="11808822" cy="10139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smtClean="0">
                <a:solidFill>
                  <a:srgbClr val="FF0000"/>
                </a:solidFill>
                <a:latin typeface="Times New Roman" panose="02020603050405020304" pitchFamily="18" charset="0"/>
                <a:cs typeface="Times New Roman" panose="02020603050405020304" pitchFamily="18" charset="0"/>
              </a:rPr>
              <a:t>BÀI 3:</a:t>
            </a:r>
            <a:br>
              <a:rPr lang="en-US" sz="2800" b="1" dirty="0" smtClean="0">
                <a:solidFill>
                  <a:srgbClr val="FF0000"/>
                </a:solidFill>
                <a:latin typeface="Times New Roman" panose="02020603050405020304" pitchFamily="18" charset="0"/>
                <a:cs typeface="Times New Roman" panose="02020603050405020304" pitchFamily="18" charset="0"/>
              </a:rPr>
            </a:br>
            <a:r>
              <a:rPr lang="en-US" sz="2800" b="1" dirty="0" smtClean="0">
                <a:solidFill>
                  <a:srgbClr val="FF0000"/>
                </a:solidFill>
                <a:latin typeface="Times New Roman" panose="02020603050405020304" pitchFamily="18" charset="0"/>
                <a:cs typeface="Times New Roman" panose="02020603050405020304" pitchFamily="18" charset="0"/>
              </a:rPr>
              <a:t> PHONG TRÀO VĂN HÓA PHỤC HƯNG  VÀ CẢI CÁCH TÔN GIÁO</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257013" y="1369305"/>
            <a:ext cx="6108339" cy="584775"/>
          </a:xfrm>
          <a:prstGeom prst="rect">
            <a:avLst/>
          </a:prstGeom>
        </p:spPr>
        <p:txBody>
          <a:bodyPr wrap="none">
            <a:spAutoFit/>
          </a:bodyPr>
          <a:lstStyle/>
          <a:p>
            <a:r>
              <a:rPr lang="en-US" sz="3200" b="1" dirty="0">
                <a:solidFill>
                  <a:schemeClr val="accent5"/>
                </a:solidFill>
                <a:latin typeface="Times New Roman" panose="02020603050405020304" pitchFamily="18" charset="0"/>
                <a:cs typeface="Times New Roman" panose="02020603050405020304" pitchFamily="18" charset="0"/>
              </a:rPr>
              <a:t>2. </a:t>
            </a:r>
            <a:r>
              <a:rPr lang="en-US" sz="3200" b="1" dirty="0" err="1">
                <a:solidFill>
                  <a:schemeClr val="accent5"/>
                </a:solidFill>
                <a:latin typeface="Times New Roman" panose="02020603050405020304" pitchFamily="18" charset="0"/>
                <a:cs typeface="Times New Roman" panose="02020603050405020304" pitchFamily="18" charset="0"/>
              </a:rPr>
              <a:t>Phong</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trào</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Văn</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hóa</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Phục</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hưng</a:t>
            </a:r>
            <a:endParaRPr lang="en-US" sz="3200" b="1" dirty="0">
              <a:solidFill>
                <a:schemeClr val="accent5"/>
              </a:solidFill>
              <a:latin typeface="Times New Roman" panose="02020603050405020304" pitchFamily="18" charset="0"/>
              <a:cs typeface="Times New Roman" panose="02020603050405020304" pitchFamily="18" charset="0"/>
            </a:endParaRPr>
          </a:p>
        </p:txBody>
      </p:sp>
      <p:sp>
        <p:nvSpPr>
          <p:cNvPr id="9" name="Cloud Callout 8"/>
          <p:cNvSpPr/>
          <p:nvPr/>
        </p:nvSpPr>
        <p:spPr>
          <a:xfrm>
            <a:off x="3248754" y="2455818"/>
            <a:ext cx="6470012" cy="2495005"/>
          </a:xfrm>
          <a:prstGeom prst="cloudCallout">
            <a:avLst>
              <a:gd name="adj1" fmla="val -60746"/>
              <a:gd name="adj2" fmla="val 59882"/>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err="1" smtClean="0">
                <a:latin typeface="Times New Roman" panose="02020603050405020304" pitchFamily="18" charset="0"/>
                <a:cs typeface="Times New Roman" panose="02020603050405020304" pitchFamily="18" charset="0"/>
              </a:rPr>
              <a:t>Quê</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hương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của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phong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trào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văn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hóa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Phục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hưng</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algn="ctr"/>
            <a:r>
              <a:rPr lang="en-US" sz="3200" dirty="0" smtClean="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
        <p:nvSpPr>
          <p:cNvPr id="10" name="TextBox 7">
            <a:extLst>
              <a:ext uri="{FF2B5EF4-FFF2-40B4-BE49-F238E27FC236}">
                <a16:creationId xmlns:a16="http://schemas.microsoft.com/office/drawing/2014/main" id="{2F35F35D-0283-49B3-9930-96785A613E97}"/>
              </a:ext>
            </a:extLst>
          </p:cNvPr>
          <p:cNvSpPr txBox="1">
            <a:spLocks noChangeArrowheads="1"/>
          </p:cNvSpPr>
          <p:nvPr/>
        </p:nvSpPr>
        <p:spPr bwMode="auto">
          <a:xfrm>
            <a:off x="1257013" y="2036564"/>
            <a:ext cx="999915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fontAlgn="base">
              <a:spcBef>
                <a:spcPct val="0"/>
              </a:spcBef>
              <a:spcAft>
                <a:spcPct val="0"/>
              </a:spcAft>
              <a:buNone/>
            </a:pPr>
            <a:r>
              <a:rPr lang="fr-FR" altLang="en-US" sz="3600" dirty="0" smtClean="0">
                <a:solidFill>
                  <a:schemeClr val="tx1">
                    <a:lumMod val="50000"/>
                  </a:schemeClr>
                </a:solidFill>
                <a:latin typeface="Times New Roman" panose="02020603050405020304" pitchFamily="18" charset="0"/>
                <a:cs typeface="Times New Roman" panose="02020603050405020304" pitchFamily="18" charset="0"/>
              </a:rPr>
              <a:t>- </a:t>
            </a:r>
            <a:r>
              <a:rPr lang="fr-FR" altLang="en-US" sz="3600" dirty="0" err="1">
                <a:solidFill>
                  <a:schemeClr val="tx1">
                    <a:lumMod val="50000"/>
                  </a:schemeClr>
                </a:solidFill>
                <a:latin typeface="Times New Roman" panose="02020603050405020304" pitchFamily="18" charset="0"/>
                <a:cs typeface="Times New Roman" panose="02020603050405020304" pitchFamily="18" charset="0"/>
              </a:rPr>
              <a:t>P</a:t>
            </a:r>
            <a:r>
              <a:rPr lang="fr-FR" altLang="en-US" sz="3600" dirty="0" err="1" smtClean="0">
                <a:solidFill>
                  <a:schemeClr val="tx1">
                    <a:lumMod val="50000"/>
                  </a:schemeClr>
                </a:solidFill>
                <a:latin typeface="Times New Roman" panose="02020603050405020304" pitchFamily="18" charset="0"/>
                <a:cs typeface="Times New Roman" panose="02020603050405020304" pitchFamily="18" charset="0"/>
              </a:rPr>
              <a:t>hong</a:t>
            </a:r>
            <a:r>
              <a:rPr lang="fr-FR" altLang="en-US" sz="3600" dirty="0" smtClean="0">
                <a:solidFill>
                  <a:schemeClr val="tx1">
                    <a:lumMod val="50000"/>
                  </a:schemeClr>
                </a:solidFill>
                <a:latin typeface="Times New Roman" panose="02020603050405020304" pitchFamily="18" charset="0"/>
                <a:cs typeface="Times New Roman" panose="02020603050405020304" pitchFamily="18" charset="0"/>
              </a:rPr>
              <a:t> </a:t>
            </a:r>
            <a:r>
              <a:rPr lang="fr-FR" altLang="en-US" sz="3600" dirty="0" err="1" smtClean="0">
                <a:solidFill>
                  <a:schemeClr val="tx1">
                    <a:lumMod val="50000"/>
                  </a:schemeClr>
                </a:solidFill>
                <a:latin typeface="Times New Roman" panose="02020603050405020304" pitchFamily="18" charset="0"/>
                <a:cs typeface="Times New Roman" panose="02020603050405020304" pitchFamily="18" charset="0"/>
              </a:rPr>
              <a:t>trào</a:t>
            </a:r>
            <a:r>
              <a:rPr lang="fr-FR" altLang="en-US" sz="36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hóa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Phục</a:t>
            </a:r>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hung </a:t>
            </a:r>
            <a:r>
              <a:rPr lang="fr-FR" altLang="en-US" sz="3600" dirty="0" err="1" smtClean="0">
                <a:solidFill>
                  <a:schemeClr val="tx1">
                    <a:lumMod val="50000"/>
                  </a:schemeClr>
                </a:solidFill>
                <a:latin typeface="Times New Roman" panose="02020603050405020304" pitchFamily="18" charset="0"/>
                <a:cs typeface="Times New Roman" panose="02020603050405020304" pitchFamily="18" charset="0"/>
              </a:rPr>
              <a:t>khởi</a:t>
            </a:r>
            <a:r>
              <a:rPr lang="fr-FR" altLang="en-US" sz="3600" dirty="0" smtClean="0">
                <a:solidFill>
                  <a:schemeClr val="tx1">
                    <a:lumMod val="50000"/>
                  </a:schemeClr>
                </a:solidFill>
                <a:latin typeface="Times New Roman" panose="02020603050405020304" pitchFamily="18" charset="0"/>
                <a:cs typeface="Times New Roman" panose="02020603050405020304" pitchFamily="18" charset="0"/>
              </a:rPr>
              <a:t> </a:t>
            </a:r>
            <a:r>
              <a:rPr lang="fr-FR" altLang="en-US" sz="3600" dirty="0" err="1">
                <a:solidFill>
                  <a:schemeClr val="tx1">
                    <a:lumMod val="50000"/>
                  </a:schemeClr>
                </a:solidFill>
                <a:latin typeface="Times New Roman" panose="02020603050405020304" pitchFamily="18" charset="0"/>
                <a:cs typeface="Times New Roman" panose="02020603050405020304" pitchFamily="18" charset="0"/>
              </a:rPr>
              <a:t>đầu</a:t>
            </a:r>
            <a:r>
              <a:rPr lang="fr-FR" altLang="en-US" sz="3600" dirty="0">
                <a:solidFill>
                  <a:schemeClr val="tx1">
                    <a:lumMod val="50000"/>
                  </a:schemeClr>
                </a:solidFill>
                <a:latin typeface="Times New Roman" panose="02020603050405020304" pitchFamily="18" charset="0"/>
                <a:cs typeface="Times New Roman" panose="02020603050405020304" pitchFamily="18" charset="0"/>
              </a:rPr>
              <a:t> </a:t>
            </a:r>
            <a:r>
              <a:rPr lang="fr-FR" altLang="en-US" sz="3600" dirty="0" err="1">
                <a:solidFill>
                  <a:schemeClr val="tx1">
                    <a:lumMod val="50000"/>
                  </a:schemeClr>
                </a:solidFill>
                <a:latin typeface="Times New Roman" panose="02020603050405020304" pitchFamily="18" charset="0"/>
                <a:cs typeface="Times New Roman" panose="02020603050405020304" pitchFamily="18" charset="0"/>
              </a:rPr>
              <a:t>từ</a:t>
            </a:r>
            <a:r>
              <a:rPr lang="fr-FR" altLang="en-US" sz="3600" dirty="0">
                <a:solidFill>
                  <a:schemeClr val="tx1">
                    <a:lumMod val="50000"/>
                  </a:schemeClr>
                </a:solidFill>
                <a:latin typeface="Times New Roman" panose="02020603050405020304" pitchFamily="18" charset="0"/>
                <a:cs typeface="Times New Roman" panose="02020603050405020304" pitchFamily="18" charset="0"/>
              </a:rPr>
              <a:t> </a:t>
            </a:r>
            <a:r>
              <a:rPr lang="fr-FR" altLang="en-US" sz="3600" dirty="0" err="1">
                <a:solidFill>
                  <a:schemeClr val="tx1">
                    <a:lumMod val="50000"/>
                  </a:schemeClr>
                </a:solidFill>
                <a:latin typeface="Times New Roman" panose="02020603050405020304" pitchFamily="18" charset="0"/>
                <a:cs typeface="Times New Roman" panose="02020603050405020304" pitchFamily="18" charset="0"/>
              </a:rPr>
              <a:t>nước</a:t>
            </a:r>
            <a:r>
              <a:rPr lang="fr-FR" altLang="en-US" sz="3600" dirty="0">
                <a:solidFill>
                  <a:schemeClr val="tx1">
                    <a:lumMod val="50000"/>
                  </a:schemeClr>
                </a:solidFill>
                <a:latin typeface="Times New Roman" panose="02020603050405020304" pitchFamily="18" charset="0"/>
                <a:cs typeface="Times New Roman" panose="02020603050405020304" pitchFamily="18" charset="0"/>
              </a:rPr>
              <a:t> Ý, </a:t>
            </a:r>
            <a:r>
              <a:rPr lang="fr-FR" altLang="en-US" sz="3600" dirty="0" err="1">
                <a:solidFill>
                  <a:schemeClr val="tx1">
                    <a:lumMod val="50000"/>
                  </a:schemeClr>
                </a:solidFill>
                <a:latin typeface="Times New Roman" panose="02020603050405020304" pitchFamily="18" charset="0"/>
                <a:cs typeface="Times New Roman" panose="02020603050405020304" pitchFamily="18" charset="0"/>
              </a:rPr>
              <a:t>sau</a:t>
            </a:r>
            <a:r>
              <a:rPr lang="fr-FR" altLang="en-US" sz="3600" dirty="0">
                <a:solidFill>
                  <a:schemeClr val="tx1">
                    <a:lumMod val="50000"/>
                  </a:schemeClr>
                </a:solidFill>
                <a:latin typeface="Times New Roman" panose="02020603050405020304" pitchFamily="18" charset="0"/>
                <a:cs typeface="Times New Roman" panose="02020603050405020304" pitchFamily="18" charset="0"/>
              </a:rPr>
              <a:t> </a:t>
            </a:r>
            <a:r>
              <a:rPr lang="fr-FR" altLang="en-US" sz="3600" dirty="0" err="1">
                <a:solidFill>
                  <a:schemeClr val="tx1">
                    <a:lumMod val="50000"/>
                  </a:schemeClr>
                </a:solidFill>
                <a:latin typeface="Times New Roman" panose="02020603050405020304" pitchFamily="18" charset="0"/>
                <a:cs typeface="Times New Roman" panose="02020603050405020304" pitchFamily="18" charset="0"/>
              </a:rPr>
              <a:t>đó</a:t>
            </a:r>
            <a:r>
              <a:rPr lang="fr-FR" altLang="en-US" sz="3600" dirty="0">
                <a:solidFill>
                  <a:schemeClr val="tx1">
                    <a:lumMod val="50000"/>
                  </a:schemeClr>
                </a:solidFill>
                <a:latin typeface="Times New Roman" panose="02020603050405020304" pitchFamily="18" charset="0"/>
                <a:cs typeface="Times New Roman" panose="02020603050405020304" pitchFamily="18" charset="0"/>
              </a:rPr>
              <a:t> </a:t>
            </a:r>
            <a:r>
              <a:rPr lang="fr-FR" altLang="en-US" sz="3600" dirty="0" err="1">
                <a:solidFill>
                  <a:schemeClr val="tx1">
                    <a:lumMod val="50000"/>
                  </a:schemeClr>
                </a:solidFill>
                <a:latin typeface="Times New Roman" panose="02020603050405020304" pitchFamily="18" charset="0"/>
                <a:cs typeface="Times New Roman" panose="02020603050405020304" pitchFamily="18" charset="0"/>
              </a:rPr>
              <a:t>lan</a:t>
            </a:r>
            <a:r>
              <a:rPr lang="fr-FR" altLang="en-US" sz="3600" dirty="0">
                <a:solidFill>
                  <a:schemeClr val="tx1">
                    <a:lumMod val="50000"/>
                  </a:schemeClr>
                </a:solidFill>
                <a:latin typeface="Times New Roman" panose="02020603050405020304" pitchFamily="18" charset="0"/>
                <a:cs typeface="Times New Roman" panose="02020603050405020304" pitchFamily="18" charset="0"/>
              </a:rPr>
              <a:t> </a:t>
            </a:r>
            <a:r>
              <a:rPr lang="fr-FR" altLang="en-US" sz="3600" dirty="0" err="1">
                <a:solidFill>
                  <a:schemeClr val="tx1">
                    <a:lumMod val="50000"/>
                  </a:schemeClr>
                </a:solidFill>
                <a:latin typeface="Times New Roman" panose="02020603050405020304" pitchFamily="18" charset="0"/>
                <a:cs typeface="Times New Roman" panose="02020603050405020304" pitchFamily="18" charset="0"/>
              </a:rPr>
              <a:t>nhanh</a:t>
            </a:r>
            <a:r>
              <a:rPr lang="fr-FR" altLang="en-US" sz="3600" dirty="0">
                <a:solidFill>
                  <a:schemeClr val="tx1">
                    <a:lumMod val="50000"/>
                  </a:schemeClr>
                </a:solidFill>
                <a:latin typeface="Times New Roman" panose="02020603050405020304" pitchFamily="18" charset="0"/>
                <a:cs typeface="Times New Roman" panose="02020603050405020304" pitchFamily="18" charset="0"/>
              </a:rPr>
              <a:t> sang </a:t>
            </a:r>
            <a:r>
              <a:rPr lang="fr-FR" altLang="en-US" sz="3600" dirty="0" err="1">
                <a:solidFill>
                  <a:schemeClr val="tx1">
                    <a:lumMod val="50000"/>
                  </a:schemeClr>
                </a:solidFill>
                <a:latin typeface="Times New Roman" panose="02020603050405020304" pitchFamily="18" charset="0"/>
                <a:cs typeface="Times New Roman" panose="02020603050405020304" pitchFamily="18" charset="0"/>
              </a:rPr>
              <a:t>các</a:t>
            </a:r>
            <a:r>
              <a:rPr lang="fr-FR" altLang="en-US" sz="3600" dirty="0">
                <a:solidFill>
                  <a:schemeClr val="tx1">
                    <a:lumMod val="50000"/>
                  </a:schemeClr>
                </a:solidFill>
                <a:latin typeface="Times New Roman" panose="02020603050405020304" pitchFamily="18" charset="0"/>
                <a:cs typeface="Times New Roman" panose="02020603050405020304" pitchFamily="18" charset="0"/>
              </a:rPr>
              <a:t> </a:t>
            </a:r>
            <a:r>
              <a:rPr lang="fr-FR" altLang="en-US" sz="3600" dirty="0" err="1">
                <a:solidFill>
                  <a:schemeClr val="tx1">
                    <a:lumMod val="50000"/>
                  </a:schemeClr>
                </a:solidFill>
                <a:latin typeface="Times New Roman" panose="02020603050405020304" pitchFamily="18" charset="0"/>
                <a:cs typeface="Times New Roman" panose="02020603050405020304" pitchFamily="18" charset="0"/>
              </a:rPr>
              <a:t>nước</a:t>
            </a:r>
            <a:r>
              <a:rPr lang="fr-FR" altLang="en-US" sz="3600" dirty="0">
                <a:solidFill>
                  <a:schemeClr val="tx1">
                    <a:lumMod val="50000"/>
                  </a:schemeClr>
                </a:solidFill>
                <a:latin typeface="Times New Roman" panose="02020603050405020304" pitchFamily="18" charset="0"/>
                <a:cs typeface="Times New Roman" panose="02020603050405020304" pitchFamily="18" charset="0"/>
              </a:rPr>
              <a:t> </a:t>
            </a:r>
            <a:r>
              <a:rPr lang="fr-FR" altLang="en-US" sz="3600" dirty="0" err="1">
                <a:solidFill>
                  <a:schemeClr val="tx1">
                    <a:lumMod val="50000"/>
                  </a:schemeClr>
                </a:solidFill>
                <a:latin typeface="Times New Roman" panose="02020603050405020304" pitchFamily="18" charset="0"/>
                <a:cs typeface="Times New Roman" panose="02020603050405020304" pitchFamily="18" charset="0"/>
              </a:rPr>
              <a:t>Tây</a:t>
            </a:r>
            <a:r>
              <a:rPr lang="fr-FR" altLang="en-US" sz="3600" dirty="0">
                <a:solidFill>
                  <a:schemeClr val="tx1">
                    <a:lumMod val="50000"/>
                  </a:schemeClr>
                </a:solidFill>
                <a:latin typeface="Times New Roman" panose="02020603050405020304" pitchFamily="18" charset="0"/>
                <a:cs typeface="Times New Roman" panose="02020603050405020304" pitchFamily="18" charset="0"/>
              </a:rPr>
              <a:t> </a:t>
            </a:r>
            <a:r>
              <a:rPr lang="fr-FR" altLang="en-US" sz="3600" dirty="0" err="1">
                <a:solidFill>
                  <a:schemeClr val="tx1">
                    <a:lumMod val="50000"/>
                  </a:schemeClr>
                </a:solidFill>
                <a:latin typeface="Times New Roman" panose="02020603050405020304" pitchFamily="18" charset="0"/>
                <a:cs typeface="Times New Roman" panose="02020603050405020304" pitchFamily="18" charset="0"/>
              </a:rPr>
              <a:t>Âu</a:t>
            </a:r>
            <a:r>
              <a:rPr lang="fr-FR" altLang="en-US" sz="3600" dirty="0">
                <a:solidFill>
                  <a:schemeClr val="tx1">
                    <a:lumMod val="50000"/>
                  </a:schemeClr>
                </a:solidFill>
                <a:latin typeface="Times New Roman" panose="02020603050405020304" pitchFamily="18" charset="0"/>
                <a:cs typeface="Times New Roman" panose="02020603050405020304" pitchFamily="18" charset="0"/>
              </a:rPr>
              <a:t> </a:t>
            </a:r>
            <a:r>
              <a:rPr lang="fr-FR" altLang="en-US" sz="3600" dirty="0" err="1">
                <a:solidFill>
                  <a:schemeClr val="tx1">
                    <a:lumMod val="50000"/>
                  </a:schemeClr>
                </a:solidFill>
                <a:latin typeface="Times New Roman" panose="02020603050405020304" pitchFamily="18" charset="0"/>
                <a:cs typeface="Times New Roman" panose="02020603050405020304" pitchFamily="18" charset="0"/>
              </a:rPr>
              <a:t>và</a:t>
            </a:r>
            <a:r>
              <a:rPr lang="fr-FR" altLang="en-US" sz="3600" dirty="0">
                <a:solidFill>
                  <a:schemeClr val="tx1">
                    <a:lumMod val="50000"/>
                  </a:schemeClr>
                </a:solidFill>
                <a:latin typeface="Times New Roman" panose="02020603050405020304" pitchFamily="18" charset="0"/>
                <a:cs typeface="Times New Roman" panose="02020603050405020304" pitchFamily="18" charset="0"/>
              </a:rPr>
              <a:t> </a:t>
            </a:r>
            <a:r>
              <a:rPr lang="fr-FR" altLang="en-US" sz="3600" dirty="0" err="1">
                <a:solidFill>
                  <a:schemeClr val="tx1">
                    <a:lumMod val="50000"/>
                  </a:schemeClr>
                </a:solidFill>
                <a:latin typeface="Times New Roman" panose="02020603050405020304" pitchFamily="18" charset="0"/>
                <a:cs typeface="Times New Roman" panose="02020603050405020304" pitchFamily="18" charset="0"/>
              </a:rPr>
              <a:t>trở</a:t>
            </a:r>
            <a:r>
              <a:rPr lang="fr-FR" altLang="en-US" sz="3600" dirty="0">
                <a:solidFill>
                  <a:schemeClr val="tx1">
                    <a:lumMod val="50000"/>
                  </a:schemeClr>
                </a:solidFill>
                <a:latin typeface="Times New Roman" panose="02020603050405020304" pitchFamily="18" charset="0"/>
                <a:cs typeface="Times New Roman" panose="02020603050405020304" pitchFamily="18" charset="0"/>
              </a:rPr>
              <a:t> </a:t>
            </a:r>
            <a:r>
              <a:rPr lang="fr-FR" altLang="en-US" sz="3600" dirty="0" err="1">
                <a:solidFill>
                  <a:schemeClr val="tx1">
                    <a:lumMod val="50000"/>
                  </a:schemeClr>
                </a:solidFill>
                <a:latin typeface="Times New Roman" panose="02020603050405020304" pitchFamily="18" charset="0"/>
                <a:cs typeface="Times New Roman" panose="02020603050405020304" pitchFamily="18" charset="0"/>
              </a:rPr>
              <a:t>thành</a:t>
            </a:r>
            <a:r>
              <a:rPr lang="fr-FR" altLang="en-US" sz="3600" dirty="0">
                <a:solidFill>
                  <a:schemeClr val="tx1">
                    <a:lumMod val="50000"/>
                  </a:schemeClr>
                </a:solidFill>
                <a:latin typeface="Times New Roman" panose="02020603050405020304" pitchFamily="18" charset="0"/>
                <a:cs typeface="Times New Roman" panose="02020603050405020304" pitchFamily="18" charset="0"/>
              </a:rPr>
              <a:t> </a:t>
            </a:r>
            <a:r>
              <a:rPr lang="fr-FR" altLang="en-US" sz="3600" dirty="0" err="1">
                <a:solidFill>
                  <a:schemeClr val="tx1">
                    <a:lumMod val="50000"/>
                  </a:schemeClr>
                </a:solidFill>
                <a:latin typeface="Times New Roman" panose="02020603050405020304" pitchFamily="18" charset="0"/>
                <a:cs typeface="Times New Roman" panose="02020603050405020304" pitchFamily="18" charset="0"/>
              </a:rPr>
              <a:t>một</a:t>
            </a:r>
            <a:r>
              <a:rPr lang="fr-FR" altLang="en-US" sz="3600" dirty="0">
                <a:solidFill>
                  <a:schemeClr val="tx1">
                    <a:lumMod val="50000"/>
                  </a:schemeClr>
                </a:solidFill>
                <a:latin typeface="Times New Roman" panose="02020603050405020304" pitchFamily="18" charset="0"/>
                <a:cs typeface="Times New Roman" panose="02020603050405020304" pitchFamily="18" charset="0"/>
              </a:rPr>
              <a:t> </a:t>
            </a:r>
            <a:r>
              <a:rPr lang="fr-FR" altLang="en-US" sz="3600" dirty="0" err="1">
                <a:solidFill>
                  <a:schemeClr val="tx1">
                    <a:lumMod val="50000"/>
                  </a:schemeClr>
                </a:solidFill>
                <a:latin typeface="Times New Roman" panose="02020603050405020304" pitchFamily="18" charset="0"/>
                <a:cs typeface="Times New Roman" panose="02020603050405020304" pitchFamily="18" charset="0"/>
              </a:rPr>
              <a:t>trào</a:t>
            </a:r>
            <a:r>
              <a:rPr lang="fr-FR" altLang="en-US" sz="3600" dirty="0">
                <a:solidFill>
                  <a:schemeClr val="tx1">
                    <a:lumMod val="50000"/>
                  </a:schemeClr>
                </a:solidFill>
                <a:latin typeface="Times New Roman" panose="02020603050405020304" pitchFamily="18" charset="0"/>
                <a:cs typeface="Times New Roman" panose="02020603050405020304" pitchFamily="18" charset="0"/>
              </a:rPr>
              <a:t> </a:t>
            </a:r>
            <a:r>
              <a:rPr lang="fr-FR" altLang="en-US" sz="3600" dirty="0" err="1">
                <a:solidFill>
                  <a:schemeClr val="tx1">
                    <a:lumMod val="50000"/>
                  </a:schemeClr>
                </a:solidFill>
                <a:latin typeface="Times New Roman" panose="02020603050405020304" pitchFamily="18" charset="0"/>
                <a:cs typeface="Times New Roman" panose="02020603050405020304" pitchFamily="18" charset="0"/>
              </a:rPr>
              <a:t>lưu</a:t>
            </a:r>
            <a:r>
              <a:rPr lang="fr-FR" altLang="en-US" sz="3600" dirty="0">
                <a:solidFill>
                  <a:schemeClr val="tx1">
                    <a:lumMod val="50000"/>
                  </a:schemeClr>
                </a:solidFill>
                <a:latin typeface="Times New Roman" panose="02020603050405020304" pitchFamily="18" charset="0"/>
                <a:cs typeface="Times New Roman" panose="02020603050405020304" pitchFamily="18" charset="0"/>
              </a:rPr>
              <a:t> </a:t>
            </a:r>
            <a:r>
              <a:rPr lang="fr-FR" altLang="en-US" sz="3600" dirty="0" err="1">
                <a:solidFill>
                  <a:schemeClr val="tx1">
                    <a:lumMod val="50000"/>
                  </a:schemeClr>
                </a:solidFill>
                <a:latin typeface="Times New Roman" panose="02020603050405020304" pitchFamily="18" charset="0"/>
                <a:cs typeface="Times New Roman" panose="02020603050405020304" pitchFamily="18" charset="0"/>
              </a:rPr>
              <a:t>rộng</a:t>
            </a:r>
            <a:r>
              <a:rPr lang="fr-FR" altLang="en-US" sz="3600" dirty="0">
                <a:solidFill>
                  <a:schemeClr val="tx1">
                    <a:lumMod val="50000"/>
                  </a:schemeClr>
                </a:solidFill>
                <a:latin typeface="Times New Roman" panose="02020603050405020304" pitchFamily="18" charset="0"/>
                <a:cs typeface="Times New Roman" panose="02020603050405020304" pitchFamily="18" charset="0"/>
              </a:rPr>
              <a:t> </a:t>
            </a:r>
            <a:r>
              <a:rPr lang="fr-FR" altLang="en-US" sz="3600" dirty="0" err="1">
                <a:solidFill>
                  <a:schemeClr val="tx1">
                    <a:lumMod val="50000"/>
                  </a:schemeClr>
                </a:solidFill>
                <a:latin typeface="Times New Roman" panose="02020603050405020304" pitchFamily="18" charset="0"/>
                <a:cs typeface="Times New Roman" panose="02020603050405020304" pitchFamily="18" charset="0"/>
              </a:rPr>
              <a:t>lớn</a:t>
            </a:r>
            <a:r>
              <a:rPr lang="fr-FR" altLang="en-US" sz="3600" dirty="0" smtClean="0">
                <a:solidFill>
                  <a:schemeClr val="tx1">
                    <a:lumMod val="50000"/>
                  </a:schemeClr>
                </a:solidFill>
                <a:latin typeface="Times New Roman" panose="02020603050405020304" pitchFamily="18" charset="0"/>
                <a:cs typeface="Times New Roman" panose="02020603050405020304" pitchFamily="18" charset="0"/>
              </a:rPr>
              <a:t>.</a:t>
            </a:r>
            <a:endParaRPr lang="en-US" altLang="en-US" sz="4000" dirty="0">
              <a:solidFill>
                <a:schemeClr val="tx1">
                  <a:lumMod val="50000"/>
                </a:schemeClr>
              </a:solidFill>
              <a:latin typeface=".VnTime"/>
              <a:cs typeface="Times New Roman" panose="02020603050405020304" pitchFamily="18" charset="0"/>
            </a:endParaRPr>
          </a:p>
        </p:txBody>
      </p:sp>
    </p:spTree>
    <p:extLst>
      <p:ext uri="{BB962C8B-B14F-4D97-AF65-F5344CB8AC3E}">
        <p14:creationId xmlns:p14="http://schemas.microsoft.com/office/powerpoint/2010/main" val="1582781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3)">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1" nodeType="clickEffect">
                                  <p:stCondLst>
                                    <p:cond delay="0"/>
                                  </p:stCondLst>
                                  <p:childTnLst>
                                    <p:anim calcmode="lin" valueType="num">
                                      <p:cBhvr>
                                        <p:cTn id="11" dur="500"/>
                                        <p:tgtEl>
                                          <p:spTgt spid="9"/>
                                        </p:tgtEl>
                                        <p:attrNameLst>
                                          <p:attrName>ppt_w</p:attrName>
                                        </p:attrNameLst>
                                      </p:cBhvr>
                                      <p:tavLst>
                                        <p:tav tm="0">
                                          <p:val>
                                            <p:strVal val="ppt_w"/>
                                          </p:val>
                                        </p:tav>
                                        <p:tav tm="100000">
                                          <p:val>
                                            <p:fltVal val="0"/>
                                          </p:val>
                                        </p:tav>
                                      </p:tavLst>
                                    </p:anim>
                                    <p:anim calcmode="lin" valueType="num">
                                      <p:cBhvr>
                                        <p:cTn id="12" dur="500"/>
                                        <p:tgtEl>
                                          <p:spTgt spid="9"/>
                                        </p:tgtEl>
                                        <p:attrNameLst>
                                          <p:attrName>ppt_h</p:attrName>
                                        </p:attrNameLst>
                                      </p:cBhvr>
                                      <p:tavLst>
                                        <p:tav tm="0">
                                          <p:val>
                                            <p:strVal val="ppt_h"/>
                                          </p:val>
                                        </p:tav>
                                        <p:tav tm="100000">
                                          <p:val>
                                            <p:fltVal val="0"/>
                                          </p:val>
                                        </p:tav>
                                      </p:tavLst>
                                    </p:anim>
                                    <p:animEffect transition="out" filter="fade">
                                      <p:cBhvr>
                                        <p:cTn id="13" dur="500"/>
                                        <p:tgtEl>
                                          <p:spTgt spid="9"/>
                                        </p:tgtEl>
                                      </p:cBhvr>
                                    </p:animEffect>
                                    <p:set>
                                      <p:cBhvr>
                                        <p:cTn id="14" dur="1" fill="hold">
                                          <p:stCondLst>
                                            <p:cond delay="499"/>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wipe(left)">
                                      <p:cBhvr>
                                        <p:cTn id="19"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383178" y="272851"/>
            <a:ext cx="11808822" cy="10139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smtClean="0">
                <a:solidFill>
                  <a:srgbClr val="FF0000"/>
                </a:solidFill>
                <a:latin typeface="Times New Roman" panose="02020603050405020304" pitchFamily="18" charset="0"/>
                <a:cs typeface="Times New Roman" panose="02020603050405020304" pitchFamily="18" charset="0"/>
              </a:rPr>
              <a:t>BÀI 3:</a:t>
            </a:r>
            <a:br>
              <a:rPr lang="en-US" sz="2800" b="1" dirty="0" smtClean="0">
                <a:solidFill>
                  <a:srgbClr val="FF0000"/>
                </a:solidFill>
                <a:latin typeface="Times New Roman" panose="02020603050405020304" pitchFamily="18" charset="0"/>
                <a:cs typeface="Times New Roman" panose="02020603050405020304" pitchFamily="18" charset="0"/>
              </a:rPr>
            </a:br>
            <a:r>
              <a:rPr lang="en-US" sz="2800" b="1" dirty="0" smtClean="0">
                <a:solidFill>
                  <a:srgbClr val="FF0000"/>
                </a:solidFill>
                <a:latin typeface="Times New Roman" panose="02020603050405020304" pitchFamily="18" charset="0"/>
                <a:cs typeface="Times New Roman" panose="02020603050405020304" pitchFamily="18" charset="0"/>
              </a:rPr>
              <a:t> PHONG TRÀO VĂN HÓA PHỤC HƯNG  VÀ CẢI CÁCH TÔN GIÁO</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257013" y="1369305"/>
            <a:ext cx="6108339" cy="584775"/>
          </a:xfrm>
          <a:prstGeom prst="rect">
            <a:avLst/>
          </a:prstGeom>
        </p:spPr>
        <p:txBody>
          <a:bodyPr wrap="none">
            <a:spAutoFit/>
          </a:bodyPr>
          <a:lstStyle/>
          <a:p>
            <a:r>
              <a:rPr lang="en-US" sz="3200" b="1" dirty="0">
                <a:solidFill>
                  <a:schemeClr val="accent5"/>
                </a:solidFill>
                <a:latin typeface="Times New Roman" panose="02020603050405020304" pitchFamily="18" charset="0"/>
                <a:cs typeface="Times New Roman" panose="02020603050405020304" pitchFamily="18" charset="0"/>
              </a:rPr>
              <a:t>2. </a:t>
            </a:r>
            <a:r>
              <a:rPr lang="en-US" sz="3200" b="1" dirty="0" err="1">
                <a:solidFill>
                  <a:schemeClr val="accent5"/>
                </a:solidFill>
                <a:latin typeface="Times New Roman" panose="02020603050405020304" pitchFamily="18" charset="0"/>
                <a:cs typeface="Times New Roman" panose="02020603050405020304" pitchFamily="18" charset="0"/>
              </a:rPr>
              <a:t>Phong</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trào</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Văn</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hóa</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Phục</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hưng</a:t>
            </a:r>
            <a:endParaRPr lang="en-US" sz="3200" b="1" dirty="0">
              <a:solidFill>
                <a:schemeClr val="accent5"/>
              </a:solidFill>
              <a:latin typeface="Times New Roman" panose="02020603050405020304" pitchFamily="18" charset="0"/>
              <a:cs typeface="Times New Roman" panose="02020603050405020304" pitchFamily="18" charset="0"/>
            </a:endParaRPr>
          </a:p>
        </p:txBody>
      </p:sp>
      <p:sp>
        <p:nvSpPr>
          <p:cNvPr id="6" name="Cloud Callout 5"/>
          <p:cNvSpPr/>
          <p:nvPr/>
        </p:nvSpPr>
        <p:spPr>
          <a:xfrm>
            <a:off x="1776549" y="2827743"/>
            <a:ext cx="7406639" cy="2233748"/>
          </a:xfrm>
          <a:prstGeom prst="cloudCallout">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latin typeface="Times New Roman" panose="02020603050405020304" pitchFamily="18" charset="0"/>
                <a:cs typeface="Times New Roman" panose="02020603050405020304" pitchFamily="18" charset="0"/>
              </a:rPr>
              <a:t>Khái</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niệm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phong</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trào</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Văn</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hóa</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Phục</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hưng</a:t>
            </a:r>
            <a:r>
              <a:rPr lang="en-US" sz="3200" b="1" dirty="0" smtClean="0">
                <a:solidFill>
                  <a:schemeClr val="tx1"/>
                </a:solidFill>
                <a:latin typeface="Times New Roman" panose="02020603050405020304" pitchFamily="18" charset="0"/>
                <a:cs typeface="Times New Roman" panose="02020603050405020304" pitchFamily="18" charset="0"/>
              </a:rPr>
              <a:t>?</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3" name="Rectangle 2"/>
          <p:cNvSpPr/>
          <p:nvPr/>
        </p:nvSpPr>
        <p:spPr>
          <a:xfrm>
            <a:off x="1406768" y="2036564"/>
            <a:ext cx="10213145" cy="2062103"/>
          </a:xfrm>
          <a:prstGeom prst="rect">
            <a:avLst/>
          </a:prstGeom>
        </p:spPr>
        <p:txBody>
          <a:bodyPr wrap="square">
            <a:spAutoFit/>
          </a:bodyPr>
          <a:lstStyle/>
          <a:p>
            <a:r>
              <a:rPr lang="vi-VN" sz="3200" dirty="0">
                <a:latin typeface="+mj-lt"/>
              </a:rPr>
              <a:t>Phong trào văn hóa Phục hưng” là phong trào văn hóa mới của giai cấp tư sản Tây Âu thời trung đại trên cơ sở phục hồi những giá trị, thành tựu của nền văn minh Hy Lạp, Rô-ma thời cổ </a:t>
            </a:r>
            <a:r>
              <a:rPr lang="vi-VN" sz="3200" dirty="0" smtClean="0">
                <a:latin typeface="+mj-lt"/>
              </a:rPr>
              <a:t>đạ</a:t>
            </a:r>
            <a:r>
              <a:rPr lang="en-US" sz="3200" dirty="0" err="1">
                <a:latin typeface="Times New Roman" panose="02020603050405020304" pitchFamily="18" charset="0"/>
                <a:cs typeface="Times New Roman" panose="02020603050405020304" pitchFamily="18" charset="0"/>
              </a:rPr>
              <a:t>i</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757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style.rotation</p:attrName>
                                        </p:attrNameLst>
                                      </p:cBhvr>
                                      <p:tavLst>
                                        <p:tav tm="0">
                                          <p:val>
                                            <p:fltVal val="720"/>
                                          </p:val>
                                        </p:tav>
                                        <p:tav tm="100000">
                                          <p:val>
                                            <p:fltVal val="0"/>
                                          </p:val>
                                        </p:tav>
                                      </p:tavLst>
                                    </p:anim>
                                    <p:anim calcmode="lin" valueType="num">
                                      <p:cBhvr>
                                        <p:cTn id="9" dur="2000" fill="hold"/>
                                        <p:tgtEl>
                                          <p:spTgt spid="6"/>
                                        </p:tgtEl>
                                        <p:attrNameLst>
                                          <p:attrName>ppt_h</p:attrName>
                                        </p:attrNameLst>
                                      </p:cBhvr>
                                      <p:tavLst>
                                        <p:tav tm="0">
                                          <p:val>
                                            <p:fltVal val="0"/>
                                          </p:val>
                                        </p:tav>
                                        <p:tav tm="100000">
                                          <p:val>
                                            <p:strVal val="#ppt_h"/>
                                          </p:val>
                                        </p:tav>
                                      </p:tavLst>
                                    </p:anim>
                                    <p:anim calcmode="lin" valueType="num">
                                      <p:cBhvr>
                                        <p:cTn id="10" dur="2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xit" presetSubtype="32" fill="hold" grpId="1" nodeType="clickEffect">
                                  <p:stCondLst>
                                    <p:cond delay="0"/>
                                  </p:stCondLst>
                                  <p:childTnLst>
                                    <p:anim calcmode="lin" valueType="num">
                                      <p:cBhvr>
                                        <p:cTn id="14" dur="500"/>
                                        <p:tgtEl>
                                          <p:spTgt spid="6"/>
                                        </p:tgtEl>
                                        <p:attrNameLst>
                                          <p:attrName>ppt_w</p:attrName>
                                        </p:attrNameLst>
                                      </p:cBhvr>
                                      <p:tavLst>
                                        <p:tav tm="0">
                                          <p:val>
                                            <p:strVal val="ppt_w"/>
                                          </p:val>
                                        </p:tav>
                                        <p:tav tm="100000">
                                          <p:val>
                                            <p:fltVal val="0"/>
                                          </p:val>
                                        </p:tav>
                                      </p:tavLst>
                                    </p:anim>
                                    <p:anim calcmode="lin" valueType="num">
                                      <p:cBhvr>
                                        <p:cTn id="15" dur="500"/>
                                        <p:tgtEl>
                                          <p:spTgt spid="6"/>
                                        </p:tgtEl>
                                        <p:attrNameLst>
                                          <p:attrName>ppt_h</p:attrName>
                                        </p:attrNameLst>
                                      </p:cBhvr>
                                      <p:tavLst>
                                        <p:tav tm="0">
                                          <p:val>
                                            <p:strVal val="ppt_h"/>
                                          </p:val>
                                        </p:tav>
                                        <p:tav tm="100000">
                                          <p:val>
                                            <p:fltVal val="0"/>
                                          </p:val>
                                        </p:tav>
                                      </p:tavLst>
                                    </p:anim>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383178" y="272851"/>
            <a:ext cx="11808822" cy="10139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smtClean="0">
                <a:solidFill>
                  <a:srgbClr val="FF0000"/>
                </a:solidFill>
                <a:latin typeface="Times New Roman" panose="02020603050405020304" pitchFamily="18" charset="0"/>
                <a:cs typeface="Times New Roman" panose="02020603050405020304" pitchFamily="18" charset="0"/>
              </a:rPr>
              <a:t>BÀI 3:</a:t>
            </a:r>
            <a:br>
              <a:rPr lang="en-US" sz="2800" b="1" dirty="0" smtClean="0">
                <a:solidFill>
                  <a:srgbClr val="FF0000"/>
                </a:solidFill>
                <a:latin typeface="Times New Roman" panose="02020603050405020304" pitchFamily="18" charset="0"/>
                <a:cs typeface="Times New Roman" panose="02020603050405020304" pitchFamily="18" charset="0"/>
              </a:rPr>
            </a:br>
            <a:r>
              <a:rPr lang="en-US" sz="2800" b="1" dirty="0" smtClean="0">
                <a:solidFill>
                  <a:srgbClr val="FF0000"/>
                </a:solidFill>
                <a:latin typeface="Times New Roman" panose="02020603050405020304" pitchFamily="18" charset="0"/>
                <a:cs typeface="Times New Roman" panose="02020603050405020304" pitchFamily="18" charset="0"/>
              </a:rPr>
              <a:t> PHONG TRÀO VĂN HÓA PHỤC HƯNG  VÀ CẢI CÁCH TÔN GIÁO</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257013" y="1369305"/>
            <a:ext cx="6108339" cy="584775"/>
          </a:xfrm>
          <a:prstGeom prst="rect">
            <a:avLst/>
          </a:prstGeom>
        </p:spPr>
        <p:txBody>
          <a:bodyPr wrap="none">
            <a:spAutoFit/>
          </a:bodyPr>
          <a:lstStyle/>
          <a:p>
            <a:r>
              <a:rPr lang="en-US" sz="3200" b="1" dirty="0">
                <a:solidFill>
                  <a:schemeClr val="accent5"/>
                </a:solidFill>
                <a:latin typeface="Times New Roman" panose="02020603050405020304" pitchFamily="18" charset="0"/>
                <a:cs typeface="Times New Roman" panose="02020603050405020304" pitchFamily="18" charset="0"/>
              </a:rPr>
              <a:t>2. </a:t>
            </a:r>
            <a:r>
              <a:rPr lang="en-US" sz="3200" b="1" dirty="0" err="1">
                <a:solidFill>
                  <a:schemeClr val="accent5"/>
                </a:solidFill>
                <a:latin typeface="Times New Roman" panose="02020603050405020304" pitchFamily="18" charset="0"/>
                <a:cs typeface="Times New Roman" panose="02020603050405020304" pitchFamily="18" charset="0"/>
              </a:rPr>
              <a:t>Phong</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trào</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Văn</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hóa</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Phục</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hưng</a:t>
            </a:r>
            <a:endParaRPr lang="en-US" sz="3200" b="1" dirty="0">
              <a:solidFill>
                <a:schemeClr val="accent5"/>
              </a:solidFill>
              <a:latin typeface="Times New Roman" panose="02020603050405020304" pitchFamily="18" charset="0"/>
              <a:cs typeface="Times New Roman" panose="02020603050405020304" pitchFamily="18" charset="0"/>
            </a:endParaRPr>
          </a:p>
        </p:txBody>
      </p:sp>
      <p:sp>
        <p:nvSpPr>
          <p:cNvPr id="4" name="Cloud Callout 3"/>
          <p:cNvSpPr/>
          <p:nvPr/>
        </p:nvSpPr>
        <p:spPr>
          <a:xfrm>
            <a:off x="3069771" y="2638697"/>
            <a:ext cx="6844938" cy="2704012"/>
          </a:xfrm>
          <a:prstGeom prst="cloudCallout">
            <a:avLst>
              <a:gd name="adj1" fmla="val -57071"/>
              <a:gd name="adj2" fmla="val 68403"/>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err="1" smtClean="0">
                <a:latin typeface="Times New Roman" panose="02020603050405020304" pitchFamily="18" charset="0"/>
                <a:cs typeface="Times New Roman" panose="02020603050405020304" pitchFamily="18" charset="0"/>
              </a:rPr>
              <a:t>Những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đại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diện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tiêu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biểu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của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phong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trào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Văn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hóa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Phục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hưng</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91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194" name="AutoShape 5">
            <a:extLst>
              <a:ext uri="{FF2B5EF4-FFF2-40B4-BE49-F238E27FC236}">
                <a16:creationId xmlns:a16="http://schemas.microsoft.com/office/drawing/2014/main" id="{BCD1F574-10BC-4933-84A6-20F48DDD1100}"/>
              </a:ext>
            </a:extLst>
          </p:cNvPr>
          <p:cNvSpPr>
            <a:spLocks noChangeAspect="1" noChangeArrowheads="1"/>
          </p:cNvSpPr>
          <p:nvPr/>
        </p:nvSpPr>
        <p:spPr bwMode="auto">
          <a:xfrm>
            <a:off x="4562475" y="1557339"/>
            <a:ext cx="306705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8195" name="TextBox 3">
            <a:extLst>
              <a:ext uri="{FF2B5EF4-FFF2-40B4-BE49-F238E27FC236}">
                <a16:creationId xmlns:a16="http://schemas.microsoft.com/office/drawing/2014/main" id="{940C650E-344F-4272-9909-235E3FD91B9D}"/>
              </a:ext>
            </a:extLst>
          </p:cNvPr>
          <p:cNvSpPr txBox="1">
            <a:spLocks noChangeArrowheads="1"/>
          </p:cNvSpPr>
          <p:nvPr/>
        </p:nvSpPr>
        <p:spPr bwMode="auto">
          <a:xfrm>
            <a:off x="6644833" y="1408658"/>
            <a:ext cx="5110946"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sz="2800" dirty="0">
                <a:latin typeface="+mj-lt"/>
              </a:rPr>
              <a:t>Lê-ô-na đơ Vanh-xi (người </a:t>
            </a:r>
            <a:r>
              <a:rPr lang="vi-VN" sz="2800" dirty="0" smtClean="0">
                <a:latin typeface="+mj-lt"/>
              </a:rPr>
              <a:t>I-ta-li-là </a:t>
            </a:r>
            <a:r>
              <a:rPr lang="vi-VN" sz="2800" dirty="0">
                <a:latin typeface="+mj-lt"/>
              </a:rPr>
              <a:t>một họa sĩ thiên tài </a:t>
            </a:r>
            <a:r>
              <a:rPr lang="en-US" altLang="vi-VN" sz="2800" dirty="0" err="1" smtClean="0">
                <a:latin typeface="+mj-lt"/>
                <a:cs typeface="Times New Roman" panose="02020603050405020304" pitchFamily="18" charset="0"/>
              </a:rPr>
              <a:t>Ông</a:t>
            </a:r>
            <a:r>
              <a:rPr lang="en-US" altLang="vi-VN" sz="2800" dirty="0" smtClean="0">
                <a:latin typeface="+mj-lt"/>
                <a:cs typeface="Times New Roman" panose="02020603050405020304" pitchFamily="18" charset="0"/>
              </a:rPr>
              <a:t> </a:t>
            </a:r>
            <a:r>
              <a:rPr lang="vi-VN" altLang="vi-VN" sz="2800" dirty="0" err="1">
                <a:latin typeface="+mj-lt"/>
                <a:cs typeface="Times New Roman" panose="02020603050405020304" pitchFamily="18" charset="0"/>
              </a:rPr>
              <a:t>là</a:t>
            </a:r>
            <a:r>
              <a:rPr lang="vi-VN" altLang="vi-VN" sz="2800" dirty="0">
                <a:latin typeface="+mj-lt"/>
                <a:cs typeface="Times New Roman" panose="02020603050405020304" pitchFamily="18" charset="0"/>
              </a:rPr>
              <a:t> </a:t>
            </a:r>
            <a:r>
              <a:rPr lang="vi-VN" altLang="vi-VN" sz="2800" dirty="0" err="1">
                <a:latin typeface="+mj-lt"/>
                <a:cs typeface="Times New Roman" panose="02020603050405020304" pitchFamily="18" charset="0"/>
              </a:rPr>
              <a:t>một</a:t>
            </a:r>
            <a:r>
              <a:rPr lang="vi-VN" altLang="vi-VN" sz="2800" dirty="0">
                <a:latin typeface="+mj-lt"/>
                <a:cs typeface="Times New Roman" panose="02020603050405020304" pitchFamily="18" charset="0"/>
              </a:rPr>
              <a:t> </a:t>
            </a:r>
            <a:r>
              <a:rPr lang="vi-VN" altLang="vi-VN" sz="2800" dirty="0" err="1">
                <a:latin typeface="+mj-lt"/>
                <a:cs typeface="Times New Roman" panose="02020603050405020304" pitchFamily="18" charset="0"/>
              </a:rPr>
              <a:t>họa</a:t>
            </a:r>
            <a:r>
              <a:rPr lang="vi-VN" altLang="vi-VN" sz="2800" dirty="0">
                <a:latin typeface="+mj-lt"/>
                <a:cs typeface="Times New Roman" panose="02020603050405020304" pitchFamily="18" charset="0"/>
              </a:rPr>
              <a:t> </a:t>
            </a:r>
            <a:r>
              <a:rPr lang="vi-VN" altLang="vi-VN" sz="2800" dirty="0" err="1">
                <a:latin typeface="+mj-lt"/>
                <a:cs typeface="Times New Roman" panose="02020603050405020304" pitchFamily="18" charset="0"/>
              </a:rPr>
              <a:t>sĩ</a:t>
            </a:r>
            <a:r>
              <a:rPr lang="vi-VN" altLang="vi-VN" sz="2800" dirty="0">
                <a:latin typeface="+mj-lt"/>
                <a:cs typeface="Times New Roman" panose="02020603050405020304" pitchFamily="18" charset="0"/>
              </a:rPr>
              <a:t>, </a:t>
            </a:r>
            <a:r>
              <a:rPr lang="vi-VN" altLang="vi-VN" sz="2800" dirty="0" err="1">
                <a:latin typeface="+mj-lt"/>
                <a:cs typeface="Times New Roman" panose="02020603050405020304" pitchFamily="18" charset="0"/>
              </a:rPr>
              <a:t>nhà</a:t>
            </a:r>
            <a:r>
              <a:rPr lang="vi-VN" altLang="vi-VN" sz="2800" dirty="0">
                <a:latin typeface="+mj-lt"/>
                <a:cs typeface="Times New Roman" panose="02020603050405020304" pitchFamily="18" charset="0"/>
              </a:rPr>
              <a:t> điêu </a:t>
            </a:r>
            <a:r>
              <a:rPr lang="vi-VN" altLang="vi-VN" sz="2800" dirty="0" err="1">
                <a:latin typeface="+mj-lt"/>
                <a:cs typeface="Times New Roman" panose="02020603050405020304" pitchFamily="18" charset="0"/>
              </a:rPr>
              <a:t>khắc</a:t>
            </a:r>
            <a:r>
              <a:rPr lang="vi-VN" altLang="vi-VN" sz="2800" dirty="0">
                <a:latin typeface="+mj-lt"/>
                <a:cs typeface="Times New Roman" panose="02020603050405020304" pitchFamily="18" charset="0"/>
              </a:rPr>
              <a:t>, </a:t>
            </a:r>
            <a:r>
              <a:rPr lang="vi-VN" altLang="vi-VN" sz="2800" dirty="0" err="1">
                <a:latin typeface="+mj-lt"/>
                <a:cs typeface="Times New Roman" panose="02020603050405020304" pitchFamily="18" charset="0"/>
              </a:rPr>
              <a:t>kiến</a:t>
            </a:r>
            <a:r>
              <a:rPr lang="vi-VN" altLang="vi-VN" sz="2800" dirty="0">
                <a:latin typeface="+mj-lt"/>
                <a:cs typeface="Times New Roman" panose="02020603050405020304" pitchFamily="18" charset="0"/>
              </a:rPr>
              <a:t> </a:t>
            </a:r>
            <a:r>
              <a:rPr lang="vi-VN" altLang="vi-VN" sz="2800" dirty="0" err="1">
                <a:latin typeface="+mj-lt"/>
                <a:cs typeface="Times New Roman" panose="02020603050405020304" pitchFamily="18" charset="0"/>
              </a:rPr>
              <a:t>trúc</a:t>
            </a:r>
            <a:r>
              <a:rPr lang="vi-VN" altLang="vi-VN" sz="2800" dirty="0">
                <a:latin typeface="+mj-lt"/>
                <a:cs typeface="Times New Roman" panose="02020603050405020304" pitchFamily="18" charset="0"/>
              </a:rPr>
              <a:t> sư, </a:t>
            </a:r>
            <a:r>
              <a:rPr lang="vi-VN" altLang="vi-VN" sz="2800" dirty="0" err="1">
                <a:latin typeface="+mj-lt"/>
                <a:cs typeface="Times New Roman" panose="02020603050405020304" pitchFamily="18" charset="0"/>
              </a:rPr>
              <a:t>nhạc</a:t>
            </a:r>
            <a:r>
              <a:rPr lang="vi-VN" altLang="vi-VN" sz="2800" dirty="0">
                <a:latin typeface="+mj-lt"/>
                <a:cs typeface="Times New Roman" panose="02020603050405020304" pitchFamily="18" charset="0"/>
              </a:rPr>
              <a:t> </a:t>
            </a:r>
            <a:r>
              <a:rPr lang="vi-VN" altLang="vi-VN" sz="2800" dirty="0" err="1">
                <a:latin typeface="+mj-lt"/>
                <a:cs typeface="Times New Roman" panose="02020603050405020304" pitchFamily="18" charset="0"/>
              </a:rPr>
              <a:t>sĩ</a:t>
            </a:r>
            <a:r>
              <a:rPr lang="vi-VN" altLang="vi-VN" sz="2800" dirty="0">
                <a:latin typeface="+mj-lt"/>
                <a:cs typeface="Times New Roman" panose="02020603050405020304" pitchFamily="18" charset="0"/>
              </a:rPr>
              <a:t>, </a:t>
            </a:r>
            <a:r>
              <a:rPr lang="vi-VN" altLang="vi-VN" sz="2800" dirty="0" err="1">
                <a:latin typeface="+mj-lt"/>
                <a:cs typeface="Times New Roman" panose="02020603050405020304" pitchFamily="18" charset="0"/>
              </a:rPr>
              <a:t>bác</a:t>
            </a:r>
            <a:r>
              <a:rPr lang="vi-VN" altLang="vi-VN" sz="2800" dirty="0">
                <a:latin typeface="+mj-lt"/>
                <a:cs typeface="Times New Roman" panose="02020603050405020304" pitchFamily="18" charset="0"/>
              </a:rPr>
              <a:t> </a:t>
            </a:r>
            <a:r>
              <a:rPr lang="vi-VN" altLang="vi-VN" sz="2800" dirty="0" err="1">
                <a:latin typeface="+mj-lt"/>
                <a:cs typeface="Times New Roman" panose="02020603050405020304" pitchFamily="18" charset="0"/>
              </a:rPr>
              <a:t>sĩ</a:t>
            </a:r>
            <a:r>
              <a:rPr lang="vi-VN" altLang="vi-VN" sz="2800" dirty="0">
                <a:latin typeface="+mj-lt"/>
                <a:cs typeface="Times New Roman" panose="02020603050405020304" pitchFamily="18" charset="0"/>
              </a:rPr>
              <a:t>, </a:t>
            </a:r>
            <a:r>
              <a:rPr lang="vi-VN" altLang="vi-VN" sz="2800" dirty="0" err="1">
                <a:latin typeface="+mj-lt"/>
                <a:cs typeface="Times New Roman" panose="02020603050405020304" pitchFamily="18" charset="0"/>
              </a:rPr>
              <a:t>kỹ</a:t>
            </a:r>
            <a:r>
              <a:rPr lang="vi-VN" altLang="vi-VN" sz="2800" dirty="0">
                <a:latin typeface="+mj-lt"/>
                <a:cs typeface="Times New Roman" panose="02020603050405020304" pitchFamily="18" charset="0"/>
              </a:rPr>
              <a:t> sư, </a:t>
            </a:r>
            <a:r>
              <a:rPr lang="vi-VN" altLang="vi-VN" sz="2800" dirty="0" err="1">
                <a:latin typeface="+mj-lt"/>
                <a:cs typeface="Times New Roman" panose="02020603050405020304" pitchFamily="18" charset="0"/>
              </a:rPr>
              <a:t>nhà</a:t>
            </a:r>
            <a:r>
              <a:rPr lang="vi-VN" altLang="vi-VN" sz="2800" dirty="0">
                <a:latin typeface="+mj-lt"/>
                <a:cs typeface="Times New Roman" panose="02020603050405020304" pitchFamily="18" charset="0"/>
              </a:rPr>
              <a:t> </a:t>
            </a:r>
            <a:r>
              <a:rPr lang="vi-VN" altLang="vi-VN" sz="2800" dirty="0" err="1">
                <a:latin typeface="+mj-lt"/>
                <a:cs typeface="Times New Roman" panose="02020603050405020304" pitchFamily="18" charset="0"/>
              </a:rPr>
              <a:t>giải</a:t>
            </a:r>
            <a:r>
              <a:rPr lang="vi-VN" altLang="vi-VN" sz="2800" dirty="0">
                <a:latin typeface="+mj-lt"/>
                <a:cs typeface="Times New Roman" panose="02020603050405020304" pitchFamily="18" charset="0"/>
              </a:rPr>
              <a:t> </a:t>
            </a:r>
            <a:r>
              <a:rPr lang="vi-VN" altLang="vi-VN" sz="2800" dirty="0" err="1">
                <a:latin typeface="+mj-lt"/>
                <a:cs typeface="Times New Roman" panose="02020603050405020304" pitchFamily="18" charset="0"/>
              </a:rPr>
              <a:t>phẫu</a:t>
            </a:r>
            <a:r>
              <a:rPr lang="vi-VN" altLang="vi-VN" sz="2800" dirty="0">
                <a:latin typeface="+mj-lt"/>
                <a:cs typeface="Times New Roman" panose="02020603050405020304" pitchFamily="18" charset="0"/>
              </a:rPr>
              <a:t>, </a:t>
            </a:r>
            <a:r>
              <a:rPr lang="vi-VN" altLang="vi-VN" sz="2800" dirty="0" err="1">
                <a:latin typeface="+mj-lt"/>
                <a:cs typeface="Times New Roman" panose="02020603050405020304" pitchFamily="18" charset="0"/>
              </a:rPr>
              <a:t>nhà</a:t>
            </a:r>
            <a:r>
              <a:rPr lang="vi-VN" altLang="vi-VN" sz="2800" dirty="0">
                <a:latin typeface="+mj-lt"/>
                <a:cs typeface="Times New Roman" panose="02020603050405020304" pitchFamily="18" charset="0"/>
              </a:rPr>
              <a:t> </a:t>
            </a:r>
            <a:r>
              <a:rPr lang="vi-VN" altLang="vi-VN" sz="2800" dirty="0" err="1">
                <a:latin typeface="+mj-lt"/>
                <a:cs typeface="Times New Roman" panose="02020603050405020304" pitchFamily="18" charset="0"/>
              </a:rPr>
              <a:t>phát</a:t>
            </a:r>
            <a:r>
              <a:rPr lang="vi-VN" altLang="vi-VN" sz="2800" dirty="0">
                <a:latin typeface="+mj-lt"/>
                <a:cs typeface="Times New Roman" panose="02020603050405020304" pitchFamily="18" charset="0"/>
              </a:rPr>
              <a:t> minh </a:t>
            </a:r>
            <a:r>
              <a:rPr lang="vi-VN" altLang="vi-VN" sz="2800" dirty="0" err="1">
                <a:latin typeface="+mj-lt"/>
                <a:cs typeface="Times New Roman" panose="02020603050405020304" pitchFamily="18" charset="0"/>
              </a:rPr>
              <a:t>và</a:t>
            </a:r>
            <a:r>
              <a:rPr lang="vi-VN" altLang="vi-VN" sz="2800" dirty="0">
                <a:latin typeface="+mj-lt"/>
                <a:cs typeface="Times New Roman" panose="02020603050405020304" pitchFamily="18" charset="0"/>
              </a:rPr>
              <a:t> </a:t>
            </a:r>
            <a:r>
              <a:rPr lang="vi-VN" altLang="vi-VN" sz="2800" dirty="0" err="1">
                <a:latin typeface="+mj-lt"/>
                <a:cs typeface="Times New Roman" panose="02020603050405020304" pitchFamily="18" charset="0"/>
              </a:rPr>
              <a:t>triết</a:t>
            </a:r>
            <a:r>
              <a:rPr lang="vi-VN" altLang="vi-VN" sz="2800" dirty="0">
                <a:latin typeface="+mj-lt"/>
                <a:cs typeface="Times New Roman" panose="02020603050405020304" pitchFamily="18" charset="0"/>
              </a:rPr>
              <a:t> </a:t>
            </a:r>
            <a:r>
              <a:rPr lang="vi-VN" altLang="vi-VN" sz="2800" dirty="0" err="1">
                <a:latin typeface="+mj-lt"/>
                <a:cs typeface="Times New Roman" panose="02020603050405020304" pitchFamily="18" charset="0"/>
              </a:rPr>
              <a:t>học</a:t>
            </a:r>
            <a:r>
              <a:rPr lang="vi-VN" altLang="vi-VN" sz="2800" dirty="0">
                <a:latin typeface="+mj-lt"/>
                <a:cs typeface="Times New Roman" panose="02020603050405020304" pitchFamily="18" charset="0"/>
              </a:rPr>
              <a:t> </a:t>
            </a:r>
            <a:r>
              <a:rPr lang="vi-VN" altLang="vi-VN" sz="2800" dirty="0" err="1">
                <a:latin typeface="+mj-lt"/>
                <a:cs typeface="Times New Roman" panose="02020603050405020304" pitchFamily="18" charset="0"/>
              </a:rPr>
              <a:t>tự</a:t>
            </a:r>
            <a:r>
              <a:rPr lang="vi-VN" altLang="vi-VN" sz="2800" dirty="0">
                <a:latin typeface="+mj-lt"/>
                <a:cs typeface="Times New Roman" panose="02020603050405020304" pitchFamily="18" charset="0"/>
              </a:rPr>
              <a:t> nhiên </a:t>
            </a:r>
            <a:r>
              <a:rPr lang="vi-VN" altLang="vi-VN" sz="2800" dirty="0" err="1">
                <a:latin typeface="+mj-lt"/>
                <a:cs typeface="Times New Roman" panose="02020603050405020304" pitchFamily="18" charset="0"/>
              </a:rPr>
              <a:t>người</a:t>
            </a:r>
            <a:r>
              <a:rPr lang="vi-VN" altLang="vi-VN" sz="2800" dirty="0">
                <a:latin typeface="+mj-lt"/>
                <a:cs typeface="Times New Roman" panose="02020603050405020304" pitchFamily="18" charset="0"/>
              </a:rPr>
              <a:t> Ý. Ông được coi là thiên tài toàn năng nhất lịch sử nhân </a:t>
            </a:r>
            <a:r>
              <a:rPr lang="vi-VN" altLang="vi-VN" sz="2800" dirty="0" smtClean="0">
                <a:latin typeface="+mj-lt"/>
                <a:cs typeface="Times New Roman" panose="02020603050405020304" pitchFamily="18" charset="0"/>
              </a:rPr>
              <a:t>loại</a:t>
            </a:r>
            <a:r>
              <a:rPr lang="en-US" altLang="vi-VN" sz="2800" dirty="0" smtClean="0">
                <a:latin typeface="+mj-lt"/>
                <a:cs typeface="Times New Roman" panose="02020603050405020304" pitchFamily="18" charset="0"/>
              </a:rPr>
              <a:t>.</a:t>
            </a:r>
            <a:r>
              <a:rPr lang="vi-VN" sz="2800" dirty="0" smtClean="0">
                <a:latin typeface="+mj-lt"/>
              </a:rPr>
              <a:t>để </a:t>
            </a:r>
            <a:r>
              <a:rPr lang="vi-VN" sz="2800" dirty="0">
                <a:latin typeface="+mj-lt"/>
              </a:rPr>
              <a:t>lại nhiều kiệt tác cho nhân loại như: </a:t>
            </a:r>
            <a:r>
              <a:rPr lang="vi-VN" sz="2800" i="1" dirty="0">
                <a:latin typeface="+mj-lt"/>
              </a:rPr>
              <a:t>Bữa tiệc cuối cùng, Nàng La Giô-công-đơ.</a:t>
            </a:r>
            <a:endParaRPr lang="en-US" altLang="vi-VN" sz="2800" dirty="0">
              <a:latin typeface="+mj-lt"/>
              <a:cs typeface="Times New Roman" panose="02020603050405020304" pitchFamily="18" charset="0"/>
            </a:endParaRPr>
          </a:p>
        </p:txBody>
      </p:sp>
      <p:pic>
        <p:nvPicPr>
          <p:cNvPr id="8196" name="Picture 6">
            <a:extLst>
              <a:ext uri="{FF2B5EF4-FFF2-40B4-BE49-F238E27FC236}">
                <a16:creationId xmlns:a16="http://schemas.microsoft.com/office/drawing/2014/main" id="{0143C2C6-0F10-4811-892F-B202D5B25A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504" y="571500"/>
            <a:ext cx="5110946" cy="58293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8197" name="TextBox 7">
            <a:extLst>
              <a:ext uri="{FF2B5EF4-FFF2-40B4-BE49-F238E27FC236}">
                <a16:creationId xmlns:a16="http://schemas.microsoft.com/office/drawing/2014/main" id="{A266C8C0-0E1C-4FF2-AAE1-D71DF318109A}"/>
              </a:ext>
            </a:extLst>
          </p:cNvPr>
          <p:cNvSpPr txBox="1">
            <a:spLocks noChangeArrowheads="1"/>
          </p:cNvSpPr>
          <p:nvPr/>
        </p:nvSpPr>
        <p:spPr bwMode="auto">
          <a:xfrm>
            <a:off x="6421779" y="503320"/>
            <a:ext cx="533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it-IT" altLang="vi-VN" sz="2800" b="1" dirty="0">
                <a:latin typeface="Times New Roman" panose="02020603050405020304" pitchFamily="18" charset="0"/>
                <a:cs typeface="Times New Roman" panose="02020603050405020304" pitchFamily="18" charset="0"/>
              </a:rPr>
              <a:t>Leonardo di ser Piero da Vinci </a:t>
            </a:r>
          </a:p>
          <a:p>
            <a:pPr algn="ctr"/>
            <a:r>
              <a:rPr lang="it-IT" altLang="vi-VN" sz="2800" b="1" dirty="0">
                <a:latin typeface="Times New Roman" panose="02020603050405020304" pitchFamily="18" charset="0"/>
                <a:cs typeface="Times New Roman" panose="02020603050405020304" pitchFamily="18" charset="0"/>
              </a:rPr>
              <a:t>( 1452 – 1519)</a:t>
            </a:r>
            <a:endParaRPr lang="en-US" alt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008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barn(inVertical)">
                                      <p:cBhvr>
                                        <p:cTn id="7" dur="500"/>
                                        <p:tgtEl>
                                          <p:spTgt spid="819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197"/>
                                        </p:tgtEl>
                                        <p:attrNameLst>
                                          <p:attrName>style.visibility</p:attrName>
                                        </p:attrNameLst>
                                      </p:cBhvr>
                                      <p:to>
                                        <p:strVal val="visible"/>
                                      </p:to>
                                    </p:set>
                                    <p:animEffect transition="in" filter="circle(in)">
                                      <p:cBhvr>
                                        <p:cTn id="12" dur="2000"/>
                                        <p:tgtEl>
                                          <p:spTgt spid="819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195"/>
                                        </p:tgtEl>
                                        <p:attrNameLst>
                                          <p:attrName>style.visibility</p:attrName>
                                        </p:attrNameLst>
                                      </p:cBhvr>
                                      <p:to>
                                        <p:strVal val="visible"/>
                                      </p:to>
                                    </p:set>
                                    <p:animEffect transition="in" filter="circle(in)">
                                      <p:cBhvr>
                                        <p:cTn id="17" dur="2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819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12290" name="AutoShape 5">
            <a:extLst>
              <a:ext uri="{FF2B5EF4-FFF2-40B4-BE49-F238E27FC236}">
                <a16:creationId xmlns:a16="http://schemas.microsoft.com/office/drawing/2014/main" id="{E4750C58-0ABA-4353-A1F4-1A239B790169}"/>
              </a:ext>
            </a:extLst>
          </p:cNvPr>
          <p:cNvSpPr>
            <a:spLocks noChangeAspect="1" noChangeArrowheads="1"/>
          </p:cNvSpPr>
          <p:nvPr/>
        </p:nvSpPr>
        <p:spPr bwMode="auto">
          <a:xfrm>
            <a:off x="4562475" y="1557339"/>
            <a:ext cx="306705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pic>
        <p:nvPicPr>
          <p:cNvPr id="12291" name="Picture 2" descr="Chân dung Shakespeare, không rõ tác giả, National Portrait Gallery, Luân Đôn, Vương quốc Anh.">
            <a:extLst>
              <a:ext uri="{FF2B5EF4-FFF2-40B4-BE49-F238E27FC236}">
                <a16:creationId xmlns:a16="http://schemas.microsoft.com/office/drawing/2014/main" id="{EA6DB821-6535-4BB9-866F-52D70D0B64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6584" y="1024732"/>
            <a:ext cx="3733800" cy="480853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Box 4">
            <a:extLst>
              <a:ext uri="{FF2B5EF4-FFF2-40B4-BE49-F238E27FC236}">
                <a16:creationId xmlns:a16="http://schemas.microsoft.com/office/drawing/2014/main" id="{348237D0-C7FE-42A5-BD95-A5BA8721911E}"/>
              </a:ext>
            </a:extLst>
          </p:cNvPr>
          <p:cNvSpPr txBox="1">
            <a:spLocks noChangeArrowheads="1"/>
          </p:cNvSpPr>
          <p:nvPr/>
        </p:nvSpPr>
        <p:spPr bwMode="auto">
          <a:xfrm>
            <a:off x="5678292" y="1557339"/>
            <a:ext cx="4971779"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sz="2800" dirty="0">
                <a:latin typeface="Times New Roman" panose="02020603050405020304" pitchFamily="18" charset="0"/>
                <a:cs typeface="Times New Roman" panose="02020603050405020304" pitchFamily="18" charset="0"/>
              </a:rPr>
              <a:t> W. Sếch-xpia (người Anh) - nhà viết kịch vĩ đại thời Phục hưng với nhiều vở kịch nổi tiếng như: </a:t>
            </a:r>
            <a:r>
              <a:rPr lang="vi-VN" sz="2800" i="1" dirty="0">
                <a:latin typeface="Times New Roman" panose="02020603050405020304" pitchFamily="18" charset="0"/>
                <a:cs typeface="Times New Roman" panose="02020603050405020304" pitchFamily="18" charset="0"/>
              </a:rPr>
              <a:t>Rô-mê-ô và Giu-li-ét, Hăm-lét, Ô-ten-lô,…</a:t>
            </a:r>
            <a:endParaRPr lang="en-US" altLang="vi-VN" sz="3600" dirty="0">
              <a:latin typeface="Times New Roman" panose="02020603050405020304" pitchFamily="18" charset="0"/>
              <a:cs typeface="Times New Roman" panose="02020603050405020304" pitchFamily="18" charset="0"/>
            </a:endParaRPr>
          </a:p>
          <a:p>
            <a:pPr algn="just"/>
            <a:r>
              <a:rPr lang="en-US" altLang="vi-VN" sz="2800" dirty="0" err="1" smtClean="0">
                <a:latin typeface="Times New Roman" panose="02020603050405020304" pitchFamily="18" charset="0"/>
                <a:cs typeface="Times New Roman" panose="02020603050405020304" pitchFamily="18" charset="0"/>
              </a:rPr>
              <a:t>Ông</a:t>
            </a:r>
            <a:r>
              <a:rPr lang="en-US" altLang="vi-VN" sz="2800" dirty="0" smtClean="0">
                <a:latin typeface="Times New Roman" panose="02020603050405020304" pitchFamily="18" charset="0"/>
                <a:cs typeface="Times New Roman" panose="02020603050405020304" pitchFamily="18" charset="0"/>
              </a:rPr>
              <a:t> </a:t>
            </a:r>
            <a:r>
              <a:rPr lang="vi-VN" altLang="vi-VN" sz="2800" dirty="0">
                <a:latin typeface="Times New Roman" panose="02020603050405020304" pitchFamily="18" charset="0"/>
                <a:cs typeface="Times New Roman" panose="02020603050405020304" pitchFamily="18" charset="0"/>
              </a:rPr>
              <a:t>là một nhà văn và nhà viết kịch Anh, được coi là nhà văn vĩ đại nhất của Anh và là nhà viết kịch đi trước thời đại. </a:t>
            </a:r>
            <a:endParaRPr lang="en-US" altLang="vi-VN" sz="2800" dirty="0">
              <a:latin typeface="Times New Roman" panose="02020603050405020304" pitchFamily="18" charset="0"/>
              <a:cs typeface="Times New Roman" panose="02020603050405020304" pitchFamily="18" charset="0"/>
            </a:endParaRPr>
          </a:p>
        </p:txBody>
      </p:sp>
      <p:sp>
        <p:nvSpPr>
          <p:cNvPr id="12293" name="TextBox 6">
            <a:extLst>
              <a:ext uri="{FF2B5EF4-FFF2-40B4-BE49-F238E27FC236}">
                <a16:creationId xmlns:a16="http://schemas.microsoft.com/office/drawing/2014/main" id="{D2D2FE59-85BF-46EB-848A-D65403AE3EC1}"/>
              </a:ext>
            </a:extLst>
          </p:cNvPr>
          <p:cNvSpPr txBox="1">
            <a:spLocks noChangeArrowheads="1"/>
          </p:cNvSpPr>
          <p:nvPr/>
        </p:nvSpPr>
        <p:spPr bwMode="auto">
          <a:xfrm>
            <a:off x="5821727" y="878634"/>
            <a:ext cx="50472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vi-VN" sz="2400" b="1" dirty="0">
                <a:latin typeface="Times New Roman" panose="02020603050405020304" pitchFamily="18" charset="0"/>
                <a:cs typeface="Times New Roman" panose="02020603050405020304" pitchFamily="18" charset="0"/>
              </a:rPr>
              <a:t>William Shakespeare (1564 - 1616</a:t>
            </a:r>
            <a:endParaRPr lang="en-US" alt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493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wipe(down)">
                                      <p:cBhvr>
                                        <p:cTn id="7" dur="500"/>
                                        <p:tgtEl>
                                          <p:spTgt spid="1229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293"/>
                                        </p:tgtEl>
                                        <p:attrNameLst>
                                          <p:attrName>style.visibility</p:attrName>
                                        </p:attrNameLst>
                                      </p:cBhvr>
                                      <p:to>
                                        <p:strVal val="visible"/>
                                      </p:to>
                                    </p:set>
                                    <p:animEffect transition="in" filter="circle(in)">
                                      <p:cBhvr>
                                        <p:cTn id="12" dur="2000"/>
                                        <p:tgtEl>
                                          <p:spTgt spid="1229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292"/>
                                        </p:tgtEl>
                                        <p:attrNameLst>
                                          <p:attrName>style.visibility</p:attrName>
                                        </p:attrNameLst>
                                      </p:cBhvr>
                                      <p:to>
                                        <p:strVal val="visible"/>
                                      </p:to>
                                    </p:set>
                                    <p:animEffect transition="in" filter="circle(in)">
                                      <p:cBhvr>
                                        <p:cTn id="17" dur="20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1229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6614160" y="1621860"/>
            <a:ext cx="4841966" cy="2677656"/>
          </a:xfrm>
          <a:prstGeom prst="rect">
            <a:avLst/>
          </a:prstGeom>
        </p:spPr>
        <p:txBody>
          <a:bodyPr wrap="square">
            <a:spAutoFit/>
          </a:bodyPr>
          <a:lstStyle/>
          <a:p>
            <a:r>
              <a:rPr lang="vi-VN" sz="2800" dirty="0">
                <a:solidFill>
                  <a:srgbClr val="212529"/>
                </a:solidFill>
                <a:latin typeface="+mj-lt"/>
              </a:rPr>
              <a:t>G. Ga-li-lê (người I-ta-li-a) vì công bố thuyết Trái Đất quay mà bị bỏ tù khi đã 70 tuổi, ông nổi tiếng với câu nói khi bị kết án: “Dù sao thì trái đất vẫn quay”.</a:t>
            </a:r>
            <a:endParaRPr lang="en-US" sz="2800" dirty="0">
              <a:latin typeface="+mj-lt"/>
            </a:endParaRPr>
          </a:p>
        </p:txBody>
      </p:sp>
      <p:pic>
        <p:nvPicPr>
          <p:cNvPr id="1026" name="Picture 2" descr="https://tse1.mm.bing.net/th?id=OIP.EoR8xI87VLL_ZHusMR_NWQHaEK&amp;pid=Api&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209" y="901337"/>
            <a:ext cx="5161008" cy="535602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3" name="Rectangle 2"/>
          <p:cNvSpPr/>
          <p:nvPr/>
        </p:nvSpPr>
        <p:spPr>
          <a:xfrm>
            <a:off x="7656410" y="1002268"/>
            <a:ext cx="1888659" cy="523220"/>
          </a:xfrm>
          <a:prstGeom prst="rect">
            <a:avLst/>
          </a:prstGeom>
        </p:spPr>
        <p:txBody>
          <a:bodyPr wrap="none">
            <a:spAutoFit/>
          </a:bodyPr>
          <a:lstStyle/>
          <a:p>
            <a:r>
              <a:rPr lang="vi-VN" sz="2800" b="1" dirty="0">
                <a:latin typeface="Times New Roman" panose="02020603050405020304" pitchFamily="18" charset="0"/>
                <a:cs typeface="Times New Roman" panose="02020603050405020304" pitchFamily="18" charset="0"/>
              </a:rPr>
              <a:t>G. Ga-li-lê </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4651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down)">
                                      <p:cBhvr>
                                        <p:cTn id="1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290" name="AutoShape 5">
            <a:extLst>
              <a:ext uri="{FF2B5EF4-FFF2-40B4-BE49-F238E27FC236}">
                <a16:creationId xmlns:a16="http://schemas.microsoft.com/office/drawing/2014/main" id="{E4750C58-0ABA-4353-A1F4-1A239B790169}"/>
              </a:ext>
            </a:extLst>
          </p:cNvPr>
          <p:cNvSpPr>
            <a:spLocks noChangeAspect="1" noChangeArrowheads="1"/>
          </p:cNvSpPr>
          <p:nvPr/>
        </p:nvSpPr>
        <p:spPr bwMode="auto">
          <a:xfrm>
            <a:off x="4562475" y="1557339"/>
            <a:ext cx="306705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pic>
        <p:nvPicPr>
          <p:cNvPr id="12291" name="Picture 2" descr="Chân dung Shakespeare, không rõ tác giả, National Portrait Gallery, Luân Đôn, Vương quốc Anh.">
            <a:extLst>
              <a:ext uri="{FF2B5EF4-FFF2-40B4-BE49-F238E27FC236}">
                <a16:creationId xmlns:a16="http://schemas.microsoft.com/office/drawing/2014/main" id="{EA6DB821-6535-4BB9-866F-52D70D0B64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9971" y="996698"/>
            <a:ext cx="3733800" cy="480853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Box 4">
            <a:extLst>
              <a:ext uri="{FF2B5EF4-FFF2-40B4-BE49-F238E27FC236}">
                <a16:creationId xmlns:a16="http://schemas.microsoft.com/office/drawing/2014/main" id="{348237D0-C7FE-42A5-BD95-A5BA8721911E}"/>
              </a:ext>
            </a:extLst>
          </p:cNvPr>
          <p:cNvSpPr txBox="1">
            <a:spLocks noChangeArrowheads="1"/>
          </p:cNvSpPr>
          <p:nvPr/>
        </p:nvSpPr>
        <p:spPr bwMode="auto">
          <a:xfrm>
            <a:off x="5346477" y="1404031"/>
            <a:ext cx="5888259"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vi-VN" sz="2800" dirty="0" err="1">
                <a:latin typeface="Times New Roman" panose="02020603050405020304" pitchFamily="18" charset="0"/>
                <a:cs typeface="Times New Roman" panose="02020603050405020304" pitchFamily="18" charset="0"/>
              </a:rPr>
              <a:t>Ông</a:t>
            </a:r>
            <a:r>
              <a:rPr lang="en-US"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là</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một</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nhà</a:t>
            </a:r>
            <a:r>
              <a:rPr lang="vi-VN" altLang="vi-VN" sz="2800" dirty="0">
                <a:latin typeface="Times New Roman" panose="02020603050405020304" pitchFamily="18" charset="0"/>
                <a:cs typeface="Times New Roman" panose="02020603050405020304" pitchFamily="18" charset="0"/>
              </a:rPr>
              <a:t> văn </a:t>
            </a:r>
            <a:r>
              <a:rPr lang="vi-VN" altLang="vi-VN" sz="2800" dirty="0" err="1">
                <a:latin typeface="Times New Roman" panose="02020603050405020304" pitchFamily="18" charset="0"/>
                <a:cs typeface="Times New Roman" panose="02020603050405020304" pitchFamily="18" charset="0"/>
              </a:rPr>
              <a:t>và</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nhà</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viết</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kịch</a:t>
            </a:r>
            <a:r>
              <a:rPr lang="vi-VN" altLang="vi-VN" sz="2800" dirty="0">
                <a:latin typeface="Times New Roman" panose="02020603050405020304" pitchFamily="18" charset="0"/>
                <a:cs typeface="Times New Roman" panose="02020603050405020304" pitchFamily="18" charset="0"/>
              </a:rPr>
              <a:t> Anh, </a:t>
            </a:r>
            <a:r>
              <a:rPr lang="vi-VN" altLang="vi-VN" sz="2800" dirty="0" err="1">
                <a:latin typeface="Times New Roman" panose="02020603050405020304" pitchFamily="18" charset="0"/>
                <a:cs typeface="Times New Roman" panose="02020603050405020304" pitchFamily="18" charset="0"/>
              </a:rPr>
              <a:t>được</a:t>
            </a:r>
            <a:r>
              <a:rPr lang="vi-VN" altLang="vi-VN" sz="2800" dirty="0">
                <a:latin typeface="Times New Roman" panose="02020603050405020304" pitchFamily="18" charset="0"/>
                <a:cs typeface="Times New Roman" panose="02020603050405020304" pitchFamily="18" charset="0"/>
              </a:rPr>
              <a:t> coi </a:t>
            </a:r>
            <a:r>
              <a:rPr lang="vi-VN" altLang="vi-VN" sz="2800" dirty="0" err="1">
                <a:latin typeface="Times New Roman" panose="02020603050405020304" pitchFamily="18" charset="0"/>
                <a:cs typeface="Times New Roman" panose="02020603050405020304" pitchFamily="18" charset="0"/>
              </a:rPr>
              <a:t>là</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nhà</a:t>
            </a:r>
            <a:r>
              <a:rPr lang="vi-VN" altLang="vi-VN" sz="2800" dirty="0">
                <a:latin typeface="Times New Roman" panose="02020603050405020304" pitchFamily="18" charset="0"/>
                <a:cs typeface="Times New Roman" panose="02020603050405020304" pitchFamily="18" charset="0"/>
              </a:rPr>
              <a:t> văn </a:t>
            </a:r>
            <a:r>
              <a:rPr lang="vi-VN" altLang="vi-VN" sz="2800" dirty="0" err="1">
                <a:latin typeface="Times New Roman" panose="02020603050405020304" pitchFamily="18" charset="0"/>
                <a:cs typeface="Times New Roman" panose="02020603050405020304" pitchFamily="18" charset="0"/>
              </a:rPr>
              <a:t>vĩ</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đại</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nhất</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của</a:t>
            </a:r>
            <a:r>
              <a:rPr lang="vi-VN" altLang="vi-VN" sz="2800" dirty="0">
                <a:latin typeface="Times New Roman" panose="02020603050405020304" pitchFamily="18" charset="0"/>
                <a:cs typeface="Times New Roman" panose="02020603050405020304" pitchFamily="18" charset="0"/>
              </a:rPr>
              <a:t> Anh </a:t>
            </a:r>
            <a:r>
              <a:rPr lang="vi-VN" altLang="vi-VN" sz="2800" dirty="0" err="1">
                <a:latin typeface="Times New Roman" panose="02020603050405020304" pitchFamily="18" charset="0"/>
                <a:cs typeface="Times New Roman" panose="02020603050405020304" pitchFamily="18" charset="0"/>
              </a:rPr>
              <a:t>và</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là</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nhà</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viết</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kịch</a:t>
            </a:r>
            <a:r>
              <a:rPr lang="vi-VN" altLang="vi-VN" sz="2800" dirty="0">
                <a:latin typeface="Times New Roman" panose="02020603050405020304" pitchFamily="18" charset="0"/>
                <a:cs typeface="Times New Roman" panose="02020603050405020304" pitchFamily="18" charset="0"/>
              </a:rPr>
              <a:t> đi </a:t>
            </a:r>
            <a:r>
              <a:rPr lang="vi-VN" altLang="vi-VN" sz="2800" dirty="0" err="1">
                <a:latin typeface="Times New Roman" panose="02020603050405020304" pitchFamily="18" charset="0"/>
                <a:cs typeface="Times New Roman" panose="02020603050405020304" pitchFamily="18" charset="0"/>
              </a:rPr>
              <a:t>trước</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thời</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đại</a:t>
            </a:r>
            <a:r>
              <a:rPr lang="vi-VN" altLang="vi-VN" sz="2800" dirty="0">
                <a:latin typeface="Times New Roman" panose="02020603050405020304" pitchFamily="18" charset="0"/>
                <a:cs typeface="Times New Roman" panose="02020603050405020304" pitchFamily="18" charset="0"/>
              </a:rPr>
              <a:t>. Ông </a:t>
            </a:r>
            <a:r>
              <a:rPr lang="vi-VN" altLang="vi-VN" sz="2800" dirty="0" err="1">
                <a:latin typeface="Times New Roman" panose="02020603050405020304" pitchFamily="18" charset="0"/>
                <a:cs typeface="Times New Roman" panose="02020603050405020304" pitchFamily="18" charset="0"/>
              </a:rPr>
              <a:t>cũng</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được</a:t>
            </a:r>
            <a:r>
              <a:rPr lang="vi-VN" altLang="vi-VN" sz="2800" dirty="0">
                <a:latin typeface="Times New Roman" panose="02020603050405020304" pitchFamily="18" charset="0"/>
                <a:cs typeface="Times New Roman" panose="02020603050405020304" pitchFamily="18" charset="0"/>
              </a:rPr>
              <a:t> vinh danh </a:t>
            </a:r>
            <a:r>
              <a:rPr lang="vi-VN" altLang="vi-VN" sz="2800" dirty="0" err="1">
                <a:latin typeface="Times New Roman" panose="02020603050405020304" pitchFamily="18" charset="0"/>
                <a:cs typeface="Times New Roman" panose="02020603050405020304" pitchFamily="18" charset="0"/>
              </a:rPr>
              <a:t>là</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nhà</a:t>
            </a:r>
            <a:r>
              <a:rPr lang="vi-VN" altLang="vi-VN" sz="2800" dirty="0">
                <a:latin typeface="Times New Roman" panose="02020603050405020304" pitchFamily="18" charset="0"/>
                <a:cs typeface="Times New Roman" panose="02020603050405020304" pitchFamily="18" charset="0"/>
              </a:rPr>
              <a:t> thơ tiêu </a:t>
            </a:r>
            <a:r>
              <a:rPr lang="vi-VN" altLang="vi-VN" sz="2800" dirty="0" err="1">
                <a:latin typeface="Times New Roman" panose="02020603050405020304" pitchFamily="18" charset="0"/>
                <a:cs typeface="Times New Roman" panose="02020603050405020304" pitchFamily="18" charset="0"/>
              </a:rPr>
              <a:t>biểu</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của</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nước</a:t>
            </a:r>
            <a:r>
              <a:rPr lang="vi-VN" altLang="vi-VN" sz="2800" dirty="0">
                <a:latin typeface="Times New Roman" panose="02020603050405020304" pitchFamily="18" charset="0"/>
                <a:cs typeface="Times New Roman" panose="02020603050405020304" pitchFamily="18" charset="0"/>
              </a:rPr>
              <a:t> Anh </a:t>
            </a:r>
            <a:r>
              <a:rPr lang="vi-VN" altLang="vi-VN" sz="2800" dirty="0" err="1">
                <a:latin typeface="Times New Roman" panose="02020603050405020304" pitchFamily="18" charset="0"/>
                <a:cs typeface="Times New Roman" panose="02020603050405020304" pitchFamily="18" charset="0"/>
              </a:rPr>
              <a:t>và</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là</a:t>
            </a:r>
            <a:r>
              <a:rPr lang="vi-VN" altLang="vi-VN" sz="2800" dirty="0">
                <a:latin typeface="Times New Roman" panose="02020603050405020304" pitchFamily="18" charset="0"/>
                <a:cs typeface="Times New Roman" panose="02020603050405020304" pitchFamily="18" charset="0"/>
              </a:rPr>
              <a:t> "Thi </a:t>
            </a:r>
            <a:r>
              <a:rPr lang="vi-VN" altLang="vi-VN" sz="2800" dirty="0" err="1">
                <a:latin typeface="Times New Roman" panose="02020603050405020304" pitchFamily="18" charset="0"/>
                <a:cs typeface="Times New Roman" panose="02020603050405020304" pitchFamily="18" charset="0"/>
              </a:rPr>
              <a:t>sĩ</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của</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dòng</a:t>
            </a:r>
            <a:r>
              <a:rPr lang="vi-VN" altLang="vi-VN" sz="2800" dirty="0">
                <a:latin typeface="Times New Roman" panose="02020603050405020304" pitchFamily="18" charset="0"/>
                <a:cs typeface="Times New Roman" panose="02020603050405020304" pitchFamily="18" charset="0"/>
              </a:rPr>
              <a:t> sông </a:t>
            </a:r>
            <a:r>
              <a:rPr lang="vi-VN" altLang="vi-VN" sz="2800" dirty="0" err="1">
                <a:latin typeface="Times New Roman" panose="02020603050405020304" pitchFamily="18" charset="0"/>
                <a:cs typeface="Times New Roman" panose="02020603050405020304" pitchFamily="18" charset="0"/>
              </a:rPr>
              <a:t>Avon</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Những</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vở</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kịch</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của</a:t>
            </a:r>
            <a:r>
              <a:rPr lang="vi-VN" altLang="vi-VN" sz="2800" dirty="0">
                <a:latin typeface="Times New Roman" panose="02020603050405020304" pitchFamily="18" charset="0"/>
                <a:cs typeface="Times New Roman" panose="02020603050405020304" pitchFamily="18" charset="0"/>
              </a:rPr>
              <a:t> ông </a:t>
            </a:r>
            <a:r>
              <a:rPr lang="vi-VN" altLang="vi-VN" sz="2800" dirty="0" err="1">
                <a:latin typeface="Times New Roman" panose="02020603050405020304" pitchFamily="18" charset="0"/>
                <a:cs typeface="Times New Roman" panose="02020603050405020304" pitchFamily="18" charset="0"/>
              </a:rPr>
              <a:t>đã</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được</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dịch</a:t>
            </a:r>
            <a:r>
              <a:rPr lang="vi-VN" altLang="vi-VN" sz="2800" dirty="0">
                <a:latin typeface="Times New Roman" panose="02020603050405020304" pitchFamily="18" charset="0"/>
                <a:cs typeface="Times New Roman" panose="02020603050405020304" pitchFamily="18" charset="0"/>
              </a:rPr>
              <a:t> ra </a:t>
            </a:r>
            <a:r>
              <a:rPr lang="vi-VN" altLang="vi-VN" sz="2800" dirty="0" err="1">
                <a:latin typeface="Times New Roman" panose="02020603050405020304" pitchFamily="18" charset="0"/>
                <a:cs typeface="Times New Roman" panose="02020603050405020304" pitchFamily="18" charset="0"/>
              </a:rPr>
              <a:t>thành</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rất</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nhiều</a:t>
            </a:r>
            <a:r>
              <a:rPr lang="vi-VN" altLang="vi-VN" sz="2800" dirty="0">
                <a:latin typeface="Times New Roman" panose="02020603050405020304" pitchFamily="18" charset="0"/>
                <a:cs typeface="Times New Roman" panose="02020603050405020304" pitchFamily="18" charset="0"/>
              </a:rPr>
              <a:t> ngôn </a:t>
            </a:r>
            <a:r>
              <a:rPr lang="vi-VN" altLang="vi-VN" sz="2800" dirty="0" err="1">
                <a:latin typeface="Times New Roman" panose="02020603050405020304" pitchFamily="18" charset="0"/>
                <a:cs typeface="Times New Roman" panose="02020603050405020304" pitchFamily="18" charset="0"/>
              </a:rPr>
              <a:t>ngữ</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lớn</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và</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được</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trình</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diễn</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nhiều</a:t>
            </a:r>
            <a:r>
              <a:rPr lang="vi-VN" altLang="vi-VN" sz="2800" dirty="0">
                <a:latin typeface="Times New Roman" panose="02020603050405020304" pitchFamily="18" charset="0"/>
                <a:cs typeface="Times New Roman" panose="02020603050405020304" pitchFamily="18" charset="0"/>
              </a:rPr>
              <a:t> hơn </a:t>
            </a:r>
            <a:r>
              <a:rPr lang="vi-VN" altLang="vi-VN" sz="2800" dirty="0" err="1">
                <a:latin typeface="Times New Roman" panose="02020603050405020304" pitchFamily="18" charset="0"/>
                <a:cs typeface="Times New Roman" panose="02020603050405020304" pitchFamily="18" charset="0"/>
              </a:rPr>
              <a:t>bất</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kì</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nhà</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viết</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kịch</a:t>
            </a:r>
            <a:r>
              <a:rPr lang="vi-VN" altLang="vi-VN" sz="2800" dirty="0">
                <a:latin typeface="Times New Roman" panose="02020603050405020304" pitchFamily="18" charset="0"/>
                <a:cs typeface="Times New Roman" panose="02020603050405020304" pitchFamily="18" charset="0"/>
              </a:rPr>
              <a:t> </a:t>
            </a:r>
            <a:r>
              <a:rPr lang="vi-VN" altLang="vi-VN" sz="2800" dirty="0" err="1">
                <a:latin typeface="Times New Roman" panose="02020603050405020304" pitchFamily="18" charset="0"/>
                <a:cs typeface="Times New Roman" panose="02020603050405020304" pitchFamily="18" charset="0"/>
              </a:rPr>
              <a:t>nào</a:t>
            </a:r>
            <a:r>
              <a:rPr lang="vi-VN" altLang="vi-VN" sz="2800" dirty="0">
                <a:latin typeface="Times New Roman" panose="02020603050405020304" pitchFamily="18" charset="0"/>
                <a:cs typeface="Times New Roman" panose="02020603050405020304" pitchFamily="18" charset="0"/>
              </a:rPr>
              <a:t>.</a:t>
            </a:r>
            <a:endParaRPr lang="en-US" altLang="vi-VN" sz="2800" dirty="0">
              <a:latin typeface="Times New Roman" panose="02020603050405020304" pitchFamily="18" charset="0"/>
              <a:cs typeface="Times New Roman" panose="02020603050405020304" pitchFamily="18" charset="0"/>
            </a:endParaRPr>
          </a:p>
        </p:txBody>
      </p:sp>
      <p:sp>
        <p:nvSpPr>
          <p:cNvPr id="12293" name="TextBox 6">
            <a:extLst>
              <a:ext uri="{FF2B5EF4-FFF2-40B4-BE49-F238E27FC236}">
                <a16:creationId xmlns:a16="http://schemas.microsoft.com/office/drawing/2014/main" id="{D2D2FE59-85BF-46EB-848A-D65403AE3EC1}"/>
              </a:ext>
            </a:extLst>
          </p:cNvPr>
          <p:cNvSpPr txBox="1">
            <a:spLocks noChangeArrowheads="1"/>
          </p:cNvSpPr>
          <p:nvPr/>
        </p:nvSpPr>
        <p:spPr bwMode="auto">
          <a:xfrm>
            <a:off x="5585225" y="695855"/>
            <a:ext cx="56495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vi-VN" sz="2800" b="1" dirty="0">
                <a:latin typeface="Times New Roman" panose="02020603050405020304" pitchFamily="18" charset="0"/>
                <a:cs typeface="Times New Roman" panose="02020603050405020304" pitchFamily="18" charset="0"/>
              </a:rPr>
              <a:t>William Shakespeare (1564 </a:t>
            </a:r>
            <a:r>
              <a:rPr lang="en-US" altLang="vi-VN" sz="2800" b="1" dirty="0" smtClean="0">
                <a:latin typeface="Times New Roman" panose="02020603050405020304" pitchFamily="18" charset="0"/>
                <a:cs typeface="Times New Roman" panose="02020603050405020304" pitchFamily="18" charset="0"/>
              </a:rPr>
              <a:t>– 1616)</a:t>
            </a:r>
            <a:endParaRPr lang="en-US" alt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2030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barn(inVertical)">
                                      <p:cBhvr>
                                        <p:cTn id="7" dur="500"/>
                                        <p:tgtEl>
                                          <p:spTgt spid="1229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293"/>
                                        </p:tgtEl>
                                        <p:attrNameLst>
                                          <p:attrName>style.visibility</p:attrName>
                                        </p:attrNameLst>
                                      </p:cBhvr>
                                      <p:to>
                                        <p:strVal val="visible"/>
                                      </p:to>
                                    </p:set>
                                    <p:animEffect transition="in" filter="circle(in)">
                                      <p:cBhvr>
                                        <p:cTn id="12" dur="2000"/>
                                        <p:tgtEl>
                                          <p:spTgt spid="1229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2292"/>
                                        </p:tgtEl>
                                        <p:attrNameLst>
                                          <p:attrName>style.visibility</p:attrName>
                                        </p:attrNameLst>
                                      </p:cBhvr>
                                      <p:to>
                                        <p:strVal val="visible"/>
                                      </p:to>
                                    </p:set>
                                    <p:anim calcmode="lin" valueType="num">
                                      <p:cBhvr>
                                        <p:cTn id="17" dur="500" fill="hold"/>
                                        <p:tgtEl>
                                          <p:spTgt spid="12292"/>
                                        </p:tgtEl>
                                        <p:attrNameLst>
                                          <p:attrName>ppt_w</p:attrName>
                                        </p:attrNameLst>
                                      </p:cBhvr>
                                      <p:tavLst>
                                        <p:tav tm="0">
                                          <p:val>
                                            <p:fltVal val="0"/>
                                          </p:val>
                                        </p:tav>
                                        <p:tav tm="100000">
                                          <p:val>
                                            <p:strVal val="#ppt_w"/>
                                          </p:val>
                                        </p:tav>
                                      </p:tavLst>
                                    </p:anim>
                                    <p:anim calcmode="lin" valueType="num">
                                      <p:cBhvr>
                                        <p:cTn id="18" dur="500" fill="hold"/>
                                        <p:tgtEl>
                                          <p:spTgt spid="12292"/>
                                        </p:tgtEl>
                                        <p:attrNameLst>
                                          <p:attrName>ppt_h</p:attrName>
                                        </p:attrNameLst>
                                      </p:cBhvr>
                                      <p:tavLst>
                                        <p:tav tm="0">
                                          <p:val>
                                            <p:fltVal val="0"/>
                                          </p:val>
                                        </p:tav>
                                        <p:tav tm="100000">
                                          <p:val>
                                            <p:strVal val="#ppt_h"/>
                                          </p:val>
                                        </p:tav>
                                      </p:tavLst>
                                    </p:anim>
                                    <p:animEffect transition="in" filter="fade">
                                      <p:cBhvr>
                                        <p:cTn id="19"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1229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383178" y="272851"/>
            <a:ext cx="11808822" cy="10139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smtClean="0">
                <a:solidFill>
                  <a:srgbClr val="FF0000"/>
                </a:solidFill>
                <a:latin typeface="Times New Roman" panose="02020603050405020304" pitchFamily="18" charset="0"/>
                <a:cs typeface="Times New Roman" panose="02020603050405020304" pitchFamily="18" charset="0"/>
              </a:rPr>
              <a:t>BÀI 3:</a:t>
            </a:r>
            <a:br>
              <a:rPr lang="en-US" sz="2800" b="1" dirty="0" smtClean="0">
                <a:solidFill>
                  <a:srgbClr val="FF0000"/>
                </a:solidFill>
                <a:latin typeface="Times New Roman" panose="02020603050405020304" pitchFamily="18" charset="0"/>
                <a:cs typeface="Times New Roman" panose="02020603050405020304" pitchFamily="18" charset="0"/>
              </a:rPr>
            </a:br>
            <a:r>
              <a:rPr lang="en-US" sz="2800" b="1" dirty="0" smtClean="0">
                <a:solidFill>
                  <a:srgbClr val="FF0000"/>
                </a:solidFill>
                <a:latin typeface="Times New Roman" panose="02020603050405020304" pitchFamily="18" charset="0"/>
                <a:cs typeface="Times New Roman" panose="02020603050405020304" pitchFamily="18" charset="0"/>
              </a:rPr>
              <a:t> PHONG TRÀO VĂN HÓA PHỤC HƯNG  VÀ CẢI CÁCH TÔN GIÁO</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257013" y="1369305"/>
            <a:ext cx="6108339" cy="584775"/>
          </a:xfrm>
          <a:prstGeom prst="rect">
            <a:avLst/>
          </a:prstGeom>
        </p:spPr>
        <p:txBody>
          <a:bodyPr wrap="none">
            <a:spAutoFit/>
          </a:bodyPr>
          <a:lstStyle/>
          <a:p>
            <a:r>
              <a:rPr lang="en-US" sz="3200" b="1" dirty="0">
                <a:solidFill>
                  <a:schemeClr val="accent5"/>
                </a:solidFill>
                <a:latin typeface="Times New Roman" panose="02020603050405020304" pitchFamily="18" charset="0"/>
                <a:cs typeface="Times New Roman" panose="02020603050405020304" pitchFamily="18" charset="0"/>
              </a:rPr>
              <a:t>2. </a:t>
            </a:r>
            <a:r>
              <a:rPr lang="en-US" sz="3200" b="1" dirty="0" err="1">
                <a:solidFill>
                  <a:schemeClr val="accent5"/>
                </a:solidFill>
                <a:latin typeface="Times New Roman" panose="02020603050405020304" pitchFamily="18" charset="0"/>
                <a:cs typeface="Times New Roman" panose="02020603050405020304" pitchFamily="18" charset="0"/>
              </a:rPr>
              <a:t>Phong</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trào</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Văn</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hóa</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Phục</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a:solidFill>
                  <a:schemeClr val="accent5"/>
                </a:solidFill>
                <a:latin typeface="Times New Roman" panose="02020603050405020304" pitchFamily="18" charset="0"/>
                <a:cs typeface="Times New Roman" panose="02020603050405020304" pitchFamily="18" charset="0"/>
              </a:rPr>
              <a:t>hưng</a:t>
            </a:r>
            <a:endParaRPr lang="en-US" sz="3200" b="1" dirty="0">
              <a:solidFill>
                <a:schemeClr val="accent5"/>
              </a:solidFill>
              <a:latin typeface="Times New Roman" panose="02020603050405020304" pitchFamily="18" charset="0"/>
              <a:cs typeface="Times New Roman" panose="02020603050405020304" pitchFamily="18" charset="0"/>
            </a:endParaRPr>
          </a:p>
        </p:txBody>
      </p:sp>
      <p:sp>
        <p:nvSpPr>
          <p:cNvPr id="4" name="Cloud Callout 3"/>
          <p:cNvSpPr/>
          <p:nvPr/>
        </p:nvSpPr>
        <p:spPr>
          <a:xfrm>
            <a:off x="3069771" y="2638697"/>
            <a:ext cx="6844938" cy="2704012"/>
          </a:xfrm>
          <a:prstGeom prst="cloudCallout">
            <a:avLst>
              <a:gd name="adj1" fmla="val -57071"/>
              <a:gd name="adj2" fmla="val 68403"/>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err="1" smtClean="0">
                <a:latin typeface="Times New Roman" panose="02020603050405020304" pitchFamily="18" charset="0"/>
                <a:cs typeface="Times New Roman" panose="02020603050405020304" pitchFamily="18" charset="0"/>
              </a:rPr>
              <a:t>Những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thành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tựu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của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phong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trào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Văn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hóa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Phục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hưng</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5" name="Rectangle 4"/>
          <p:cNvSpPr/>
          <p:nvPr/>
        </p:nvSpPr>
        <p:spPr>
          <a:xfrm>
            <a:off x="1257013" y="1852602"/>
            <a:ext cx="2463110" cy="584775"/>
          </a:xfrm>
          <a:prstGeom prst="rect">
            <a:avLst/>
          </a:prstGeom>
        </p:spPr>
        <p:txBody>
          <a:bodyPr wrap="none">
            <a:spAutoFit/>
          </a:bodyPr>
          <a:lstStyle/>
          <a:p>
            <a:r>
              <a:rPr lang="en-US" sz="3200" b="1" dirty="0" smtClean="0">
                <a:solidFill>
                  <a:schemeClr val="accent5"/>
                </a:solidFill>
                <a:latin typeface="Times New Roman" panose="02020603050405020304" pitchFamily="18" charset="0"/>
                <a:cs typeface="Times New Roman" panose="02020603050405020304" pitchFamily="18" charset="0"/>
              </a:rPr>
              <a:t>a. </a:t>
            </a:r>
            <a:r>
              <a:rPr lang="en-US" sz="3200" b="1" dirty="0" err="1" smtClean="0">
                <a:solidFill>
                  <a:schemeClr val="accent5"/>
                </a:solidFill>
                <a:latin typeface="Times New Roman" panose="02020603050405020304" pitchFamily="18" charset="0"/>
                <a:cs typeface="Times New Roman" panose="02020603050405020304" pitchFamily="18" charset="0"/>
              </a:rPr>
              <a:t>Thành</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tựu</a:t>
            </a:r>
            <a:endParaRPr lang="en-US" sz="3200" b="1" dirty="0">
              <a:solidFill>
                <a:schemeClr val="accent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633457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21523" name="Picture 19"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5488" y="5019676"/>
            <a:ext cx="1897062" cy="785813"/>
          </a:xfrm>
          <a:prstGeom prst="rect">
            <a:avLst/>
          </a:prstGeom>
          <a:noFill/>
          <a:extLst>
            <a:ext uri="{909E8E84-426E-40DD-AFC4-6F175D3DCCD1}">
              <a14:hiddenFill xmlns:a14="http://schemas.microsoft.com/office/drawing/2010/main">
                <a:solidFill>
                  <a:srgbClr val="FFFFFF"/>
                </a:solidFill>
              </a14:hiddenFill>
            </a:ext>
          </a:extLst>
        </p:spPr>
      </p:pic>
      <p:pic>
        <p:nvPicPr>
          <p:cNvPr id="21522" name="Picture 18"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8238" y="4645026"/>
            <a:ext cx="957262" cy="631825"/>
          </a:xfrm>
          <a:prstGeom prst="rect">
            <a:avLst/>
          </a:prstGeom>
          <a:noFill/>
          <a:extLst>
            <a:ext uri="{909E8E84-426E-40DD-AFC4-6F175D3DCCD1}">
              <a14:hiddenFill xmlns:a14="http://schemas.microsoft.com/office/drawing/2010/main">
                <a:solidFill>
                  <a:srgbClr val="FFFFFF"/>
                </a:solidFill>
              </a14:hiddenFill>
            </a:ext>
          </a:extLst>
        </p:spPr>
      </p:pic>
      <p:pic>
        <p:nvPicPr>
          <p:cNvPr id="21521" name="Picture 17"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5500" y="4481514"/>
            <a:ext cx="2217738" cy="592137"/>
          </a:xfrm>
          <a:prstGeom prst="rect">
            <a:avLst/>
          </a:prstGeom>
          <a:noFill/>
          <a:extLst>
            <a:ext uri="{909E8E84-426E-40DD-AFC4-6F175D3DCCD1}">
              <a14:hiddenFill xmlns:a14="http://schemas.microsoft.com/office/drawing/2010/main">
                <a:solidFill>
                  <a:srgbClr val="FFFFFF"/>
                </a:solidFill>
              </a14:hiddenFill>
            </a:ext>
          </a:extLst>
        </p:spPr>
      </p:pic>
      <p:pic>
        <p:nvPicPr>
          <p:cNvPr id="21520" name="Picture 16"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56489" y="4400550"/>
            <a:ext cx="1089025" cy="361950"/>
          </a:xfrm>
          <a:prstGeom prst="rect">
            <a:avLst/>
          </a:prstGeom>
          <a:noFill/>
          <a:extLst>
            <a:ext uri="{909E8E84-426E-40DD-AFC4-6F175D3DCCD1}">
              <a14:hiddenFill xmlns:a14="http://schemas.microsoft.com/office/drawing/2010/main">
                <a:solidFill>
                  <a:srgbClr val="FFFFFF"/>
                </a:solidFill>
              </a14:hiddenFill>
            </a:ext>
          </a:extLst>
        </p:spPr>
      </p:pic>
      <p:pic>
        <p:nvPicPr>
          <p:cNvPr id="21519" name="Picture 15"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26114" y="3519488"/>
            <a:ext cx="1857375" cy="1422400"/>
          </a:xfrm>
          <a:prstGeom prst="rect">
            <a:avLst/>
          </a:prstGeom>
          <a:noFill/>
          <a:extLst>
            <a:ext uri="{909E8E84-426E-40DD-AFC4-6F175D3DCCD1}">
              <a14:hiddenFill xmlns:a14="http://schemas.microsoft.com/office/drawing/2010/main">
                <a:solidFill>
                  <a:srgbClr val="FFFFFF"/>
                </a:solidFill>
              </a14:hiddenFill>
            </a:ext>
          </a:extLst>
        </p:spPr>
      </p:pic>
      <p:pic>
        <p:nvPicPr>
          <p:cNvPr id="21518" name="Picture 14"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07350" y="2493963"/>
            <a:ext cx="1879600" cy="804862"/>
          </a:xfrm>
          <a:prstGeom prst="rect">
            <a:avLst/>
          </a:prstGeom>
          <a:noFill/>
          <a:extLst>
            <a:ext uri="{909E8E84-426E-40DD-AFC4-6F175D3DCCD1}">
              <a14:hiddenFill xmlns:a14="http://schemas.microsoft.com/office/drawing/2010/main">
                <a:solidFill>
                  <a:srgbClr val="FFFFFF"/>
                </a:solidFill>
              </a14:hiddenFill>
            </a:ext>
          </a:extLst>
        </p:spPr>
      </p:pic>
      <p:pic>
        <p:nvPicPr>
          <p:cNvPr id="21517" name="Picture 13"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91339" y="2254250"/>
            <a:ext cx="1216025" cy="514350"/>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39088" y="1042988"/>
            <a:ext cx="2628900" cy="989012"/>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73863" y="1762126"/>
            <a:ext cx="1363662" cy="614363"/>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57850" y="2136776"/>
            <a:ext cx="1333500" cy="1635125"/>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24000" y="3876676"/>
            <a:ext cx="1612900" cy="758825"/>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28951" y="3622676"/>
            <a:ext cx="1120775" cy="569913"/>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55763" y="2606676"/>
            <a:ext cx="1409700" cy="804863"/>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60688" y="2863851"/>
            <a:ext cx="1223962" cy="881063"/>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040189" y="3424239"/>
            <a:ext cx="1933575" cy="496887"/>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979989" y="3049589"/>
            <a:ext cx="1735137" cy="1184275"/>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1"/>
          <p:cNvSpPr txBox="1">
            <a:spLocks/>
          </p:cNvSpPr>
          <p:nvPr/>
        </p:nvSpPr>
        <p:spPr>
          <a:xfrm>
            <a:off x="69353" y="5778"/>
            <a:ext cx="11808822" cy="10139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smtClean="0">
                <a:solidFill>
                  <a:srgbClr val="FF0000"/>
                </a:solidFill>
                <a:latin typeface="Times New Roman" panose="02020603050405020304" pitchFamily="18" charset="0"/>
                <a:cs typeface="Times New Roman" panose="02020603050405020304" pitchFamily="18" charset="0"/>
              </a:rPr>
              <a:t>BÀI 3:</a:t>
            </a:r>
            <a:br>
              <a:rPr lang="en-US" sz="2800" b="1" dirty="0" smtClean="0">
                <a:solidFill>
                  <a:srgbClr val="FF0000"/>
                </a:solidFill>
                <a:latin typeface="Times New Roman" panose="02020603050405020304" pitchFamily="18" charset="0"/>
                <a:cs typeface="Times New Roman" panose="02020603050405020304" pitchFamily="18" charset="0"/>
              </a:rPr>
            </a:br>
            <a:r>
              <a:rPr lang="en-US" sz="2800" b="1" dirty="0" smtClean="0">
                <a:solidFill>
                  <a:srgbClr val="FF0000"/>
                </a:solidFill>
                <a:latin typeface="Times New Roman" panose="02020603050405020304" pitchFamily="18" charset="0"/>
                <a:cs typeface="Times New Roman" panose="02020603050405020304" pitchFamily="18" charset="0"/>
              </a:rPr>
              <a:t> PHONG TRÀO VĂN HÓA PHỤC HƯNG  VÀ CẢI CÁCH TÔN GIÁO</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826707" y="1151510"/>
            <a:ext cx="2463110" cy="584775"/>
          </a:xfrm>
          <a:prstGeom prst="rect">
            <a:avLst/>
          </a:prstGeom>
        </p:spPr>
        <p:txBody>
          <a:bodyPr wrap="none">
            <a:spAutoFit/>
          </a:bodyPr>
          <a:lstStyle/>
          <a:p>
            <a:r>
              <a:rPr lang="en-US" sz="3200" b="1" dirty="0" smtClean="0">
                <a:solidFill>
                  <a:schemeClr val="accent5"/>
                </a:solidFill>
                <a:latin typeface="Times New Roman" panose="02020603050405020304" pitchFamily="18" charset="0"/>
                <a:cs typeface="Times New Roman" panose="02020603050405020304" pitchFamily="18" charset="0"/>
              </a:rPr>
              <a:t>a. </a:t>
            </a:r>
            <a:r>
              <a:rPr lang="en-US" sz="3200" b="1" dirty="0" err="1" smtClean="0">
                <a:solidFill>
                  <a:schemeClr val="accent5"/>
                </a:solidFill>
                <a:latin typeface="Times New Roman" panose="02020603050405020304" pitchFamily="18" charset="0"/>
                <a:cs typeface="Times New Roman" panose="02020603050405020304" pitchFamily="18" charset="0"/>
              </a:rPr>
              <a:t>Thành</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tựu</a:t>
            </a:r>
            <a:endParaRPr lang="en-US" sz="3200" b="1" dirty="0">
              <a:solidFill>
                <a:schemeClr val="accent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639061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righ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righ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righ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righ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righ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left)">
                                      <p:cBhvr>
                                        <p:cTn id="52" dur="500"/>
                                        <p:tgtEl>
                                          <p:spTgt spid="215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left)">
                                      <p:cBhvr>
                                        <p:cTn id="57" dur="500"/>
                                        <p:tgtEl>
                                          <p:spTgt spid="2151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1519"/>
                                        </p:tgtEl>
                                        <p:attrNameLst>
                                          <p:attrName>style.visibility</p:attrName>
                                        </p:attrNameLst>
                                      </p:cBhvr>
                                      <p:to>
                                        <p:strVal val="visible"/>
                                      </p:to>
                                    </p:set>
                                    <p:animEffect transition="in" filter="wipe(left)">
                                      <p:cBhvr>
                                        <p:cTn id="62" dur="500"/>
                                        <p:tgtEl>
                                          <p:spTgt spid="2151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21520"/>
                                        </p:tgtEl>
                                        <p:attrNameLst>
                                          <p:attrName>style.visibility</p:attrName>
                                        </p:attrNameLst>
                                      </p:cBhvr>
                                      <p:to>
                                        <p:strVal val="visible"/>
                                      </p:to>
                                    </p:set>
                                    <p:animEffect transition="in" filter="wipe(left)">
                                      <p:cBhvr>
                                        <p:cTn id="67" dur="500"/>
                                        <p:tgtEl>
                                          <p:spTgt spid="2152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21521"/>
                                        </p:tgtEl>
                                        <p:attrNameLst>
                                          <p:attrName>style.visibility</p:attrName>
                                        </p:attrNameLst>
                                      </p:cBhvr>
                                      <p:to>
                                        <p:strVal val="visible"/>
                                      </p:to>
                                    </p:set>
                                    <p:animEffect transition="in" filter="wipe(left)">
                                      <p:cBhvr>
                                        <p:cTn id="72" dur="500"/>
                                        <p:tgtEl>
                                          <p:spTgt spid="2152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21522"/>
                                        </p:tgtEl>
                                        <p:attrNameLst>
                                          <p:attrName>style.visibility</p:attrName>
                                        </p:attrNameLst>
                                      </p:cBhvr>
                                      <p:to>
                                        <p:strVal val="visible"/>
                                      </p:to>
                                    </p:set>
                                    <p:animEffect transition="in" filter="wipe(left)">
                                      <p:cBhvr>
                                        <p:cTn id="77" dur="500"/>
                                        <p:tgtEl>
                                          <p:spTgt spid="2152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21523"/>
                                        </p:tgtEl>
                                        <p:attrNameLst>
                                          <p:attrName>style.visibility</p:attrName>
                                        </p:attrNameLst>
                                      </p:cBhvr>
                                      <p:to>
                                        <p:strVal val="visible"/>
                                      </p:to>
                                    </p:set>
                                    <p:animEffect transition="in" filter="wipe(left)">
                                      <p:cBhvr>
                                        <p:cTn id="82" dur="500"/>
                                        <p:tgtEl>
                                          <p:spTgt spid="21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dubuque精美钢琴曲">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99288" y="175125"/>
            <a:ext cx="609459" cy="609459"/>
          </a:xfrm>
          <a:prstGeom prst="rect">
            <a:avLst/>
          </a:prstGeom>
        </p:spPr>
      </p:pic>
      <p:pic>
        <p:nvPicPr>
          <p:cNvPr id="4" name="图片 3">
            <a:extLst>
              <a:ext uri="{FF2B5EF4-FFF2-40B4-BE49-F238E27FC236}">
                <a16:creationId xmlns:a16="http://schemas.microsoft.com/office/drawing/2014/main" id="{04714BCA-BDEB-4E21-957E-243FA4BD20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pic>
        <p:nvPicPr>
          <p:cNvPr id="7" name="图片 6">
            <a:extLst>
              <a:ext uri="{FF2B5EF4-FFF2-40B4-BE49-F238E27FC236}">
                <a16:creationId xmlns:a16="http://schemas.microsoft.com/office/drawing/2014/main" id="{B838AB8A-46FD-4DE5-B6B9-4F7C7879662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396" y="4216124"/>
            <a:ext cx="3188719" cy="2671177"/>
          </a:xfrm>
          <a:prstGeom prst="rect">
            <a:avLst/>
          </a:prstGeom>
        </p:spPr>
      </p:pic>
      <p:pic>
        <p:nvPicPr>
          <p:cNvPr id="10" name="图片 9">
            <a:extLst>
              <a:ext uri="{FF2B5EF4-FFF2-40B4-BE49-F238E27FC236}">
                <a16:creationId xmlns:a16="http://schemas.microsoft.com/office/drawing/2014/main" id="{AA5D89A8-B22B-4149-AE80-8C3929F7796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6815" y="-332233"/>
            <a:ext cx="3173117" cy="3426967"/>
          </a:xfrm>
          <a:prstGeom prst="rect">
            <a:avLst/>
          </a:prstGeom>
        </p:spPr>
      </p:pic>
      <p:pic>
        <p:nvPicPr>
          <p:cNvPr id="12" name="图片 11">
            <a:extLst>
              <a:ext uri="{FF2B5EF4-FFF2-40B4-BE49-F238E27FC236}">
                <a16:creationId xmlns:a16="http://schemas.microsoft.com/office/drawing/2014/main" id="{12B4AFD8-2B92-4929-9BBB-BD3D388C9B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91879" y="4160354"/>
            <a:ext cx="3597917" cy="2799917"/>
          </a:xfrm>
          <a:prstGeom prst="rect">
            <a:avLst/>
          </a:prstGeom>
        </p:spPr>
      </p:pic>
      <p:pic>
        <p:nvPicPr>
          <p:cNvPr id="3" name="图片 2">
            <a:extLst>
              <a:ext uri="{FF2B5EF4-FFF2-40B4-BE49-F238E27FC236}">
                <a16:creationId xmlns:a16="http://schemas.microsoft.com/office/drawing/2014/main" id="{DB62CEBD-6534-409D-B545-34C538096DC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749315" y="-14151"/>
            <a:ext cx="1694696" cy="2161905"/>
          </a:xfrm>
          <a:prstGeom prst="rect">
            <a:avLst/>
          </a:prstGeom>
        </p:spPr>
      </p:pic>
      <p:pic>
        <p:nvPicPr>
          <p:cNvPr id="13" name="图片 55">
            <a:extLst>
              <a:ext uri="{FF2B5EF4-FFF2-40B4-BE49-F238E27FC236}">
                <a16:creationId xmlns:a16="http://schemas.microsoft.com/office/drawing/2014/main" id="{71464CC5-EB03-4129-9163-FE9DD22BC2B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84343" y="3768269"/>
            <a:ext cx="3597917" cy="3885751"/>
          </a:xfrm>
          <a:prstGeom prst="rect">
            <a:avLst/>
          </a:prstGeom>
        </p:spPr>
      </p:pic>
      <p:sp>
        <p:nvSpPr>
          <p:cNvPr id="14" name="Title 9">
            <a:extLst>
              <a:ext uri="{FF2B5EF4-FFF2-40B4-BE49-F238E27FC236}">
                <a16:creationId xmlns:a16="http://schemas.microsoft.com/office/drawing/2014/main" id="{E2894778-CD2D-D54A-9A26-D748C2243356}"/>
              </a:ext>
            </a:extLst>
          </p:cNvPr>
          <p:cNvSpPr txBox="1">
            <a:spLocks/>
          </p:cNvSpPr>
          <p:nvPr/>
        </p:nvSpPr>
        <p:spPr>
          <a:xfrm>
            <a:off x="1219200" y="2043540"/>
            <a:ext cx="9753600" cy="1733680"/>
          </a:xfrm>
          <a:prstGeom prst="rect">
            <a:avLst/>
          </a:prstGeom>
        </p:spPr>
        <p:txBody>
          <a:bodyPr wrap="square">
            <a:spAutoFit/>
          </a:bodyPr>
          <a:lstStyle>
            <a:lvl1pPr algn="ctr" defTabSz="914134" rtl="0" eaLnBrk="1" latinLnBrk="0" hangingPunct="1">
              <a:spcBef>
                <a:spcPct val="0"/>
              </a:spcBef>
              <a:buNone/>
              <a:defRPr sz="4424" kern="1200">
                <a:solidFill>
                  <a:schemeClr val="tx1"/>
                </a:solidFill>
                <a:latin typeface="+mj-lt"/>
                <a:ea typeface="+mj-ea"/>
                <a:cs typeface="+mj-cs"/>
              </a:defRPr>
            </a:lvl1pPr>
          </a:lstStyle>
          <a:p>
            <a:pPr defTabSz="914377">
              <a:defRPr/>
            </a:pPr>
            <a:r>
              <a:rPr lang="en-US" sz="10666" b="1" dirty="0" smtClean="0">
                <a:solidFill>
                  <a:srgbClr val="A01127"/>
                </a:solidFill>
                <a:latin typeface="Times New Roman" pitchFamily="18" charset="0"/>
                <a:cs typeface="Times New Roman" pitchFamily="18" charset="0"/>
                <a:sym typeface="PT Serif"/>
              </a:rPr>
              <a:t> </a:t>
            </a:r>
            <a:r>
              <a:rPr lang="en-US" sz="10666" b="1" dirty="0" err="1">
                <a:solidFill>
                  <a:srgbClr val="A01127"/>
                </a:solidFill>
                <a:latin typeface="Times New Roman" pitchFamily="18" charset="0"/>
                <a:cs typeface="Times New Roman" pitchFamily="18" charset="0"/>
                <a:sym typeface="PT Serif"/>
              </a:rPr>
              <a:t>Khởi</a:t>
            </a:r>
            <a:r>
              <a:rPr lang="en-US" sz="10666" b="1" dirty="0">
                <a:solidFill>
                  <a:srgbClr val="A01127"/>
                </a:solidFill>
                <a:latin typeface="Times New Roman" pitchFamily="18" charset="0"/>
                <a:cs typeface="Times New Roman" pitchFamily="18" charset="0"/>
                <a:sym typeface="PT Serif"/>
              </a:rPr>
              <a:t> </a:t>
            </a:r>
            <a:r>
              <a:rPr lang="en-US" sz="10666" b="1" dirty="0" err="1">
                <a:solidFill>
                  <a:srgbClr val="A01127"/>
                </a:solidFill>
                <a:latin typeface="Times New Roman" pitchFamily="18" charset="0"/>
                <a:cs typeface="Times New Roman" pitchFamily="18" charset="0"/>
                <a:sym typeface="PT Serif"/>
              </a:rPr>
              <a:t>Động</a:t>
            </a:r>
            <a:endParaRPr lang="x-none" sz="11733"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4071918756"/>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14:presetBounceEnd="50000">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14:bounceEnd="50000">
                                          <p:cBhvr additive="base">
                                            <p:cTn id="7" dur="500" fill="hold"/>
                                            <p:tgtEl>
                                              <p:spTgt spid="62"/>
                                            </p:tgtEl>
                                            <p:attrNameLst>
                                              <p:attrName>ppt_x</p:attrName>
                                            </p:attrNameLst>
                                          </p:cBhvr>
                                          <p:tavLst>
                                            <p:tav tm="0">
                                              <p:val>
                                                <p:strVal val="0-#ppt_w/2"/>
                                              </p:val>
                                            </p:tav>
                                            <p:tav tm="100000">
                                              <p:val>
                                                <p:strVal val="#ppt_x"/>
                                              </p:val>
                                            </p:tav>
                                          </p:tavLst>
                                        </p:anim>
                                        <p:anim calcmode="lin" valueType="num" p14:bounceEnd="50000">
                                          <p:cBhvr additive="base">
                                            <p:cTn id="8" dur="500" fill="hold"/>
                                            <p:tgtEl>
                                              <p:spTgt spid="62"/>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14:presetBounceEnd="50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50000">
                                          <p:cBhvr additive="base">
                                            <p:cTn id="11" dur="500" fill="hold"/>
                                            <p:tgtEl>
                                              <p:spTgt spid="4"/>
                                            </p:tgtEl>
                                            <p:attrNameLst>
                                              <p:attrName>ppt_x</p:attrName>
                                            </p:attrNameLst>
                                          </p:cBhvr>
                                          <p:tavLst>
                                            <p:tav tm="0">
                                              <p:val>
                                                <p:strVal val="0-#ppt_w/2"/>
                                              </p:val>
                                            </p:tav>
                                            <p:tav tm="100000">
                                              <p:val>
                                                <p:strVal val="#ppt_x"/>
                                              </p:val>
                                            </p:tav>
                                          </p:tavLst>
                                        </p:anim>
                                        <p:anim calcmode="lin" valueType="num" p14:bounceEnd="50000">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14:presetBounceEnd="50000">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14:bounceEnd="50000">
                                          <p:cBhvr additive="base">
                                            <p:cTn id="15" dur="500" fill="hold"/>
                                            <p:tgtEl>
                                              <p:spTgt spid="7"/>
                                            </p:tgtEl>
                                            <p:attrNameLst>
                                              <p:attrName>ppt_x</p:attrName>
                                            </p:attrNameLst>
                                          </p:cBhvr>
                                          <p:tavLst>
                                            <p:tav tm="0">
                                              <p:val>
                                                <p:strVal val="0-#ppt_w/2"/>
                                              </p:val>
                                            </p:tav>
                                            <p:tav tm="100000">
                                              <p:val>
                                                <p:strVal val="#ppt_x"/>
                                              </p:val>
                                            </p:tav>
                                          </p:tavLst>
                                        </p:anim>
                                        <p:anim calcmode="lin" valueType="num" p14:bounceEnd="50000">
                                          <p:cBhvr additive="base">
                                            <p:cTn id="16" dur="50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14:presetBounceEnd="50000">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14:bounceEnd="50000">
                                          <p:cBhvr additive="base">
                                            <p:cTn id="19" dur="500" fill="hold"/>
                                            <p:tgtEl>
                                              <p:spTgt spid="10"/>
                                            </p:tgtEl>
                                            <p:attrNameLst>
                                              <p:attrName>ppt_x</p:attrName>
                                            </p:attrNameLst>
                                          </p:cBhvr>
                                          <p:tavLst>
                                            <p:tav tm="0">
                                              <p:val>
                                                <p:strVal val="0-#ppt_w/2"/>
                                              </p:val>
                                            </p:tav>
                                            <p:tav tm="100000">
                                              <p:val>
                                                <p:strVal val="#ppt_x"/>
                                              </p:val>
                                            </p:tav>
                                          </p:tavLst>
                                        </p:anim>
                                        <p:anim calcmode="lin" valueType="num" p14:bounceEnd="50000">
                                          <p:cBhvr additive="base">
                                            <p:cTn id="20" dur="500" fill="hold"/>
                                            <p:tgtEl>
                                              <p:spTgt spid="1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14:presetBounceEnd="50000">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14:bounceEnd="50000">
                                          <p:cBhvr additive="base">
                                            <p:cTn id="23" dur="500" fill="hold"/>
                                            <p:tgtEl>
                                              <p:spTgt spid="12"/>
                                            </p:tgtEl>
                                            <p:attrNameLst>
                                              <p:attrName>ppt_x</p:attrName>
                                            </p:attrNameLst>
                                          </p:cBhvr>
                                          <p:tavLst>
                                            <p:tav tm="0">
                                              <p:val>
                                                <p:strVal val="0-#ppt_w/2"/>
                                              </p:val>
                                            </p:tav>
                                            <p:tav tm="100000">
                                              <p:val>
                                                <p:strVal val="#ppt_x"/>
                                              </p:val>
                                            </p:tav>
                                          </p:tavLst>
                                        </p:anim>
                                        <p:anim calcmode="lin" valueType="num" p14:bounceEnd="50000">
                                          <p:cBhvr additive="base">
                                            <p:cTn id="24" dur="500" fill="hold"/>
                                            <p:tgtEl>
                                              <p:spTgt spid="12"/>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14:presetBounceEnd="50000">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14:bounceEnd="50000">
                                          <p:cBhvr additive="base">
                                            <p:cTn id="27" dur="5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28" dur="500" fill="hold"/>
                                            <p:tgtEl>
                                              <p:spTgt spid="3"/>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14:presetBounceEnd="50000">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14:bounceEnd="50000">
                                          <p:cBhvr additive="base">
                                            <p:cTn id="31" dur="500" fill="hold"/>
                                            <p:tgtEl>
                                              <p:spTgt spid="13"/>
                                            </p:tgtEl>
                                            <p:attrNameLst>
                                              <p:attrName>ppt_x</p:attrName>
                                            </p:attrNameLst>
                                          </p:cBhvr>
                                          <p:tavLst>
                                            <p:tav tm="0">
                                              <p:val>
                                                <p:strVal val="0-#ppt_w/2"/>
                                              </p:val>
                                            </p:tav>
                                            <p:tav tm="100000">
                                              <p:val>
                                                <p:strVal val="#ppt_x"/>
                                              </p:val>
                                            </p:tav>
                                          </p:tavLst>
                                        </p:anim>
                                        <p:anim calcmode="lin" valueType="num" p14:bounceEnd="50000">
                                          <p:cBhvr additive="base">
                                            <p:cTn id="32" dur="500" fill="hold"/>
                                            <p:tgtEl>
                                              <p:spTgt spid="13"/>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14:presetBounceEnd="50000">
                                      <p:stCondLst>
                                        <p:cond delay="0"/>
                                      </p:stCondLst>
                                      <p:iterate type="lt">
                                        <p:tmPct val="10000"/>
                                      </p:iterate>
                                      <p:childTnLst>
                                        <p:set>
                                          <p:cBhvr>
                                            <p:cTn id="34" dur="1" fill="hold">
                                              <p:stCondLst>
                                                <p:cond delay="0"/>
                                              </p:stCondLst>
                                            </p:cTn>
                                            <p:tgtEl>
                                              <p:spTgt spid="14"/>
                                            </p:tgtEl>
                                            <p:attrNameLst>
                                              <p:attrName>style.visibility</p:attrName>
                                            </p:attrNameLst>
                                          </p:cBhvr>
                                          <p:to>
                                            <p:strVal val="visible"/>
                                          </p:to>
                                        </p:set>
                                        <p:anim calcmode="lin" valueType="num" p14:bounceEnd="50000">
                                          <p:cBhvr additive="base">
                                            <p:cTn id="35" dur="500" fill="hold"/>
                                            <p:tgtEl>
                                              <p:spTgt spid="14"/>
                                            </p:tgtEl>
                                            <p:attrNameLst>
                                              <p:attrName>ppt_x</p:attrName>
                                            </p:attrNameLst>
                                          </p:cBhvr>
                                          <p:tavLst>
                                            <p:tav tm="0">
                                              <p:val>
                                                <p:strVal val="#ppt_x"/>
                                              </p:val>
                                            </p:tav>
                                            <p:tav tm="100000">
                                              <p:val>
                                                <p:strVal val="#ppt_x"/>
                                              </p:val>
                                            </p:tav>
                                          </p:tavLst>
                                        </p:anim>
                                        <p:anim calcmode="lin" valueType="num" p14:bounceEnd="50000">
                                          <p:cBhvr additive="base">
                                            <p:cTn id="36" dur="500" fill="hold"/>
                                            <p:tgtEl>
                                              <p:spTgt spid="14"/>
                                            </p:tgtEl>
                                            <p:attrNameLst>
                                              <p:attrName>ppt_y</p:attrName>
                                            </p:attrNameLst>
                                          </p:cBhvr>
                                          <p:tavLst>
                                            <p:tav tm="0">
                                              <p:val>
                                                <p:strVal val="0-#ppt_h/2"/>
                                              </p:val>
                                            </p:tav>
                                            <p:tav tm="100000">
                                              <p:val>
                                                <p:strVal val="#ppt_y"/>
                                              </p:val>
                                            </p:tav>
                                          </p:tavLst>
                                        </p:anim>
                                      </p:childTnLst>
                                    </p:cTn>
                                  </p:par>
                                </p:childTnLst>
                              </p:cTn>
                            </p:par>
                            <p:par>
                              <p:cTn id="37" fill="hold">
                                <p:stCondLst>
                                  <p:cond delay="850"/>
                                </p:stCondLst>
                                <p:childTnLst>
                                  <p:par>
                                    <p:cTn id="38" presetID="32" presetClass="emph" presetSubtype="0" repeatCount="5000" fill="hold" grpId="1" nodeType="afterEffect">
                                      <p:stCondLst>
                                        <p:cond delay="0"/>
                                      </p:stCondLst>
                                      <p:iterate type="lt">
                                        <p:tmPct val="0"/>
                                      </p:iterate>
                                      <p:childTnLst>
                                        <p:animRot by="120000">
                                          <p:cBhvr>
                                            <p:cTn id="39" dur="100" fill="hold">
                                              <p:stCondLst>
                                                <p:cond delay="0"/>
                                              </p:stCondLst>
                                            </p:cTn>
                                            <p:tgtEl>
                                              <p:spTgt spid="14"/>
                                            </p:tgtEl>
                                            <p:attrNameLst>
                                              <p:attrName>r</p:attrName>
                                            </p:attrNameLst>
                                          </p:cBhvr>
                                        </p:animRot>
                                        <p:animRot by="-240000">
                                          <p:cBhvr>
                                            <p:cTn id="40" dur="200" fill="hold">
                                              <p:stCondLst>
                                                <p:cond delay="200"/>
                                              </p:stCondLst>
                                            </p:cTn>
                                            <p:tgtEl>
                                              <p:spTgt spid="14"/>
                                            </p:tgtEl>
                                            <p:attrNameLst>
                                              <p:attrName>r</p:attrName>
                                            </p:attrNameLst>
                                          </p:cBhvr>
                                        </p:animRot>
                                        <p:animRot by="240000">
                                          <p:cBhvr>
                                            <p:cTn id="41" dur="200" fill="hold">
                                              <p:stCondLst>
                                                <p:cond delay="400"/>
                                              </p:stCondLst>
                                            </p:cTn>
                                            <p:tgtEl>
                                              <p:spTgt spid="14"/>
                                            </p:tgtEl>
                                            <p:attrNameLst>
                                              <p:attrName>r</p:attrName>
                                            </p:attrNameLst>
                                          </p:cBhvr>
                                        </p:animRot>
                                        <p:animRot by="-240000">
                                          <p:cBhvr>
                                            <p:cTn id="42" dur="200" fill="hold">
                                              <p:stCondLst>
                                                <p:cond delay="600"/>
                                              </p:stCondLst>
                                            </p:cTn>
                                            <p:tgtEl>
                                              <p:spTgt spid="14"/>
                                            </p:tgtEl>
                                            <p:attrNameLst>
                                              <p:attrName>r</p:attrName>
                                            </p:attrNameLst>
                                          </p:cBhvr>
                                        </p:animRot>
                                        <p:animRot by="120000">
                                          <p:cBhvr>
                                            <p:cTn id="43" dur="200" fill="hold">
                                              <p:stCondLst>
                                                <p:cond delay="8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p:cTn id="44" repeatCount="indefinite" fill="hold" display="0">
                      <p:stCondLst>
                        <p:cond delay="indefinite"/>
                      </p:stCondLst>
                      <p:endCondLst>
                        <p:cond evt="onStopAudio" delay="0">
                          <p:tgtEl>
                            <p:sldTgt/>
                          </p:tgtEl>
                        </p:cond>
                      </p:endCondLst>
                    </p:cTn>
                    <p:tgtEl>
                      <p:spTgt spid="62"/>
                    </p:tgtEl>
                  </p:cMediaNode>
                </p:audio>
              </p:childTnLst>
            </p:cTn>
          </p:par>
        </p:tnLst>
        <p:bldLst>
          <p:bldP spid="14" grpId="0"/>
          <p:bldP spid="14"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0-#ppt_w/2"/>
                                              </p:val>
                                            </p:tav>
                                            <p:tav tm="100000">
                                              <p:val>
                                                <p:strVal val="#ppt_x"/>
                                              </p:val>
                                            </p:tav>
                                          </p:tavLst>
                                        </p:anim>
                                        <p:anim calcmode="lin" valueType="num">
                                          <p:cBhvr additive="base">
                                            <p:cTn id="8" dur="500" fill="hold"/>
                                            <p:tgtEl>
                                              <p:spTgt spid="62"/>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0-#ppt_w/2"/>
                                              </p:val>
                                            </p:tav>
                                            <p:tav tm="100000">
                                              <p:val>
                                                <p:strVal val="#ppt_x"/>
                                              </p:val>
                                            </p:tav>
                                          </p:tavLst>
                                        </p:anim>
                                        <p:anim calcmode="lin" valueType="num">
                                          <p:cBhvr additive="base">
                                            <p:cTn id="24" dur="500" fill="hold"/>
                                            <p:tgtEl>
                                              <p:spTgt spid="12"/>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0-#ppt_w/2"/>
                                              </p:val>
                                            </p:tav>
                                            <p:tav tm="100000">
                                              <p:val>
                                                <p:strVal val="#ppt_x"/>
                                              </p:val>
                                            </p:tav>
                                          </p:tavLst>
                                        </p:anim>
                                        <p:anim calcmode="lin" valueType="num">
                                          <p:cBhvr additive="base">
                                            <p:cTn id="28" dur="500" fill="hold"/>
                                            <p:tgtEl>
                                              <p:spTgt spid="3"/>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iterate type="lt">
                                        <p:tmPct val="10000"/>
                                      </p:iterate>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0-#ppt_h/2"/>
                                              </p:val>
                                            </p:tav>
                                            <p:tav tm="100000">
                                              <p:val>
                                                <p:strVal val="#ppt_y"/>
                                              </p:val>
                                            </p:tav>
                                          </p:tavLst>
                                        </p:anim>
                                      </p:childTnLst>
                                    </p:cTn>
                                  </p:par>
                                </p:childTnLst>
                              </p:cTn>
                            </p:par>
                            <p:par>
                              <p:cTn id="37" fill="hold">
                                <p:stCondLst>
                                  <p:cond delay="850"/>
                                </p:stCondLst>
                                <p:childTnLst>
                                  <p:par>
                                    <p:cTn id="38" presetID="32" presetClass="emph" presetSubtype="0" repeatCount="5000" fill="hold" grpId="1" nodeType="afterEffect">
                                      <p:stCondLst>
                                        <p:cond delay="0"/>
                                      </p:stCondLst>
                                      <p:iterate type="lt">
                                        <p:tmPct val="0"/>
                                      </p:iterate>
                                      <p:childTnLst>
                                        <p:animRot by="120000">
                                          <p:cBhvr>
                                            <p:cTn id="39" dur="100" fill="hold">
                                              <p:stCondLst>
                                                <p:cond delay="0"/>
                                              </p:stCondLst>
                                            </p:cTn>
                                            <p:tgtEl>
                                              <p:spTgt spid="14"/>
                                            </p:tgtEl>
                                            <p:attrNameLst>
                                              <p:attrName>r</p:attrName>
                                            </p:attrNameLst>
                                          </p:cBhvr>
                                        </p:animRot>
                                        <p:animRot by="-240000">
                                          <p:cBhvr>
                                            <p:cTn id="40" dur="200" fill="hold">
                                              <p:stCondLst>
                                                <p:cond delay="200"/>
                                              </p:stCondLst>
                                            </p:cTn>
                                            <p:tgtEl>
                                              <p:spTgt spid="14"/>
                                            </p:tgtEl>
                                            <p:attrNameLst>
                                              <p:attrName>r</p:attrName>
                                            </p:attrNameLst>
                                          </p:cBhvr>
                                        </p:animRot>
                                        <p:animRot by="240000">
                                          <p:cBhvr>
                                            <p:cTn id="41" dur="200" fill="hold">
                                              <p:stCondLst>
                                                <p:cond delay="400"/>
                                              </p:stCondLst>
                                            </p:cTn>
                                            <p:tgtEl>
                                              <p:spTgt spid="14"/>
                                            </p:tgtEl>
                                            <p:attrNameLst>
                                              <p:attrName>r</p:attrName>
                                            </p:attrNameLst>
                                          </p:cBhvr>
                                        </p:animRot>
                                        <p:animRot by="-240000">
                                          <p:cBhvr>
                                            <p:cTn id="42" dur="200" fill="hold">
                                              <p:stCondLst>
                                                <p:cond delay="600"/>
                                              </p:stCondLst>
                                            </p:cTn>
                                            <p:tgtEl>
                                              <p:spTgt spid="14"/>
                                            </p:tgtEl>
                                            <p:attrNameLst>
                                              <p:attrName>r</p:attrName>
                                            </p:attrNameLst>
                                          </p:cBhvr>
                                        </p:animRot>
                                        <p:animRot by="120000">
                                          <p:cBhvr>
                                            <p:cTn id="43" dur="200" fill="hold">
                                              <p:stCondLst>
                                                <p:cond delay="8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p:cTn id="44" repeatCount="indefinite" fill="hold" display="0">
                      <p:stCondLst>
                        <p:cond delay="indefinite"/>
                      </p:stCondLst>
                      <p:endCondLst>
                        <p:cond evt="onStopAudio" delay="0">
                          <p:tgtEl>
                            <p:sldTgt/>
                          </p:tgtEl>
                        </p:cond>
                      </p:endCondLst>
                    </p:cTn>
                    <p:tgtEl>
                      <p:spTgt spid="62"/>
                    </p:tgtEl>
                  </p:cMediaNode>
                </p:audio>
              </p:childTnLst>
            </p:cTn>
          </p:par>
        </p:tnLst>
        <p:bldLst>
          <p:bldP spid="14" grpId="0"/>
          <p:bldP spid="14" grpId="1"/>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383178" y="272851"/>
            <a:ext cx="11808822" cy="10139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smtClean="0">
                <a:solidFill>
                  <a:srgbClr val="FF0000"/>
                </a:solidFill>
                <a:latin typeface="Times New Roman" panose="02020603050405020304" pitchFamily="18" charset="0"/>
                <a:cs typeface="Times New Roman" panose="02020603050405020304" pitchFamily="18" charset="0"/>
              </a:rPr>
              <a:t>BÀI 3:</a:t>
            </a:r>
            <a:br>
              <a:rPr lang="en-US" sz="2800" b="1" dirty="0" smtClean="0">
                <a:solidFill>
                  <a:srgbClr val="FF0000"/>
                </a:solidFill>
                <a:latin typeface="Times New Roman" panose="02020603050405020304" pitchFamily="18" charset="0"/>
                <a:cs typeface="Times New Roman" panose="02020603050405020304" pitchFamily="18" charset="0"/>
              </a:rPr>
            </a:br>
            <a:r>
              <a:rPr lang="en-US" sz="2800" b="1" dirty="0" smtClean="0">
                <a:solidFill>
                  <a:srgbClr val="FF0000"/>
                </a:solidFill>
                <a:latin typeface="Times New Roman" panose="02020603050405020304" pitchFamily="18" charset="0"/>
                <a:cs typeface="Times New Roman" panose="02020603050405020304" pitchFamily="18" charset="0"/>
              </a:rPr>
              <a:t> PHONG TRÀO VĂN HÓA PHỤC HƯNG  VÀ CẢI CÁCH TÔN GIÁO</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4" name="Cloud Callout 3"/>
          <p:cNvSpPr/>
          <p:nvPr/>
        </p:nvSpPr>
        <p:spPr>
          <a:xfrm>
            <a:off x="3069771" y="2638697"/>
            <a:ext cx="6844938" cy="2704012"/>
          </a:xfrm>
          <a:prstGeom prst="cloudCallout">
            <a:avLst>
              <a:gd name="adj1" fmla="val -57071"/>
              <a:gd name="adj2" fmla="val 68403"/>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Ý </a:t>
            </a:r>
            <a:r>
              <a:rPr lang="en-US" sz="3600" dirty="0" err="1" smtClean="0">
                <a:latin typeface="Times New Roman" panose="02020603050405020304" pitchFamily="18" charset="0"/>
                <a:cs typeface="Times New Roman" panose="02020603050405020304" pitchFamily="18" charset="0"/>
              </a:rPr>
              <a:t>nghĩa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của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phong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trào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Văn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hóa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Phục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hưng</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3" name="Rectangle 2"/>
          <p:cNvSpPr/>
          <p:nvPr/>
        </p:nvSpPr>
        <p:spPr>
          <a:xfrm>
            <a:off x="1147770" y="1950754"/>
            <a:ext cx="10452847" cy="2554545"/>
          </a:xfrm>
          <a:prstGeom prst="rect">
            <a:avLst/>
          </a:prstGeom>
        </p:spPr>
        <p:txBody>
          <a:bodyPr wrap="square">
            <a:spAutoFit/>
          </a:bodyPr>
          <a:lstStyle/>
          <a:p>
            <a:pPr algn="just"/>
            <a:r>
              <a:rPr lang="vi-VN" sz="3200" dirty="0">
                <a:solidFill>
                  <a:srgbClr val="212529"/>
                </a:solidFill>
                <a:latin typeface="+mj-lt"/>
              </a:rPr>
              <a:t>- Các nhà Văn hóa Phục hưng đã lên án gay gắt Giáo hội Thiên Chúa giáo và đả phá trật tự phong kiến.</a:t>
            </a:r>
          </a:p>
          <a:p>
            <a:pPr algn="just"/>
            <a:r>
              <a:rPr lang="vi-VN" sz="3200" dirty="0" smtClean="0">
                <a:solidFill>
                  <a:srgbClr val="212529"/>
                </a:solidFill>
                <a:latin typeface="Times New Roman" panose="02020603050405020304" pitchFamily="18" charset="0"/>
                <a:cs typeface="Times New Roman" panose="02020603050405020304" pitchFamily="18" charset="0"/>
              </a:rPr>
              <a:t>-</a:t>
            </a:r>
            <a:r>
              <a:rPr lang="en-US" sz="3200" dirty="0" smtClean="0">
                <a:solidFill>
                  <a:srgbClr val="212529"/>
                </a:solidFill>
                <a:latin typeface="Times New Roman" panose="02020603050405020304" pitchFamily="18" charset="0"/>
                <a:cs typeface="Times New Roman" panose="02020603050405020304" pitchFamily="18" charset="0"/>
              </a:rPr>
              <a:t> Đ</a:t>
            </a:r>
            <a:r>
              <a:rPr lang="vi-VN" sz="3200" dirty="0" smtClean="0">
                <a:solidFill>
                  <a:srgbClr val="212529"/>
                </a:solidFill>
                <a:latin typeface="Times New Roman" panose="02020603050405020304" pitchFamily="18" charset="0"/>
                <a:cs typeface="Times New Roman" panose="02020603050405020304" pitchFamily="18" charset="0"/>
              </a:rPr>
              <a:t>ề </a:t>
            </a:r>
            <a:r>
              <a:rPr lang="vi-VN" sz="3200" dirty="0">
                <a:solidFill>
                  <a:srgbClr val="212529"/>
                </a:solidFill>
                <a:latin typeface="Times New Roman" panose="02020603050405020304" pitchFamily="18" charset="0"/>
                <a:cs typeface="Times New Roman" panose="02020603050405020304" pitchFamily="18" charset="0"/>
              </a:rPr>
              <a:t>cao </a:t>
            </a:r>
            <a:r>
              <a:rPr lang="vi-VN" sz="3200" dirty="0">
                <a:solidFill>
                  <a:srgbClr val="212529"/>
                </a:solidFill>
                <a:latin typeface="+mj-lt"/>
              </a:rPr>
              <a:t>giá trị con người và tự do cá nhân, đề cao tinh thần dan tộc, đồng thời có nhiều đóng góp quan trọng đối với kho tàng văn hóa nhân loại.</a:t>
            </a:r>
          </a:p>
        </p:txBody>
      </p:sp>
      <p:sp>
        <p:nvSpPr>
          <p:cNvPr id="6" name="Rectangle 5"/>
          <p:cNvSpPr/>
          <p:nvPr/>
        </p:nvSpPr>
        <p:spPr>
          <a:xfrm>
            <a:off x="932617" y="4650211"/>
            <a:ext cx="10234364" cy="2062103"/>
          </a:xfrm>
          <a:prstGeom prst="rect">
            <a:avLst/>
          </a:prstGeom>
        </p:spPr>
        <p:txBody>
          <a:bodyPr wrap="square">
            <a:spAutoFit/>
          </a:bodyPr>
          <a:lstStyle/>
          <a:p>
            <a:r>
              <a:rPr lang="vi-VN" sz="3200" dirty="0">
                <a:solidFill>
                  <a:srgbClr val="212529"/>
                </a:solidFill>
                <a:latin typeface="+mj-lt"/>
              </a:rPr>
              <a:t> </a:t>
            </a:r>
            <a:r>
              <a:rPr lang="en-US" sz="3200" dirty="0" smtClean="0">
                <a:solidFill>
                  <a:srgbClr val="212529"/>
                </a:solidFill>
                <a:latin typeface="Times New Roman" panose="02020603050405020304" pitchFamily="18" charset="0"/>
                <a:cs typeface="Times New Roman" panose="02020603050405020304" pitchFamily="18" charset="0"/>
              </a:rPr>
              <a:t>- L</a:t>
            </a:r>
            <a:r>
              <a:rPr lang="vi-VN" sz="3200" dirty="0" smtClean="0">
                <a:solidFill>
                  <a:srgbClr val="212529"/>
                </a:solidFill>
                <a:latin typeface="Times New Roman" panose="02020603050405020304" pitchFamily="18" charset="0"/>
                <a:cs typeface="Times New Roman" panose="02020603050405020304" pitchFamily="18" charset="0"/>
              </a:rPr>
              <a:t>à</a:t>
            </a:r>
            <a:r>
              <a:rPr lang="vi-VN" sz="3200" dirty="0" smtClean="0">
                <a:solidFill>
                  <a:srgbClr val="212529"/>
                </a:solidFill>
                <a:latin typeface="+mj-lt"/>
              </a:rPr>
              <a:t> </a:t>
            </a:r>
            <a:r>
              <a:rPr lang="vi-VN" sz="3200" dirty="0">
                <a:solidFill>
                  <a:srgbClr val="212529"/>
                </a:solidFill>
                <a:latin typeface="+mj-lt"/>
              </a:rPr>
              <a:t>cuộc đấu tranh công khai đầu tiên trên lĩnh vực văn hóa, tư tưởng của giai cấp tư sản chống lại chế độ phong kiến lỗi thời, mở đường cho văn hóa Tây Âu phát triển trong những thế kỉ sau.</a:t>
            </a:r>
            <a:endParaRPr lang="en-US" sz="3200" dirty="0">
              <a:latin typeface="+mj-lt"/>
            </a:endParaRPr>
          </a:p>
        </p:txBody>
      </p:sp>
      <p:sp>
        <p:nvSpPr>
          <p:cNvPr id="8" name="Rectangle 7"/>
          <p:cNvSpPr/>
          <p:nvPr/>
        </p:nvSpPr>
        <p:spPr>
          <a:xfrm>
            <a:off x="1257012" y="1378480"/>
            <a:ext cx="2098651" cy="584775"/>
          </a:xfrm>
          <a:prstGeom prst="rect">
            <a:avLst/>
          </a:prstGeom>
        </p:spPr>
        <p:txBody>
          <a:bodyPr wrap="none">
            <a:spAutoFit/>
          </a:bodyPr>
          <a:lstStyle/>
          <a:p>
            <a:r>
              <a:rPr lang="en-US" sz="3200" b="1" dirty="0">
                <a:solidFill>
                  <a:schemeClr val="accent5"/>
                </a:solidFill>
                <a:latin typeface="Times New Roman" panose="02020603050405020304" pitchFamily="18" charset="0"/>
                <a:cs typeface="Times New Roman" panose="02020603050405020304" pitchFamily="18" charset="0"/>
              </a:rPr>
              <a:t>b</a:t>
            </a:r>
            <a:r>
              <a:rPr lang="en-US" sz="3200" b="1" dirty="0" smtClean="0">
                <a:solidFill>
                  <a:schemeClr val="accent5"/>
                </a:solidFill>
                <a:latin typeface="Times New Roman" panose="02020603050405020304" pitchFamily="18" charset="0"/>
                <a:cs typeface="Times New Roman" panose="02020603050405020304" pitchFamily="18" charset="0"/>
              </a:rPr>
              <a:t>. Ý </a:t>
            </a:r>
            <a:r>
              <a:rPr lang="en-US" sz="3200" b="1" dirty="0" err="1" smtClean="0">
                <a:solidFill>
                  <a:schemeClr val="accent5"/>
                </a:solidFill>
                <a:latin typeface="Times New Roman" panose="02020603050405020304" pitchFamily="18" charset="0"/>
                <a:cs typeface="Times New Roman" panose="02020603050405020304" pitchFamily="18" charset="0"/>
              </a:rPr>
              <a:t>nghĩa</a:t>
            </a:r>
            <a:r>
              <a:rPr lang="en-US" sz="3200" b="1" dirty="0" smtClean="0">
                <a:solidFill>
                  <a:schemeClr val="accent5"/>
                </a:solidFill>
                <a:latin typeface="Times New Roman" panose="02020603050405020304" pitchFamily="18" charset="0"/>
                <a:cs typeface="Times New Roman" panose="02020603050405020304" pitchFamily="18" charset="0"/>
              </a:rPr>
              <a:t> </a:t>
            </a:r>
            <a:endParaRPr lang="en-US" sz="3200" b="1" dirty="0">
              <a:solidFill>
                <a:schemeClr val="accent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647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1" nodeType="clickEffect">
                                  <p:stCondLst>
                                    <p:cond delay="0"/>
                                  </p:stCondLst>
                                  <p:childTnLst>
                                    <p:anim calcmode="lin" valueType="num">
                                      <p:cBhvr>
                                        <p:cTn id="11" dur="500"/>
                                        <p:tgtEl>
                                          <p:spTgt spid="4"/>
                                        </p:tgtEl>
                                        <p:attrNameLst>
                                          <p:attrName>ppt_w</p:attrName>
                                        </p:attrNameLst>
                                      </p:cBhvr>
                                      <p:tavLst>
                                        <p:tav tm="0">
                                          <p:val>
                                            <p:strVal val="ppt_w"/>
                                          </p:val>
                                        </p:tav>
                                        <p:tav tm="100000">
                                          <p:val>
                                            <p:fltVal val="0"/>
                                          </p:val>
                                        </p:tav>
                                      </p:tavLst>
                                    </p:anim>
                                    <p:anim calcmode="lin" valueType="num">
                                      <p:cBhvr>
                                        <p:cTn id="12" dur="500"/>
                                        <p:tgtEl>
                                          <p:spTgt spid="4"/>
                                        </p:tgtEl>
                                        <p:attrNameLst>
                                          <p:attrName>ppt_h</p:attrName>
                                        </p:attrNameLst>
                                      </p:cBhvr>
                                      <p:tavLst>
                                        <p:tav tm="0">
                                          <p:val>
                                            <p:strVal val="ppt_h"/>
                                          </p:val>
                                        </p:tav>
                                        <p:tav tm="100000">
                                          <p:val>
                                            <p:fltVal val="0"/>
                                          </p:val>
                                        </p:tav>
                                      </p:tavLst>
                                    </p:anim>
                                    <p:animEffect transition="out" filter="fade">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3"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383178" y="272851"/>
            <a:ext cx="11808822" cy="10139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smtClean="0">
                <a:solidFill>
                  <a:srgbClr val="FF0000"/>
                </a:solidFill>
                <a:latin typeface="Times New Roman" panose="02020603050405020304" pitchFamily="18" charset="0"/>
                <a:cs typeface="Times New Roman" panose="02020603050405020304" pitchFamily="18" charset="0"/>
              </a:rPr>
              <a:t>BÀI 3:</a:t>
            </a:r>
            <a:br>
              <a:rPr lang="en-US" sz="2800" b="1" dirty="0" smtClean="0">
                <a:solidFill>
                  <a:srgbClr val="FF0000"/>
                </a:solidFill>
                <a:latin typeface="Times New Roman" panose="02020603050405020304" pitchFamily="18" charset="0"/>
                <a:cs typeface="Times New Roman" panose="02020603050405020304" pitchFamily="18" charset="0"/>
              </a:rPr>
            </a:br>
            <a:r>
              <a:rPr lang="en-US" sz="2800" b="1" dirty="0" smtClean="0">
                <a:solidFill>
                  <a:srgbClr val="FF0000"/>
                </a:solidFill>
                <a:latin typeface="Times New Roman" panose="02020603050405020304" pitchFamily="18" charset="0"/>
                <a:cs typeface="Times New Roman" panose="02020603050405020304" pitchFamily="18" charset="0"/>
              </a:rPr>
              <a:t> PHONG TRÀO VĂN HÓA PHỤC HƯNG  VÀ CẢI CÁCH TÔN GIÁO</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257013" y="1369305"/>
            <a:ext cx="4719562" cy="584775"/>
          </a:xfrm>
          <a:prstGeom prst="rect">
            <a:avLst/>
          </a:prstGeom>
        </p:spPr>
        <p:txBody>
          <a:bodyPr wrap="none">
            <a:spAutoFit/>
          </a:bodyPr>
          <a:lstStyle/>
          <a:p>
            <a:r>
              <a:rPr lang="en-US" sz="3200" b="1" dirty="0" smtClean="0">
                <a:solidFill>
                  <a:schemeClr val="accent5"/>
                </a:solidFill>
                <a:latin typeface="Times New Roman" panose="02020603050405020304" pitchFamily="18" charset="0"/>
                <a:cs typeface="Times New Roman" panose="02020603050405020304" pitchFamily="18" charset="0"/>
              </a:rPr>
              <a:t>3. </a:t>
            </a:r>
            <a:r>
              <a:rPr lang="en-US" sz="3200" b="1" dirty="0" err="1">
                <a:solidFill>
                  <a:schemeClr val="accent5"/>
                </a:solidFill>
                <a:latin typeface="Times New Roman" panose="02020603050405020304" pitchFamily="18" charset="0"/>
                <a:cs typeface="Times New Roman" panose="02020603050405020304" pitchFamily="18" charset="0"/>
              </a:rPr>
              <a:t>Phong</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cải</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cách</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tôn</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giáo</a:t>
            </a:r>
            <a:endParaRPr lang="en-US" sz="3200" b="1" dirty="0">
              <a:solidFill>
                <a:schemeClr val="accent5"/>
              </a:solidFill>
              <a:latin typeface="Times New Roman" panose="02020603050405020304" pitchFamily="18" charset="0"/>
              <a:cs typeface="Times New Roman" panose="02020603050405020304" pitchFamily="18" charset="0"/>
            </a:endParaRPr>
          </a:p>
        </p:txBody>
      </p:sp>
      <p:sp>
        <p:nvSpPr>
          <p:cNvPr id="4" name="Cloud Callout 3"/>
          <p:cNvSpPr/>
          <p:nvPr/>
        </p:nvSpPr>
        <p:spPr>
          <a:xfrm>
            <a:off x="3069771" y="2638697"/>
            <a:ext cx="6844938" cy="2704012"/>
          </a:xfrm>
          <a:prstGeom prst="cloudCallout">
            <a:avLst>
              <a:gd name="adj1" fmla="val -57071"/>
              <a:gd name="adj2" fmla="val 68403"/>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err="1" smtClean="0">
                <a:latin typeface="Times New Roman" panose="02020603050405020304" pitchFamily="18" charset="0"/>
                <a:cs typeface="Times New Roman" panose="02020603050405020304" pitchFamily="18" charset="0"/>
              </a:rPr>
              <a:t>Nguyên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nhân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bùng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nổ</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phong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trào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cải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cách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tôn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giáo</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6" name="Rectangle 5"/>
          <p:cNvSpPr/>
          <p:nvPr/>
        </p:nvSpPr>
        <p:spPr>
          <a:xfrm>
            <a:off x="1257013" y="2036564"/>
            <a:ext cx="2930610" cy="584775"/>
          </a:xfrm>
          <a:prstGeom prst="rect">
            <a:avLst/>
          </a:prstGeom>
        </p:spPr>
        <p:txBody>
          <a:bodyPr wrap="none">
            <a:spAutoFit/>
          </a:bodyPr>
          <a:lstStyle/>
          <a:p>
            <a:r>
              <a:rPr lang="en-US" sz="3200" b="1" dirty="0" smtClean="0">
                <a:solidFill>
                  <a:schemeClr val="accent5"/>
                </a:solidFill>
                <a:latin typeface="Times New Roman" panose="02020603050405020304" pitchFamily="18" charset="0"/>
                <a:cs typeface="Times New Roman" panose="02020603050405020304" pitchFamily="18" charset="0"/>
              </a:rPr>
              <a:t>a. </a:t>
            </a:r>
            <a:r>
              <a:rPr lang="en-US" sz="3200" b="1" dirty="0" err="1" smtClean="0">
                <a:solidFill>
                  <a:schemeClr val="accent5"/>
                </a:solidFill>
                <a:latin typeface="Times New Roman" panose="02020603050405020304" pitchFamily="18" charset="0"/>
                <a:cs typeface="Times New Roman" panose="02020603050405020304" pitchFamily="18" charset="0"/>
              </a:rPr>
              <a:t>Nguyên</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nhân</a:t>
            </a:r>
            <a:endParaRPr lang="en-US" sz="3200" b="1" dirty="0">
              <a:solidFill>
                <a:schemeClr val="accent5"/>
              </a:solidFill>
              <a:latin typeface="Times New Roman" panose="02020603050405020304" pitchFamily="18" charset="0"/>
              <a:cs typeface="Times New Roman" panose="02020603050405020304" pitchFamily="18" charset="0"/>
            </a:endParaRPr>
          </a:p>
        </p:txBody>
      </p:sp>
      <p:sp>
        <p:nvSpPr>
          <p:cNvPr id="3" name="Rectangle 2"/>
          <p:cNvSpPr/>
          <p:nvPr/>
        </p:nvSpPr>
        <p:spPr>
          <a:xfrm>
            <a:off x="1371600" y="2703823"/>
            <a:ext cx="9831977" cy="2880917"/>
          </a:xfrm>
          <a:prstGeom prst="rect">
            <a:avLst/>
          </a:prstGeom>
        </p:spPr>
        <p:txBody>
          <a:bodyPr wrap="square">
            <a:spAutoFit/>
          </a:bodyPr>
          <a:lstStyle/>
          <a:p>
            <a:pPr algn="just">
              <a:lnSpc>
                <a:spcPct val="107000"/>
              </a:lnSpc>
              <a:spcAft>
                <a:spcPts val="600"/>
              </a:spcAft>
            </a:pP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Giáo</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hội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bóc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lột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600"/>
              </a:spcAft>
            </a:pP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Hệ</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tư</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tưởng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Giáo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hội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phong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kiến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cản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trở</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phát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triển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hóa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khoa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600"/>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tồn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tại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Giáo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hội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cản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trở</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phát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triển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Chủ</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nghĩa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tư</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770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out)">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xit" presetSubtype="0" fill="hold" grpId="1" nodeType="clickEffect">
                                  <p:stCondLst>
                                    <p:cond delay="0"/>
                                  </p:stCondLst>
                                  <p:childTnLst>
                                    <p:animEffect transition="out" filter="wedge">
                                      <p:cBhvr>
                                        <p:cTn id="16" dur="2000"/>
                                        <p:tgtEl>
                                          <p:spTgt spid="4"/>
                                        </p:tgtEl>
                                      </p:cBhvr>
                                    </p:animEffect>
                                    <p:set>
                                      <p:cBhvr>
                                        <p:cTn id="17"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83178" y="272851"/>
            <a:ext cx="11808822" cy="10139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smtClean="0">
                <a:solidFill>
                  <a:srgbClr val="FF0000"/>
                </a:solidFill>
                <a:latin typeface="Times New Roman" panose="02020603050405020304" pitchFamily="18" charset="0"/>
                <a:cs typeface="Times New Roman" panose="02020603050405020304" pitchFamily="18" charset="0"/>
              </a:rPr>
              <a:t>BÀI 3:</a:t>
            </a:r>
            <a:br>
              <a:rPr lang="en-US" sz="2800" b="1" dirty="0" smtClean="0">
                <a:solidFill>
                  <a:srgbClr val="FF0000"/>
                </a:solidFill>
                <a:latin typeface="Times New Roman" panose="02020603050405020304" pitchFamily="18" charset="0"/>
                <a:cs typeface="Times New Roman" panose="02020603050405020304" pitchFamily="18" charset="0"/>
              </a:rPr>
            </a:br>
            <a:r>
              <a:rPr lang="en-US" sz="2800" b="1" dirty="0" smtClean="0">
                <a:solidFill>
                  <a:srgbClr val="FF0000"/>
                </a:solidFill>
                <a:latin typeface="Times New Roman" panose="02020603050405020304" pitchFamily="18" charset="0"/>
                <a:cs typeface="Times New Roman" panose="02020603050405020304" pitchFamily="18" charset="0"/>
              </a:rPr>
              <a:t> PHONG TRÀO VĂN HÓA PHỤC HƯNG  VÀ CẢI CÁCH TÔN GIÁO</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257013" y="1369305"/>
            <a:ext cx="5551520" cy="584775"/>
          </a:xfrm>
          <a:prstGeom prst="rect">
            <a:avLst/>
          </a:prstGeom>
        </p:spPr>
        <p:txBody>
          <a:bodyPr wrap="none">
            <a:spAutoFit/>
          </a:bodyPr>
          <a:lstStyle/>
          <a:p>
            <a:r>
              <a:rPr lang="en-US" sz="3200" b="1" dirty="0" smtClean="0">
                <a:solidFill>
                  <a:schemeClr val="accent5"/>
                </a:solidFill>
                <a:latin typeface="Times New Roman" panose="02020603050405020304" pitchFamily="18" charset="0"/>
                <a:cs typeface="Times New Roman" panose="02020603050405020304" pitchFamily="18" charset="0"/>
              </a:rPr>
              <a:t>3. </a:t>
            </a:r>
            <a:r>
              <a:rPr lang="en-US" sz="3200" b="1" dirty="0" err="1">
                <a:solidFill>
                  <a:schemeClr val="accent5"/>
                </a:solidFill>
                <a:latin typeface="Times New Roman" panose="02020603050405020304" pitchFamily="18" charset="0"/>
                <a:cs typeface="Times New Roman" panose="02020603050405020304" pitchFamily="18" charset="0"/>
              </a:rPr>
              <a:t>Phong</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trào</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cải</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cách</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tôn</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giáo</a:t>
            </a:r>
            <a:endParaRPr lang="en-US" sz="3200" b="1" dirty="0">
              <a:solidFill>
                <a:schemeClr val="accent5"/>
              </a:solidFill>
              <a:latin typeface="Times New Roman" panose="02020603050405020304" pitchFamily="18" charset="0"/>
              <a:cs typeface="Times New Roman" panose="02020603050405020304" pitchFamily="18" charset="0"/>
            </a:endParaRPr>
          </a:p>
        </p:txBody>
      </p:sp>
      <p:sp>
        <p:nvSpPr>
          <p:cNvPr id="4" name="Cloud Callout 3"/>
          <p:cNvSpPr/>
          <p:nvPr/>
        </p:nvSpPr>
        <p:spPr>
          <a:xfrm>
            <a:off x="3069771" y="2638697"/>
            <a:ext cx="6844938" cy="2704012"/>
          </a:xfrm>
          <a:prstGeom prst="cloudCallout">
            <a:avLst>
              <a:gd name="adj1" fmla="val -57071"/>
              <a:gd name="adj2" fmla="val 68403"/>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err="1" smtClean="0">
                <a:latin typeface="Times New Roman" panose="02020603050405020304" pitchFamily="18" charset="0"/>
                <a:cs typeface="Times New Roman" panose="02020603050405020304" pitchFamily="18" charset="0"/>
              </a:rPr>
              <a:t>Nguyên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nhân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bùng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nổ</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phong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trào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cải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cách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tôn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giáo</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6" name="Rectangle 5"/>
          <p:cNvSpPr/>
          <p:nvPr/>
        </p:nvSpPr>
        <p:spPr>
          <a:xfrm>
            <a:off x="1257013" y="2036564"/>
            <a:ext cx="2930610" cy="584775"/>
          </a:xfrm>
          <a:prstGeom prst="rect">
            <a:avLst/>
          </a:prstGeom>
        </p:spPr>
        <p:txBody>
          <a:bodyPr wrap="none">
            <a:spAutoFit/>
          </a:bodyPr>
          <a:lstStyle/>
          <a:p>
            <a:r>
              <a:rPr lang="en-US" sz="3200" b="1" dirty="0" smtClean="0">
                <a:solidFill>
                  <a:schemeClr val="accent5"/>
                </a:solidFill>
                <a:latin typeface="Times New Roman" panose="02020603050405020304" pitchFamily="18" charset="0"/>
                <a:cs typeface="Times New Roman" panose="02020603050405020304" pitchFamily="18" charset="0"/>
              </a:rPr>
              <a:t>a. </a:t>
            </a:r>
            <a:r>
              <a:rPr lang="en-US" sz="3200" b="1" dirty="0" err="1" smtClean="0">
                <a:solidFill>
                  <a:schemeClr val="accent5"/>
                </a:solidFill>
                <a:latin typeface="Times New Roman" panose="02020603050405020304" pitchFamily="18" charset="0"/>
                <a:cs typeface="Times New Roman" panose="02020603050405020304" pitchFamily="18" charset="0"/>
              </a:rPr>
              <a:t>Nguyên</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nhân</a:t>
            </a:r>
            <a:endParaRPr lang="en-US" sz="3200" b="1" dirty="0">
              <a:solidFill>
                <a:schemeClr val="accent5"/>
              </a:solidFill>
              <a:latin typeface="Times New Roman" panose="02020603050405020304" pitchFamily="18" charset="0"/>
              <a:cs typeface="Times New Roman" panose="02020603050405020304" pitchFamily="18" charset="0"/>
            </a:endParaRPr>
          </a:p>
        </p:txBody>
      </p:sp>
      <p:sp>
        <p:nvSpPr>
          <p:cNvPr id="3" name="Rectangle 2"/>
          <p:cNvSpPr/>
          <p:nvPr/>
        </p:nvSpPr>
        <p:spPr>
          <a:xfrm>
            <a:off x="1371600" y="2703823"/>
            <a:ext cx="9831977" cy="2803973"/>
          </a:xfrm>
          <a:prstGeom prst="rect">
            <a:avLst/>
          </a:prstGeom>
        </p:spPr>
        <p:txBody>
          <a:bodyPr wrap="square">
            <a:spAutoFit/>
          </a:bodyPr>
          <a:lstStyle/>
          <a:p>
            <a:pPr algn="just">
              <a:lnSpc>
                <a:spcPct val="107000"/>
              </a:lnSpc>
              <a:spcAft>
                <a:spcPts val="600"/>
              </a:spcAft>
            </a:pP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Thiên</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Chúa</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giáo</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chỗ</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dựa</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vững</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chắc</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chế</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độ</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phong</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kiến</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chi </a:t>
            </a:r>
            <a:r>
              <a:rPr 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phối</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toàn</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bộ</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đời</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sống</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tinh</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thần</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nhân</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dân</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Châu</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Âu</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07000"/>
              </a:lnSpc>
              <a:spcAft>
                <a:spcPts val="600"/>
              </a:spcAft>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Giáo</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hội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Thiên</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Chúa</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giáo</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cản</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trở</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phát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triển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Chủ</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nghĩa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tư</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ight Arrow 4"/>
          <p:cNvSpPr/>
          <p:nvPr/>
        </p:nvSpPr>
        <p:spPr>
          <a:xfrm>
            <a:off x="1371601" y="5708469"/>
            <a:ext cx="822960" cy="47026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8" name="Rectangle 7"/>
          <p:cNvSpPr/>
          <p:nvPr/>
        </p:nvSpPr>
        <p:spPr>
          <a:xfrm>
            <a:off x="2194561" y="5651212"/>
            <a:ext cx="6420347" cy="584775"/>
          </a:xfrm>
          <a:prstGeom prst="rect">
            <a:avLst/>
          </a:prstGeom>
        </p:spPr>
        <p:txBody>
          <a:bodyPr wrap="none">
            <a:spAutoFit/>
          </a:bodyPr>
          <a:lstStyle/>
          <a:p>
            <a:r>
              <a:rPr lang="en-US" sz="3200" i="1" dirty="0" err="1" smtClean="0">
                <a:solidFill>
                  <a:srgbClr val="FF0000"/>
                </a:solidFill>
                <a:latin typeface="Times New Roman" panose="02020603050405020304" pitchFamily="18" charset="0"/>
                <a:cs typeface="Times New Roman" panose="02020603050405020304" pitchFamily="18" charset="0"/>
              </a:rPr>
              <a:t>Phong</a:t>
            </a:r>
            <a:r>
              <a:rPr lang="en-US" sz="3200" i="1" dirty="0" smtClean="0">
                <a:solidFill>
                  <a:srgbClr val="FF0000"/>
                </a:solidFill>
                <a:latin typeface="Times New Roman" panose="02020603050405020304" pitchFamily="18" charset="0"/>
                <a:cs typeface="Times New Roman" panose="02020603050405020304" pitchFamily="18" charset="0"/>
              </a:rPr>
              <a:t> </a:t>
            </a:r>
            <a:r>
              <a:rPr lang="en-US" sz="3200" i="1" dirty="0" err="1" smtClean="0">
                <a:solidFill>
                  <a:srgbClr val="FF0000"/>
                </a:solidFill>
                <a:latin typeface="Times New Roman" panose="02020603050405020304" pitchFamily="18" charset="0"/>
                <a:cs typeface="Times New Roman" panose="02020603050405020304" pitchFamily="18" charset="0"/>
              </a:rPr>
              <a:t>trào</a:t>
            </a:r>
            <a:r>
              <a:rPr lang="en-US" sz="3200" i="1" dirty="0" smtClean="0">
                <a:solidFill>
                  <a:srgbClr val="FF0000"/>
                </a:solidFill>
                <a:latin typeface="Times New Roman" panose="02020603050405020304" pitchFamily="18" charset="0"/>
                <a:cs typeface="Times New Roman" panose="02020603050405020304" pitchFamily="18" charset="0"/>
              </a:rPr>
              <a:t> </a:t>
            </a:r>
            <a:r>
              <a:rPr lang="en-US" sz="3200" i="1" dirty="0" err="1" smtClean="0">
                <a:solidFill>
                  <a:srgbClr val="FF0000"/>
                </a:solidFill>
                <a:latin typeface="Times New Roman" panose="02020603050405020304" pitchFamily="18" charset="0"/>
                <a:cs typeface="Times New Roman" panose="02020603050405020304" pitchFamily="18" charset="0"/>
              </a:rPr>
              <a:t>cải</a:t>
            </a:r>
            <a:r>
              <a:rPr lang="en-US" sz="3200" i="1" dirty="0" smtClean="0">
                <a:solidFill>
                  <a:srgbClr val="FF0000"/>
                </a:solidFill>
                <a:latin typeface="Times New Roman" panose="02020603050405020304" pitchFamily="18" charset="0"/>
                <a:cs typeface="Times New Roman" panose="02020603050405020304" pitchFamily="18" charset="0"/>
              </a:rPr>
              <a:t> </a:t>
            </a:r>
            <a:r>
              <a:rPr lang="en-US" sz="3200" i="1" dirty="0" err="1" smtClean="0">
                <a:solidFill>
                  <a:srgbClr val="FF0000"/>
                </a:solidFill>
                <a:latin typeface="Times New Roman" panose="02020603050405020304" pitchFamily="18" charset="0"/>
                <a:cs typeface="Times New Roman" panose="02020603050405020304" pitchFamily="18" charset="0"/>
              </a:rPr>
              <a:t>cách</a:t>
            </a:r>
            <a:r>
              <a:rPr lang="en-US" sz="3200" i="1" dirty="0" smtClean="0">
                <a:solidFill>
                  <a:srgbClr val="FF0000"/>
                </a:solidFill>
                <a:latin typeface="Times New Roman" panose="02020603050405020304" pitchFamily="18" charset="0"/>
                <a:cs typeface="Times New Roman" panose="02020603050405020304" pitchFamily="18" charset="0"/>
              </a:rPr>
              <a:t> </a:t>
            </a:r>
            <a:r>
              <a:rPr lang="en-US" sz="3200" i="1" dirty="0" err="1" smtClean="0">
                <a:solidFill>
                  <a:srgbClr val="FF0000"/>
                </a:solidFill>
                <a:latin typeface="Times New Roman" panose="02020603050405020304" pitchFamily="18" charset="0"/>
                <a:cs typeface="Times New Roman" panose="02020603050405020304" pitchFamily="18" charset="0"/>
              </a:rPr>
              <a:t>tôn</a:t>
            </a:r>
            <a:r>
              <a:rPr lang="en-US" sz="3200" i="1" dirty="0" smtClean="0">
                <a:solidFill>
                  <a:srgbClr val="FF0000"/>
                </a:solidFill>
                <a:latin typeface="Times New Roman" panose="02020603050405020304" pitchFamily="18" charset="0"/>
                <a:cs typeface="Times New Roman" panose="02020603050405020304" pitchFamily="18" charset="0"/>
              </a:rPr>
              <a:t> </a:t>
            </a:r>
            <a:r>
              <a:rPr lang="en-US" sz="3200" i="1" dirty="0" err="1" smtClean="0">
                <a:solidFill>
                  <a:srgbClr val="FF0000"/>
                </a:solidFill>
                <a:latin typeface="Times New Roman" panose="02020603050405020304" pitchFamily="18" charset="0"/>
                <a:cs typeface="Times New Roman" panose="02020603050405020304" pitchFamily="18" charset="0"/>
              </a:rPr>
              <a:t>giáo</a:t>
            </a:r>
            <a:r>
              <a:rPr lang="en-US" sz="3200" i="1" dirty="0" smtClean="0">
                <a:solidFill>
                  <a:srgbClr val="FF0000"/>
                </a:solidFill>
                <a:latin typeface="Times New Roman" panose="02020603050405020304" pitchFamily="18" charset="0"/>
                <a:cs typeface="Times New Roman" panose="02020603050405020304" pitchFamily="18" charset="0"/>
              </a:rPr>
              <a:t> </a:t>
            </a:r>
            <a:r>
              <a:rPr lang="en-US" sz="3200" i="1" dirty="0" err="1" smtClean="0">
                <a:solidFill>
                  <a:srgbClr val="FF0000"/>
                </a:solidFill>
                <a:latin typeface="Times New Roman" panose="02020603050405020304" pitchFamily="18" charset="0"/>
                <a:cs typeface="Times New Roman" panose="02020603050405020304" pitchFamily="18" charset="0"/>
              </a:rPr>
              <a:t>bùng</a:t>
            </a:r>
            <a:r>
              <a:rPr lang="en-US" sz="3200" i="1" dirty="0" smtClean="0">
                <a:solidFill>
                  <a:srgbClr val="FF0000"/>
                </a:solidFill>
                <a:latin typeface="Times New Roman" panose="02020603050405020304" pitchFamily="18" charset="0"/>
                <a:cs typeface="Times New Roman" panose="02020603050405020304" pitchFamily="18" charset="0"/>
              </a:rPr>
              <a:t> </a:t>
            </a:r>
            <a:r>
              <a:rPr lang="en-US" sz="3200" i="1" dirty="0" err="1" smtClean="0">
                <a:solidFill>
                  <a:srgbClr val="FF0000"/>
                </a:solidFill>
                <a:latin typeface="Times New Roman" panose="02020603050405020304" pitchFamily="18" charset="0"/>
                <a:cs typeface="Times New Roman" panose="02020603050405020304" pitchFamily="18" charset="0"/>
              </a:rPr>
              <a:t>nổ</a:t>
            </a:r>
            <a:endParaRPr lang="en-US" sz="3200"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9546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xit" presetSubtype="0" fill="hold" grpId="1" nodeType="clickEffect">
                                  <p:stCondLst>
                                    <p:cond delay="0"/>
                                  </p:stCondLst>
                                  <p:childTnLst>
                                    <p:animEffect transition="out" filter="wedge">
                                      <p:cBhvr>
                                        <p:cTn id="11" dur="2000"/>
                                        <p:tgtEl>
                                          <p:spTgt spid="4"/>
                                        </p:tgtEl>
                                      </p:cBhvr>
                                    </p:animEffect>
                                    <p:set>
                                      <p:cBhvr>
                                        <p:cTn id="12" dur="1" fill="hold">
                                          <p:stCondLst>
                                            <p:cond delay="19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ertical Scroll 5"/>
          <p:cNvSpPr/>
          <p:nvPr/>
        </p:nvSpPr>
        <p:spPr>
          <a:xfrm>
            <a:off x="6104964" y="911992"/>
            <a:ext cx="5903259" cy="5757177"/>
          </a:xfrm>
          <a:prstGeom prst="vertic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pic>
        <p:nvPicPr>
          <p:cNvPr id="2" name="Hình ảnh 4">
            <a:extLst>
              <a:ext uri="{FF2B5EF4-FFF2-40B4-BE49-F238E27FC236}">
                <a16:creationId xmlns:a16="http://schemas.microsoft.com/office/drawing/2014/main" id="{110AC329-1380-4115-B5E9-A0C093D96E55}"/>
              </a:ext>
            </a:extLst>
          </p:cNvPr>
          <p:cNvPicPr>
            <a:picLocks noChangeAspect="1"/>
          </p:cNvPicPr>
          <p:nvPr/>
        </p:nvPicPr>
        <p:blipFill>
          <a:blip r:embed="rId2"/>
          <a:stretch>
            <a:fillRect/>
          </a:stretch>
        </p:blipFill>
        <p:spPr>
          <a:xfrm>
            <a:off x="1162465" y="879210"/>
            <a:ext cx="4176017" cy="5757177"/>
          </a:xfrm>
          <a:prstGeom prst="rect">
            <a:avLst/>
          </a:prstGeom>
          <a:ln w="88900" cap="sq" cmpd="thickThin">
            <a:solidFill>
              <a:srgbClr val="000000"/>
            </a:solidFill>
            <a:prstDash val="solid"/>
            <a:miter lim="800000"/>
          </a:ln>
          <a:effectLst>
            <a:innerShdw blurRad="76200">
              <a:srgbClr val="000000"/>
            </a:innerShdw>
          </a:effectLst>
        </p:spPr>
      </p:pic>
      <p:sp>
        <p:nvSpPr>
          <p:cNvPr id="3" name="Rectangle 9">
            <a:extLst>
              <a:ext uri="{FF2B5EF4-FFF2-40B4-BE49-F238E27FC236}">
                <a16:creationId xmlns:a16="http://schemas.microsoft.com/office/drawing/2014/main" id="{01B2E482-44D9-42BB-A535-BC56C9E44818}"/>
              </a:ext>
            </a:extLst>
          </p:cNvPr>
          <p:cNvSpPr>
            <a:spLocks noChangeArrowheads="1"/>
          </p:cNvSpPr>
          <p:nvPr/>
        </p:nvSpPr>
        <p:spPr bwMode="auto">
          <a:xfrm>
            <a:off x="3250473" y="68727"/>
            <a:ext cx="542659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lnSpc>
                <a:spcPct val="150000"/>
              </a:lnSpc>
              <a:spcBef>
                <a:spcPct val="0"/>
              </a:spcBef>
              <a:spcAft>
                <a:spcPct val="0"/>
              </a:spcAft>
              <a:buFontTx/>
              <a:buNone/>
            </a:pPr>
            <a:r>
              <a:rPr lang="pt-BR" altLang="en-US" sz="2800" b="1" i="1" dirty="0" smtClean="0">
                <a:solidFill>
                  <a:schemeClr val="accent1">
                    <a:lumMod val="10000"/>
                  </a:schemeClr>
                </a:solidFill>
                <a:latin typeface="Times New Roman" panose="02020603050405020304" pitchFamily="18" charset="0"/>
                <a:cs typeface="Times New Roman" panose="02020603050405020304" pitchFamily="18" charset="0"/>
              </a:rPr>
              <a:t>Những nhà cải </a:t>
            </a:r>
            <a:r>
              <a:rPr lang="pt-BR" altLang="en-US" sz="2800" b="1" i="1" dirty="0">
                <a:solidFill>
                  <a:schemeClr val="accent1">
                    <a:lumMod val="10000"/>
                  </a:schemeClr>
                </a:solidFill>
                <a:latin typeface="Times New Roman" panose="02020603050405020304" pitchFamily="18" charset="0"/>
                <a:cs typeface="Times New Roman" panose="02020603050405020304" pitchFamily="18" charset="0"/>
              </a:rPr>
              <a:t>cách tiêu </a:t>
            </a:r>
            <a:r>
              <a:rPr lang="pt-BR" altLang="en-US" sz="2800" b="1" i="1" dirty="0" smtClean="0">
                <a:solidFill>
                  <a:schemeClr val="accent1">
                    <a:lumMod val="10000"/>
                  </a:schemeClr>
                </a:solidFill>
                <a:latin typeface="Times New Roman" panose="02020603050405020304" pitchFamily="18" charset="0"/>
                <a:cs typeface="Times New Roman" panose="02020603050405020304" pitchFamily="18" charset="0"/>
              </a:rPr>
              <a:t>biểu </a:t>
            </a:r>
            <a:endParaRPr lang="en-US" altLang="en-US" sz="2800" b="1" i="1" dirty="0">
              <a:solidFill>
                <a:schemeClr val="accent1">
                  <a:lumMod val="10000"/>
                </a:schemeClr>
              </a:solidFill>
              <a:latin typeface="Times New Roman" panose="02020603050405020304" pitchFamily="18" charset="0"/>
              <a:cs typeface="Times New Roman" panose="02020603050405020304" pitchFamily="18" charset="0"/>
            </a:endParaRPr>
          </a:p>
        </p:txBody>
      </p:sp>
      <p:sp>
        <p:nvSpPr>
          <p:cNvPr id="5" name="Rectangle 4"/>
          <p:cNvSpPr/>
          <p:nvPr/>
        </p:nvSpPr>
        <p:spPr>
          <a:xfrm>
            <a:off x="7928686" y="1024590"/>
            <a:ext cx="2571117" cy="523220"/>
          </a:xfrm>
          <a:prstGeom prst="rect">
            <a:avLst/>
          </a:prstGeom>
        </p:spPr>
        <p:txBody>
          <a:bodyPr wrap="square">
            <a:spAutoFit/>
          </a:bodyPr>
          <a:lstStyle/>
          <a:p>
            <a:pPr algn="ctr"/>
            <a:r>
              <a:rPr lang="pt-BR" altLang="en-US" sz="2800" b="1" dirty="0">
                <a:solidFill>
                  <a:schemeClr val="accent1">
                    <a:lumMod val="10000"/>
                  </a:schemeClr>
                </a:solidFill>
                <a:latin typeface="Times New Roman" panose="02020603050405020304" pitchFamily="18" charset="0"/>
                <a:cs typeface="Times New Roman" panose="02020603050405020304" pitchFamily="18" charset="0"/>
              </a:rPr>
              <a:t>M. Lu-thơ </a:t>
            </a:r>
            <a:endParaRPr lang="en-US" sz="2800" b="1" dirty="0"/>
          </a:p>
        </p:txBody>
      </p:sp>
      <p:sp>
        <p:nvSpPr>
          <p:cNvPr id="7" name="Rectangle 6"/>
          <p:cNvSpPr/>
          <p:nvPr/>
        </p:nvSpPr>
        <p:spPr>
          <a:xfrm>
            <a:off x="7186749" y="1652411"/>
            <a:ext cx="4054992" cy="5016758"/>
          </a:xfrm>
          <a:prstGeom prst="rect">
            <a:avLst/>
          </a:prstGeom>
        </p:spPr>
        <p:txBody>
          <a:bodyPr wrap="square">
            <a:spAutoFit/>
          </a:bodyPr>
          <a:lstStyle/>
          <a:p>
            <a:pPr fontAlgn="base">
              <a:spcBef>
                <a:spcPct val="0"/>
              </a:spcBef>
              <a:spcAft>
                <a:spcPct val="0"/>
              </a:spcAft>
              <a:buFontTx/>
              <a:buNone/>
            </a:pPr>
            <a:r>
              <a:rPr lang="pt-BR" altLang="en-US" sz="3200" dirty="0">
                <a:solidFill>
                  <a:schemeClr val="accent1">
                    <a:lumMod val="10000"/>
                  </a:schemeClr>
                </a:solidFill>
                <a:latin typeface="Times New Roman" panose="02020603050405020304" pitchFamily="18" charset="0"/>
                <a:cs typeface="Times New Roman" panose="02020603050405020304" pitchFamily="18" charset="0"/>
              </a:rPr>
              <a:t>- </a:t>
            </a:r>
            <a:r>
              <a:rPr lang="pt-BR" altLang="en-US" sz="3200" dirty="0" smtClean="0">
                <a:solidFill>
                  <a:schemeClr val="accent1">
                    <a:lumMod val="10000"/>
                  </a:schemeClr>
                </a:solidFill>
                <a:latin typeface="Times New Roman" panose="02020603050405020304" pitchFamily="18" charset="0"/>
                <a:cs typeface="Times New Roman" panose="02020603050405020304" pitchFamily="18" charset="0"/>
              </a:rPr>
              <a:t>M</a:t>
            </a:r>
            <a:r>
              <a:rPr lang="pt-BR" altLang="en-US" sz="3200" dirty="0">
                <a:solidFill>
                  <a:schemeClr val="accent1">
                    <a:lumMod val="10000"/>
                  </a:schemeClr>
                </a:solidFill>
                <a:latin typeface="Times New Roman" panose="02020603050405020304" pitchFamily="18" charset="0"/>
                <a:cs typeface="Times New Roman" panose="02020603050405020304" pitchFamily="18" charset="0"/>
              </a:rPr>
              <a:t>. Lu-thơ (</a:t>
            </a:r>
            <a:r>
              <a:rPr lang="pt-BR" altLang="en-US" sz="3200" dirty="0" smtClean="0">
                <a:solidFill>
                  <a:schemeClr val="accent1">
                    <a:lumMod val="10000"/>
                  </a:schemeClr>
                </a:solidFill>
                <a:latin typeface="Times New Roman" panose="02020603050405020304" pitchFamily="18" charset="0"/>
                <a:cs typeface="Times New Roman" panose="02020603050405020304" pitchFamily="18" charset="0"/>
              </a:rPr>
              <a:t>Đức) là một tu sĩ vừa là Giáo sư. Lu-thơ căm gét việc Giáo sĩ được phép bá thẻ miễn tội. Năm 1517 ông đã ghim lên cánh cửa nhà thờ bản luận văn chỉ trích giáo hội, sau đó ông bị buộc tội dị giáo.</a:t>
            </a:r>
            <a:endParaRPr lang="en-US" altLang="en-US" sz="3200" dirty="0">
              <a:solidFill>
                <a:schemeClr val="accent1">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092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ircle(in)">
                                      <p:cBhvr>
                                        <p:cTn id="2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Vertical Scroll 7"/>
          <p:cNvSpPr/>
          <p:nvPr/>
        </p:nvSpPr>
        <p:spPr>
          <a:xfrm>
            <a:off x="1169896" y="1018903"/>
            <a:ext cx="4935070" cy="5473337"/>
          </a:xfrm>
          <a:prstGeom prst="vertic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 name="Rectangle 9">
            <a:extLst>
              <a:ext uri="{FF2B5EF4-FFF2-40B4-BE49-F238E27FC236}">
                <a16:creationId xmlns:a16="http://schemas.microsoft.com/office/drawing/2014/main" id="{01B2E482-44D9-42BB-A535-BC56C9E44818}"/>
              </a:ext>
            </a:extLst>
          </p:cNvPr>
          <p:cNvSpPr>
            <a:spLocks noChangeArrowheads="1"/>
          </p:cNvSpPr>
          <p:nvPr/>
        </p:nvSpPr>
        <p:spPr bwMode="auto">
          <a:xfrm>
            <a:off x="3219867" y="173328"/>
            <a:ext cx="542659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lnSpc>
                <a:spcPct val="150000"/>
              </a:lnSpc>
              <a:spcBef>
                <a:spcPct val="0"/>
              </a:spcBef>
              <a:spcAft>
                <a:spcPct val="0"/>
              </a:spcAft>
              <a:buFontTx/>
              <a:buNone/>
            </a:pPr>
            <a:r>
              <a:rPr lang="pt-BR" altLang="en-US" sz="2800" b="1" i="1" dirty="0" smtClean="0">
                <a:solidFill>
                  <a:schemeClr val="accent1">
                    <a:lumMod val="10000"/>
                  </a:schemeClr>
                </a:solidFill>
                <a:latin typeface="Times New Roman" panose="02020603050405020304" pitchFamily="18" charset="0"/>
                <a:cs typeface="Times New Roman" panose="02020603050405020304" pitchFamily="18" charset="0"/>
              </a:rPr>
              <a:t>Những nhà cải </a:t>
            </a:r>
            <a:r>
              <a:rPr lang="pt-BR" altLang="en-US" sz="2800" b="1" i="1" dirty="0">
                <a:solidFill>
                  <a:schemeClr val="accent1">
                    <a:lumMod val="10000"/>
                  </a:schemeClr>
                </a:solidFill>
                <a:latin typeface="Times New Roman" panose="02020603050405020304" pitchFamily="18" charset="0"/>
                <a:cs typeface="Times New Roman" panose="02020603050405020304" pitchFamily="18" charset="0"/>
              </a:rPr>
              <a:t>cách tiêu </a:t>
            </a:r>
            <a:r>
              <a:rPr lang="pt-BR" altLang="en-US" sz="2800" b="1" i="1" dirty="0" smtClean="0">
                <a:solidFill>
                  <a:schemeClr val="accent1">
                    <a:lumMod val="10000"/>
                  </a:schemeClr>
                </a:solidFill>
                <a:latin typeface="Times New Roman" panose="02020603050405020304" pitchFamily="18" charset="0"/>
                <a:cs typeface="Times New Roman" panose="02020603050405020304" pitchFamily="18" charset="0"/>
              </a:rPr>
              <a:t>biểu </a:t>
            </a:r>
            <a:endParaRPr lang="en-US" altLang="en-US" sz="2800" b="1" i="1" dirty="0">
              <a:solidFill>
                <a:schemeClr val="accent1">
                  <a:lumMod val="10000"/>
                </a:schemeClr>
              </a:solidFill>
              <a:latin typeface="Times New Roman" panose="02020603050405020304" pitchFamily="18" charset="0"/>
              <a:cs typeface="Times New Roman" panose="02020603050405020304" pitchFamily="18" charset="0"/>
            </a:endParaRPr>
          </a:p>
        </p:txBody>
      </p:sp>
      <p:pic>
        <p:nvPicPr>
          <p:cNvPr id="6" name="Hình ảnh 5">
            <a:extLst>
              <a:ext uri="{FF2B5EF4-FFF2-40B4-BE49-F238E27FC236}">
                <a16:creationId xmlns:a16="http://schemas.microsoft.com/office/drawing/2014/main" id="{1FFE27F5-47F5-45F2-BFC4-D3DA535FB885}"/>
              </a:ext>
            </a:extLst>
          </p:cNvPr>
          <p:cNvPicPr>
            <a:picLocks noChangeAspect="1"/>
          </p:cNvPicPr>
          <p:nvPr/>
        </p:nvPicPr>
        <p:blipFill>
          <a:blip r:embed="rId2"/>
          <a:stretch>
            <a:fillRect/>
          </a:stretch>
        </p:blipFill>
        <p:spPr>
          <a:xfrm>
            <a:off x="6882717" y="1242508"/>
            <a:ext cx="4679704" cy="502612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7" name="Hộp Văn bản 7">
            <a:extLst>
              <a:ext uri="{FF2B5EF4-FFF2-40B4-BE49-F238E27FC236}">
                <a16:creationId xmlns:a16="http://schemas.microsoft.com/office/drawing/2014/main" id="{D147CCFA-69B6-4B4E-9EE1-3940B1070420}"/>
              </a:ext>
            </a:extLst>
          </p:cNvPr>
          <p:cNvSpPr txBox="1"/>
          <p:nvPr/>
        </p:nvSpPr>
        <p:spPr>
          <a:xfrm>
            <a:off x="2713966" y="1018903"/>
            <a:ext cx="2519917"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Jean </a:t>
            </a:r>
            <a:r>
              <a:rPr lang="en-US" sz="2400" b="1" dirty="0" err="1">
                <a:latin typeface="Times New Roman" panose="02020603050405020304" pitchFamily="18" charset="0"/>
                <a:cs typeface="Times New Roman" panose="02020603050405020304" pitchFamily="18" charset="0"/>
              </a:rPr>
              <a:t>Canvil</a:t>
            </a:r>
            <a:endParaRPr 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23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ox(in)">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383178" y="272851"/>
            <a:ext cx="11808822" cy="10139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smtClean="0">
                <a:solidFill>
                  <a:srgbClr val="FF0000"/>
                </a:solidFill>
                <a:latin typeface="Times New Roman" panose="02020603050405020304" pitchFamily="18" charset="0"/>
                <a:cs typeface="Times New Roman" panose="02020603050405020304" pitchFamily="18" charset="0"/>
              </a:rPr>
              <a:t>BÀI 3:</a:t>
            </a:r>
            <a:br>
              <a:rPr lang="en-US" sz="2800" b="1" dirty="0" smtClean="0">
                <a:solidFill>
                  <a:srgbClr val="FF0000"/>
                </a:solidFill>
                <a:latin typeface="Times New Roman" panose="02020603050405020304" pitchFamily="18" charset="0"/>
                <a:cs typeface="Times New Roman" panose="02020603050405020304" pitchFamily="18" charset="0"/>
              </a:rPr>
            </a:br>
            <a:r>
              <a:rPr lang="en-US" sz="2800" b="1" dirty="0" smtClean="0">
                <a:solidFill>
                  <a:srgbClr val="FF0000"/>
                </a:solidFill>
                <a:latin typeface="Times New Roman" panose="02020603050405020304" pitchFamily="18" charset="0"/>
                <a:cs typeface="Times New Roman" panose="02020603050405020304" pitchFamily="18" charset="0"/>
              </a:rPr>
              <a:t> PHONG TRÀO VĂN HÓA PHỤC HƯNG  VÀ CẢI CÁCH TÔN GIÁO</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257013" y="1369305"/>
            <a:ext cx="4719562" cy="584775"/>
          </a:xfrm>
          <a:prstGeom prst="rect">
            <a:avLst/>
          </a:prstGeom>
        </p:spPr>
        <p:txBody>
          <a:bodyPr wrap="none">
            <a:spAutoFit/>
          </a:bodyPr>
          <a:lstStyle/>
          <a:p>
            <a:r>
              <a:rPr lang="en-US" sz="3200" b="1" dirty="0" smtClean="0">
                <a:solidFill>
                  <a:schemeClr val="accent5"/>
                </a:solidFill>
                <a:latin typeface="Times New Roman" panose="02020603050405020304" pitchFamily="18" charset="0"/>
                <a:cs typeface="Times New Roman" panose="02020603050405020304" pitchFamily="18" charset="0"/>
              </a:rPr>
              <a:t>3. </a:t>
            </a:r>
            <a:r>
              <a:rPr lang="en-US" sz="3200" b="1" dirty="0" err="1">
                <a:solidFill>
                  <a:schemeClr val="accent5"/>
                </a:solidFill>
                <a:latin typeface="Times New Roman" panose="02020603050405020304" pitchFamily="18" charset="0"/>
                <a:cs typeface="Times New Roman" panose="02020603050405020304" pitchFamily="18" charset="0"/>
              </a:rPr>
              <a:t>Phong</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cải</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cách</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tôn</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giáo</a:t>
            </a:r>
            <a:endParaRPr lang="en-US" sz="3200" b="1" dirty="0">
              <a:solidFill>
                <a:schemeClr val="accent5"/>
              </a:solidFill>
              <a:latin typeface="Times New Roman" panose="02020603050405020304" pitchFamily="18" charset="0"/>
              <a:cs typeface="Times New Roman" panose="02020603050405020304" pitchFamily="18" charset="0"/>
            </a:endParaRPr>
          </a:p>
        </p:txBody>
      </p:sp>
      <p:sp>
        <p:nvSpPr>
          <p:cNvPr id="4" name="Cloud Callout 3"/>
          <p:cNvSpPr/>
          <p:nvPr/>
        </p:nvSpPr>
        <p:spPr>
          <a:xfrm>
            <a:off x="3069771" y="2638697"/>
            <a:ext cx="6844938" cy="2704012"/>
          </a:xfrm>
          <a:prstGeom prst="cloudCallout">
            <a:avLst>
              <a:gd name="adj1" fmla="val -57071"/>
              <a:gd name="adj2" fmla="val 68403"/>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err="1" smtClean="0">
                <a:latin typeface="Times New Roman" panose="02020603050405020304" pitchFamily="18" charset="0"/>
                <a:cs typeface="Times New Roman" panose="02020603050405020304" pitchFamily="18" charset="0"/>
              </a:rPr>
              <a:t>Nội</a:t>
            </a:r>
            <a:r>
              <a:rPr lang="en-US" sz="3600" dirty="0" smtClean="0">
                <a:latin typeface="Times New Roman" panose="02020603050405020304" pitchFamily="18" charset="0"/>
                <a:cs typeface="Times New Roman" panose="02020603050405020304" pitchFamily="18" charset="0"/>
              </a:rPr>
              <a:t> dung </a:t>
            </a:r>
            <a:r>
              <a:rPr lang="en-US" sz="3600" dirty="0" err="1" smtClean="0">
                <a:latin typeface="Times New Roman" panose="02020603050405020304" pitchFamily="18" charset="0"/>
                <a:cs typeface="Times New Roman" panose="02020603050405020304" pitchFamily="18" charset="0"/>
              </a:rPr>
              <a:t>của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phong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trào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cải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cách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tôn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giáo</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6" name="Rectangle 5"/>
          <p:cNvSpPr/>
          <p:nvPr/>
        </p:nvSpPr>
        <p:spPr>
          <a:xfrm>
            <a:off x="1257013" y="2036564"/>
            <a:ext cx="2223686" cy="584775"/>
          </a:xfrm>
          <a:prstGeom prst="rect">
            <a:avLst/>
          </a:prstGeom>
        </p:spPr>
        <p:txBody>
          <a:bodyPr wrap="none">
            <a:spAutoFit/>
          </a:bodyPr>
          <a:lstStyle/>
          <a:p>
            <a:r>
              <a:rPr lang="en-US" sz="3200" b="1" dirty="0">
                <a:solidFill>
                  <a:schemeClr val="accent5"/>
                </a:solidFill>
                <a:latin typeface="Times New Roman" panose="02020603050405020304" pitchFamily="18" charset="0"/>
                <a:cs typeface="Times New Roman" panose="02020603050405020304" pitchFamily="18" charset="0"/>
              </a:rPr>
              <a:t>b</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Nội</a:t>
            </a:r>
            <a:r>
              <a:rPr lang="en-US" sz="3200" b="1" dirty="0" smtClean="0">
                <a:solidFill>
                  <a:schemeClr val="accent5"/>
                </a:solidFill>
                <a:latin typeface="Times New Roman" panose="02020603050405020304" pitchFamily="18" charset="0"/>
                <a:cs typeface="Times New Roman" panose="02020603050405020304" pitchFamily="18" charset="0"/>
              </a:rPr>
              <a:t> dung</a:t>
            </a:r>
            <a:endParaRPr lang="en-US" sz="3200" b="1" dirty="0">
              <a:solidFill>
                <a:schemeClr val="accent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2693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out)">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xit" presetSubtype="0" fill="hold" grpId="1" nodeType="clickEffect">
                                  <p:stCondLst>
                                    <p:cond delay="0"/>
                                  </p:stCondLst>
                                  <p:childTnLst>
                                    <p:animEffect transition="out" filter="wedge">
                                      <p:cBhvr>
                                        <p:cTn id="16" dur="2000"/>
                                        <p:tgtEl>
                                          <p:spTgt spid="4"/>
                                        </p:tgtEl>
                                      </p:cBhvr>
                                    </p:animEffect>
                                    <p:set>
                                      <p:cBhvr>
                                        <p:cTn id="17"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383178" y="272851"/>
            <a:ext cx="11808822" cy="10139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smtClean="0">
                <a:solidFill>
                  <a:srgbClr val="FF0000"/>
                </a:solidFill>
                <a:latin typeface="Times New Roman" panose="02020603050405020304" pitchFamily="18" charset="0"/>
                <a:cs typeface="Times New Roman" panose="02020603050405020304" pitchFamily="18" charset="0"/>
              </a:rPr>
              <a:t>BÀI 3:</a:t>
            </a:r>
            <a:br>
              <a:rPr lang="en-US" sz="2800" b="1" dirty="0" smtClean="0">
                <a:solidFill>
                  <a:srgbClr val="FF0000"/>
                </a:solidFill>
                <a:latin typeface="Times New Roman" panose="02020603050405020304" pitchFamily="18" charset="0"/>
                <a:cs typeface="Times New Roman" panose="02020603050405020304" pitchFamily="18" charset="0"/>
              </a:rPr>
            </a:br>
            <a:r>
              <a:rPr lang="en-US" sz="2800" b="1" dirty="0" smtClean="0">
                <a:solidFill>
                  <a:srgbClr val="FF0000"/>
                </a:solidFill>
                <a:latin typeface="Times New Roman" panose="02020603050405020304" pitchFamily="18" charset="0"/>
                <a:cs typeface="Times New Roman" panose="02020603050405020304" pitchFamily="18" charset="0"/>
              </a:rPr>
              <a:t> PHONG TRÀO VĂN HÓA PHỤC HƯNG  VÀ CẢI CÁCH TÔN GIÁO</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257013" y="1369305"/>
            <a:ext cx="4719562" cy="584775"/>
          </a:xfrm>
          <a:prstGeom prst="rect">
            <a:avLst/>
          </a:prstGeom>
        </p:spPr>
        <p:txBody>
          <a:bodyPr wrap="none">
            <a:spAutoFit/>
          </a:bodyPr>
          <a:lstStyle/>
          <a:p>
            <a:r>
              <a:rPr lang="en-US" sz="3200" b="1" dirty="0" smtClean="0">
                <a:solidFill>
                  <a:schemeClr val="accent5"/>
                </a:solidFill>
                <a:latin typeface="Times New Roman" panose="02020603050405020304" pitchFamily="18" charset="0"/>
                <a:cs typeface="Times New Roman" panose="02020603050405020304" pitchFamily="18" charset="0"/>
              </a:rPr>
              <a:t>3. </a:t>
            </a:r>
            <a:r>
              <a:rPr lang="en-US" sz="3200" b="1" dirty="0" err="1">
                <a:solidFill>
                  <a:schemeClr val="accent5"/>
                </a:solidFill>
                <a:latin typeface="Times New Roman" panose="02020603050405020304" pitchFamily="18" charset="0"/>
                <a:cs typeface="Times New Roman" panose="02020603050405020304" pitchFamily="18" charset="0"/>
              </a:rPr>
              <a:t>Phong</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cải</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cách</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tôn</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giáo</a:t>
            </a:r>
            <a:endParaRPr lang="en-US" sz="3200" b="1" dirty="0">
              <a:solidFill>
                <a:schemeClr val="accent5"/>
              </a:solidFill>
              <a:latin typeface="Times New Roman" panose="02020603050405020304" pitchFamily="18" charset="0"/>
              <a:cs typeface="Times New Roman" panose="02020603050405020304" pitchFamily="18" charset="0"/>
            </a:endParaRPr>
          </a:p>
        </p:txBody>
      </p:sp>
      <p:sp>
        <p:nvSpPr>
          <p:cNvPr id="6" name="Rectangle 5"/>
          <p:cNvSpPr/>
          <p:nvPr/>
        </p:nvSpPr>
        <p:spPr>
          <a:xfrm>
            <a:off x="1257013" y="2036564"/>
            <a:ext cx="2223686" cy="584775"/>
          </a:xfrm>
          <a:prstGeom prst="rect">
            <a:avLst/>
          </a:prstGeom>
        </p:spPr>
        <p:txBody>
          <a:bodyPr wrap="none">
            <a:spAutoFit/>
          </a:bodyPr>
          <a:lstStyle/>
          <a:p>
            <a:r>
              <a:rPr lang="en-US" sz="3200" b="1" dirty="0">
                <a:solidFill>
                  <a:schemeClr val="accent5"/>
                </a:solidFill>
                <a:latin typeface="Times New Roman" panose="02020603050405020304" pitchFamily="18" charset="0"/>
                <a:cs typeface="Times New Roman" panose="02020603050405020304" pitchFamily="18" charset="0"/>
              </a:rPr>
              <a:t>b</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Nội</a:t>
            </a:r>
            <a:r>
              <a:rPr lang="en-US" sz="3200" b="1" dirty="0" smtClean="0">
                <a:solidFill>
                  <a:schemeClr val="accent5"/>
                </a:solidFill>
                <a:latin typeface="Times New Roman" panose="02020603050405020304" pitchFamily="18" charset="0"/>
                <a:cs typeface="Times New Roman" panose="02020603050405020304" pitchFamily="18" charset="0"/>
              </a:rPr>
              <a:t> dung</a:t>
            </a:r>
            <a:endParaRPr lang="en-US" sz="3200" b="1" dirty="0">
              <a:solidFill>
                <a:schemeClr val="accent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998193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1512" name="Picture 8"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5071" y="3141374"/>
            <a:ext cx="4787900" cy="2503488"/>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3841" y="3141375"/>
            <a:ext cx="5317208" cy="2503487"/>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1246" y="1968163"/>
            <a:ext cx="5329803" cy="1642808"/>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1657" y="1991974"/>
            <a:ext cx="4811713" cy="1692275"/>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67208" y="2847686"/>
            <a:ext cx="2185988" cy="175577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383178" y="272851"/>
            <a:ext cx="11808822" cy="10139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smtClean="0">
                <a:solidFill>
                  <a:srgbClr val="FF0000"/>
                </a:solidFill>
                <a:latin typeface="Times New Roman" panose="02020603050405020304" pitchFamily="18" charset="0"/>
                <a:cs typeface="Times New Roman" panose="02020603050405020304" pitchFamily="18" charset="0"/>
              </a:rPr>
              <a:t>BÀI 3:</a:t>
            </a:r>
            <a:br>
              <a:rPr lang="en-US" sz="2800" b="1" dirty="0" smtClean="0">
                <a:solidFill>
                  <a:srgbClr val="FF0000"/>
                </a:solidFill>
                <a:latin typeface="Times New Roman" panose="02020603050405020304" pitchFamily="18" charset="0"/>
                <a:cs typeface="Times New Roman" panose="02020603050405020304" pitchFamily="18" charset="0"/>
              </a:rPr>
            </a:br>
            <a:r>
              <a:rPr lang="en-US" sz="2800" b="1" dirty="0" smtClean="0">
                <a:solidFill>
                  <a:srgbClr val="FF0000"/>
                </a:solidFill>
                <a:latin typeface="Times New Roman" panose="02020603050405020304" pitchFamily="18" charset="0"/>
                <a:cs typeface="Times New Roman" panose="02020603050405020304" pitchFamily="18" charset="0"/>
              </a:rPr>
              <a:t> PHONG TRÀO VĂN HÓA PHỤC HƯNG  VÀ CẢI CÁCH TÔN GIÁO</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1167365" y="1286821"/>
            <a:ext cx="2223686" cy="584775"/>
          </a:xfrm>
          <a:prstGeom prst="rect">
            <a:avLst/>
          </a:prstGeom>
        </p:spPr>
        <p:txBody>
          <a:bodyPr wrap="none">
            <a:spAutoFit/>
          </a:bodyPr>
          <a:lstStyle/>
          <a:p>
            <a:r>
              <a:rPr lang="en-US" sz="3200" b="1" dirty="0">
                <a:solidFill>
                  <a:schemeClr val="accent5"/>
                </a:solidFill>
                <a:latin typeface="Times New Roman" panose="02020603050405020304" pitchFamily="18" charset="0"/>
                <a:cs typeface="Times New Roman" panose="02020603050405020304" pitchFamily="18" charset="0"/>
              </a:rPr>
              <a:t>b</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Nội</a:t>
            </a:r>
            <a:r>
              <a:rPr lang="en-US" sz="3200" b="1" dirty="0" smtClean="0">
                <a:solidFill>
                  <a:schemeClr val="accent5"/>
                </a:solidFill>
                <a:latin typeface="Times New Roman" panose="02020603050405020304" pitchFamily="18" charset="0"/>
                <a:cs typeface="Times New Roman" panose="02020603050405020304" pitchFamily="18" charset="0"/>
              </a:rPr>
              <a:t> dung</a:t>
            </a:r>
            <a:endParaRPr lang="en-US" sz="3200" b="1" dirty="0">
              <a:solidFill>
                <a:schemeClr val="accent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83698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righ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right)">
                                      <p:cBhvr>
                                        <p:cTn id="27" dur="500"/>
                                        <p:tgtEl>
                                          <p:spTgt spid="21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83178" y="272851"/>
            <a:ext cx="11808822" cy="10139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smtClean="0">
                <a:solidFill>
                  <a:srgbClr val="FF0000"/>
                </a:solidFill>
                <a:latin typeface="Times New Roman" panose="02020603050405020304" pitchFamily="18" charset="0"/>
                <a:cs typeface="Times New Roman" panose="02020603050405020304" pitchFamily="18" charset="0"/>
              </a:rPr>
              <a:t>BÀI 3:</a:t>
            </a:r>
            <a:br>
              <a:rPr lang="en-US" sz="2800" b="1" dirty="0" smtClean="0">
                <a:solidFill>
                  <a:srgbClr val="FF0000"/>
                </a:solidFill>
                <a:latin typeface="Times New Roman" panose="02020603050405020304" pitchFamily="18" charset="0"/>
                <a:cs typeface="Times New Roman" panose="02020603050405020304" pitchFamily="18" charset="0"/>
              </a:rPr>
            </a:br>
            <a:r>
              <a:rPr lang="en-US" sz="2800" b="1" dirty="0" smtClean="0">
                <a:solidFill>
                  <a:srgbClr val="FF0000"/>
                </a:solidFill>
                <a:latin typeface="Times New Roman" panose="02020603050405020304" pitchFamily="18" charset="0"/>
                <a:cs typeface="Times New Roman" panose="02020603050405020304" pitchFamily="18" charset="0"/>
              </a:rPr>
              <a:t> PHONG TRÀO VĂN HÓA PHỤC HƯNG  VÀ CẢI CÁCH TÔN GIÁO</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257013" y="1369305"/>
            <a:ext cx="4719562" cy="584775"/>
          </a:xfrm>
          <a:prstGeom prst="rect">
            <a:avLst/>
          </a:prstGeom>
        </p:spPr>
        <p:txBody>
          <a:bodyPr wrap="none">
            <a:spAutoFit/>
          </a:bodyPr>
          <a:lstStyle/>
          <a:p>
            <a:r>
              <a:rPr lang="en-US" sz="3200" b="1" dirty="0" smtClean="0">
                <a:solidFill>
                  <a:schemeClr val="accent5"/>
                </a:solidFill>
                <a:latin typeface="Times New Roman" panose="02020603050405020304" pitchFamily="18" charset="0"/>
                <a:cs typeface="Times New Roman" panose="02020603050405020304" pitchFamily="18" charset="0"/>
              </a:rPr>
              <a:t>3. </a:t>
            </a:r>
            <a:r>
              <a:rPr lang="en-US" sz="3200" b="1" dirty="0" err="1">
                <a:solidFill>
                  <a:schemeClr val="accent5"/>
                </a:solidFill>
                <a:latin typeface="Times New Roman" panose="02020603050405020304" pitchFamily="18" charset="0"/>
                <a:cs typeface="Times New Roman" panose="02020603050405020304" pitchFamily="18" charset="0"/>
              </a:rPr>
              <a:t>Phong</a:t>
            </a:r>
            <a:r>
              <a:rPr lang="en-US" sz="3200" b="1" dirty="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cải</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cách</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tôn</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giáo</a:t>
            </a:r>
            <a:endParaRPr lang="en-US" sz="3200" b="1" dirty="0">
              <a:solidFill>
                <a:schemeClr val="accent5"/>
              </a:solidFill>
              <a:latin typeface="Times New Roman" panose="02020603050405020304" pitchFamily="18" charset="0"/>
              <a:cs typeface="Times New Roman" panose="02020603050405020304" pitchFamily="18" charset="0"/>
            </a:endParaRPr>
          </a:p>
        </p:txBody>
      </p:sp>
      <p:sp>
        <p:nvSpPr>
          <p:cNvPr id="6" name="Rectangle 5"/>
          <p:cNvSpPr/>
          <p:nvPr/>
        </p:nvSpPr>
        <p:spPr>
          <a:xfrm>
            <a:off x="1257013" y="2036564"/>
            <a:ext cx="2195409" cy="584775"/>
          </a:xfrm>
          <a:prstGeom prst="rect">
            <a:avLst/>
          </a:prstGeom>
        </p:spPr>
        <p:txBody>
          <a:bodyPr wrap="none">
            <a:spAutoFit/>
          </a:bodyPr>
          <a:lstStyle/>
          <a:p>
            <a:r>
              <a:rPr lang="en-US" sz="3200" b="1" dirty="0" smtClean="0">
                <a:solidFill>
                  <a:schemeClr val="accent5"/>
                </a:solidFill>
                <a:latin typeface="Times New Roman" panose="02020603050405020304" pitchFamily="18" charset="0"/>
                <a:cs typeface="Times New Roman" panose="02020603050405020304" pitchFamily="18" charset="0"/>
              </a:rPr>
              <a:t>c. </a:t>
            </a:r>
            <a:r>
              <a:rPr lang="en-US" sz="3200" b="1" dirty="0" err="1" smtClean="0">
                <a:solidFill>
                  <a:schemeClr val="accent5"/>
                </a:solidFill>
                <a:latin typeface="Times New Roman" panose="02020603050405020304" pitchFamily="18" charset="0"/>
                <a:cs typeface="Times New Roman" panose="02020603050405020304" pitchFamily="18" charset="0"/>
              </a:rPr>
              <a:t>Tác</a:t>
            </a:r>
            <a:r>
              <a:rPr lang="en-US" sz="3200" b="1" dirty="0" smtClean="0">
                <a:solidFill>
                  <a:schemeClr val="accent5"/>
                </a:solidFill>
                <a:latin typeface="Times New Roman" panose="02020603050405020304" pitchFamily="18" charset="0"/>
                <a:cs typeface="Times New Roman" panose="02020603050405020304" pitchFamily="18" charset="0"/>
              </a:rPr>
              <a:t> </a:t>
            </a:r>
            <a:r>
              <a:rPr lang="en-US" sz="3200" b="1" dirty="0" err="1" smtClean="0">
                <a:solidFill>
                  <a:schemeClr val="accent5"/>
                </a:solidFill>
                <a:latin typeface="Times New Roman" panose="02020603050405020304" pitchFamily="18" charset="0"/>
                <a:cs typeface="Times New Roman" panose="02020603050405020304" pitchFamily="18" charset="0"/>
              </a:rPr>
              <a:t>động</a:t>
            </a:r>
            <a:endParaRPr lang="en-US" sz="3200" b="1" dirty="0">
              <a:solidFill>
                <a:schemeClr val="accent5"/>
              </a:solidFill>
              <a:latin typeface="Times New Roman" panose="02020603050405020304" pitchFamily="18" charset="0"/>
              <a:cs typeface="Times New Roman" panose="02020603050405020304" pitchFamily="18" charset="0"/>
            </a:endParaRPr>
          </a:p>
        </p:txBody>
      </p:sp>
      <p:sp>
        <p:nvSpPr>
          <p:cNvPr id="5" name="Cloud Callout 4"/>
          <p:cNvSpPr/>
          <p:nvPr/>
        </p:nvSpPr>
        <p:spPr>
          <a:xfrm>
            <a:off x="3069771" y="2638697"/>
            <a:ext cx="6844938" cy="2704012"/>
          </a:xfrm>
          <a:prstGeom prst="cloudCallout">
            <a:avLst>
              <a:gd name="adj1" fmla="val -57071"/>
              <a:gd name="adj2" fmla="val 68403"/>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err="1" smtClean="0">
                <a:latin typeface="Times New Roman" panose="02020603050405020304" pitchFamily="18" charset="0"/>
                <a:cs typeface="Times New Roman" panose="02020603050405020304" pitchFamily="18" charset="0"/>
              </a:rPr>
              <a:t>Tác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động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của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phong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trào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cải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cách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tôn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giáo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đối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với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xã</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hội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Tây</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Âu</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389501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out)">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383178" y="272851"/>
            <a:ext cx="11808822" cy="10139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smtClean="0">
                <a:solidFill>
                  <a:srgbClr val="FF0000"/>
                </a:solidFill>
                <a:latin typeface="Times New Roman" panose="02020603050405020304" pitchFamily="18" charset="0"/>
                <a:cs typeface="Times New Roman" panose="02020603050405020304" pitchFamily="18" charset="0"/>
              </a:rPr>
              <a:t>BÀI 3:</a:t>
            </a:r>
            <a:br>
              <a:rPr lang="en-US" sz="2800" b="1" dirty="0" smtClean="0">
                <a:solidFill>
                  <a:srgbClr val="FF0000"/>
                </a:solidFill>
                <a:latin typeface="Times New Roman" panose="02020603050405020304" pitchFamily="18" charset="0"/>
                <a:cs typeface="Times New Roman" panose="02020603050405020304" pitchFamily="18" charset="0"/>
              </a:rPr>
            </a:br>
            <a:r>
              <a:rPr lang="en-US" sz="2800" b="1" dirty="0" smtClean="0">
                <a:solidFill>
                  <a:srgbClr val="FF0000"/>
                </a:solidFill>
                <a:latin typeface="Times New Roman" panose="02020603050405020304" pitchFamily="18" charset="0"/>
                <a:cs typeface="Times New Roman" panose="02020603050405020304" pitchFamily="18" charset="0"/>
              </a:rPr>
              <a:t> PHONG TRÀO VĂN HÓA PHỤC HƯNG  VÀ CẢI CÁCH TÔN GIÁO</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280788" y="1357655"/>
            <a:ext cx="5288627" cy="646331"/>
          </a:xfrm>
          <a:prstGeom prst="rect">
            <a:avLst/>
          </a:prstGeom>
        </p:spPr>
        <p:txBody>
          <a:bodyPr wrap="none">
            <a:spAutoFit/>
          </a:bodyPr>
          <a:lstStyle/>
          <a:p>
            <a:r>
              <a:rPr lang="en-US" sz="3600" b="1" dirty="0" smtClean="0">
                <a:solidFill>
                  <a:schemeClr val="accent5"/>
                </a:solidFill>
                <a:latin typeface="Times New Roman" panose="02020603050405020304" pitchFamily="18" charset="0"/>
                <a:cs typeface="Times New Roman" panose="02020603050405020304" pitchFamily="18" charset="0"/>
              </a:rPr>
              <a:t>3. </a:t>
            </a:r>
            <a:r>
              <a:rPr lang="en-US" sz="3600" b="1" dirty="0" err="1">
                <a:solidFill>
                  <a:schemeClr val="accent5"/>
                </a:solidFill>
                <a:latin typeface="Times New Roman" panose="02020603050405020304" pitchFamily="18" charset="0"/>
                <a:cs typeface="Times New Roman" panose="02020603050405020304" pitchFamily="18" charset="0"/>
              </a:rPr>
              <a:t>Phong</a:t>
            </a:r>
            <a:r>
              <a:rPr lang="en-US" sz="3600" b="1" dirty="0">
                <a:solidFill>
                  <a:schemeClr val="accent5"/>
                </a:solidFill>
                <a:latin typeface="Times New Roman" panose="02020603050405020304" pitchFamily="18" charset="0"/>
                <a:cs typeface="Times New Roman" panose="02020603050405020304" pitchFamily="18" charset="0"/>
              </a:rPr>
              <a:t> </a:t>
            </a:r>
            <a:r>
              <a:rPr lang="en-US" sz="3600" b="1" dirty="0" err="1" smtClean="0">
                <a:solidFill>
                  <a:schemeClr val="accent5"/>
                </a:solidFill>
                <a:latin typeface="Times New Roman" panose="02020603050405020304" pitchFamily="18" charset="0"/>
                <a:cs typeface="Times New Roman" panose="02020603050405020304" pitchFamily="18" charset="0"/>
              </a:rPr>
              <a:t>cải</a:t>
            </a:r>
            <a:r>
              <a:rPr lang="en-US" sz="3600" b="1" dirty="0" smtClean="0">
                <a:solidFill>
                  <a:schemeClr val="accent5"/>
                </a:solidFill>
                <a:latin typeface="Times New Roman" panose="02020603050405020304" pitchFamily="18" charset="0"/>
                <a:cs typeface="Times New Roman" panose="02020603050405020304" pitchFamily="18" charset="0"/>
              </a:rPr>
              <a:t> </a:t>
            </a:r>
            <a:r>
              <a:rPr lang="en-US" sz="3600" b="1" dirty="0" err="1" smtClean="0">
                <a:solidFill>
                  <a:schemeClr val="accent5"/>
                </a:solidFill>
                <a:latin typeface="Times New Roman" panose="02020603050405020304" pitchFamily="18" charset="0"/>
                <a:cs typeface="Times New Roman" panose="02020603050405020304" pitchFamily="18" charset="0"/>
              </a:rPr>
              <a:t>cách</a:t>
            </a:r>
            <a:r>
              <a:rPr lang="en-US" sz="3600" b="1" dirty="0" smtClean="0">
                <a:solidFill>
                  <a:schemeClr val="accent5"/>
                </a:solidFill>
                <a:latin typeface="Times New Roman" panose="02020603050405020304" pitchFamily="18" charset="0"/>
                <a:cs typeface="Times New Roman" panose="02020603050405020304" pitchFamily="18" charset="0"/>
              </a:rPr>
              <a:t> </a:t>
            </a:r>
            <a:r>
              <a:rPr lang="en-US" sz="3600" b="1" dirty="0" err="1" smtClean="0">
                <a:solidFill>
                  <a:schemeClr val="accent5"/>
                </a:solidFill>
                <a:latin typeface="Times New Roman" panose="02020603050405020304" pitchFamily="18" charset="0"/>
                <a:cs typeface="Times New Roman" panose="02020603050405020304" pitchFamily="18" charset="0"/>
              </a:rPr>
              <a:t>tôn</a:t>
            </a:r>
            <a:r>
              <a:rPr lang="en-US" sz="3600" b="1" dirty="0" smtClean="0">
                <a:solidFill>
                  <a:schemeClr val="accent5"/>
                </a:solidFill>
                <a:latin typeface="Times New Roman" panose="02020603050405020304" pitchFamily="18" charset="0"/>
                <a:cs typeface="Times New Roman" panose="02020603050405020304" pitchFamily="18" charset="0"/>
              </a:rPr>
              <a:t> </a:t>
            </a:r>
            <a:r>
              <a:rPr lang="en-US" sz="3600" b="1" dirty="0" err="1" smtClean="0">
                <a:solidFill>
                  <a:schemeClr val="accent5"/>
                </a:solidFill>
                <a:latin typeface="Times New Roman" panose="02020603050405020304" pitchFamily="18" charset="0"/>
                <a:cs typeface="Times New Roman" panose="02020603050405020304" pitchFamily="18" charset="0"/>
              </a:rPr>
              <a:t>giáo</a:t>
            </a:r>
            <a:endParaRPr lang="en-US" sz="3600" b="1" dirty="0">
              <a:solidFill>
                <a:schemeClr val="accent5"/>
              </a:solidFill>
              <a:latin typeface="Times New Roman" panose="02020603050405020304" pitchFamily="18" charset="0"/>
              <a:cs typeface="Times New Roman" panose="02020603050405020304" pitchFamily="18" charset="0"/>
            </a:endParaRPr>
          </a:p>
        </p:txBody>
      </p:sp>
      <p:sp>
        <p:nvSpPr>
          <p:cNvPr id="6" name="Rectangle 5"/>
          <p:cNvSpPr/>
          <p:nvPr/>
        </p:nvSpPr>
        <p:spPr>
          <a:xfrm>
            <a:off x="1405547" y="2003986"/>
            <a:ext cx="2446182" cy="646331"/>
          </a:xfrm>
          <a:prstGeom prst="rect">
            <a:avLst/>
          </a:prstGeom>
        </p:spPr>
        <p:txBody>
          <a:bodyPr wrap="none">
            <a:spAutoFit/>
          </a:bodyPr>
          <a:lstStyle/>
          <a:p>
            <a:r>
              <a:rPr lang="en-US" sz="3600" b="1" dirty="0" smtClean="0">
                <a:solidFill>
                  <a:schemeClr val="accent5"/>
                </a:solidFill>
                <a:latin typeface="Times New Roman" panose="02020603050405020304" pitchFamily="18" charset="0"/>
                <a:cs typeface="Times New Roman" panose="02020603050405020304" pitchFamily="18" charset="0"/>
              </a:rPr>
              <a:t>c. </a:t>
            </a:r>
            <a:r>
              <a:rPr lang="en-US" sz="3600" b="1" dirty="0" err="1" smtClean="0">
                <a:solidFill>
                  <a:schemeClr val="accent5"/>
                </a:solidFill>
                <a:latin typeface="Times New Roman" panose="02020603050405020304" pitchFamily="18" charset="0"/>
                <a:cs typeface="Times New Roman" panose="02020603050405020304" pitchFamily="18" charset="0"/>
              </a:rPr>
              <a:t>Tác</a:t>
            </a:r>
            <a:r>
              <a:rPr lang="en-US" sz="3600" b="1" dirty="0" smtClean="0">
                <a:solidFill>
                  <a:schemeClr val="accent5"/>
                </a:solidFill>
                <a:latin typeface="Times New Roman" panose="02020603050405020304" pitchFamily="18" charset="0"/>
                <a:cs typeface="Times New Roman" panose="02020603050405020304" pitchFamily="18" charset="0"/>
              </a:rPr>
              <a:t> </a:t>
            </a:r>
            <a:r>
              <a:rPr lang="en-US" sz="3600" b="1" dirty="0" err="1" smtClean="0">
                <a:solidFill>
                  <a:schemeClr val="accent5"/>
                </a:solidFill>
                <a:latin typeface="Times New Roman" panose="02020603050405020304" pitchFamily="18" charset="0"/>
                <a:cs typeface="Times New Roman" panose="02020603050405020304" pitchFamily="18" charset="0"/>
              </a:rPr>
              <a:t>động</a:t>
            </a:r>
            <a:endParaRPr lang="en-US" sz="3600" b="1" dirty="0">
              <a:solidFill>
                <a:schemeClr val="accent5"/>
              </a:solidFill>
              <a:latin typeface="Times New Roman" panose="02020603050405020304" pitchFamily="18" charset="0"/>
              <a:cs typeface="Times New Roman" panose="02020603050405020304" pitchFamily="18" charset="0"/>
            </a:endParaRPr>
          </a:p>
        </p:txBody>
      </p:sp>
      <p:sp>
        <p:nvSpPr>
          <p:cNvPr id="8" name="Rectangle 9">
            <a:extLst>
              <a:ext uri="{FF2B5EF4-FFF2-40B4-BE49-F238E27FC236}">
                <a16:creationId xmlns:a16="http://schemas.microsoft.com/office/drawing/2014/main" id="{CDCD399E-7E97-47DE-B3C2-C6AF8DC61C62}"/>
              </a:ext>
            </a:extLst>
          </p:cNvPr>
          <p:cNvSpPr>
            <a:spLocks noChangeArrowheads="1"/>
          </p:cNvSpPr>
          <p:nvPr/>
        </p:nvSpPr>
        <p:spPr bwMode="auto">
          <a:xfrm>
            <a:off x="1405547" y="2721153"/>
            <a:ext cx="10140994"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fontAlgn="base">
              <a:lnSpc>
                <a:spcPct val="150000"/>
              </a:lnSpc>
              <a:spcBef>
                <a:spcPct val="0"/>
              </a:spcBef>
              <a:spcAft>
                <a:spcPct val="0"/>
              </a:spcAft>
              <a:buFontTx/>
              <a:buNone/>
            </a:pPr>
            <a:r>
              <a:rPr lang="pt-BR" altLang="en-US" sz="3600" dirty="0" smtClean="0">
                <a:solidFill>
                  <a:schemeClr val="tx1">
                    <a:lumMod val="50000"/>
                  </a:schemeClr>
                </a:solidFill>
                <a:latin typeface="Times New Roman" panose="02020603050405020304" pitchFamily="18" charset="0"/>
                <a:cs typeface="Times New Roman" panose="02020603050405020304" pitchFamily="18" charset="0"/>
              </a:rPr>
              <a:t>- Thiên Chúa giáo bị phân hóa </a:t>
            </a:r>
            <a:r>
              <a:rPr lang="pt-BR" altLang="en-US" sz="3600" dirty="0">
                <a:solidFill>
                  <a:schemeClr val="tx1">
                    <a:lumMod val="50000"/>
                  </a:schemeClr>
                </a:solidFill>
                <a:latin typeface="Times New Roman" panose="02020603050405020304" pitchFamily="18" charset="0"/>
                <a:cs typeface="Times New Roman" panose="02020603050405020304" pitchFamily="18" charset="0"/>
              </a:rPr>
              <a:t>thành hai giáo phái: Cựu giáo (Thiên Chúa </a:t>
            </a:r>
            <a:r>
              <a:rPr lang="pt-BR" altLang="en-US" sz="3600" dirty="0" smtClean="0">
                <a:solidFill>
                  <a:schemeClr val="tx1">
                    <a:lumMod val="50000"/>
                  </a:schemeClr>
                </a:solidFill>
                <a:latin typeface="Times New Roman" panose="02020603050405020304" pitchFamily="18" charset="0"/>
                <a:cs typeface="Times New Roman" panose="02020603050405020304" pitchFamily="18" charset="0"/>
              </a:rPr>
              <a:t>giáo) </a:t>
            </a:r>
            <a:r>
              <a:rPr lang="pt-BR" altLang="en-US" sz="3600" dirty="0">
                <a:solidFill>
                  <a:schemeClr val="tx1">
                    <a:lumMod val="50000"/>
                  </a:schemeClr>
                </a:solidFill>
                <a:latin typeface="Times New Roman" panose="02020603050405020304" pitchFamily="18" charset="0"/>
                <a:cs typeface="Times New Roman" panose="02020603050405020304" pitchFamily="18" charset="0"/>
              </a:rPr>
              <a:t>và Tân giáo </a:t>
            </a:r>
            <a:r>
              <a:rPr lang="pt-BR" altLang="en-US" sz="3600" dirty="0" smtClean="0">
                <a:solidFill>
                  <a:schemeClr val="tx1">
                    <a:lumMod val="50000"/>
                  </a:schemeClr>
                </a:solidFill>
                <a:latin typeface="Times New Roman" panose="02020603050405020304" pitchFamily="18" charset="0"/>
                <a:cs typeface="Times New Roman" panose="02020603050405020304" pitchFamily="18" charset="0"/>
              </a:rPr>
              <a:t>(Tin lành.</a:t>
            </a:r>
            <a:endParaRPr lang="pt-BR" altLang="en-US" sz="3600" dirty="0">
              <a:solidFill>
                <a:schemeClr val="tx1">
                  <a:lumMod val="50000"/>
                </a:schemeClr>
              </a:solidFill>
              <a:latin typeface="Times New Roman" panose="02020603050405020304" pitchFamily="18" charset="0"/>
              <a:cs typeface="Times New Roman" panose="02020603050405020304" pitchFamily="18" charset="0"/>
            </a:endParaRPr>
          </a:p>
          <a:p>
            <a:pPr algn="just" fontAlgn="base">
              <a:lnSpc>
                <a:spcPct val="150000"/>
              </a:lnSpc>
              <a:spcBef>
                <a:spcPct val="0"/>
              </a:spcBef>
              <a:spcAft>
                <a:spcPct val="0"/>
              </a:spcAft>
              <a:buFontTx/>
              <a:buNone/>
            </a:pPr>
            <a:r>
              <a:rPr lang="pt-BR" altLang="en-US" sz="3600" dirty="0">
                <a:solidFill>
                  <a:schemeClr val="tx1">
                    <a:lumMod val="50000"/>
                  </a:schemeClr>
                </a:solidFill>
                <a:latin typeface="Times New Roman" panose="02020603050405020304" pitchFamily="18" charset="0"/>
                <a:cs typeface="Times New Roman" panose="02020603050405020304" pitchFamily="18" charset="0"/>
              </a:rPr>
              <a:t>- Tạo tiền đề và làm bùng lên cuộc chiến tranh nông dân ở Đức.</a:t>
            </a:r>
          </a:p>
        </p:txBody>
      </p:sp>
    </p:spTree>
    <p:extLst>
      <p:ext uri="{BB962C8B-B14F-4D97-AF65-F5344CB8AC3E}">
        <p14:creationId xmlns:p14="http://schemas.microsoft.com/office/powerpoint/2010/main" val="89611326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p:cNvSpPr/>
          <p:nvPr/>
        </p:nvSpPr>
        <p:spPr>
          <a:xfrm>
            <a:off x="3999796" y="528138"/>
            <a:ext cx="7677150" cy="5334000"/>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8" name="Picture 13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31" y="948"/>
            <a:ext cx="12187269" cy="6858767"/>
          </a:xfrm>
          <a:prstGeom prst="rect">
            <a:avLst/>
          </a:prstGeom>
        </p:spPr>
      </p:pic>
      <p:pic>
        <p:nvPicPr>
          <p:cNvPr id="124" name="den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58199" y="739513"/>
            <a:ext cx="2651990" cy="2651990"/>
          </a:xfrm>
          <a:prstGeom prst="rect">
            <a:avLst/>
          </a:prstGeom>
        </p:spPr>
      </p:pic>
      <p:pic>
        <p:nvPicPr>
          <p:cNvPr id="125" name="den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54326" y="1090663"/>
            <a:ext cx="2639810" cy="2639810"/>
          </a:xfrm>
          <a:prstGeom prst="rect">
            <a:avLst/>
          </a:prstGeom>
        </p:spPr>
      </p:pic>
      <p:pic>
        <p:nvPicPr>
          <p:cNvPr id="126" name="den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30378" y="738002"/>
            <a:ext cx="2639810" cy="2645893"/>
          </a:xfrm>
          <a:prstGeom prst="rect">
            <a:avLst/>
          </a:prstGeom>
        </p:spPr>
      </p:pic>
      <p:pic>
        <p:nvPicPr>
          <p:cNvPr id="127" name="den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05959" y="3020060"/>
            <a:ext cx="2651990" cy="2651990"/>
          </a:xfrm>
          <a:prstGeom prst="rect">
            <a:avLst/>
          </a:prstGeom>
        </p:spPr>
      </p:pic>
      <p:pic>
        <p:nvPicPr>
          <p:cNvPr id="128" name="den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00992" y="3371485"/>
            <a:ext cx="2639810" cy="2639810"/>
          </a:xfrm>
          <a:prstGeom prst="rect">
            <a:avLst/>
          </a:prstGeom>
        </p:spPr>
      </p:pic>
      <p:pic>
        <p:nvPicPr>
          <p:cNvPr id="129" name="den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874994" y="3018790"/>
            <a:ext cx="2651990" cy="2651990"/>
          </a:xfrm>
          <a:prstGeom prst="rect">
            <a:avLst/>
          </a:prstGeom>
        </p:spPr>
      </p:pic>
      <p:pic>
        <p:nvPicPr>
          <p:cNvPr id="146" name="Picture 14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91968" y="1101452"/>
            <a:ext cx="1168595" cy="1168595"/>
          </a:xfrm>
          <a:prstGeom prst="rect">
            <a:avLst/>
          </a:prstGeom>
        </p:spPr>
      </p:pic>
      <p:pic>
        <p:nvPicPr>
          <p:cNvPr id="147" name="Picture 14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2703" y="883975"/>
            <a:ext cx="1061107" cy="1061107"/>
          </a:xfrm>
          <a:prstGeom prst="rect">
            <a:avLst/>
          </a:prstGeom>
        </p:spPr>
      </p:pic>
      <p:pic>
        <p:nvPicPr>
          <p:cNvPr id="148" name="Picture 14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888250" y="1738168"/>
            <a:ext cx="1127571" cy="1127571"/>
          </a:xfrm>
          <a:prstGeom prst="rect">
            <a:avLst/>
          </a:prstGeom>
        </p:spPr>
      </p:pic>
      <p:pic>
        <p:nvPicPr>
          <p:cNvPr id="149" name="Picture 14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04691" y="-974833"/>
            <a:ext cx="1761897" cy="6059949"/>
          </a:xfrm>
          <a:prstGeom prst="rect">
            <a:avLst/>
          </a:prstGeom>
        </p:spPr>
      </p:pic>
      <p:pic>
        <p:nvPicPr>
          <p:cNvPr id="150" name="Picture 14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237939" y="5085116"/>
            <a:ext cx="647700" cy="904875"/>
          </a:xfrm>
          <a:prstGeom prst="rect">
            <a:avLst/>
          </a:prstGeom>
        </p:spPr>
      </p:pic>
      <p:pic>
        <p:nvPicPr>
          <p:cNvPr id="159" name="Picture 158">
            <a:hlinkClick r:id="rId18" action="ppaction://hlinksldjump"/>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633511" y="5754256"/>
            <a:ext cx="1180821" cy="998220"/>
          </a:xfrm>
          <a:prstGeom prst="rect">
            <a:avLst/>
          </a:prstGeom>
        </p:spPr>
      </p:pic>
      <p:pic>
        <p:nvPicPr>
          <p:cNvPr id="4" name="vuideho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12703" y="-671549"/>
            <a:ext cx="609600" cy="609600"/>
          </a:xfrm>
          <a:prstGeom prst="rect">
            <a:avLst/>
          </a:prstGeom>
        </p:spPr>
      </p:pic>
      <p:pic>
        <p:nvPicPr>
          <p:cNvPr id="139" name="mau1">
            <a:hlinkClick r:id="rId21" action="ppaction://hlinksldjump"/>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658199" y="739513"/>
            <a:ext cx="2651990" cy="2651990"/>
          </a:xfrm>
          <a:prstGeom prst="rect">
            <a:avLst/>
          </a:prstGeom>
        </p:spPr>
      </p:pic>
      <p:pic>
        <p:nvPicPr>
          <p:cNvPr id="140" name="mau2">
            <a:hlinkClick r:id="rId23" action="ppaction://hlinksldjump"/>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6954326" y="1090663"/>
            <a:ext cx="2633741" cy="2639810"/>
          </a:xfrm>
          <a:prstGeom prst="rect">
            <a:avLst/>
          </a:prstGeom>
        </p:spPr>
      </p:pic>
      <p:pic>
        <p:nvPicPr>
          <p:cNvPr id="141" name="mau3">
            <a:hlinkClick r:id="rId25" action="ppaction://hlinksldjump"/>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9230378" y="738002"/>
            <a:ext cx="2639810" cy="2639810"/>
          </a:xfrm>
          <a:prstGeom prst="rect">
            <a:avLst/>
          </a:prstGeom>
        </p:spPr>
      </p:pic>
      <p:pic>
        <p:nvPicPr>
          <p:cNvPr id="142" name="mau4">
            <a:hlinkClick r:id="rId27" action="ppaction://hlinksldjump"/>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4305959" y="3020060"/>
            <a:ext cx="2651990" cy="2651990"/>
          </a:xfrm>
          <a:prstGeom prst="rect">
            <a:avLst/>
          </a:prstGeom>
        </p:spPr>
      </p:pic>
      <p:pic>
        <p:nvPicPr>
          <p:cNvPr id="143" name="mau5">
            <a:hlinkClick r:id="rId29" action="ppaction://hlinksldjump"/>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6600992" y="3381011"/>
            <a:ext cx="2633741" cy="2639810"/>
          </a:xfrm>
          <a:prstGeom prst="rect">
            <a:avLst/>
          </a:prstGeom>
        </p:spPr>
      </p:pic>
      <p:pic>
        <p:nvPicPr>
          <p:cNvPr id="144" name="mau6">
            <a:hlinkClick r:id="rId31" action="ppaction://hlinksldjump"/>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8874994" y="3018790"/>
            <a:ext cx="2651990" cy="2651990"/>
          </a:xfrm>
          <a:prstGeom prst="rect">
            <a:avLst/>
          </a:prstGeom>
        </p:spPr>
      </p:pic>
    </p:spTree>
    <p:extLst>
      <p:ext uri="{BB962C8B-B14F-4D97-AF65-F5344CB8AC3E}">
        <p14:creationId xmlns:p14="http://schemas.microsoft.com/office/powerpoint/2010/main" val="2907955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75" fill="hold">
                                          <p:stCondLst>
                                            <p:cond delay="0"/>
                                          </p:stCondLst>
                                        </p:cTn>
                                        <p:tgtEl>
                                          <p:spTgt spid="149"/>
                                        </p:tgtEl>
                                        <p:attrNameLst>
                                          <p:attrName>r</p:attrName>
                                        </p:attrNameLst>
                                      </p:cBhvr>
                                    </p:animRot>
                                    <p:animRot by="-240000">
                                      <p:cBhvr>
                                        <p:cTn id="7" dur="550" fill="hold">
                                          <p:stCondLst>
                                            <p:cond delay="550"/>
                                          </p:stCondLst>
                                        </p:cTn>
                                        <p:tgtEl>
                                          <p:spTgt spid="149"/>
                                        </p:tgtEl>
                                        <p:attrNameLst>
                                          <p:attrName>r</p:attrName>
                                        </p:attrNameLst>
                                      </p:cBhvr>
                                    </p:animRot>
                                    <p:animRot by="240000">
                                      <p:cBhvr>
                                        <p:cTn id="8" dur="550" fill="hold">
                                          <p:stCondLst>
                                            <p:cond delay="1100"/>
                                          </p:stCondLst>
                                        </p:cTn>
                                        <p:tgtEl>
                                          <p:spTgt spid="149"/>
                                        </p:tgtEl>
                                        <p:attrNameLst>
                                          <p:attrName>r</p:attrName>
                                        </p:attrNameLst>
                                      </p:cBhvr>
                                    </p:animRot>
                                    <p:animRot by="-240000">
                                      <p:cBhvr>
                                        <p:cTn id="9" dur="550" fill="hold">
                                          <p:stCondLst>
                                            <p:cond delay="1650"/>
                                          </p:stCondLst>
                                        </p:cTn>
                                        <p:tgtEl>
                                          <p:spTgt spid="149"/>
                                        </p:tgtEl>
                                        <p:attrNameLst>
                                          <p:attrName>r</p:attrName>
                                        </p:attrNameLst>
                                      </p:cBhvr>
                                    </p:animRot>
                                    <p:animRot by="120000">
                                      <p:cBhvr>
                                        <p:cTn id="10" dur="550" fill="hold">
                                          <p:stCondLst>
                                            <p:cond delay="2200"/>
                                          </p:stCondLst>
                                        </p:cTn>
                                        <p:tgtEl>
                                          <p:spTgt spid="149"/>
                                        </p:tgtEl>
                                        <p:attrNameLst>
                                          <p:attrName>r</p:attrName>
                                        </p:attrNameLst>
                                      </p:cBhvr>
                                    </p:animRot>
                                  </p:childTnLst>
                                </p:cTn>
                              </p:par>
                              <p:par>
                                <p:cTn id="11" presetID="1" presetClass="mediacall" presetSubtype="0" fill="hold" nodeType="withEffect">
                                  <p:stCondLst>
                                    <p:cond delay="0"/>
                                  </p:stCondLst>
                                  <p:childTnLst>
                                    <p:cmd type="call" cmd="playFrom(0.0)">
                                      <p:cBhvr>
                                        <p:cTn id="12" dur="605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24"/>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24"/>
                                        </p:tgtEl>
                                      </p:cBhvr>
                                    </p:animEffect>
                                    <p:set>
                                      <p:cBhvr>
                                        <p:cTn id="18" dur="1" fill="hold">
                                          <p:stCondLst>
                                            <p:cond delay="499"/>
                                          </p:stCondLst>
                                        </p:cTn>
                                        <p:tgtEl>
                                          <p:spTgt spid="124"/>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4"/>
                  </p:tgtEl>
                </p:cond>
              </p:nextCondLst>
            </p:seq>
            <p:seq concurrent="1" nextAc="seek">
              <p:cTn id="19" restart="whenNotActive" fill="hold" evtFilter="cancelBubble" nodeType="interactiveSeq">
                <p:stCondLst>
                  <p:cond evt="onClick" delay="0">
                    <p:tgtEl>
                      <p:spTgt spid="125"/>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125"/>
                                        </p:tgtEl>
                                      </p:cBhvr>
                                    </p:animEffect>
                                    <p:set>
                                      <p:cBhvr>
                                        <p:cTn id="24" dur="1" fill="hold">
                                          <p:stCondLst>
                                            <p:cond delay="499"/>
                                          </p:stCondLst>
                                        </p:cTn>
                                        <p:tgtEl>
                                          <p:spTgt spid="125"/>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5"/>
                  </p:tgtEl>
                </p:cond>
              </p:nextCondLst>
            </p:seq>
            <p:seq concurrent="1" nextAc="seek">
              <p:cTn id="25" restart="whenNotActive" fill="hold" evtFilter="cancelBubble" nodeType="interactiveSeq">
                <p:stCondLst>
                  <p:cond evt="onClick" delay="0">
                    <p:tgtEl>
                      <p:spTgt spid="126"/>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26"/>
                                        </p:tgtEl>
                                      </p:cBhvr>
                                    </p:animEffect>
                                    <p:set>
                                      <p:cBhvr>
                                        <p:cTn id="30" dur="1" fill="hold">
                                          <p:stCondLst>
                                            <p:cond delay="499"/>
                                          </p:stCondLst>
                                        </p:cTn>
                                        <p:tgtEl>
                                          <p:spTgt spid="126"/>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6"/>
                  </p:tgtEl>
                </p:cond>
              </p:nextCondLst>
            </p:seq>
            <p:seq concurrent="1" nextAc="seek">
              <p:cTn id="31" restart="whenNotActive" fill="hold" evtFilter="cancelBubble" nodeType="interactiveSeq">
                <p:stCondLst>
                  <p:cond evt="onClick" delay="0">
                    <p:tgtEl>
                      <p:spTgt spid="127"/>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27"/>
                                        </p:tgtEl>
                                      </p:cBhvr>
                                    </p:animEffect>
                                    <p:set>
                                      <p:cBhvr>
                                        <p:cTn id="36" dur="1" fill="hold">
                                          <p:stCondLst>
                                            <p:cond delay="499"/>
                                          </p:stCondLst>
                                        </p:cTn>
                                        <p:tgtEl>
                                          <p:spTgt spid="127"/>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7"/>
                  </p:tgtEl>
                </p:cond>
              </p:nextCondLst>
            </p:seq>
            <p:seq concurrent="1" nextAc="seek">
              <p:cTn id="37" restart="whenNotActive" fill="hold" evtFilter="cancelBubble" nodeType="interactiveSeq">
                <p:stCondLst>
                  <p:cond evt="onClick" delay="0">
                    <p:tgtEl>
                      <p:spTgt spid="128"/>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28"/>
                                        </p:tgtEl>
                                      </p:cBhvr>
                                    </p:animEffect>
                                    <p:set>
                                      <p:cBhvr>
                                        <p:cTn id="42" dur="1" fill="hold">
                                          <p:stCondLst>
                                            <p:cond delay="499"/>
                                          </p:stCondLst>
                                        </p:cTn>
                                        <p:tgtEl>
                                          <p:spTgt spid="128"/>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8"/>
                  </p:tgtEl>
                </p:cond>
              </p:nextCondLst>
            </p:seq>
            <p:seq concurrent="1" nextAc="seek">
              <p:cTn id="43" restart="whenNotActive" fill="hold" evtFilter="cancelBubble" nodeType="interactiveSeq">
                <p:stCondLst>
                  <p:cond evt="onClick" delay="0">
                    <p:tgtEl>
                      <p:spTgt spid="129"/>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129"/>
                                        </p:tgtEl>
                                      </p:cBhvr>
                                    </p:animEffect>
                                    <p:set>
                                      <p:cBhvr>
                                        <p:cTn id="48" dur="1" fill="hold">
                                          <p:stCondLst>
                                            <p:cond delay="499"/>
                                          </p:stCondLst>
                                        </p:cTn>
                                        <p:tgtEl>
                                          <p:spTgt spid="129"/>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9"/>
                  </p:tgtEl>
                </p:cond>
              </p:nextCondLst>
            </p:seq>
            <p:seq concurrent="1" nextAc="seek">
              <p:cTn id="49" restart="whenNotActive" fill="hold" evtFilter="cancelBubble" nodeType="interactiveSeq">
                <p:stCondLst>
                  <p:cond evt="onClick" delay="0">
                    <p:tgtEl>
                      <p:spTgt spid="139"/>
                    </p:tgtEl>
                  </p:cond>
                </p:stCondLst>
                <p:endSync evt="end" delay="0">
                  <p:rtn val="all"/>
                </p:endSync>
                <p:childTnLst>
                  <p:par>
                    <p:cTn id="50" fill="hold">
                      <p:stCondLst>
                        <p:cond delay="0"/>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139"/>
                                        </p:tgtEl>
                                      </p:cBhvr>
                                    </p:animEffect>
                                    <p:set>
                                      <p:cBhvr>
                                        <p:cTn id="54" dur="1" fill="hold">
                                          <p:stCondLst>
                                            <p:cond delay="499"/>
                                          </p:stCondLst>
                                        </p:cTn>
                                        <p:tgtEl>
                                          <p:spTgt spid="139"/>
                                        </p:tgtEl>
                                        <p:attrNameLst>
                                          <p:attrName>style.visibility</p:attrName>
                                        </p:attrNameLst>
                                      </p:cBhvr>
                                      <p:to>
                                        <p:strVal val="hidden"/>
                                      </p:to>
                                    </p:set>
                                  </p:childTnLst>
                                </p:cTn>
                              </p:par>
                            </p:childTnLst>
                          </p:cTn>
                        </p:par>
                      </p:childTnLst>
                    </p:cTn>
                  </p:par>
                </p:childTnLst>
              </p:cTn>
              <p:nextCondLst>
                <p:cond evt="onClick" delay="0">
                  <p:tgtEl>
                    <p:spTgt spid="139"/>
                  </p:tgtEl>
                </p:cond>
              </p:nextCondLst>
            </p:seq>
            <p:seq concurrent="1" nextAc="seek">
              <p:cTn id="55" restart="whenNotActive" fill="hold" evtFilter="cancelBubble" nodeType="interactiveSeq">
                <p:stCondLst>
                  <p:cond evt="onClick" delay="0">
                    <p:tgtEl>
                      <p:spTgt spid="140"/>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140"/>
                                        </p:tgtEl>
                                      </p:cBhvr>
                                    </p:animEffect>
                                    <p:set>
                                      <p:cBhvr>
                                        <p:cTn id="60" dur="1" fill="hold">
                                          <p:stCondLst>
                                            <p:cond delay="499"/>
                                          </p:stCondLst>
                                        </p:cTn>
                                        <p:tgtEl>
                                          <p:spTgt spid="140"/>
                                        </p:tgtEl>
                                        <p:attrNameLst>
                                          <p:attrName>style.visibility</p:attrName>
                                        </p:attrNameLst>
                                      </p:cBhvr>
                                      <p:to>
                                        <p:strVal val="hidden"/>
                                      </p:to>
                                    </p:set>
                                  </p:childTnLst>
                                </p:cTn>
                              </p:par>
                            </p:childTnLst>
                          </p:cTn>
                        </p:par>
                      </p:childTnLst>
                    </p:cTn>
                  </p:par>
                </p:childTnLst>
              </p:cTn>
              <p:nextCondLst>
                <p:cond evt="onClick" delay="0">
                  <p:tgtEl>
                    <p:spTgt spid="140"/>
                  </p:tgtEl>
                </p:cond>
              </p:nextCondLst>
            </p:seq>
            <p:seq concurrent="1" nextAc="seek">
              <p:cTn id="61" restart="whenNotActive" fill="hold" evtFilter="cancelBubble" nodeType="interactiveSeq">
                <p:stCondLst>
                  <p:cond evt="onClick" delay="0">
                    <p:tgtEl>
                      <p:spTgt spid="141"/>
                    </p:tgtEl>
                  </p:cond>
                </p:stCondLst>
                <p:endSync evt="end" delay="0">
                  <p:rtn val="all"/>
                </p:endSync>
                <p:childTnLst>
                  <p:par>
                    <p:cTn id="62" fill="hold">
                      <p:stCondLst>
                        <p:cond delay="0"/>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141"/>
                                        </p:tgtEl>
                                      </p:cBhvr>
                                    </p:animEffect>
                                    <p:set>
                                      <p:cBhvr>
                                        <p:cTn id="66" dur="1" fill="hold">
                                          <p:stCondLst>
                                            <p:cond delay="499"/>
                                          </p:stCondLst>
                                        </p:cTn>
                                        <p:tgtEl>
                                          <p:spTgt spid="141"/>
                                        </p:tgtEl>
                                        <p:attrNameLst>
                                          <p:attrName>style.visibility</p:attrName>
                                        </p:attrNameLst>
                                      </p:cBhvr>
                                      <p:to>
                                        <p:strVal val="hidden"/>
                                      </p:to>
                                    </p:set>
                                  </p:childTnLst>
                                </p:cTn>
                              </p:par>
                            </p:childTnLst>
                          </p:cTn>
                        </p:par>
                      </p:childTnLst>
                    </p:cTn>
                  </p:par>
                </p:childTnLst>
              </p:cTn>
              <p:nextCondLst>
                <p:cond evt="onClick" delay="0">
                  <p:tgtEl>
                    <p:spTgt spid="141"/>
                  </p:tgtEl>
                </p:cond>
              </p:nextCondLst>
            </p:seq>
            <p:seq concurrent="1" nextAc="seek">
              <p:cTn id="67" restart="whenNotActive" fill="hold" evtFilter="cancelBubble" nodeType="interactiveSeq">
                <p:stCondLst>
                  <p:cond evt="onClick" delay="0">
                    <p:tgtEl>
                      <p:spTgt spid="142"/>
                    </p:tgtEl>
                  </p:cond>
                </p:stCondLst>
                <p:endSync evt="end" delay="0">
                  <p:rtn val="all"/>
                </p:endSync>
                <p:childTnLst>
                  <p:par>
                    <p:cTn id="68" fill="hold">
                      <p:stCondLst>
                        <p:cond delay="0"/>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142"/>
                                        </p:tgtEl>
                                      </p:cBhvr>
                                    </p:animEffect>
                                    <p:set>
                                      <p:cBhvr>
                                        <p:cTn id="72" dur="1" fill="hold">
                                          <p:stCondLst>
                                            <p:cond delay="499"/>
                                          </p:stCondLst>
                                        </p:cTn>
                                        <p:tgtEl>
                                          <p:spTgt spid="142"/>
                                        </p:tgtEl>
                                        <p:attrNameLst>
                                          <p:attrName>style.visibility</p:attrName>
                                        </p:attrNameLst>
                                      </p:cBhvr>
                                      <p:to>
                                        <p:strVal val="hidden"/>
                                      </p:to>
                                    </p:set>
                                  </p:childTnLst>
                                </p:cTn>
                              </p:par>
                            </p:childTnLst>
                          </p:cTn>
                        </p:par>
                      </p:childTnLst>
                    </p:cTn>
                  </p:par>
                </p:childTnLst>
              </p:cTn>
              <p:nextCondLst>
                <p:cond evt="onClick" delay="0">
                  <p:tgtEl>
                    <p:spTgt spid="142"/>
                  </p:tgtEl>
                </p:cond>
              </p:nextCondLst>
            </p:seq>
            <p:seq concurrent="1" nextAc="seek">
              <p:cTn id="73" restart="whenNotActive" fill="hold" evtFilter="cancelBubble" nodeType="interactiveSeq">
                <p:stCondLst>
                  <p:cond evt="onClick" delay="0">
                    <p:tgtEl>
                      <p:spTgt spid="143"/>
                    </p:tgtEl>
                  </p:cond>
                </p:stCondLst>
                <p:endSync evt="end" delay="0">
                  <p:rtn val="all"/>
                </p:endSync>
                <p:childTnLst>
                  <p:par>
                    <p:cTn id="74" fill="hold">
                      <p:stCondLst>
                        <p:cond delay="0"/>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143"/>
                                        </p:tgtEl>
                                      </p:cBhvr>
                                    </p:animEffect>
                                    <p:set>
                                      <p:cBhvr>
                                        <p:cTn id="78" dur="1" fill="hold">
                                          <p:stCondLst>
                                            <p:cond delay="499"/>
                                          </p:stCondLst>
                                        </p:cTn>
                                        <p:tgtEl>
                                          <p:spTgt spid="143"/>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79" restart="whenNotActive" fill="hold" evtFilter="cancelBubble" nodeType="interactiveSeq">
                <p:stCondLst>
                  <p:cond evt="onClick" delay="0">
                    <p:tgtEl>
                      <p:spTgt spid="144"/>
                    </p:tgtEl>
                  </p:cond>
                </p:stCondLst>
                <p:endSync evt="end" delay="0">
                  <p:rtn val="all"/>
                </p:endSync>
                <p:childTnLst>
                  <p:par>
                    <p:cTn id="80" fill="hold">
                      <p:stCondLst>
                        <p:cond delay="0"/>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144"/>
                                        </p:tgtEl>
                                      </p:cBhvr>
                                    </p:animEffect>
                                    <p:set>
                                      <p:cBhvr>
                                        <p:cTn id="84" dur="1" fill="hold">
                                          <p:stCondLst>
                                            <p:cond delay="499"/>
                                          </p:stCondLst>
                                        </p:cTn>
                                        <p:tgtEl>
                                          <p:spTgt spid="144"/>
                                        </p:tgtEl>
                                        <p:attrNameLst>
                                          <p:attrName>style.visibility</p:attrName>
                                        </p:attrNameLst>
                                      </p:cBhvr>
                                      <p:to>
                                        <p:strVal val="hidden"/>
                                      </p:to>
                                    </p:set>
                                  </p:childTnLst>
                                </p:cTn>
                              </p:par>
                            </p:childTnLst>
                          </p:cTn>
                        </p:par>
                      </p:childTnLst>
                    </p:cTn>
                  </p:par>
                </p:childTnLst>
              </p:cTn>
              <p:nextCondLst>
                <p:cond evt="onClick" delay="0">
                  <p:tgtEl>
                    <p:spTgt spid="144"/>
                  </p:tgtEl>
                </p:cond>
              </p:nextCondLst>
            </p:seq>
            <p:audio>
              <p:cMediaNode vol="80000">
                <p:cTn id="85" fill="hold" display="0">
                  <p:stCondLst>
                    <p:cond delay="indefinite"/>
                  </p:stCondLst>
                  <p:endCondLst>
                    <p:cond evt="onStopAudio" delay="0">
                      <p:tgtEl>
                        <p:sldTgt/>
                      </p:tgtEl>
                    </p:cond>
                  </p:endCondLst>
                </p:cTn>
                <p:tgtEl>
                  <p:spTgt spid="4"/>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Curved Down Ribbon 1"/>
          <p:cNvSpPr/>
          <p:nvPr/>
        </p:nvSpPr>
        <p:spPr>
          <a:xfrm>
            <a:off x="3173506" y="1703294"/>
            <a:ext cx="6131859" cy="1900518"/>
          </a:xfrm>
          <a:prstGeom prst="ellipseRibb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smtClean="0">
                <a:solidFill>
                  <a:schemeClr val="tx1"/>
                </a:solidFill>
                <a:latin typeface="Times New Roman" panose="02020603050405020304" pitchFamily="18" charset="0"/>
                <a:cs typeface="Times New Roman" panose="02020603050405020304" pitchFamily="18" charset="0"/>
              </a:rPr>
              <a:t>LUYỆN TẬP</a:t>
            </a:r>
            <a:endParaRPr lang="en-US"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5827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94" descr="Digit 180"/>
          <p:cNvPicPr>
            <a:picLocks noChangeAspect="1" noChangeArrowheads="1" noCrop="1"/>
          </p:cNvPicPr>
          <p:nvPr/>
        </p:nvPicPr>
        <p:blipFill>
          <a:blip r:embed="rId4">
            <a:grayscl/>
            <a:biLevel thresh="50000"/>
            <a:extLst>
              <a:ext uri="{28A0092B-C50C-407E-A947-70E740481C1C}">
                <a14:useLocalDpi xmlns:a14="http://schemas.microsoft.com/office/drawing/2010/main" val="0"/>
              </a:ext>
            </a:extLst>
          </a:blip>
          <a:srcRect/>
          <a:stretch>
            <a:fillRect/>
          </a:stretch>
        </p:blipFill>
        <p:spPr bwMode="auto">
          <a:xfrm>
            <a:off x="4103913" y="4073433"/>
            <a:ext cx="3886200" cy="1295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p:spPr>
      </p:pic>
      <p:sp>
        <p:nvSpPr>
          <p:cNvPr id="6" name="Down Ribbon 5"/>
          <p:cNvSpPr/>
          <p:nvPr/>
        </p:nvSpPr>
        <p:spPr>
          <a:xfrm>
            <a:off x="679908" y="940526"/>
            <a:ext cx="10734210" cy="2521132"/>
          </a:xfrm>
          <a:prstGeom prst="ribb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err="1" smtClean="0">
                <a:solidFill>
                  <a:schemeClr val="tx1"/>
                </a:solidFill>
                <a:latin typeface="Times New Roman" panose="02020603050405020304" pitchFamily="18" charset="0"/>
                <a:cs typeface="Times New Roman" panose="02020603050405020304" pitchFamily="18" charset="0"/>
              </a:rPr>
              <a:t>Vẽ</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sơ</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đồ</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tư</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duy</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thể</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hiện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nét</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chính</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của</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phong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trào</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cải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cách</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tôn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giáo</a:t>
            </a:r>
            <a:endParaRPr lang="en-US" sz="2800" dirty="0" smtClean="0">
              <a:solidFill>
                <a:schemeClr val="tx1"/>
              </a:solidFill>
              <a:latin typeface="Times New Roman" panose="02020603050405020304" pitchFamily="18" charset="0"/>
              <a:cs typeface="Times New Roman" panose="02020603050405020304" pitchFamily="18" charset="0"/>
            </a:endParaRPr>
          </a:p>
          <a:p>
            <a:pPr algn="ctr"/>
            <a:r>
              <a:rPr lang="en-US" sz="2800" dirty="0" smtClean="0">
                <a:solidFill>
                  <a:srgbClr val="FF0000"/>
                </a:solidFill>
                <a:latin typeface="Times New Roman" panose="02020603050405020304" pitchFamily="18" charset="0"/>
                <a:cs typeface="Times New Roman" panose="02020603050405020304" pitchFamily="18" charset="0"/>
              </a:rPr>
              <a:t>(</a:t>
            </a:r>
            <a:r>
              <a:rPr lang="en-US" sz="2800" dirty="0" err="1" smtClean="0">
                <a:solidFill>
                  <a:srgbClr val="FF0000"/>
                </a:solidFill>
                <a:latin typeface="Times New Roman" panose="02020603050405020304" pitchFamily="18" charset="0"/>
                <a:cs typeface="Times New Roman" panose="02020603050405020304" pitchFamily="18" charset="0"/>
              </a:rPr>
              <a:t>nguyên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nhân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nội</a:t>
            </a:r>
            <a:r>
              <a:rPr lang="en-US" sz="2800" dirty="0" smtClean="0">
                <a:solidFill>
                  <a:srgbClr val="FF0000"/>
                </a:solidFill>
                <a:latin typeface="Times New Roman" panose="02020603050405020304" pitchFamily="18" charset="0"/>
                <a:cs typeface="Times New Roman" panose="02020603050405020304" pitchFamily="18" charset="0"/>
              </a:rPr>
              <a:t> dung, </a:t>
            </a:r>
            <a:r>
              <a:rPr lang="en-US" sz="2800" dirty="0" err="1" smtClean="0">
                <a:solidFill>
                  <a:srgbClr val="FF0000"/>
                </a:solidFill>
                <a:latin typeface="Times New Roman" panose="02020603050405020304" pitchFamily="18" charset="0"/>
                <a:cs typeface="Times New Roman" panose="02020603050405020304" pitchFamily="18" charset="0"/>
              </a:rPr>
              <a:t>tác</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động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đại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diện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tiêu</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biểu</a:t>
            </a:r>
            <a:r>
              <a:rPr lang="en-US" sz="2800" dirty="0" smtClean="0">
                <a:solidFill>
                  <a:srgbClr val="FF0000"/>
                </a:solidFill>
                <a:latin typeface="Times New Roman" panose="02020603050405020304" pitchFamily="18" charset="0"/>
                <a:cs typeface="Times New Roman" panose="02020603050405020304" pitchFamily="18" charset="0"/>
              </a:rPr>
              <a:t>).</a:t>
            </a:r>
            <a:endParaRPr lang="en-US" sz="2800" dirty="0" smtClean="0">
              <a:solidFill>
                <a:srgbClr val="FF0000"/>
              </a:solidFill>
              <a:latin typeface="Times New Roman" panose="02020603050405020304" pitchFamily="18" charset="0"/>
              <a:cs typeface="Times New Roman" panose="02020603050405020304" pitchFamily="18" charset="0"/>
            </a:endParaRPr>
          </a:p>
          <a:p>
            <a:pPr algn="ctr"/>
            <a:r>
              <a:rPr lang="en-US" sz="2800" dirty="0" smtClean="0">
                <a:solidFill>
                  <a:schemeClr val="tx1"/>
                </a:solidFill>
                <a:latin typeface="Times New Roman" panose="02020603050405020304" pitchFamily="18" charset="0"/>
                <a:cs typeface="Times New Roman" panose="02020603050405020304" pitchFamily="18" charset="0"/>
              </a:rPr>
              <a:t>(</a:t>
            </a:r>
            <a:r>
              <a:rPr lang="en-US" sz="2800" dirty="0" err="1">
                <a:solidFill>
                  <a:schemeClr val="tx1"/>
                </a:solidFill>
                <a:latin typeface="Times New Roman" panose="02020603050405020304" pitchFamily="18" charset="0"/>
                <a:cs typeface="Times New Roman" panose="02020603050405020304" pitchFamily="18" charset="0"/>
              </a:rPr>
              <a:t>T</a:t>
            </a:r>
            <a:r>
              <a:rPr lang="en-US" sz="2800" dirty="0" err="1" smtClean="0">
                <a:solidFill>
                  <a:schemeClr val="tx1"/>
                </a:solidFill>
                <a:latin typeface="Times New Roman" panose="02020603050405020304" pitchFamily="18" charset="0"/>
                <a:cs typeface="Times New Roman" panose="02020603050405020304" pitchFamily="18" charset="0"/>
              </a:rPr>
              <a:t>hời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gian</a:t>
            </a:r>
            <a:r>
              <a:rPr lang="en-US" sz="2800" dirty="0" smtClean="0">
                <a:solidFill>
                  <a:schemeClr val="tx1"/>
                </a:solidFill>
                <a:latin typeface="Times New Roman" panose="02020603050405020304" pitchFamily="18" charset="0"/>
                <a:cs typeface="Times New Roman" panose="02020603050405020304" pitchFamily="18" charset="0"/>
              </a:rPr>
              <a:t>: 3 </a:t>
            </a:r>
            <a:r>
              <a:rPr lang="en-US" sz="2800" dirty="0" err="1" smtClean="0">
                <a:solidFill>
                  <a:schemeClr val="tx1"/>
                </a:solidFill>
                <a:latin typeface="Times New Roman" panose="02020603050405020304" pitchFamily="18" charset="0"/>
                <a:cs typeface="Times New Roman" panose="02020603050405020304" pitchFamily="18" charset="0"/>
              </a:rPr>
              <a:t>phút</a:t>
            </a:r>
            <a:r>
              <a:rPr lang="en-US" sz="2800" dirty="0" smtClean="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5331264"/>
      </p:ext>
    </p:extLst>
  </p:cSld>
  <p:clrMapOvr>
    <a:masterClrMapping/>
  </p:clrMapOvr>
  <p:transition spd="med"/>
  <p:timing>
    <p:tnLst>
      <p:par>
        <p:cTn id="1" dur="indefinite" restart="never" fill="hold"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iterate type="lt">
                                    <p:tmPct val="0"/>
                                  </p:iterate>
                                  <p:childTnLst>
                                    <p:set>
                                      <p:cBhvr>
                                        <p:cTn id="6" dur="1" fill="hold">
                                          <p:stCondLst>
                                            <p:cond delay="0"/>
                                          </p:stCondLst>
                                        </p:cTn>
                                        <p:tgtEl>
                                          <p:spTgt spid="23"/>
                                        </p:tgtEl>
                                        <p:attrNameLst>
                                          <p:attrName>style.visibility</p:attrName>
                                        </p:attrNameLst>
                                      </p:cBhvr>
                                      <p:to>
                                        <p:strVal val="visible"/>
                                      </p:to>
                                    </p:set>
                                    <p:animEffect transition="in" filter="checkerboard(across)">
                                      <p:cBhvr>
                                        <p:cTn id="7" dur="500"/>
                                        <p:tgtEl>
                                          <p:spTgt spid="23"/>
                                        </p:tgtEl>
                                      </p:cBhvr>
                                    </p:animEffect>
                                  </p:childTnLst>
                                </p:cTn>
                              </p:par>
                              <p:par>
                                <p:cTn id="8" presetID="31" presetClass="exit" presetSubtype="0" fill="hold" nodeType="withEffect">
                                  <p:stCondLst>
                                    <p:cond delay="183000"/>
                                  </p:stCondLst>
                                  <p:iterate type="lt">
                                    <p:tmPct val="5000"/>
                                  </p:iterate>
                                  <p:childTnLst>
                                    <p:anim calcmode="lin" valueType="num">
                                      <p:cBhvr>
                                        <p:cTn id="9" dur="1000"/>
                                        <p:tgtEl>
                                          <p:spTgt spid="23"/>
                                        </p:tgtEl>
                                        <p:attrNameLst>
                                          <p:attrName>ppt_w</p:attrName>
                                        </p:attrNameLst>
                                      </p:cBhvr>
                                      <p:tavLst>
                                        <p:tav tm="0">
                                          <p:val>
                                            <p:strVal val="ppt_w"/>
                                          </p:val>
                                        </p:tav>
                                        <p:tav tm="100000">
                                          <p:val>
                                            <p:fltVal val="0"/>
                                          </p:val>
                                        </p:tav>
                                      </p:tavLst>
                                    </p:anim>
                                    <p:anim calcmode="lin" valueType="num">
                                      <p:cBhvr>
                                        <p:cTn id="10" dur="1000"/>
                                        <p:tgtEl>
                                          <p:spTgt spid="23"/>
                                        </p:tgtEl>
                                        <p:attrNameLst>
                                          <p:attrName>ppt_h</p:attrName>
                                        </p:attrNameLst>
                                      </p:cBhvr>
                                      <p:tavLst>
                                        <p:tav tm="0">
                                          <p:val>
                                            <p:strVal val="ppt_h"/>
                                          </p:val>
                                        </p:tav>
                                        <p:tav tm="100000">
                                          <p:val>
                                            <p:fltVal val="0"/>
                                          </p:val>
                                        </p:tav>
                                      </p:tavLst>
                                    </p:anim>
                                    <p:anim calcmode="lin" valueType="num">
                                      <p:cBhvr>
                                        <p:cTn id="11" dur="1000"/>
                                        <p:tgtEl>
                                          <p:spTgt spid="23"/>
                                        </p:tgtEl>
                                        <p:attrNameLst>
                                          <p:attrName>style.rotation</p:attrName>
                                        </p:attrNameLst>
                                      </p:cBhvr>
                                      <p:tavLst>
                                        <p:tav tm="0">
                                          <p:val>
                                            <p:fltVal val="0"/>
                                          </p:val>
                                        </p:tav>
                                        <p:tav tm="100000">
                                          <p:val>
                                            <p:fltVal val="90"/>
                                          </p:val>
                                        </p:tav>
                                      </p:tavLst>
                                    </p:anim>
                                    <p:animEffect transition="out" filter="fade">
                                      <p:cBhvr>
                                        <p:cTn id="12" dur="1000"/>
                                        <p:tgtEl>
                                          <p:spTgt spid="23"/>
                                        </p:tgtEl>
                                      </p:cBhvr>
                                    </p:animEffect>
                                    <p:set>
                                      <p:cBhvr>
                                        <p:cTn id="13" dur="1" fill="hold">
                                          <p:stCondLst>
                                            <p:cond delay="999"/>
                                          </p:stCondLst>
                                        </p:cTn>
                                        <p:tgtEl>
                                          <p:spTgt spid="23"/>
                                        </p:tgtEl>
                                        <p:attrNameLst>
                                          <p:attrName>style.visibility</p:attrName>
                                        </p:attrNameLst>
                                      </p:cBhvr>
                                      <p:to>
                                        <p:strVal val="hidden"/>
                                      </p:to>
                                    </p:set>
                                  </p:childTnLst>
                                  <p:subTnLst>
                                    <p:audio>
                                      <p:cMediaNode>
                                        <p:cTn display="0" masterRel="sameClick">
                                          <p:stCondLst>
                                            <p:cond evt="begin" delay="0">
                                              <p:tn val="8"/>
                                            </p:cond>
                                          </p:stCondLst>
                                          <p:endCondLst>
                                            <p:cond evt="onStopAudio" delay="0">
                                              <p:tgtEl>
                                                <p:sldTgt/>
                                              </p:tgtEl>
                                            </p:cond>
                                          </p:endCondLst>
                                        </p:cTn>
                                        <p:tgtEl>
                                          <p:sndTgt r:embed="rId3"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21523" name="Picture 19"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0" y="2128838"/>
            <a:ext cx="1392238" cy="704850"/>
          </a:xfrm>
          <a:prstGeom prst="rect">
            <a:avLst/>
          </a:prstGeom>
          <a:noFill/>
          <a:extLst>
            <a:ext uri="{909E8E84-426E-40DD-AFC4-6F175D3DCCD1}">
              <a14:hiddenFill xmlns:a14="http://schemas.microsoft.com/office/drawing/2010/main">
                <a:solidFill>
                  <a:srgbClr val="FFFFFF"/>
                </a:solidFill>
              </a14:hiddenFill>
            </a:ext>
          </a:extLst>
        </p:spPr>
      </p:pic>
      <p:pic>
        <p:nvPicPr>
          <p:cNvPr id="21522" name="Picture 18"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303338"/>
            <a:ext cx="1481138" cy="1003300"/>
          </a:xfrm>
          <a:prstGeom prst="rect">
            <a:avLst/>
          </a:prstGeom>
          <a:noFill/>
          <a:extLst>
            <a:ext uri="{909E8E84-426E-40DD-AFC4-6F175D3DCCD1}">
              <a14:hiddenFill xmlns:a14="http://schemas.microsoft.com/office/drawing/2010/main">
                <a:solidFill>
                  <a:srgbClr val="FFFFFF"/>
                </a:solidFill>
              </a14:hiddenFill>
            </a:ext>
          </a:extLst>
        </p:spPr>
      </p:pic>
      <p:pic>
        <p:nvPicPr>
          <p:cNvPr id="21521" name="Picture 17"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1939" y="1982789"/>
            <a:ext cx="2859087" cy="1563687"/>
          </a:xfrm>
          <a:prstGeom prst="rect">
            <a:avLst/>
          </a:prstGeom>
          <a:noFill/>
          <a:extLst>
            <a:ext uri="{909E8E84-426E-40DD-AFC4-6F175D3DCCD1}">
              <a14:hiddenFill xmlns:a14="http://schemas.microsoft.com/office/drawing/2010/main">
                <a:solidFill>
                  <a:srgbClr val="FFFFFF"/>
                </a:solidFill>
              </a14:hiddenFill>
            </a:ext>
          </a:extLst>
        </p:spPr>
      </p:pic>
      <p:pic>
        <p:nvPicPr>
          <p:cNvPr id="21520" name="Picture 16"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3850" y="4689475"/>
            <a:ext cx="2344738" cy="1322388"/>
          </a:xfrm>
          <a:prstGeom prst="rect">
            <a:avLst/>
          </a:prstGeom>
          <a:noFill/>
          <a:extLst>
            <a:ext uri="{909E8E84-426E-40DD-AFC4-6F175D3DCCD1}">
              <a14:hiddenFill xmlns:a14="http://schemas.microsoft.com/office/drawing/2010/main">
                <a:solidFill>
                  <a:srgbClr val="FFFFFF"/>
                </a:solidFill>
              </a14:hiddenFill>
            </a:ext>
          </a:extLst>
        </p:spPr>
      </p:pic>
      <p:pic>
        <p:nvPicPr>
          <p:cNvPr id="21519" name="Picture 15"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8950" y="2859089"/>
            <a:ext cx="2363788" cy="2001837"/>
          </a:xfrm>
          <a:prstGeom prst="rect">
            <a:avLst/>
          </a:prstGeom>
          <a:noFill/>
          <a:extLst>
            <a:ext uri="{909E8E84-426E-40DD-AFC4-6F175D3DCCD1}">
              <a14:hiddenFill xmlns:a14="http://schemas.microsoft.com/office/drawing/2010/main">
                <a:solidFill>
                  <a:srgbClr val="FFFFFF"/>
                </a:solidFill>
              </a14:hiddenFill>
            </a:ext>
          </a:extLst>
        </p:spPr>
      </p:pic>
      <p:pic>
        <p:nvPicPr>
          <p:cNvPr id="21518" name="Picture 14"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43050" y="4505325"/>
            <a:ext cx="2395538" cy="673100"/>
          </a:xfrm>
          <a:prstGeom prst="rect">
            <a:avLst/>
          </a:prstGeom>
          <a:noFill/>
          <a:extLst>
            <a:ext uri="{909E8E84-426E-40DD-AFC4-6F175D3DCCD1}">
              <a14:hiddenFill xmlns:a14="http://schemas.microsoft.com/office/drawing/2010/main">
                <a:solidFill>
                  <a:srgbClr val="FFFFFF"/>
                </a:solidFill>
              </a14:hiddenFill>
            </a:ext>
          </a:extLst>
        </p:spPr>
      </p:pic>
      <p:pic>
        <p:nvPicPr>
          <p:cNvPr id="21517" name="Picture 13"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74800" y="3629025"/>
            <a:ext cx="2541588" cy="1227138"/>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92539" y="3189289"/>
            <a:ext cx="1849437" cy="1906587"/>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45414" y="4225925"/>
            <a:ext cx="2795587" cy="1474788"/>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45414" y="4137025"/>
            <a:ext cx="2909887" cy="812800"/>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80314" y="3495675"/>
            <a:ext cx="2605087" cy="901700"/>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86375" y="3170239"/>
            <a:ext cx="2598738" cy="1462087"/>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427914" y="2243138"/>
            <a:ext cx="2725737" cy="1022350"/>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50114" y="838199"/>
            <a:ext cx="2840037" cy="1779589"/>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286375" y="2065339"/>
            <a:ext cx="2281238" cy="1487487"/>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86289" y="2662239"/>
            <a:ext cx="2117726" cy="139858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001453" y="354739"/>
            <a:ext cx="3566160" cy="820012"/>
          </a:xfrm>
          <a:prstGeom prst="rect">
            <a:avLst/>
          </a:prstGeom>
          <a:blipFill dpi="0" rotWithShape="1">
            <a:blip r:embed="rId19">
              <a:extLst>
                <a:ext uri="{28A0092B-C50C-407E-A947-70E740481C1C}">
                  <a14:useLocalDpi xmlns:a14="http://schemas.microsoft.com/office/drawing/2010/main" val="0"/>
                </a:ext>
              </a:extLst>
            </a:blip>
            <a:srcRect/>
            <a:stretch>
              <a:fillRect/>
            </a:stretch>
          </a:blipFill>
        </p:spPr>
        <p:style>
          <a:lnRef idx="1">
            <a:schemeClr val="accent2"/>
          </a:lnRef>
          <a:fillRef idx="2">
            <a:schemeClr val="accent2"/>
          </a:fillRef>
          <a:effectRef idx="1">
            <a:schemeClr val="accent2"/>
          </a:effectRef>
          <a:fontRef idx="minor">
            <a:schemeClr val="dk1"/>
          </a:fontRef>
        </p:style>
        <p:txBody>
          <a:bodyPr rtlCol="0" anchor="ctr">
            <a:scene3d>
              <a:camera prst="isometricOffAxis1Right"/>
              <a:lightRig rig="threePt" dir="t"/>
            </a:scene3d>
          </a:bodyPr>
          <a:lstStyle/>
          <a:p>
            <a:pPr algn="ctr"/>
            <a:r>
              <a:rPr lang="en-US" sz="3200" b="1" dirty="0" smtClean="0">
                <a:latin typeface="Times New Roman" panose="02020603050405020304" pitchFamily="18" charset="0"/>
                <a:cs typeface="Times New Roman" panose="02020603050405020304" pitchFamily="18" charset="0"/>
              </a:rPr>
              <a:t>SƠ ĐỒ TƯ DUY </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43558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2"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right)">
                                      <p:cBhvr>
                                        <p:cTn id="47" dur="50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2"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right)">
                                      <p:cBhvr>
                                        <p:cTn id="52" dur="500"/>
                                        <p:tgtEl>
                                          <p:spTgt spid="215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2"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right)">
                                      <p:cBhvr>
                                        <p:cTn id="57" dur="500"/>
                                        <p:tgtEl>
                                          <p:spTgt spid="2151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2" fill="hold" nodeType="clickEffect">
                                  <p:stCondLst>
                                    <p:cond delay="0"/>
                                  </p:stCondLst>
                                  <p:childTnLst>
                                    <p:set>
                                      <p:cBhvr>
                                        <p:cTn id="61" dur="1" fill="hold">
                                          <p:stCondLst>
                                            <p:cond delay="0"/>
                                          </p:stCondLst>
                                        </p:cTn>
                                        <p:tgtEl>
                                          <p:spTgt spid="21519"/>
                                        </p:tgtEl>
                                        <p:attrNameLst>
                                          <p:attrName>style.visibility</p:attrName>
                                        </p:attrNameLst>
                                      </p:cBhvr>
                                      <p:to>
                                        <p:strVal val="visible"/>
                                      </p:to>
                                    </p:set>
                                    <p:animEffect transition="in" filter="wipe(right)">
                                      <p:cBhvr>
                                        <p:cTn id="62" dur="500"/>
                                        <p:tgtEl>
                                          <p:spTgt spid="2151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2" fill="hold" nodeType="clickEffect">
                                  <p:stCondLst>
                                    <p:cond delay="0"/>
                                  </p:stCondLst>
                                  <p:childTnLst>
                                    <p:set>
                                      <p:cBhvr>
                                        <p:cTn id="66" dur="1" fill="hold">
                                          <p:stCondLst>
                                            <p:cond delay="0"/>
                                          </p:stCondLst>
                                        </p:cTn>
                                        <p:tgtEl>
                                          <p:spTgt spid="21520"/>
                                        </p:tgtEl>
                                        <p:attrNameLst>
                                          <p:attrName>style.visibility</p:attrName>
                                        </p:attrNameLst>
                                      </p:cBhvr>
                                      <p:to>
                                        <p:strVal val="visible"/>
                                      </p:to>
                                    </p:set>
                                    <p:animEffect transition="in" filter="wipe(right)">
                                      <p:cBhvr>
                                        <p:cTn id="67" dur="500"/>
                                        <p:tgtEl>
                                          <p:spTgt spid="2152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2" fill="hold" nodeType="clickEffect">
                                  <p:stCondLst>
                                    <p:cond delay="0"/>
                                  </p:stCondLst>
                                  <p:childTnLst>
                                    <p:set>
                                      <p:cBhvr>
                                        <p:cTn id="71" dur="1" fill="hold">
                                          <p:stCondLst>
                                            <p:cond delay="0"/>
                                          </p:stCondLst>
                                        </p:cTn>
                                        <p:tgtEl>
                                          <p:spTgt spid="21521"/>
                                        </p:tgtEl>
                                        <p:attrNameLst>
                                          <p:attrName>style.visibility</p:attrName>
                                        </p:attrNameLst>
                                      </p:cBhvr>
                                      <p:to>
                                        <p:strVal val="visible"/>
                                      </p:to>
                                    </p:set>
                                    <p:animEffect transition="in" filter="wipe(right)">
                                      <p:cBhvr>
                                        <p:cTn id="72" dur="500"/>
                                        <p:tgtEl>
                                          <p:spTgt spid="2152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2" fill="hold" nodeType="clickEffect">
                                  <p:stCondLst>
                                    <p:cond delay="0"/>
                                  </p:stCondLst>
                                  <p:childTnLst>
                                    <p:set>
                                      <p:cBhvr>
                                        <p:cTn id="76" dur="1" fill="hold">
                                          <p:stCondLst>
                                            <p:cond delay="0"/>
                                          </p:stCondLst>
                                        </p:cTn>
                                        <p:tgtEl>
                                          <p:spTgt spid="21522"/>
                                        </p:tgtEl>
                                        <p:attrNameLst>
                                          <p:attrName>style.visibility</p:attrName>
                                        </p:attrNameLst>
                                      </p:cBhvr>
                                      <p:to>
                                        <p:strVal val="visible"/>
                                      </p:to>
                                    </p:set>
                                    <p:animEffect transition="in" filter="wipe(right)">
                                      <p:cBhvr>
                                        <p:cTn id="77" dur="500"/>
                                        <p:tgtEl>
                                          <p:spTgt spid="2152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2" fill="hold" nodeType="clickEffect">
                                  <p:stCondLst>
                                    <p:cond delay="0"/>
                                  </p:stCondLst>
                                  <p:childTnLst>
                                    <p:set>
                                      <p:cBhvr>
                                        <p:cTn id="81" dur="1" fill="hold">
                                          <p:stCondLst>
                                            <p:cond delay="0"/>
                                          </p:stCondLst>
                                        </p:cTn>
                                        <p:tgtEl>
                                          <p:spTgt spid="21523"/>
                                        </p:tgtEl>
                                        <p:attrNameLst>
                                          <p:attrName>style.visibility</p:attrName>
                                        </p:attrNameLst>
                                      </p:cBhvr>
                                      <p:to>
                                        <p:strVal val="visible"/>
                                      </p:to>
                                    </p:set>
                                    <p:animEffect transition="in" filter="wipe(right)">
                                      <p:cBhvr>
                                        <p:cTn id="82" dur="500"/>
                                        <p:tgtEl>
                                          <p:spTgt spid="21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3250" name="Text Box 8"/>
          <p:cNvSpPr txBox="1">
            <a:spLocks noChangeArrowheads="1"/>
          </p:cNvSpPr>
          <p:nvPr/>
        </p:nvSpPr>
        <p:spPr bwMode="auto">
          <a:xfrm>
            <a:off x="2895600" y="2286001"/>
            <a:ext cx="662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lvl1pPr defTabSz="9128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en-US" altLang="en-US" sz="1800">
              <a:solidFill>
                <a:srgbClr val="000000"/>
              </a:solidFill>
              <a:latin typeface="Tahoma" panose="020B0604030504040204" pitchFamily="34" charset="0"/>
            </a:endParaRPr>
          </a:p>
        </p:txBody>
      </p:sp>
      <p:sp>
        <p:nvSpPr>
          <p:cNvPr id="53251" name="Text Box 9"/>
          <p:cNvSpPr txBox="1">
            <a:spLocks noChangeArrowheads="1"/>
          </p:cNvSpPr>
          <p:nvPr/>
        </p:nvSpPr>
        <p:spPr bwMode="auto">
          <a:xfrm>
            <a:off x="1779737" y="2286001"/>
            <a:ext cx="9850482" cy="2308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lvl1pPr defTabSz="9128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50000"/>
              </a:lnSpc>
              <a:spcBef>
                <a:spcPct val="0"/>
              </a:spcBef>
              <a:buNone/>
            </a:pPr>
            <a:r>
              <a:rPr lang="en-US" altLang="en-US" sz="3200" b="1"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3200" b="1" dirty="0" err="1" smtClean="0">
                <a:solidFill>
                  <a:srgbClr val="000000"/>
                </a:solidFill>
                <a:latin typeface="Times New Roman" panose="02020603050405020304" pitchFamily="18" charset="0"/>
                <a:cs typeface="Times New Roman" panose="02020603050405020304" pitchFamily="18" charset="0"/>
              </a:rPr>
              <a:t>Học</a:t>
            </a:r>
            <a:r>
              <a:rPr lang="en-US" altLang="en-US" sz="3200" b="1" dirty="0" smtClean="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bài</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và</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trả</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lời</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các</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câu</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hỏi</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trong</a:t>
            </a:r>
            <a:r>
              <a:rPr lang="en-US" altLang="en-US" sz="3200" b="1" dirty="0">
                <a:solidFill>
                  <a:srgbClr val="000000"/>
                </a:solidFill>
                <a:latin typeface="Times New Roman" panose="02020603050405020304" pitchFamily="18" charset="0"/>
                <a:cs typeface="Times New Roman" panose="02020603050405020304" pitchFamily="18" charset="0"/>
              </a:rPr>
              <a:t> SGK </a:t>
            </a:r>
            <a:r>
              <a:rPr lang="en-US" altLang="en-US" sz="3200" b="1" dirty="0" smtClean="0">
                <a:solidFill>
                  <a:srgbClr val="000000"/>
                </a:solidFill>
                <a:latin typeface="Times New Roman" panose="02020603050405020304" pitchFamily="18" charset="0"/>
                <a:cs typeface="Times New Roman" panose="02020603050405020304" pitchFamily="18" charset="0"/>
              </a:rPr>
              <a:t>(</a:t>
            </a:r>
            <a:r>
              <a:rPr lang="en-US" altLang="en-US" sz="3200" b="1" dirty="0" err="1" smtClean="0">
                <a:solidFill>
                  <a:srgbClr val="000000"/>
                </a:solidFill>
                <a:latin typeface="Times New Roman" panose="02020603050405020304" pitchFamily="18" charset="0"/>
                <a:cs typeface="Times New Roman" panose="02020603050405020304" pitchFamily="18" charset="0"/>
              </a:rPr>
              <a:t>Bài</a:t>
            </a:r>
            <a:r>
              <a:rPr lang="en-US" altLang="en-US" sz="3200" b="1" dirty="0" smtClean="0">
                <a:solidFill>
                  <a:srgbClr val="000000"/>
                </a:solidFill>
                <a:latin typeface="Times New Roman" panose="02020603050405020304" pitchFamily="18" charset="0"/>
                <a:cs typeface="Times New Roman" panose="02020603050405020304" pitchFamily="18" charset="0"/>
              </a:rPr>
              <a:t> </a:t>
            </a:r>
            <a:r>
              <a:rPr lang="en-US" altLang="en-US" sz="3200" b="1" dirty="0" smtClean="0">
                <a:solidFill>
                  <a:srgbClr val="000000"/>
                </a:solidFill>
                <a:latin typeface="Times New Roman" panose="02020603050405020304" pitchFamily="18" charset="0"/>
                <a:cs typeface="Times New Roman" panose="02020603050405020304" pitchFamily="18" charset="0"/>
              </a:rPr>
              <a:t>3)</a:t>
            </a:r>
            <a:endParaRPr lang="en-US" altLang="en-US" sz="3200" b="1" dirty="0" smtClean="0">
              <a:solidFill>
                <a:srgbClr val="000000"/>
              </a:solidFill>
              <a:latin typeface="Times New Roman" panose="02020603050405020304" pitchFamily="18" charset="0"/>
              <a:cs typeface="Times New Roman" panose="02020603050405020304" pitchFamily="18" charset="0"/>
            </a:endParaRPr>
          </a:p>
          <a:p>
            <a:pPr marL="457200" indent="-457200">
              <a:lnSpc>
                <a:spcPct val="150000"/>
              </a:lnSpc>
              <a:spcBef>
                <a:spcPct val="0"/>
              </a:spcBef>
              <a:buFont typeface="Wingdings" panose="05000000000000000000" pitchFamily="2" charset="2"/>
              <a:buChar char="F"/>
            </a:pPr>
            <a:r>
              <a:rPr lang="en-US" altLang="en-US" sz="3200" b="1" dirty="0" err="1" smtClean="0">
                <a:solidFill>
                  <a:srgbClr val="000000"/>
                </a:solidFill>
                <a:latin typeface="Times New Roman" panose="02020603050405020304" pitchFamily="18" charset="0"/>
                <a:cs typeface="Times New Roman" panose="02020603050405020304" pitchFamily="18" charset="0"/>
              </a:rPr>
              <a:t>Chuẩn</a:t>
            </a:r>
            <a:r>
              <a:rPr lang="en-US" altLang="en-US" sz="3200" b="1" dirty="0" smtClean="0">
                <a:solidFill>
                  <a:srgbClr val="000000"/>
                </a:solidFill>
                <a:latin typeface="Times New Roman" panose="02020603050405020304" pitchFamily="18" charset="0"/>
                <a:cs typeface="Times New Roman" panose="02020603050405020304" pitchFamily="18" charset="0"/>
              </a:rPr>
              <a:t> </a:t>
            </a:r>
            <a:r>
              <a:rPr lang="en-US" altLang="en-US" sz="3200" b="1" dirty="0" err="1">
                <a:solidFill>
                  <a:srgbClr val="000000"/>
                </a:solidFill>
                <a:latin typeface="Times New Roman" panose="02020603050405020304" pitchFamily="18" charset="0"/>
                <a:cs typeface="Times New Roman" panose="02020603050405020304" pitchFamily="18" charset="0"/>
              </a:rPr>
              <a:t>bị</a:t>
            </a:r>
            <a:r>
              <a:rPr lang="en-US" altLang="en-US" sz="3200" b="1" dirty="0">
                <a:solidFill>
                  <a:srgbClr val="000000"/>
                </a:solidFill>
                <a:latin typeface="Times New Roman" panose="02020603050405020304" pitchFamily="18" charset="0"/>
                <a:cs typeface="Times New Roman" panose="02020603050405020304" pitchFamily="18" charset="0"/>
              </a:rPr>
              <a:t> </a:t>
            </a:r>
            <a:r>
              <a:rPr lang="en-US" altLang="en-US" sz="3200" b="1" dirty="0" err="1" smtClean="0">
                <a:solidFill>
                  <a:srgbClr val="000000"/>
                </a:solidFill>
                <a:latin typeface="Times New Roman" panose="02020603050405020304" pitchFamily="18" charset="0"/>
                <a:cs typeface="Times New Roman" panose="02020603050405020304" pitchFamily="18" charset="0"/>
              </a:rPr>
              <a:t>Bài</a:t>
            </a:r>
            <a:r>
              <a:rPr lang="en-US" altLang="en-US" sz="3200" b="1" dirty="0" smtClean="0">
                <a:solidFill>
                  <a:srgbClr val="000000"/>
                </a:solidFill>
                <a:latin typeface="Times New Roman" panose="02020603050405020304" pitchFamily="18" charset="0"/>
                <a:cs typeface="Times New Roman" panose="02020603050405020304" pitchFamily="18" charset="0"/>
              </a:rPr>
              <a:t> </a:t>
            </a:r>
            <a:r>
              <a:rPr lang="en-US" altLang="en-US" sz="3200" b="1" dirty="0" smtClean="0">
                <a:solidFill>
                  <a:srgbClr val="000000"/>
                </a:solidFill>
                <a:latin typeface="Times New Roman" panose="02020603050405020304" pitchFamily="18" charset="0"/>
                <a:cs typeface="Times New Roman" panose="02020603050405020304" pitchFamily="18" charset="0"/>
              </a:rPr>
              <a:t>4:</a:t>
            </a:r>
            <a:endParaRPr lang="en-US" altLang="en-US" sz="3200" b="1" dirty="0" smtClean="0">
              <a:solidFill>
                <a:srgbClr val="000000"/>
              </a:solidFill>
              <a:latin typeface="Times New Roman" panose="02020603050405020304" pitchFamily="18" charset="0"/>
              <a:cs typeface="Times New Roman" panose="02020603050405020304" pitchFamily="18" charset="0"/>
            </a:endParaRPr>
          </a:p>
          <a:p>
            <a:pPr>
              <a:lnSpc>
                <a:spcPct val="150000"/>
              </a:lnSpc>
              <a:spcBef>
                <a:spcPct val="0"/>
              </a:spcBef>
              <a:buNone/>
            </a:pPr>
            <a:r>
              <a:rPr lang="en-US" altLang="en-US" sz="3200" b="1" dirty="0" smtClean="0">
                <a:solidFill>
                  <a:srgbClr val="00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Trung</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quốc</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từ</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thế</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kỉ</a:t>
            </a:r>
            <a:r>
              <a:rPr lang="en-US" altLang="en-US" sz="3200" b="1" dirty="0" smtClean="0">
                <a:solidFill>
                  <a:srgbClr val="FF0000"/>
                </a:solidFill>
                <a:latin typeface="Times New Roman" panose="02020603050405020304" pitchFamily="18" charset="0"/>
                <a:cs typeface="Times New Roman" panose="02020603050405020304" pitchFamily="18" charset="0"/>
              </a:rPr>
              <a:t> VII </a:t>
            </a:r>
            <a:r>
              <a:rPr lang="en-US" altLang="en-US" sz="3200" b="1" dirty="0" err="1" smtClean="0">
                <a:solidFill>
                  <a:srgbClr val="FF0000"/>
                </a:solidFill>
                <a:latin typeface="Times New Roman" panose="02020603050405020304" pitchFamily="18" charset="0"/>
                <a:cs typeface="Times New Roman" panose="02020603050405020304" pitchFamily="18" charset="0"/>
              </a:rPr>
              <a:t>đến</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giữa</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thế</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kỉ</a:t>
            </a:r>
            <a:r>
              <a:rPr lang="en-US" altLang="en-US" sz="3200" b="1" dirty="0" smtClean="0">
                <a:solidFill>
                  <a:srgbClr val="FF0000"/>
                </a:solidFill>
                <a:latin typeface="Times New Roman" panose="02020603050405020304" pitchFamily="18" charset="0"/>
                <a:cs typeface="Times New Roman" panose="02020603050405020304" pitchFamily="18" charset="0"/>
              </a:rPr>
              <a:t> XIX</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
        <p:nvSpPr>
          <p:cNvPr id="15371" name="WordArt 11" descr="Paper bag"/>
          <p:cNvSpPr>
            <a:spLocks noChangeArrowheads="1" noChangeShapeType="1" noTextEdit="1"/>
          </p:cNvSpPr>
          <p:nvPr/>
        </p:nvSpPr>
        <p:spPr bwMode="auto">
          <a:xfrm>
            <a:off x="3405187" y="1295401"/>
            <a:ext cx="5610225" cy="990600"/>
          </a:xfrm>
          <a:prstGeom prst="rect">
            <a:avLst/>
          </a:prstGeom>
        </p:spPr>
        <p:txBody>
          <a:bodyPr wrap="none" fromWordArt="1">
            <a:prstTxWarp prst="textPlain">
              <a:avLst>
                <a:gd name="adj" fmla="val 50000"/>
              </a:avLst>
            </a:prstTxWarp>
          </a:bodyPr>
          <a:lstStyle/>
          <a:p>
            <a:pPr algn="ctr">
              <a:defRPr/>
            </a:pPr>
            <a:r>
              <a:rPr lang="vi-VN" sz="6000" kern="10" dirty="0">
                <a:ln w="9525">
                  <a:solidFill>
                    <a:srgbClr val="000000"/>
                  </a:solidFill>
                  <a:round/>
                  <a:headEnd/>
                  <a:tailEnd/>
                </a:ln>
                <a:solidFill>
                  <a:srgbClr val="000000"/>
                </a:solidFill>
                <a:latin typeface="Times New Roman"/>
                <a:cs typeface="Times New Roman"/>
              </a:rPr>
              <a:t>Hướng</a:t>
            </a:r>
            <a:r>
              <a:rPr lang="vi-VN" sz="6000" kern="10" dirty="0">
                <a:ln w="9525">
                  <a:solidFill>
                    <a:srgbClr val="000000"/>
                  </a:solidFill>
                  <a:round/>
                  <a:headEnd/>
                  <a:tailEnd/>
                </a:ln>
                <a:solidFill>
                  <a:srgbClr val="000000"/>
                </a:solidFill>
                <a:effectLst>
                  <a:outerShdw dist="563972" dir="14049741" sx="125000" sy="125000" algn="tl" rotWithShape="0">
                    <a:srgbClr val="C7DFD3">
                      <a:alpha val="79999"/>
                    </a:srgbClr>
                  </a:outerShdw>
                </a:effectLst>
                <a:latin typeface="Times New Roman"/>
                <a:cs typeface="Times New Roman"/>
              </a:rPr>
              <a:t> dẫn </a:t>
            </a:r>
            <a:r>
              <a:rPr lang="vi-VN" sz="6000" kern="10" dirty="0">
                <a:ln w="9525">
                  <a:solidFill>
                    <a:srgbClr val="000000"/>
                  </a:solidFill>
                  <a:round/>
                  <a:headEnd/>
                  <a:tailEnd/>
                </a:ln>
                <a:solidFill>
                  <a:srgbClr val="000000"/>
                </a:solidFill>
                <a:effectLst>
                  <a:outerShdw blurRad="38100" dist="38100" dir="2700000" algn="tl">
                    <a:srgbClr val="000000">
                      <a:alpha val="43137"/>
                    </a:srgbClr>
                  </a:outerShdw>
                </a:effectLst>
                <a:latin typeface="Times New Roman"/>
                <a:cs typeface="Times New Roman"/>
              </a:rPr>
              <a:t>về</a:t>
            </a:r>
            <a:r>
              <a:rPr lang="vi-VN" sz="6000" kern="10" dirty="0">
                <a:ln w="9525">
                  <a:solidFill>
                    <a:srgbClr val="000000"/>
                  </a:solidFill>
                  <a:round/>
                  <a:headEnd/>
                  <a:tailEnd/>
                </a:ln>
                <a:solidFill>
                  <a:srgbClr val="000000"/>
                </a:solidFill>
                <a:effectLst>
                  <a:outerShdw dist="563972" dir="14049741" sx="125000" sy="125000" algn="tl" rotWithShape="0">
                    <a:srgbClr val="C7DFD3">
                      <a:alpha val="79999"/>
                    </a:srgbClr>
                  </a:outerShdw>
                </a:effectLst>
                <a:latin typeface="Times New Roman"/>
                <a:cs typeface="Times New Roman"/>
              </a:rPr>
              <a:t> nhà</a:t>
            </a:r>
            <a:endParaRPr lang="en-US" sz="6000" kern="10" dirty="0">
              <a:ln w="9525">
                <a:solidFill>
                  <a:srgbClr val="000000"/>
                </a:solidFill>
                <a:round/>
                <a:headEnd/>
                <a:tailEnd/>
              </a:ln>
              <a:solidFill>
                <a:srgbClr val="000000"/>
              </a:solidFill>
              <a:effectLst>
                <a:outerShdw dist="563972" dir="14049741" sx="125000" sy="125000" algn="tl" rotWithShape="0">
                  <a:srgbClr val="C7DFD3">
                    <a:alpha val="79999"/>
                  </a:srgbClr>
                </a:outerShdw>
              </a:effectLst>
              <a:latin typeface="Times New Roman"/>
              <a:cs typeface="Times New Roman"/>
            </a:endParaRPr>
          </a:p>
        </p:txBody>
      </p:sp>
    </p:spTree>
    <p:extLst>
      <p:ext uri="{BB962C8B-B14F-4D97-AF65-F5344CB8AC3E}">
        <p14:creationId xmlns:p14="http://schemas.microsoft.com/office/powerpoint/2010/main" val="1397355296"/>
      </p:ext>
    </p:extLst>
  </p:cSld>
  <p:clrMapOvr>
    <a:masterClrMapping/>
  </p:clrMapOvr>
  <p:transition spd="med" advTm="29068">
    <p:newsflash/>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330823" y="2402542"/>
            <a:ext cx="7936097" cy="2599764"/>
          </a:xfrm>
          <a:prstGeom prst="rect">
            <a:avLst/>
          </a:prstGeom>
          <a:noFill/>
        </p:spPr>
        <p:txBody>
          <a:bodyPr spcFirstLastPara="1" wrap="none" lIns="68580" tIns="34290" rIns="68580" bIns="34290" numCol="1">
            <a:spAutoFit/>
          </a:bodyPr>
          <a:lstStyle/>
          <a:p>
            <a:pPr algn="ctr">
              <a:defRPr/>
            </a:pPr>
            <a:r>
              <a:rPr lang="en-US" sz="4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BÀI HỌC KẾT THÚC</a:t>
            </a:r>
          </a:p>
          <a:p>
            <a:pPr algn="ctr">
              <a:defRPr/>
            </a:pPr>
            <a:r>
              <a:rPr lang="en-US" sz="4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CẢM ƠN CÁC </a:t>
            </a:r>
            <a:r>
              <a:rPr lang="en-US" sz="4800"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BẠN </a:t>
            </a:r>
            <a:r>
              <a:rPr lang="en-US" sz="48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ĐÃ THEO DÕI</a:t>
            </a:r>
          </a:p>
        </p:txBody>
      </p:sp>
    </p:spTree>
    <p:custDataLst>
      <p:tags r:id="rId1"/>
    </p:custDataLst>
    <p:extLst>
      <p:ext uri="{BB962C8B-B14F-4D97-AF65-F5344CB8AC3E}">
        <p14:creationId xmlns:p14="http://schemas.microsoft.com/office/powerpoint/2010/main" val="3128034372"/>
      </p:ext>
    </p:extLst>
  </p:cSld>
  <p:clrMapOvr>
    <a:masterClrMapping/>
  </p:clrMapOvr>
  <p:transition spd="slow" advTm="909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anose="02020603050405020304" pitchFamily="18" charset="0"/>
                <a:cs typeface="Times New Roman" panose="02020603050405020304" pitchFamily="18" charset="0"/>
              </a:rPr>
              <a:t>LUẬT CHƠI</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899138" y="2267464"/>
            <a:ext cx="8918917" cy="4351338"/>
          </a:xfrm>
        </p:spPr>
        <p:txBody>
          <a:bodyPr>
            <a:normAutofit/>
          </a:bodyPr>
          <a:lstStyle/>
          <a:p>
            <a:pPr marL="0" indent="0">
              <a:buNone/>
            </a:pPr>
            <a:r>
              <a:rPr lang="vi-VN" sz="3600" dirty="0" smtClean="0">
                <a:latin typeface="Times New Roman" panose="02020603050405020304" pitchFamily="18" charset="0"/>
                <a:cs typeface="Times New Roman" panose="02020603050405020304" pitchFamily="18" charset="0"/>
              </a:rPr>
              <a:t>Trò chơi Lật mảnh ghép bao gồm một bức tranh chứa từ khóa. Bức </a:t>
            </a:r>
            <a:r>
              <a:rPr lang="vi-VN" sz="3600" dirty="0">
                <a:latin typeface="Times New Roman" panose="02020603050405020304" pitchFamily="18" charset="0"/>
                <a:cs typeface="Times New Roman" panose="02020603050405020304" pitchFamily="18" charset="0"/>
              </a:rPr>
              <a:t>tranh này bị ẩn sau </a:t>
            </a:r>
            <a:r>
              <a:rPr lang="en-US" sz="3600" dirty="0" smtClean="0">
                <a:latin typeface="Times New Roman" panose="02020603050405020304" pitchFamily="18" charset="0"/>
                <a:cs typeface="Times New Roman" panose="02020603050405020304" pitchFamily="18" charset="0"/>
              </a:rPr>
              <a:t>6</a:t>
            </a:r>
            <a:r>
              <a:rPr lang="vi-VN" sz="3600" dirty="0">
                <a:latin typeface="Times New Roman" panose="02020603050405020304" pitchFamily="18" charset="0"/>
                <a:cs typeface="Times New Roman" panose="02020603050405020304" pitchFamily="18" charset="0"/>
              </a:rPr>
              <a:t> mảnh ghép. Nhiệm vụ của người chơi là trả lời các câu hỏi ẩn trong mỗi mảnh ghép và đoán từ khóa liên quan đến bức tranh. </a:t>
            </a:r>
            <a:endParaRPr lang="en-US" sz="3600" dirty="0" smtClean="0">
              <a:latin typeface="Times New Roman" panose="02020603050405020304" pitchFamily="18" charset="0"/>
              <a:cs typeface="Times New Roman" panose="02020603050405020304" pitchFamily="18" charset="0"/>
            </a:endParaRPr>
          </a:p>
          <a:p>
            <a:pPr marL="0" indent="0">
              <a:buNone/>
            </a:pPr>
            <a:r>
              <a:rPr lang="vi-VN" sz="3600" dirty="0" smtClean="0">
                <a:latin typeface="Times New Roman" panose="02020603050405020304" pitchFamily="18" charset="0"/>
                <a:cs typeface="Times New Roman" panose="02020603050405020304" pitchFamily="18" charset="0"/>
              </a:rPr>
              <a:t>Với </a:t>
            </a:r>
            <a:r>
              <a:rPr lang="vi-VN" sz="3600" dirty="0">
                <a:latin typeface="Times New Roman" panose="02020603050405020304" pitchFamily="18" charset="0"/>
                <a:cs typeface="Times New Roman" panose="02020603050405020304" pitchFamily="18" charset="0"/>
              </a:rPr>
              <a:t>mỗi câu trả lời đúng, người chơi được mở một mảnh ghép và có quyền đoán từ khóa</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496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p:cNvSpPr/>
          <p:nvPr/>
        </p:nvSpPr>
        <p:spPr>
          <a:xfrm>
            <a:off x="3999796" y="528138"/>
            <a:ext cx="7677150" cy="5334000"/>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8" name="Picture 13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31" y="948"/>
            <a:ext cx="12187269" cy="6858767"/>
          </a:xfrm>
          <a:prstGeom prst="rect">
            <a:avLst/>
          </a:prstGeom>
        </p:spPr>
      </p:pic>
      <p:pic>
        <p:nvPicPr>
          <p:cNvPr id="124" name="den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58199" y="739513"/>
            <a:ext cx="2651990" cy="2651990"/>
          </a:xfrm>
          <a:prstGeom prst="rect">
            <a:avLst/>
          </a:prstGeom>
        </p:spPr>
      </p:pic>
      <p:pic>
        <p:nvPicPr>
          <p:cNvPr id="125" name="den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54326" y="1090663"/>
            <a:ext cx="2639810" cy="2639810"/>
          </a:xfrm>
          <a:prstGeom prst="rect">
            <a:avLst/>
          </a:prstGeom>
        </p:spPr>
      </p:pic>
      <p:pic>
        <p:nvPicPr>
          <p:cNvPr id="126" name="den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30378" y="738002"/>
            <a:ext cx="2639810" cy="2645893"/>
          </a:xfrm>
          <a:prstGeom prst="rect">
            <a:avLst/>
          </a:prstGeom>
        </p:spPr>
      </p:pic>
      <p:pic>
        <p:nvPicPr>
          <p:cNvPr id="127" name="den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05959" y="3020060"/>
            <a:ext cx="2651990" cy="2651990"/>
          </a:xfrm>
          <a:prstGeom prst="rect">
            <a:avLst/>
          </a:prstGeom>
        </p:spPr>
      </p:pic>
      <p:pic>
        <p:nvPicPr>
          <p:cNvPr id="128" name="den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00992" y="3371485"/>
            <a:ext cx="2639810" cy="2639810"/>
          </a:xfrm>
          <a:prstGeom prst="rect">
            <a:avLst/>
          </a:prstGeom>
        </p:spPr>
      </p:pic>
      <p:pic>
        <p:nvPicPr>
          <p:cNvPr id="129" name="den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874994" y="3018790"/>
            <a:ext cx="2651990" cy="2651990"/>
          </a:xfrm>
          <a:prstGeom prst="rect">
            <a:avLst/>
          </a:prstGeom>
        </p:spPr>
      </p:pic>
      <p:pic>
        <p:nvPicPr>
          <p:cNvPr id="146" name="Picture 14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91968" y="1101452"/>
            <a:ext cx="1168595" cy="1168595"/>
          </a:xfrm>
          <a:prstGeom prst="rect">
            <a:avLst/>
          </a:prstGeom>
        </p:spPr>
      </p:pic>
      <p:pic>
        <p:nvPicPr>
          <p:cNvPr id="147" name="Picture 14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2703" y="883975"/>
            <a:ext cx="1061107" cy="1061107"/>
          </a:xfrm>
          <a:prstGeom prst="rect">
            <a:avLst/>
          </a:prstGeom>
        </p:spPr>
      </p:pic>
      <p:pic>
        <p:nvPicPr>
          <p:cNvPr id="148" name="Picture 14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888250" y="1738168"/>
            <a:ext cx="1127571" cy="1127571"/>
          </a:xfrm>
          <a:prstGeom prst="rect">
            <a:avLst/>
          </a:prstGeom>
        </p:spPr>
      </p:pic>
      <p:pic>
        <p:nvPicPr>
          <p:cNvPr id="149" name="Picture 14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04691" y="-974833"/>
            <a:ext cx="1761897" cy="6059949"/>
          </a:xfrm>
          <a:prstGeom prst="rect">
            <a:avLst/>
          </a:prstGeom>
        </p:spPr>
      </p:pic>
      <p:pic>
        <p:nvPicPr>
          <p:cNvPr id="150" name="Picture 14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237939" y="5085116"/>
            <a:ext cx="647700" cy="904875"/>
          </a:xfrm>
          <a:prstGeom prst="rect">
            <a:avLst/>
          </a:prstGeom>
        </p:spPr>
      </p:pic>
      <p:pic>
        <p:nvPicPr>
          <p:cNvPr id="159" name="Picture 158">
            <a:hlinkClick r:id="rId18" action="ppaction://hlinksldjump"/>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633511" y="5754256"/>
            <a:ext cx="1180821" cy="998220"/>
          </a:xfrm>
          <a:prstGeom prst="rect">
            <a:avLst/>
          </a:prstGeom>
        </p:spPr>
      </p:pic>
      <p:pic>
        <p:nvPicPr>
          <p:cNvPr id="4" name="vuideho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12703" y="-671549"/>
            <a:ext cx="609600" cy="609600"/>
          </a:xfrm>
          <a:prstGeom prst="rect">
            <a:avLst/>
          </a:prstGeom>
        </p:spPr>
      </p:pic>
      <p:pic>
        <p:nvPicPr>
          <p:cNvPr id="139" name="mau1">
            <a:hlinkClick r:id="rId21" action="ppaction://hlinksldjump"/>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658199" y="739513"/>
            <a:ext cx="2651990" cy="2651990"/>
          </a:xfrm>
          <a:prstGeom prst="rect">
            <a:avLst/>
          </a:prstGeom>
        </p:spPr>
      </p:pic>
      <p:pic>
        <p:nvPicPr>
          <p:cNvPr id="140" name="mau2">
            <a:hlinkClick r:id="rId23" action="ppaction://hlinksldjump"/>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6954326" y="1090663"/>
            <a:ext cx="2633741" cy="2639810"/>
          </a:xfrm>
          <a:prstGeom prst="rect">
            <a:avLst/>
          </a:prstGeom>
        </p:spPr>
      </p:pic>
      <p:pic>
        <p:nvPicPr>
          <p:cNvPr id="141" name="mau3">
            <a:hlinkClick r:id="rId25" action="ppaction://hlinksldjump"/>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9230378" y="738002"/>
            <a:ext cx="2639810" cy="2639810"/>
          </a:xfrm>
          <a:prstGeom prst="rect">
            <a:avLst/>
          </a:prstGeom>
        </p:spPr>
      </p:pic>
      <p:pic>
        <p:nvPicPr>
          <p:cNvPr id="142" name="mau4">
            <a:hlinkClick r:id="rId27" action="ppaction://hlinksldjump"/>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4305959" y="3020060"/>
            <a:ext cx="2651990" cy="2651990"/>
          </a:xfrm>
          <a:prstGeom prst="rect">
            <a:avLst/>
          </a:prstGeom>
        </p:spPr>
      </p:pic>
      <p:pic>
        <p:nvPicPr>
          <p:cNvPr id="143" name="mau5">
            <a:hlinkClick r:id="rId29" action="ppaction://hlinksldjump"/>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6600992" y="3381011"/>
            <a:ext cx="2633741" cy="2639810"/>
          </a:xfrm>
          <a:prstGeom prst="rect">
            <a:avLst/>
          </a:prstGeom>
        </p:spPr>
      </p:pic>
      <p:pic>
        <p:nvPicPr>
          <p:cNvPr id="144" name="mau6">
            <a:hlinkClick r:id="rId31" action="ppaction://hlinksldjump"/>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8874994" y="3018790"/>
            <a:ext cx="2651990" cy="2651990"/>
          </a:xfrm>
          <a:prstGeom prst="rect">
            <a:avLst/>
          </a:prstGeom>
        </p:spPr>
      </p:pic>
    </p:spTree>
    <p:extLst>
      <p:ext uri="{BB962C8B-B14F-4D97-AF65-F5344CB8AC3E}">
        <p14:creationId xmlns:p14="http://schemas.microsoft.com/office/powerpoint/2010/main" val="1363216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75" fill="hold">
                                          <p:stCondLst>
                                            <p:cond delay="0"/>
                                          </p:stCondLst>
                                        </p:cTn>
                                        <p:tgtEl>
                                          <p:spTgt spid="149"/>
                                        </p:tgtEl>
                                        <p:attrNameLst>
                                          <p:attrName>r</p:attrName>
                                        </p:attrNameLst>
                                      </p:cBhvr>
                                    </p:animRot>
                                    <p:animRot by="-240000">
                                      <p:cBhvr>
                                        <p:cTn id="7" dur="550" fill="hold">
                                          <p:stCondLst>
                                            <p:cond delay="550"/>
                                          </p:stCondLst>
                                        </p:cTn>
                                        <p:tgtEl>
                                          <p:spTgt spid="149"/>
                                        </p:tgtEl>
                                        <p:attrNameLst>
                                          <p:attrName>r</p:attrName>
                                        </p:attrNameLst>
                                      </p:cBhvr>
                                    </p:animRot>
                                    <p:animRot by="240000">
                                      <p:cBhvr>
                                        <p:cTn id="8" dur="550" fill="hold">
                                          <p:stCondLst>
                                            <p:cond delay="1100"/>
                                          </p:stCondLst>
                                        </p:cTn>
                                        <p:tgtEl>
                                          <p:spTgt spid="149"/>
                                        </p:tgtEl>
                                        <p:attrNameLst>
                                          <p:attrName>r</p:attrName>
                                        </p:attrNameLst>
                                      </p:cBhvr>
                                    </p:animRot>
                                    <p:animRot by="-240000">
                                      <p:cBhvr>
                                        <p:cTn id="9" dur="550" fill="hold">
                                          <p:stCondLst>
                                            <p:cond delay="1650"/>
                                          </p:stCondLst>
                                        </p:cTn>
                                        <p:tgtEl>
                                          <p:spTgt spid="149"/>
                                        </p:tgtEl>
                                        <p:attrNameLst>
                                          <p:attrName>r</p:attrName>
                                        </p:attrNameLst>
                                      </p:cBhvr>
                                    </p:animRot>
                                    <p:animRot by="120000">
                                      <p:cBhvr>
                                        <p:cTn id="10" dur="550" fill="hold">
                                          <p:stCondLst>
                                            <p:cond delay="2200"/>
                                          </p:stCondLst>
                                        </p:cTn>
                                        <p:tgtEl>
                                          <p:spTgt spid="149"/>
                                        </p:tgtEl>
                                        <p:attrNameLst>
                                          <p:attrName>r</p:attrName>
                                        </p:attrNameLst>
                                      </p:cBhvr>
                                    </p:animRot>
                                  </p:childTnLst>
                                </p:cTn>
                              </p:par>
                              <p:par>
                                <p:cTn id="11" presetID="1" presetClass="mediacall" presetSubtype="0" fill="hold" nodeType="withEffect">
                                  <p:stCondLst>
                                    <p:cond delay="0"/>
                                  </p:stCondLst>
                                  <p:childTnLst>
                                    <p:cmd type="call" cmd="playFrom(0.0)">
                                      <p:cBhvr>
                                        <p:cTn id="12" dur="605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24"/>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24"/>
                                        </p:tgtEl>
                                      </p:cBhvr>
                                    </p:animEffect>
                                    <p:set>
                                      <p:cBhvr>
                                        <p:cTn id="18" dur="1" fill="hold">
                                          <p:stCondLst>
                                            <p:cond delay="499"/>
                                          </p:stCondLst>
                                        </p:cTn>
                                        <p:tgtEl>
                                          <p:spTgt spid="124"/>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4"/>
                  </p:tgtEl>
                </p:cond>
              </p:nextCondLst>
            </p:seq>
            <p:seq concurrent="1" nextAc="seek">
              <p:cTn id="19" restart="whenNotActive" fill="hold" evtFilter="cancelBubble" nodeType="interactiveSeq">
                <p:stCondLst>
                  <p:cond evt="onClick" delay="0">
                    <p:tgtEl>
                      <p:spTgt spid="125"/>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125"/>
                                        </p:tgtEl>
                                      </p:cBhvr>
                                    </p:animEffect>
                                    <p:set>
                                      <p:cBhvr>
                                        <p:cTn id="24" dur="1" fill="hold">
                                          <p:stCondLst>
                                            <p:cond delay="499"/>
                                          </p:stCondLst>
                                        </p:cTn>
                                        <p:tgtEl>
                                          <p:spTgt spid="125"/>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5"/>
                  </p:tgtEl>
                </p:cond>
              </p:nextCondLst>
            </p:seq>
            <p:seq concurrent="1" nextAc="seek">
              <p:cTn id="25" restart="whenNotActive" fill="hold" evtFilter="cancelBubble" nodeType="interactiveSeq">
                <p:stCondLst>
                  <p:cond evt="onClick" delay="0">
                    <p:tgtEl>
                      <p:spTgt spid="126"/>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26"/>
                                        </p:tgtEl>
                                      </p:cBhvr>
                                    </p:animEffect>
                                    <p:set>
                                      <p:cBhvr>
                                        <p:cTn id="30" dur="1" fill="hold">
                                          <p:stCondLst>
                                            <p:cond delay="499"/>
                                          </p:stCondLst>
                                        </p:cTn>
                                        <p:tgtEl>
                                          <p:spTgt spid="126"/>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6"/>
                  </p:tgtEl>
                </p:cond>
              </p:nextCondLst>
            </p:seq>
            <p:seq concurrent="1" nextAc="seek">
              <p:cTn id="31" restart="whenNotActive" fill="hold" evtFilter="cancelBubble" nodeType="interactiveSeq">
                <p:stCondLst>
                  <p:cond evt="onClick" delay="0">
                    <p:tgtEl>
                      <p:spTgt spid="127"/>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27"/>
                                        </p:tgtEl>
                                      </p:cBhvr>
                                    </p:animEffect>
                                    <p:set>
                                      <p:cBhvr>
                                        <p:cTn id="36" dur="1" fill="hold">
                                          <p:stCondLst>
                                            <p:cond delay="499"/>
                                          </p:stCondLst>
                                        </p:cTn>
                                        <p:tgtEl>
                                          <p:spTgt spid="127"/>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7"/>
                  </p:tgtEl>
                </p:cond>
              </p:nextCondLst>
            </p:seq>
            <p:seq concurrent="1" nextAc="seek">
              <p:cTn id="37" restart="whenNotActive" fill="hold" evtFilter="cancelBubble" nodeType="interactiveSeq">
                <p:stCondLst>
                  <p:cond evt="onClick" delay="0">
                    <p:tgtEl>
                      <p:spTgt spid="128"/>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28"/>
                                        </p:tgtEl>
                                      </p:cBhvr>
                                    </p:animEffect>
                                    <p:set>
                                      <p:cBhvr>
                                        <p:cTn id="42" dur="1" fill="hold">
                                          <p:stCondLst>
                                            <p:cond delay="499"/>
                                          </p:stCondLst>
                                        </p:cTn>
                                        <p:tgtEl>
                                          <p:spTgt spid="128"/>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8"/>
                  </p:tgtEl>
                </p:cond>
              </p:nextCondLst>
            </p:seq>
            <p:seq concurrent="1" nextAc="seek">
              <p:cTn id="43" restart="whenNotActive" fill="hold" evtFilter="cancelBubble" nodeType="interactiveSeq">
                <p:stCondLst>
                  <p:cond evt="onClick" delay="0">
                    <p:tgtEl>
                      <p:spTgt spid="129"/>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129"/>
                                        </p:tgtEl>
                                      </p:cBhvr>
                                    </p:animEffect>
                                    <p:set>
                                      <p:cBhvr>
                                        <p:cTn id="48" dur="1" fill="hold">
                                          <p:stCondLst>
                                            <p:cond delay="499"/>
                                          </p:stCondLst>
                                        </p:cTn>
                                        <p:tgtEl>
                                          <p:spTgt spid="129"/>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9"/>
                  </p:tgtEl>
                </p:cond>
              </p:nextCondLst>
            </p:seq>
            <p:seq concurrent="1" nextAc="seek">
              <p:cTn id="49" restart="whenNotActive" fill="hold" evtFilter="cancelBubble" nodeType="interactiveSeq">
                <p:stCondLst>
                  <p:cond evt="onClick" delay="0">
                    <p:tgtEl>
                      <p:spTgt spid="139"/>
                    </p:tgtEl>
                  </p:cond>
                </p:stCondLst>
                <p:endSync evt="end" delay="0">
                  <p:rtn val="all"/>
                </p:endSync>
                <p:childTnLst>
                  <p:par>
                    <p:cTn id="50" fill="hold">
                      <p:stCondLst>
                        <p:cond delay="0"/>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139"/>
                                        </p:tgtEl>
                                      </p:cBhvr>
                                    </p:animEffect>
                                    <p:set>
                                      <p:cBhvr>
                                        <p:cTn id="54" dur="1" fill="hold">
                                          <p:stCondLst>
                                            <p:cond delay="499"/>
                                          </p:stCondLst>
                                        </p:cTn>
                                        <p:tgtEl>
                                          <p:spTgt spid="139"/>
                                        </p:tgtEl>
                                        <p:attrNameLst>
                                          <p:attrName>style.visibility</p:attrName>
                                        </p:attrNameLst>
                                      </p:cBhvr>
                                      <p:to>
                                        <p:strVal val="hidden"/>
                                      </p:to>
                                    </p:set>
                                  </p:childTnLst>
                                </p:cTn>
                              </p:par>
                            </p:childTnLst>
                          </p:cTn>
                        </p:par>
                      </p:childTnLst>
                    </p:cTn>
                  </p:par>
                </p:childTnLst>
              </p:cTn>
              <p:nextCondLst>
                <p:cond evt="onClick" delay="0">
                  <p:tgtEl>
                    <p:spTgt spid="139"/>
                  </p:tgtEl>
                </p:cond>
              </p:nextCondLst>
            </p:seq>
            <p:seq concurrent="1" nextAc="seek">
              <p:cTn id="55" restart="whenNotActive" fill="hold" evtFilter="cancelBubble" nodeType="interactiveSeq">
                <p:stCondLst>
                  <p:cond evt="onClick" delay="0">
                    <p:tgtEl>
                      <p:spTgt spid="140"/>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140"/>
                                        </p:tgtEl>
                                      </p:cBhvr>
                                    </p:animEffect>
                                    <p:set>
                                      <p:cBhvr>
                                        <p:cTn id="60" dur="1" fill="hold">
                                          <p:stCondLst>
                                            <p:cond delay="499"/>
                                          </p:stCondLst>
                                        </p:cTn>
                                        <p:tgtEl>
                                          <p:spTgt spid="140"/>
                                        </p:tgtEl>
                                        <p:attrNameLst>
                                          <p:attrName>style.visibility</p:attrName>
                                        </p:attrNameLst>
                                      </p:cBhvr>
                                      <p:to>
                                        <p:strVal val="hidden"/>
                                      </p:to>
                                    </p:set>
                                  </p:childTnLst>
                                </p:cTn>
                              </p:par>
                            </p:childTnLst>
                          </p:cTn>
                        </p:par>
                      </p:childTnLst>
                    </p:cTn>
                  </p:par>
                </p:childTnLst>
              </p:cTn>
              <p:nextCondLst>
                <p:cond evt="onClick" delay="0">
                  <p:tgtEl>
                    <p:spTgt spid="140"/>
                  </p:tgtEl>
                </p:cond>
              </p:nextCondLst>
            </p:seq>
            <p:seq concurrent="1" nextAc="seek">
              <p:cTn id="61" restart="whenNotActive" fill="hold" evtFilter="cancelBubble" nodeType="interactiveSeq">
                <p:stCondLst>
                  <p:cond evt="onClick" delay="0">
                    <p:tgtEl>
                      <p:spTgt spid="141"/>
                    </p:tgtEl>
                  </p:cond>
                </p:stCondLst>
                <p:endSync evt="end" delay="0">
                  <p:rtn val="all"/>
                </p:endSync>
                <p:childTnLst>
                  <p:par>
                    <p:cTn id="62" fill="hold">
                      <p:stCondLst>
                        <p:cond delay="0"/>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141"/>
                                        </p:tgtEl>
                                      </p:cBhvr>
                                    </p:animEffect>
                                    <p:set>
                                      <p:cBhvr>
                                        <p:cTn id="66" dur="1" fill="hold">
                                          <p:stCondLst>
                                            <p:cond delay="499"/>
                                          </p:stCondLst>
                                        </p:cTn>
                                        <p:tgtEl>
                                          <p:spTgt spid="141"/>
                                        </p:tgtEl>
                                        <p:attrNameLst>
                                          <p:attrName>style.visibility</p:attrName>
                                        </p:attrNameLst>
                                      </p:cBhvr>
                                      <p:to>
                                        <p:strVal val="hidden"/>
                                      </p:to>
                                    </p:set>
                                  </p:childTnLst>
                                </p:cTn>
                              </p:par>
                            </p:childTnLst>
                          </p:cTn>
                        </p:par>
                      </p:childTnLst>
                    </p:cTn>
                  </p:par>
                </p:childTnLst>
              </p:cTn>
              <p:nextCondLst>
                <p:cond evt="onClick" delay="0">
                  <p:tgtEl>
                    <p:spTgt spid="141"/>
                  </p:tgtEl>
                </p:cond>
              </p:nextCondLst>
            </p:seq>
            <p:seq concurrent="1" nextAc="seek">
              <p:cTn id="67" restart="whenNotActive" fill="hold" evtFilter="cancelBubble" nodeType="interactiveSeq">
                <p:stCondLst>
                  <p:cond evt="onClick" delay="0">
                    <p:tgtEl>
                      <p:spTgt spid="142"/>
                    </p:tgtEl>
                  </p:cond>
                </p:stCondLst>
                <p:endSync evt="end" delay="0">
                  <p:rtn val="all"/>
                </p:endSync>
                <p:childTnLst>
                  <p:par>
                    <p:cTn id="68" fill="hold">
                      <p:stCondLst>
                        <p:cond delay="0"/>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142"/>
                                        </p:tgtEl>
                                      </p:cBhvr>
                                    </p:animEffect>
                                    <p:set>
                                      <p:cBhvr>
                                        <p:cTn id="72" dur="1" fill="hold">
                                          <p:stCondLst>
                                            <p:cond delay="499"/>
                                          </p:stCondLst>
                                        </p:cTn>
                                        <p:tgtEl>
                                          <p:spTgt spid="142"/>
                                        </p:tgtEl>
                                        <p:attrNameLst>
                                          <p:attrName>style.visibility</p:attrName>
                                        </p:attrNameLst>
                                      </p:cBhvr>
                                      <p:to>
                                        <p:strVal val="hidden"/>
                                      </p:to>
                                    </p:set>
                                  </p:childTnLst>
                                </p:cTn>
                              </p:par>
                            </p:childTnLst>
                          </p:cTn>
                        </p:par>
                      </p:childTnLst>
                    </p:cTn>
                  </p:par>
                </p:childTnLst>
              </p:cTn>
              <p:nextCondLst>
                <p:cond evt="onClick" delay="0">
                  <p:tgtEl>
                    <p:spTgt spid="142"/>
                  </p:tgtEl>
                </p:cond>
              </p:nextCondLst>
            </p:seq>
            <p:seq concurrent="1" nextAc="seek">
              <p:cTn id="73" restart="whenNotActive" fill="hold" evtFilter="cancelBubble" nodeType="interactiveSeq">
                <p:stCondLst>
                  <p:cond evt="onClick" delay="0">
                    <p:tgtEl>
                      <p:spTgt spid="143"/>
                    </p:tgtEl>
                  </p:cond>
                </p:stCondLst>
                <p:endSync evt="end" delay="0">
                  <p:rtn val="all"/>
                </p:endSync>
                <p:childTnLst>
                  <p:par>
                    <p:cTn id="74" fill="hold">
                      <p:stCondLst>
                        <p:cond delay="0"/>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143"/>
                                        </p:tgtEl>
                                      </p:cBhvr>
                                    </p:animEffect>
                                    <p:set>
                                      <p:cBhvr>
                                        <p:cTn id="78" dur="1" fill="hold">
                                          <p:stCondLst>
                                            <p:cond delay="499"/>
                                          </p:stCondLst>
                                        </p:cTn>
                                        <p:tgtEl>
                                          <p:spTgt spid="143"/>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79" restart="whenNotActive" fill="hold" evtFilter="cancelBubble" nodeType="interactiveSeq">
                <p:stCondLst>
                  <p:cond evt="onClick" delay="0">
                    <p:tgtEl>
                      <p:spTgt spid="144"/>
                    </p:tgtEl>
                  </p:cond>
                </p:stCondLst>
                <p:endSync evt="end" delay="0">
                  <p:rtn val="all"/>
                </p:endSync>
                <p:childTnLst>
                  <p:par>
                    <p:cTn id="80" fill="hold">
                      <p:stCondLst>
                        <p:cond delay="0"/>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144"/>
                                        </p:tgtEl>
                                      </p:cBhvr>
                                    </p:animEffect>
                                    <p:set>
                                      <p:cBhvr>
                                        <p:cTn id="84" dur="1" fill="hold">
                                          <p:stCondLst>
                                            <p:cond delay="499"/>
                                          </p:stCondLst>
                                        </p:cTn>
                                        <p:tgtEl>
                                          <p:spTgt spid="144"/>
                                        </p:tgtEl>
                                        <p:attrNameLst>
                                          <p:attrName>style.visibility</p:attrName>
                                        </p:attrNameLst>
                                      </p:cBhvr>
                                      <p:to>
                                        <p:strVal val="hidden"/>
                                      </p:to>
                                    </p:set>
                                  </p:childTnLst>
                                </p:cTn>
                              </p:par>
                            </p:childTnLst>
                          </p:cTn>
                        </p:par>
                      </p:childTnLst>
                    </p:cTn>
                  </p:par>
                </p:childTnLst>
              </p:cTn>
              <p:nextCondLst>
                <p:cond evt="onClick" delay="0">
                  <p:tgtEl>
                    <p:spTgt spid="144"/>
                  </p:tgtEl>
                </p:cond>
              </p:nextCondLst>
            </p:seq>
            <p:audio>
              <p:cMediaNode vol="80000">
                <p:cTn id="85"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0" name="Snip Diagonal Corner Rectangle 39"/>
          <p:cNvSpPr/>
          <p:nvPr/>
        </p:nvSpPr>
        <p:spPr>
          <a:xfrm>
            <a:off x="1633927" y="889237"/>
            <a:ext cx="9723501" cy="2227943"/>
          </a:xfrm>
          <a:prstGeom prst="snip2Diag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Câu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hỏi</a:t>
            </a:r>
            <a:r>
              <a:rPr lang="en-US" sz="3200" b="1" dirty="0">
                <a:solidFill>
                  <a:schemeClr val="tx1"/>
                </a:solidFill>
                <a:latin typeface="Times New Roman" panose="02020603050405020304" pitchFamily="18" charset="0"/>
                <a:cs typeface="Times New Roman" panose="02020603050405020304" pitchFamily="18" charset="0"/>
              </a:rPr>
              <a:t> 1</a:t>
            </a:r>
          </a:p>
          <a:p>
            <a:pPr algn="ctr"/>
            <a:r>
              <a:rPr lang="vi-VN" sz="3200" b="1" dirty="0">
                <a:solidFill>
                  <a:schemeClr val="tx1"/>
                </a:solidFill>
                <a:latin typeface="Times New Roman" panose="02020603050405020304" pitchFamily="18" charset="0"/>
                <a:cs typeface="Times New Roman" panose="02020603050405020304" pitchFamily="18" charset="0"/>
              </a:rPr>
              <a:t>Ai </a:t>
            </a:r>
            <a:r>
              <a:rPr lang="vi-VN" sz="3200" b="1" dirty="0" err="1">
                <a:solidFill>
                  <a:schemeClr val="tx1"/>
                </a:solidFill>
                <a:latin typeface="Times New Roman" panose="02020603050405020304" pitchFamily="18" charset="0"/>
                <a:cs typeface="Times New Roman" panose="02020603050405020304" pitchFamily="18" charset="0"/>
              </a:rPr>
              <a:t>là</a:t>
            </a:r>
            <a:r>
              <a:rPr lang="vi-VN" sz="3200" b="1" dirty="0">
                <a:solidFill>
                  <a:schemeClr val="tx1"/>
                </a:solidFill>
                <a:latin typeface="Times New Roman" panose="02020603050405020304" pitchFamily="18" charset="0"/>
                <a:cs typeface="Times New Roman" panose="02020603050405020304" pitchFamily="18" charset="0"/>
              </a:rPr>
              <a:t> </a:t>
            </a:r>
            <a:r>
              <a:rPr lang="vi-VN" sz="3200" b="1" dirty="0" err="1">
                <a:solidFill>
                  <a:schemeClr val="tx1"/>
                </a:solidFill>
                <a:latin typeface="Times New Roman" panose="02020603050405020304" pitchFamily="18" charset="0"/>
                <a:cs typeface="Times New Roman" panose="02020603050405020304" pitchFamily="18" charset="0"/>
              </a:rPr>
              <a:t>người</a:t>
            </a:r>
            <a:r>
              <a:rPr lang="vi-VN" sz="3200" b="1" dirty="0">
                <a:solidFill>
                  <a:schemeClr val="tx1"/>
                </a:solidFill>
                <a:latin typeface="Times New Roman" panose="02020603050405020304" pitchFamily="18" charset="0"/>
                <a:cs typeface="Times New Roman" panose="02020603050405020304" pitchFamily="18" charset="0"/>
              </a:rPr>
              <a:t> </a:t>
            </a:r>
            <a:r>
              <a:rPr lang="vi-VN" sz="3200" b="1" dirty="0" err="1">
                <a:solidFill>
                  <a:schemeClr val="tx1"/>
                </a:solidFill>
                <a:latin typeface="Times New Roman" panose="02020603050405020304" pitchFamily="18" charset="0"/>
                <a:cs typeface="Times New Roman" panose="02020603050405020304" pitchFamily="18" charset="0"/>
              </a:rPr>
              <a:t>đầu</a:t>
            </a:r>
            <a:r>
              <a:rPr lang="vi-VN" sz="3200" b="1" dirty="0">
                <a:solidFill>
                  <a:schemeClr val="tx1"/>
                </a:solidFill>
                <a:latin typeface="Times New Roman" panose="02020603050405020304" pitchFamily="18" charset="0"/>
                <a:cs typeface="Times New Roman" panose="02020603050405020304" pitchFamily="18" charset="0"/>
              </a:rPr>
              <a:t> tiên </a:t>
            </a:r>
            <a:r>
              <a:rPr lang="vi-VN" sz="3200" b="1" dirty="0" err="1">
                <a:solidFill>
                  <a:schemeClr val="tx1"/>
                </a:solidFill>
                <a:latin typeface="Times New Roman" panose="02020603050405020304" pitchFamily="18" charset="0"/>
                <a:cs typeface="Times New Roman" panose="02020603050405020304" pitchFamily="18" charset="0"/>
              </a:rPr>
              <a:t>tìm</a:t>
            </a:r>
            <a:r>
              <a:rPr lang="vi-VN" sz="3200" b="1" dirty="0">
                <a:solidFill>
                  <a:schemeClr val="tx1"/>
                </a:solidFill>
                <a:latin typeface="Times New Roman" panose="02020603050405020304" pitchFamily="18" charset="0"/>
                <a:cs typeface="Times New Roman" panose="02020603050405020304" pitchFamily="18" charset="0"/>
              </a:rPr>
              <a:t> ra châu </a:t>
            </a:r>
            <a:r>
              <a:rPr lang="vi-VN" sz="3200" b="1" dirty="0" err="1">
                <a:solidFill>
                  <a:schemeClr val="tx1"/>
                </a:solidFill>
                <a:latin typeface="Times New Roman" panose="02020603050405020304" pitchFamily="18" charset="0"/>
                <a:cs typeface="Times New Roman" panose="02020603050405020304" pitchFamily="18" charset="0"/>
              </a:rPr>
              <a:t>Mĩ</a:t>
            </a:r>
            <a:r>
              <a:rPr lang="vi-VN" sz="3200" b="1" dirty="0">
                <a:solidFill>
                  <a:schemeClr val="tx1"/>
                </a:solidFill>
                <a:latin typeface="Times New Roman" panose="02020603050405020304" pitchFamily="18" charset="0"/>
                <a:cs typeface="Times New Roman" panose="02020603050405020304" pitchFamily="18" charset="0"/>
              </a:rPr>
              <a:t>?</a:t>
            </a:r>
          </a:p>
          <a:p>
            <a:pPr algn="ct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50" name="Snip Diagonal Corner Rectangle 49"/>
          <p:cNvSpPr/>
          <p:nvPr/>
        </p:nvSpPr>
        <p:spPr>
          <a:xfrm>
            <a:off x="1633928" y="3490413"/>
            <a:ext cx="9723500" cy="2152115"/>
          </a:xfrm>
          <a:prstGeom prst="snip2Diag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Cô-lôm-bô</a:t>
            </a:r>
            <a:endParaRPr lang="en-US" sz="3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1065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0" name="Snip Diagonal Corner Rectangle 39"/>
          <p:cNvSpPr/>
          <p:nvPr/>
        </p:nvSpPr>
        <p:spPr>
          <a:xfrm>
            <a:off x="1289154" y="847033"/>
            <a:ext cx="10068275" cy="2094049"/>
          </a:xfrm>
          <a:prstGeom prst="snip2Diag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Câu</a:t>
            </a: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hỏi</a:t>
            </a: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2:</a:t>
            </a:r>
          </a:p>
          <a:p>
            <a:pPr lvl="0" algn="ctr">
              <a:defRPr/>
            </a:pPr>
            <a:r>
              <a:rPr lang="vi-VN" sz="3200" b="1" dirty="0">
                <a:solidFill>
                  <a:schemeClr val="tx1"/>
                </a:solidFill>
                <a:latin typeface="Times New Roman" panose="02020603050405020304" pitchFamily="18" charset="0"/>
                <a:cs typeface="Times New Roman" panose="02020603050405020304" pitchFamily="18" charset="0"/>
              </a:rPr>
              <a:t>Ai </a:t>
            </a:r>
            <a:r>
              <a:rPr lang="vi-VN" sz="3200" b="1" dirty="0" err="1">
                <a:solidFill>
                  <a:schemeClr val="tx1"/>
                </a:solidFill>
                <a:latin typeface="Times New Roman" panose="02020603050405020304" pitchFamily="18" charset="0"/>
                <a:cs typeface="Times New Roman" panose="02020603050405020304" pitchFamily="18" charset="0"/>
              </a:rPr>
              <a:t>là</a:t>
            </a:r>
            <a:r>
              <a:rPr lang="vi-VN" sz="3200" b="1" dirty="0">
                <a:solidFill>
                  <a:schemeClr val="tx1"/>
                </a:solidFill>
                <a:latin typeface="Times New Roman" panose="02020603050405020304" pitchFamily="18" charset="0"/>
                <a:cs typeface="Times New Roman" panose="02020603050405020304" pitchFamily="18" charset="0"/>
              </a:rPr>
              <a:t> </a:t>
            </a:r>
            <a:r>
              <a:rPr lang="vi-VN" sz="3200" b="1" dirty="0" err="1">
                <a:solidFill>
                  <a:schemeClr val="tx1"/>
                </a:solidFill>
                <a:latin typeface="Times New Roman" panose="02020603050405020304" pitchFamily="18" charset="0"/>
                <a:cs typeface="Times New Roman" panose="02020603050405020304" pitchFamily="18" charset="0"/>
              </a:rPr>
              <a:t>người</a:t>
            </a:r>
            <a:r>
              <a:rPr lang="vi-VN" sz="3200" b="1" dirty="0">
                <a:solidFill>
                  <a:schemeClr val="tx1"/>
                </a:solidFill>
                <a:latin typeface="Times New Roman" panose="02020603050405020304" pitchFamily="18" charset="0"/>
                <a:cs typeface="Times New Roman" panose="02020603050405020304" pitchFamily="18" charset="0"/>
              </a:rPr>
              <a:t> </a:t>
            </a:r>
            <a:r>
              <a:rPr lang="vi-VN" sz="3200" b="1" dirty="0" err="1">
                <a:solidFill>
                  <a:schemeClr val="tx1"/>
                </a:solidFill>
                <a:latin typeface="Times New Roman" panose="02020603050405020304" pitchFamily="18" charset="0"/>
                <a:cs typeface="Times New Roman" panose="02020603050405020304" pitchFamily="18" charset="0"/>
              </a:rPr>
              <a:t>đầu</a:t>
            </a:r>
            <a:r>
              <a:rPr lang="vi-VN" sz="3200" b="1" dirty="0">
                <a:solidFill>
                  <a:schemeClr val="tx1"/>
                </a:solidFill>
                <a:latin typeface="Times New Roman" panose="02020603050405020304" pitchFamily="18" charset="0"/>
                <a:cs typeface="Times New Roman" panose="02020603050405020304" pitchFamily="18" charset="0"/>
              </a:rPr>
              <a:t> </a:t>
            </a:r>
            <a:r>
              <a:rPr lang="vi-VN" sz="3200" b="1" dirty="0" err="1">
                <a:solidFill>
                  <a:schemeClr val="tx1"/>
                </a:solidFill>
                <a:latin typeface="Times New Roman" panose="02020603050405020304" pitchFamily="18" charset="0"/>
                <a:cs typeface="Times New Roman" panose="02020603050405020304" pitchFamily="18" charset="0"/>
              </a:rPr>
              <a:t>thực</a:t>
            </a:r>
            <a:r>
              <a:rPr lang="vi-VN" sz="3200" b="1" dirty="0">
                <a:solidFill>
                  <a:schemeClr val="tx1"/>
                </a:solidFill>
                <a:latin typeface="Times New Roman" panose="02020603050405020304" pitchFamily="18" charset="0"/>
                <a:cs typeface="Times New Roman" panose="02020603050405020304" pitchFamily="18" charset="0"/>
              </a:rPr>
              <a:t> </a:t>
            </a:r>
            <a:r>
              <a:rPr lang="vi-VN" sz="3200" b="1" dirty="0" err="1">
                <a:solidFill>
                  <a:schemeClr val="tx1"/>
                </a:solidFill>
                <a:latin typeface="Times New Roman" panose="02020603050405020304" pitchFamily="18" charset="0"/>
                <a:cs typeface="Times New Roman" panose="02020603050405020304" pitchFamily="18" charset="0"/>
              </a:rPr>
              <a:t>hiện</a:t>
            </a:r>
            <a:r>
              <a:rPr lang="vi-VN" sz="3200" b="1" dirty="0">
                <a:solidFill>
                  <a:schemeClr val="tx1"/>
                </a:solidFill>
                <a:latin typeface="Times New Roman" panose="02020603050405020304" pitchFamily="18" charset="0"/>
                <a:cs typeface="Times New Roman" panose="02020603050405020304" pitchFamily="18" charset="0"/>
              </a:rPr>
              <a:t> </a:t>
            </a:r>
            <a:r>
              <a:rPr lang="vi-VN" sz="3200" b="1" dirty="0" err="1">
                <a:solidFill>
                  <a:schemeClr val="tx1"/>
                </a:solidFill>
                <a:latin typeface="Times New Roman" panose="02020603050405020304" pitchFamily="18" charset="0"/>
                <a:cs typeface="Times New Roman" panose="02020603050405020304" pitchFamily="18" charset="0"/>
              </a:rPr>
              <a:t>chuyến</a:t>
            </a:r>
            <a:r>
              <a:rPr lang="vi-VN" sz="3200" b="1" dirty="0">
                <a:solidFill>
                  <a:schemeClr val="tx1"/>
                </a:solidFill>
                <a:latin typeface="Times New Roman" panose="02020603050405020304" pitchFamily="18" charset="0"/>
                <a:cs typeface="Times New Roman" panose="02020603050405020304" pitchFamily="18" charset="0"/>
              </a:rPr>
              <a:t> đi </a:t>
            </a:r>
            <a:r>
              <a:rPr lang="vi-VN" sz="3200" b="1" dirty="0" err="1">
                <a:solidFill>
                  <a:schemeClr val="tx1"/>
                </a:solidFill>
                <a:latin typeface="Times New Roman" panose="02020603050405020304" pitchFamily="18" charset="0"/>
                <a:cs typeface="Times New Roman" panose="02020603050405020304" pitchFamily="18" charset="0"/>
              </a:rPr>
              <a:t>vòng</a:t>
            </a:r>
            <a:r>
              <a:rPr lang="vi-VN" sz="3200" b="1" dirty="0">
                <a:solidFill>
                  <a:schemeClr val="tx1"/>
                </a:solidFill>
                <a:latin typeface="Times New Roman" panose="02020603050405020304" pitchFamily="18" charset="0"/>
                <a:cs typeface="Times New Roman" panose="02020603050405020304" pitchFamily="18" charset="0"/>
              </a:rPr>
              <a:t> quanh </a:t>
            </a:r>
            <a:r>
              <a:rPr lang="vi-VN" sz="3200" b="1" dirty="0" err="1">
                <a:solidFill>
                  <a:schemeClr val="tx1"/>
                </a:solidFill>
                <a:latin typeface="Times New Roman" panose="02020603050405020304" pitchFamily="18" charset="0"/>
                <a:cs typeface="Times New Roman" panose="02020603050405020304" pitchFamily="18" charset="0"/>
              </a:rPr>
              <a:t>thế</a:t>
            </a:r>
            <a:r>
              <a:rPr lang="vi-VN" sz="3200" b="1" dirty="0">
                <a:solidFill>
                  <a:schemeClr val="tx1"/>
                </a:solidFill>
                <a:latin typeface="Times New Roman" panose="02020603050405020304" pitchFamily="18" charset="0"/>
                <a:cs typeface="Times New Roman" panose="02020603050405020304" pitchFamily="18" charset="0"/>
              </a:rPr>
              <a:t> </a:t>
            </a:r>
            <a:r>
              <a:rPr lang="vi-VN" sz="3200" b="1" dirty="0" err="1">
                <a:solidFill>
                  <a:schemeClr val="tx1"/>
                </a:solidFill>
                <a:latin typeface="Times New Roman" panose="02020603050405020304" pitchFamily="18" charset="0"/>
                <a:cs typeface="Times New Roman" panose="02020603050405020304" pitchFamily="18" charset="0"/>
              </a:rPr>
              <a:t>giới</a:t>
            </a:r>
            <a:r>
              <a:rPr lang="vi-VN" sz="3200" b="1" dirty="0">
                <a:solidFill>
                  <a:schemeClr val="tx1"/>
                </a:solidFill>
                <a:latin typeface="Times New Roman" panose="02020603050405020304" pitchFamily="18" charset="0"/>
                <a:cs typeface="Times New Roman" panose="02020603050405020304" pitchFamily="18" charset="0"/>
              </a:rPr>
              <a:t>?</a:t>
            </a:r>
            <a:endPar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50" name="Snip Diagonal Corner Rectangle 49"/>
          <p:cNvSpPr/>
          <p:nvPr/>
        </p:nvSpPr>
        <p:spPr>
          <a:xfrm>
            <a:off x="1294499" y="3437535"/>
            <a:ext cx="10062930" cy="2174092"/>
          </a:xfrm>
          <a:prstGeom prst="snip2Diag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a:solidFill>
                  <a:schemeClr val="tx1"/>
                </a:solidFill>
                <a:latin typeface="Times New Roman" panose="02020603050405020304" pitchFamily="18" charset="0"/>
                <a:cs typeface="Times New Roman" panose="02020603050405020304" pitchFamily="18" charset="0"/>
              </a:rPr>
              <a:t>Ph. Ma-</a:t>
            </a:r>
            <a:r>
              <a:rPr lang="en-US" sz="3200" b="1" dirty="0" err="1">
                <a:solidFill>
                  <a:schemeClr val="tx1"/>
                </a:solidFill>
                <a:latin typeface="Times New Roman" panose="02020603050405020304" pitchFamily="18" charset="0"/>
                <a:cs typeface="Times New Roman" panose="02020603050405020304" pitchFamily="18" charset="0"/>
              </a:rPr>
              <a:t>gien</a:t>
            </a:r>
            <a:r>
              <a:rPr lang="en-US" sz="3200" b="1" dirty="0">
                <a:solidFill>
                  <a:schemeClr val="tx1"/>
                </a:solidFill>
                <a:latin typeface="Times New Roman" panose="02020603050405020304" pitchFamily="18" charset="0"/>
                <a:cs typeface="Times New Roman" panose="02020603050405020304" pitchFamily="18" charset="0"/>
              </a:rPr>
              <a:t>-</a:t>
            </a:r>
            <a:r>
              <a:rPr lang="en-US" sz="3200" b="1" dirty="0" err="1">
                <a:solidFill>
                  <a:schemeClr val="tx1"/>
                </a:solidFill>
                <a:latin typeface="Times New Roman" panose="02020603050405020304" pitchFamily="18" charset="0"/>
                <a:cs typeface="Times New Roman" panose="02020603050405020304" pitchFamily="18" charset="0"/>
              </a:rPr>
              <a:t>lan</a:t>
            </a:r>
            <a:endPar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438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0" name="Snip Diagonal Corner Rectangle 39"/>
          <p:cNvSpPr/>
          <p:nvPr/>
        </p:nvSpPr>
        <p:spPr>
          <a:xfrm>
            <a:off x="1439056" y="755709"/>
            <a:ext cx="9918373" cy="1957511"/>
          </a:xfrm>
          <a:prstGeom prst="snip2Diag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Câu</a:t>
            </a: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hỏi</a:t>
            </a:r>
            <a:r>
              <a:rPr kumimoji="0" lang="en-US" sz="32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3:</a:t>
            </a:r>
          </a:p>
          <a:p>
            <a:pPr lvl="0" algn="ctr">
              <a:defRPr/>
            </a:pPr>
            <a:r>
              <a:rPr lang="en-US" sz="3200" b="1" dirty="0" err="1">
                <a:solidFill>
                  <a:schemeClr val="tx1"/>
                </a:solidFill>
                <a:latin typeface="Times New Roman" panose="02020603050405020304" pitchFamily="18" charset="0"/>
                <a:cs typeface="Times New Roman" panose="02020603050405020304" pitchFamily="18" charset="0"/>
              </a:rPr>
              <a:t>Các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cuộc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phát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kiến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địa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lý</a:t>
            </a:r>
            <a:r>
              <a:rPr lang="en-US" sz="3200" b="1" dirty="0">
                <a:solidFill>
                  <a:schemeClr val="tx1"/>
                </a:solidFill>
                <a:latin typeface="Times New Roman" panose="02020603050405020304" pitchFamily="18" charset="0"/>
                <a:cs typeface="Times New Roman" panose="02020603050405020304" pitchFamily="18" charset="0"/>
              </a:rPr>
              <a:t> do </a:t>
            </a:r>
            <a:r>
              <a:rPr lang="en-US" sz="3200" b="1" dirty="0" err="1">
                <a:solidFill>
                  <a:schemeClr val="tx1"/>
                </a:solidFill>
                <a:latin typeface="Times New Roman" panose="02020603050405020304" pitchFamily="18" charset="0"/>
                <a:cs typeface="Times New Roman" panose="02020603050405020304" pitchFamily="18" charset="0"/>
              </a:rPr>
              <a:t>tầng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lớp</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nào</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tiến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hành</a:t>
            </a:r>
            <a:r>
              <a:rPr lang="en-US" sz="3200" b="1" dirty="0">
                <a:solidFill>
                  <a:schemeClr val="tx1"/>
                </a:solidFill>
                <a:latin typeface="Times New Roman" panose="02020603050405020304" pitchFamily="18" charset="0"/>
                <a:cs typeface="Times New Roman" panose="02020603050405020304" pitchFamily="18" charset="0"/>
              </a:rPr>
              <a:t>?</a:t>
            </a:r>
          </a:p>
        </p:txBody>
      </p:sp>
      <p:sp>
        <p:nvSpPr>
          <p:cNvPr id="50" name="Snip Diagonal Corner Rectangle 49"/>
          <p:cNvSpPr/>
          <p:nvPr/>
        </p:nvSpPr>
        <p:spPr>
          <a:xfrm>
            <a:off x="1744204" y="3177397"/>
            <a:ext cx="9613225" cy="2099141"/>
          </a:xfrm>
          <a:prstGeom prst="snip2Diag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schemeClr val="tx1"/>
                </a:solidFill>
                <a:latin typeface="+mj-lt"/>
              </a:rPr>
              <a:t>Thương nhân, quý tộc.</a:t>
            </a:r>
            <a:endParaRPr kumimoji="0" lang="en-US" sz="3200" b="1" i="0" u="none" strike="noStrike" kern="1200" cap="none" spc="0" normalizeH="0" baseline="0" noProof="0" dirty="0">
              <a:ln>
                <a:noFill/>
              </a:ln>
              <a:solidFill>
                <a:schemeClr val="tx1"/>
              </a:solidFill>
              <a:effectLst/>
              <a:uLnTx/>
              <a:uFillTx/>
              <a:latin typeface="+mj-lt"/>
            </a:endParaRPr>
          </a:p>
        </p:txBody>
      </p:sp>
    </p:spTree>
    <p:extLst>
      <p:ext uri="{BB962C8B-B14F-4D97-AF65-F5344CB8AC3E}">
        <p14:creationId xmlns:p14="http://schemas.microsoft.com/office/powerpoint/2010/main" val="99021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6|0.5"/>
</p:tagLst>
</file>

<file path=ppt/tags/tag2.xml><?xml version="1.0" encoding="utf-8"?>
<p:tagLst xmlns:a="http://schemas.openxmlformats.org/drawingml/2006/main" xmlns:r="http://schemas.openxmlformats.org/officeDocument/2006/relationships" xmlns:p="http://schemas.openxmlformats.org/presentationml/2006/main">
  <p:tag name="TIMING" val="|0.8"/>
</p:tagLst>
</file>

<file path=ppt/tags/tag3.xml><?xml version="1.0" encoding="utf-8"?>
<p:tagLst xmlns:a="http://schemas.openxmlformats.org/drawingml/2006/main" xmlns:r="http://schemas.openxmlformats.org/officeDocument/2006/relationships" xmlns:p="http://schemas.openxmlformats.org/presentationml/2006/main">
  <p:tag name="TIMING" val="|0.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TotalTime>
  <Words>1286</Words>
  <Application>Microsoft Office PowerPoint</Application>
  <PresentationFormat>Widescreen</PresentationFormat>
  <Paragraphs>149</Paragraphs>
  <Slides>44</Slides>
  <Notes>2</Notes>
  <HiddenSlides>0</HiddenSlides>
  <MMClips>3</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44</vt:i4>
      </vt:variant>
    </vt:vector>
  </HeadingPairs>
  <TitlesOfParts>
    <vt:vector size="55" baseType="lpstr">
      <vt:lpstr>.VnTime</vt:lpstr>
      <vt:lpstr>Arial</vt:lpstr>
      <vt:lpstr>Calibri</vt:lpstr>
      <vt:lpstr>Calibri Light</vt:lpstr>
      <vt:lpstr>等线</vt:lpstr>
      <vt:lpstr>Lucida Sans Unicode</vt:lpstr>
      <vt:lpstr>PT Serif</vt:lpstr>
      <vt:lpstr>Tahoma</vt:lpstr>
      <vt:lpstr>Times New Roman</vt:lpstr>
      <vt:lpstr>Wingdings</vt:lpstr>
      <vt:lpstr>Office Theme</vt:lpstr>
      <vt:lpstr>PowerPoint Presentation</vt:lpstr>
      <vt:lpstr>PowerPoint Presentation</vt:lpstr>
      <vt:lpstr>PowerPoint Presentation</vt:lpstr>
      <vt:lpstr>PowerPoint Presentation</vt:lpstr>
      <vt:lpstr>LUẬT CHƠI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3: PHONG TRÀO VĂN HÓA PHỤC HƯNG  VÀ CẢI CÁCH TÔN GIÁO</vt:lpstr>
      <vt:lpstr>BÀI 3:  PHONG TRÀO VĂN HÓA PHỤC HƯNG  VÀ CẢI CÁCH TÔN GIÁO</vt:lpstr>
      <vt:lpstr>BÀI 3:  PHONG TRÀO VĂN HÓA PHỤC HƯNG  VÀ CẢI CÁCH TÔN GIÁO</vt:lpstr>
      <vt:lpstr>BÀI 3:  PHONG TRÀO VĂN HÓA PHỤC HƯNG  VÀ CẢI CÁCH TÔN GIÁO</vt:lpstr>
      <vt:lpstr>BÀI 3:  PHONG TRÀO VĂN HÓA PHỤC HƯNG  VÀ CẢI CÁCH TÔN GIÁO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39</cp:revision>
  <dcterms:created xsi:type="dcterms:W3CDTF">2022-07-29T16:28:49Z</dcterms:created>
  <dcterms:modified xsi:type="dcterms:W3CDTF">2022-07-30T13:46:25Z</dcterms:modified>
</cp:coreProperties>
</file>