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412" r:id="rId2"/>
    <p:sldId id="413" r:id="rId3"/>
    <p:sldId id="416" r:id="rId4"/>
    <p:sldId id="417" r:id="rId5"/>
    <p:sldId id="418" r:id="rId6"/>
    <p:sldId id="419" r:id="rId7"/>
    <p:sldId id="414" r:id="rId8"/>
    <p:sldId id="388" r:id="rId9"/>
    <p:sldId id="389" r:id="rId10"/>
    <p:sldId id="353" r:id="rId11"/>
    <p:sldId id="410" r:id="rId12"/>
    <p:sldId id="411" r:id="rId13"/>
    <p:sldId id="258" r:id="rId14"/>
    <p:sldId id="265" r:id="rId15"/>
    <p:sldId id="266" r:id="rId16"/>
    <p:sldId id="267" r:id="rId17"/>
    <p:sldId id="268" r:id="rId18"/>
    <p:sldId id="396" r:id="rId19"/>
    <p:sldId id="294" r:id="rId20"/>
    <p:sldId id="278" r:id="rId21"/>
    <p:sldId id="279" r:id="rId22"/>
    <p:sldId id="282" r:id="rId23"/>
    <p:sldId id="281" r:id="rId24"/>
    <p:sldId id="283" r:id="rId25"/>
    <p:sldId id="284" r:id="rId26"/>
    <p:sldId id="285" r:id="rId27"/>
    <p:sldId id="289" r:id="rId28"/>
    <p:sldId id="286" r:id="rId29"/>
    <p:sldId id="287" r:id="rId30"/>
    <p:sldId id="288" r:id="rId31"/>
    <p:sldId id="280" r:id="rId32"/>
    <p:sldId id="383" r:id="rId33"/>
    <p:sldId id="397" r:id="rId34"/>
    <p:sldId id="421" r:id="rId35"/>
    <p:sldId id="423" r:id="rId36"/>
    <p:sldId id="356" r:id="rId37"/>
    <p:sldId id="261" r:id="rId38"/>
    <p:sldId id="422" r:id="rId39"/>
    <p:sldId id="290" r:id="rId40"/>
    <p:sldId id="292" r:id="rId41"/>
    <p:sldId id="392" r:id="rId42"/>
    <p:sldId id="405" r:id="rId43"/>
    <p:sldId id="406" r:id="rId44"/>
    <p:sldId id="307" r:id="rId45"/>
    <p:sldId id="270" r:id="rId46"/>
    <p:sldId id="407" r:id="rId47"/>
    <p:sldId id="408" r:id="rId48"/>
    <p:sldId id="311" r:id="rId49"/>
    <p:sldId id="312" r:id="rId50"/>
    <p:sldId id="310" r:id="rId51"/>
    <p:sldId id="309" r:id="rId52"/>
    <p:sldId id="314" r:id="rId53"/>
    <p:sldId id="409" r:id="rId54"/>
    <p:sldId id="273"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2" autoAdjust="0"/>
    <p:restoredTop sz="94660"/>
  </p:normalViewPr>
  <p:slideViewPr>
    <p:cSldViewPr snapToGrid="0">
      <p:cViewPr varScale="1">
        <p:scale>
          <a:sx n="84" d="100"/>
          <a:sy n="84" d="100"/>
        </p:scale>
        <p:origin x="581"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Z"/>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ABE6D0-0802-4068-A2A6-3B95126C409A}" type="datetimeFigureOut">
              <a:rPr lang="en-BZ" smtClean="0"/>
              <a:t>06/07/2022</a:t>
            </a:fld>
            <a:endParaRPr lang="en-BZ"/>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Z"/>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Z"/>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16ECA1-1DD0-4588-8DA3-36C0A3F3F68B}" type="slidenum">
              <a:rPr lang="en-BZ" smtClean="0"/>
              <a:t>‹#›</a:t>
            </a:fld>
            <a:endParaRPr lang="en-BZ"/>
          </a:p>
        </p:txBody>
      </p:sp>
    </p:spTree>
    <p:extLst>
      <p:ext uri="{BB962C8B-B14F-4D97-AF65-F5344CB8AC3E}">
        <p14:creationId xmlns:p14="http://schemas.microsoft.com/office/powerpoint/2010/main" val="2200730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1</a:t>
            </a:fld>
            <a:endParaRPr lang="en-BZ"/>
          </a:p>
        </p:txBody>
      </p:sp>
    </p:spTree>
    <p:extLst>
      <p:ext uri="{BB962C8B-B14F-4D97-AF65-F5344CB8AC3E}">
        <p14:creationId xmlns:p14="http://schemas.microsoft.com/office/powerpoint/2010/main" val="185663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10</a:t>
            </a:fld>
            <a:endParaRPr lang="en-BZ"/>
          </a:p>
        </p:txBody>
      </p:sp>
    </p:spTree>
    <p:extLst>
      <p:ext uri="{BB962C8B-B14F-4D97-AF65-F5344CB8AC3E}">
        <p14:creationId xmlns:p14="http://schemas.microsoft.com/office/powerpoint/2010/main" val="2357546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11</a:t>
            </a:fld>
            <a:endParaRPr lang="en-BZ"/>
          </a:p>
        </p:txBody>
      </p:sp>
    </p:spTree>
    <p:extLst>
      <p:ext uri="{BB962C8B-B14F-4D97-AF65-F5344CB8AC3E}">
        <p14:creationId xmlns:p14="http://schemas.microsoft.com/office/powerpoint/2010/main" val="2125366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12</a:t>
            </a:fld>
            <a:endParaRPr lang="en-BZ"/>
          </a:p>
        </p:txBody>
      </p:sp>
    </p:spTree>
    <p:extLst>
      <p:ext uri="{BB962C8B-B14F-4D97-AF65-F5344CB8AC3E}">
        <p14:creationId xmlns:p14="http://schemas.microsoft.com/office/powerpoint/2010/main" val="2743722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marL="0" lvl="0" indent="0" algn="l" rtl="0">
              <a:spcBef>
                <a:spcPts val="0"/>
              </a:spcBef>
              <a:spcAft>
                <a:spcPts val="0"/>
              </a:spcAft>
              <a:buNone/>
            </a:pPr>
            <a:endParaRPr dirty="0"/>
          </a:p>
        </p:txBody>
      </p:sp>
      <p:sp>
        <p:nvSpPr>
          <p:cNvPr id="112" name="Google Shape;11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14</a:t>
            </a:fld>
            <a:endParaRPr lang="en-BZ"/>
          </a:p>
        </p:txBody>
      </p:sp>
    </p:spTree>
    <p:extLst>
      <p:ext uri="{BB962C8B-B14F-4D97-AF65-F5344CB8AC3E}">
        <p14:creationId xmlns:p14="http://schemas.microsoft.com/office/powerpoint/2010/main" val="3309970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Chỗ dành sẵn cho Số hiệu Bản chiếu 3"/>
          <p:cNvSpPr>
            <a:spLocks noGrp="1"/>
          </p:cNvSpPr>
          <p:nvPr>
            <p:ph type="sldNum" sz="quarter" idx="5"/>
          </p:nvPr>
        </p:nvSpPr>
        <p:spPr/>
        <p:txBody>
          <a:bodyPr/>
          <a:lstStyle/>
          <a:p>
            <a:fld id="{4216ECA1-1DD0-4588-8DA3-36C0A3F3F68B}" type="slidenum">
              <a:rPr lang="en-BZ" smtClean="0"/>
              <a:t>15</a:t>
            </a:fld>
            <a:endParaRPr lang="en-BZ"/>
          </a:p>
        </p:txBody>
      </p:sp>
    </p:spTree>
    <p:extLst>
      <p:ext uri="{BB962C8B-B14F-4D97-AF65-F5344CB8AC3E}">
        <p14:creationId xmlns:p14="http://schemas.microsoft.com/office/powerpoint/2010/main" val="1157776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16</a:t>
            </a:fld>
            <a:endParaRPr lang="en-BZ"/>
          </a:p>
        </p:txBody>
      </p:sp>
    </p:spTree>
    <p:extLst>
      <p:ext uri="{BB962C8B-B14F-4D97-AF65-F5344CB8AC3E}">
        <p14:creationId xmlns:p14="http://schemas.microsoft.com/office/powerpoint/2010/main" val="3455628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Chỗ dành sẵn cho Số hiệu Bản chiếu 3"/>
          <p:cNvSpPr>
            <a:spLocks noGrp="1"/>
          </p:cNvSpPr>
          <p:nvPr>
            <p:ph type="sldNum" sz="quarter" idx="5"/>
          </p:nvPr>
        </p:nvSpPr>
        <p:spPr/>
        <p:txBody>
          <a:bodyPr/>
          <a:lstStyle/>
          <a:p>
            <a:fld id="{4216ECA1-1DD0-4588-8DA3-36C0A3F3F68B}" type="slidenum">
              <a:rPr lang="en-BZ" smtClean="0"/>
              <a:t>17</a:t>
            </a:fld>
            <a:endParaRPr lang="en-BZ"/>
          </a:p>
        </p:txBody>
      </p:sp>
    </p:spTree>
    <p:extLst>
      <p:ext uri="{BB962C8B-B14F-4D97-AF65-F5344CB8AC3E}">
        <p14:creationId xmlns:p14="http://schemas.microsoft.com/office/powerpoint/2010/main" val="3224903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18</a:t>
            </a:fld>
            <a:endParaRPr lang="en-BZ"/>
          </a:p>
        </p:txBody>
      </p:sp>
    </p:spTree>
    <p:extLst>
      <p:ext uri="{BB962C8B-B14F-4D97-AF65-F5344CB8AC3E}">
        <p14:creationId xmlns:p14="http://schemas.microsoft.com/office/powerpoint/2010/main" val="4247477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19</a:t>
            </a:fld>
            <a:endParaRPr lang="en-BZ"/>
          </a:p>
        </p:txBody>
      </p:sp>
    </p:spTree>
    <p:extLst>
      <p:ext uri="{BB962C8B-B14F-4D97-AF65-F5344CB8AC3E}">
        <p14:creationId xmlns:p14="http://schemas.microsoft.com/office/powerpoint/2010/main" val="3671510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2</a:t>
            </a:fld>
            <a:endParaRPr lang="en-BZ"/>
          </a:p>
        </p:txBody>
      </p:sp>
    </p:spTree>
    <p:extLst>
      <p:ext uri="{BB962C8B-B14F-4D97-AF65-F5344CB8AC3E}">
        <p14:creationId xmlns:p14="http://schemas.microsoft.com/office/powerpoint/2010/main" val="1044700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20</a:t>
            </a:fld>
            <a:endParaRPr lang="en-BZ"/>
          </a:p>
        </p:txBody>
      </p:sp>
    </p:spTree>
    <p:extLst>
      <p:ext uri="{BB962C8B-B14F-4D97-AF65-F5344CB8AC3E}">
        <p14:creationId xmlns:p14="http://schemas.microsoft.com/office/powerpoint/2010/main" val="2774492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21</a:t>
            </a:fld>
            <a:endParaRPr lang="en-BZ"/>
          </a:p>
        </p:txBody>
      </p:sp>
    </p:spTree>
    <p:extLst>
      <p:ext uri="{BB962C8B-B14F-4D97-AF65-F5344CB8AC3E}">
        <p14:creationId xmlns:p14="http://schemas.microsoft.com/office/powerpoint/2010/main" val="2572096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22</a:t>
            </a:fld>
            <a:endParaRPr lang="en-BZ"/>
          </a:p>
        </p:txBody>
      </p:sp>
    </p:spTree>
    <p:extLst>
      <p:ext uri="{BB962C8B-B14F-4D97-AF65-F5344CB8AC3E}">
        <p14:creationId xmlns:p14="http://schemas.microsoft.com/office/powerpoint/2010/main" val="3503544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23</a:t>
            </a:fld>
            <a:endParaRPr lang="en-BZ"/>
          </a:p>
        </p:txBody>
      </p:sp>
    </p:spTree>
    <p:extLst>
      <p:ext uri="{BB962C8B-B14F-4D97-AF65-F5344CB8AC3E}">
        <p14:creationId xmlns:p14="http://schemas.microsoft.com/office/powerpoint/2010/main" val="27646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24</a:t>
            </a:fld>
            <a:endParaRPr lang="en-BZ"/>
          </a:p>
        </p:txBody>
      </p:sp>
    </p:spTree>
    <p:extLst>
      <p:ext uri="{BB962C8B-B14F-4D97-AF65-F5344CB8AC3E}">
        <p14:creationId xmlns:p14="http://schemas.microsoft.com/office/powerpoint/2010/main" val="298743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25</a:t>
            </a:fld>
            <a:endParaRPr lang="en-BZ"/>
          </a:p>
        </p:txBody>
      </p:sp>
    </p:spTree>
    <p:extLst>
      <p:ext uri="{BB962C8B-B14F-4D97-AF65-F5344CB8AC3E}">
        <p14:creationId xmlns:p14="http://schemas.microsoft.com/office/powerpoint/2010/main" val="2539060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26</a:t>
            </a:fld>
            <a:endParaRPr lang="en-BZ"/>
          </a:p>
        </p:txBody>
      </p:sp>
    </p:spTree>
    <p:extLst>
      <p:ext uri="{BB962C8B-B14F-4D97-AF65-F5344CB8AC3E}">
        <p14:creationId xmlns:p14="http://schemas.microsoft.com/office/powerpoint/2010/main" val="11204733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27</a:t>
            </a:fld>
            <a:endParaRPr lang="en-BZ"/>
          </a:p>
        </p:txBody>
      </p:sp>
    </p:spTree>
    <p:extLst>
      <p:ext uri="{BB962C8B-B14F-4D97-AF65-F5344CB8AC3E}">
        <p14:creationId xmlns:p14="http://schemas.microsoft.com/office/powerpoint/2010/main" val="3700903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28</a:t>
            </a:fld>
            <a:endParaRPr lang="en-BZ"/>
          </a:p>
        </p:txBody>
      </p:sp>
    </p:spTree>
    <p:extLst>
      <p:ext uri="{BB962C8B-B14F-4D97-AF65-F5344CB8AC3E}">
        <p14:creationId xmlns:p14="http://schemas.microsoft.com/office/powerpoint/2010/main" val="2539215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29</a:t>
            </a:fld>
            <a:endParaRPr lang="en-BZ"/>
          </a:p>
        </p:txBody>
      </p:sp>
    </p:spTree>
    <p:extLst>
      <p:ext uri="{BB962C8B-B14F-4D97-AF65-F5344CB8AC3E}">
        <p14:creationId xmlns:p14="http://schemas.microsoft.com/office/powerpoint/2010/main" val="3772127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3</a:t>
            </a:fld>
            <a:endParaRPr lang="en-BZ"/>
          </a:p>
        </p:txBody>
      </p:sp>
    </p:spTree>
    <p:extLst>
      <p:ext uri="{BB962C8B-B14F-4D97-AF65-F5344CB8AC3E}">
        <p14:creationId xmlns:p14="http://schemas.microsoft.com/office/powerpoint/2010/main" val="1474910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30</a:t>
            </a:fld>
            <a:endParaRPr lang="en-BZ"/>
          </a:p>
        </p:txBody>
      </p:sp>
    </p:spTree>
    <p:extLst>
      <p:ext uri="{BB962C8B-B14F-4D97-AF65-F5344CB8AC3E}">
        <p14:creationId xmlns:p14="http://schemas.microsoft.com/office/powerpoint/2010/main" val="28051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31</a:t>
            </a:fld>
            <a:endParaRPr lang="en-BZ"/>
          </a:p>
        </p:txBody>
      </p:sp>
    </p:spTree>
    <p:extLst>
      <p:ext uri="{BB962C8B-B14F-4D97-AF65-F5344CB8AC3E}">
        <p14:creationId xmlns:p14="http://schemas.microsoft.com/office/powerpoint/2010/main" val="33819681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32</a:t>
            </a:fld>
            <a:endParaRPr lang="en-BZ"/>
          </a:p>
        </p:txBody>
      </p:sp>
    </p:spTree>
    <p:extLst>
      <p:ext uri="{BB962C8B-B14F-4D97-AF65-F5344CB8AC3E}">
        <p14:creationId xmlns:p14="http://schemas.microsoft.com/office/powerpoint/2010/main" val="32025274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a:extLst>
              <a:ext uri="{FF2B5EF4-FFF2-40B4-BE49-F238E27FC236}">
                <a16:creationId xmlns:a16="http://schemas.microsoft.com/office/drawing/2014/main" id="{20E3D973-1FA9-493D-A25F-A6E41F7E69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a:extLst>
              <a:ext uri="{FF2B5EF4-FFF2-40B4-BE49-F238E27FC236}">
                <a16:creationId xmlns:a16="http://schemas.microsoft.com/office/drawing/2014/main" id="{2B9B1A0F-DC2F-4241-A0E4-622DF9D241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29700" name="灯片编号占位符 3">
            <a:extLst>
              <a:ext uri="{FF2B5EF4-FFF2-40B4-BE49-F238E27FC236}">
                <a16:creationId xmlns:a16="http://schemas.microsoft.com/office/drawing/2014/main" id="{DB7D0016-0E09-48A8-A6B6-71EA01AEB2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C5DF442-3B14-4824-9682-A7FA451DCC80}" type="slidenum">
              <a:rPr lang="zh-CN" altLang="en-US" smtClean="0"/>
              <a:pPr/>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35</a:t>
            </a:fld>
            <a:endParaRPr lang="en-BZ"/>
          </a:p>
        </p:txBody>
      </p:sp>
    </p:spTree>
    <p:extLst>
      <p:ext uri="{BB962C8B-B14F-4D97-AF65-F5344CB8AC3E}">
        <p14:creationId xmlns:p14="http://schemas.microsoft.com/office/powerpoint/2010/main" val="28640456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36</a:t>
            </a:fld>
            <a:endParaRPr lang="en-BZ"/>
          </a:p>
        </p:txBody>
      </p:sp>
    </p:spTree>
    <p:extLst>
      <p:ext uri="{BB962C8B-B14F-4D97-AF65-F5344CB8AC3E}">
        <p14:creationId xmlns:p14="http://schemas.microsoft.com/office/powerpoint/2010/main" val="20857452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37</a:t>
            </a:fld>
            <a:endParaRPr lang="en-BZ"/>
          </a:p>
        </p:txBody>
      </p:sp>
    </p:spTree>
    <p:extLst>
      <p:ext uri="{BB962C8B-B14F-4D97-AF65-F5344CB8AC3E}">
        <p14:creationId xmlns:p14="http://schemas.microsoft.com/office/powerpoint/2010/main" val="3979508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38</a:t>
            </a:fld>
            <a:endParaRPr lang="en-BZ"/>
          </a:p>
        </p:txBody>
      </p:sp>
    </p:spTree>
    <p:extLst>
      <p:ext uri="{BB962C8B-B14F-4D97-AF65-F5344CB8AC3E}">
        <p14:creationId xmlns:p14="http://schemas.microsoft.com/office/powerpoint/2010/main" val="6865866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39</a:t>
            </a:fld>
            <a:endParaRPr lang="en-BZ"/>
          </a:p>
        </p:txBody>
      </p:sp>
    </p:spTree>
    <p:extLst>
      <p:ext uri="{BB962C8B-B14F-4D97-AF65-F5344CB8AC3E}">
        <p14:creationId xmlns:p14="http://schemas.microsoft.com/office/powerpoint/2010/main" val="1702068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4</a:t>
            </a:fld>
            <a:endParaRPr lang="en-BZ"/>
          </a:p>
        </p:txBody>
      </p:sp>
    </p:spTree>
    <p:extLst>
      <p:ext uri="{BB962C8B-B14F-4D97-AF65-F5344CB8AC3E}">
        <p14:creationId xmlns:p14="http://schemas.microsoft.com/office/powerpoint/2010/main" val="3161334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40</a:t>
            </a:fld>
            <a:endParaRPr lang="en-BZ"/>
          </a:p>
        </p:txBody>
      </p:sp>
    </p:spTree>
    <p:extLst>
      <p:ext uri="{BB962C8B-B14F-4D97-AF65-F5344CB8AC3E}">
        <p14:creationId xmlns:p14="http://schemas.microsoft.com/office/powerpoint/2010/main" val="34588426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41</a:t>
            </a:fld>
            <a:endParaRPr lang="en-BZ"/>
          </a:p>
        </p:txBody>
      </p:sp>
    </p:spTree>
    <p:extLst>
      <p:ext uri="{BB962C8B-B14F-4D97-AF65-F5344CB8AC3E}">
        <p14:creationId xmlns:p14="http://schemas.microsoft.com/office/powerpoint/2010/main" val="2829990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42</a:t>
            </a:fld>
            <a:endParaRPr lang="en-BZ"/>
          </a:p>
        </p:txBody>
      </p:sp>
    </p:spTree>
    <p:extLst>
      <p:ext uri="{BB962C8B-B14F-4D97-AF65-F5344CB8AC3E}">
        <p14:creationId xmlns:p14="http://schemas.microsoft.com/office/powerpoint/2010/main" val="9537043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43</a:t>
            </a:fld>
            <a:endParaRPr lang="en-BZ"/>
          </a:p>
        </p:txBody>
      </p:sp>
    </p:spTree>
    <p:extLst>
      <p:ext uri="{BB962C8B-B14F-4D97-AF65-F5344CB8AC3E}">
        <p14:creationId xmlns:p14="http://schemas.microsoft.com/office/powerpoint/2010/main" val="21566824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44</a:t>
            </a:fld>
            <a:endParaRPr lang="en-BZ"/>
          </a:p>
        </p:txBody>
      </p:sp>
    </p:spTree>
    <p:extLst>
      <p:ext uri="{BB962C8B-B14F-4D97-AF65-F5344CB8AC3E}">
        <p14:creationId xmlns:p14="http://schemas.microsoft.com/office/powerpoint/2010/main" val="9201286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45</a:t>
            </a:fld>
            <a:endParaRPr lang="en-BZ"/>
          </a:p>
        </p:txBody>
      </p:sp>
    </p:spTree>
    <p:extLst>
      <p:ext uri="{BB962C8B-B14F-4D97-AF65-F5344CB8AC3E}">
        <p14:creationId xmlns:p14="http://schemas.microsoft.com/office/powerpoint/2010/main" val="38868524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46</a:t>
            </a:fld>
            <a:endParaRPr lang="en-BZ"/>
          </a:p>
        </p:txBody>
      </p:sp>
    </p:spTree>
    <p:extLst>
      <p:ext uri="{BB962C8B-B14F-4D97-AF65-F5344CB8AC3E}">
        <p14:creationId xmlns:p14="http://schemas.microsoft.com/office/powerpoint/2010/main" val="25056331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47</a:t>
            </a:fld>
            <a:endParaRPr lang="en-BZ"/>
          </a:p>
        </p:txBody>
      </p:sp>
    </p:spTree>
    <p:extLst>
      <p:ext uri="{BB962C8B-B14F-4D97-AF65-F5344CB8AC3E}">
        <p14:creationId xmlns:p14="http://schemas.microsoft.com/office/powerpoint/2010/main" val="34121201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48</a:t>
            </a:fld>
            <a:endParaRPr lang="en-BZ"/>
          </a:p>
        </p:txBody>
      </p:sp>
    </p:spTree>
    <p:extLst>
      <p:ext uri="{BB962C8B-B14F-4D97-AF65-F5344CB8AC3E}">
        <p14:creationId xmlns:p14="http://schemas.microsoft.com/office/powerpoint/2010/main" val="36476613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49</a:t>
            </a:fld>
            <a:endParaRPr lang="en-BZ"/>
          </a:p>
        </p:txBody>
      </p:sp>
    </p:spTree>
    <p:extLst>
      <p:ext uri="{BB962C8B-B14F-4D97-AF65-F5344CB8AC3E}">
        <p14:creationId xmlns:p14="http://schemas.microsoft.com/office/powerpoint/2010/main" val="2980776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5</a:t>
            </a:fld>
            <a:endParaRPr lang="en-BZ"/>
          </a:p>
        </p:txBody>
      </p:sp>
    </p:spTree>
    <p:extLst>
      <p:ext uri="{BB962C8B-B14F-4D97-AF65-F5344CB8AC3E}">
        <p14:creationId xmlns:p14="http://schemas.microsoft.com/office/powerpoint/2010/main" val="19773684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50</a:t>
            </a:fld>
            <a:endParaRPr lang="en-BZ"/>
          </a:p>
        </p:txBody>
      </p:sp>
    </p:spTree>
    <p:extLst>
      <p:ext uri="{BB962C8B-B14F-4D97-AF65-F5344CB8AC3E}">
        <p14:creationId xmlns:p14="http://schemas.microsoft.com/office/powerpoint/2010/main" val="42383891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51</a:t>
            </a:fld>
            <a:endParaRPr lang="en-BZ"/>
          </a:p>
        </p:txBody>
      </p:sp>
    </p:spTree>
    <p:extLst>
      <p:ext uri="{BB962C8B-B14F-4D97-AF65-F5344CB8AC3E}">
        <p14:creationId xmlns:p14="http://schemas.microsoft.com/office/powerpoint/2010/main" val="30952577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52</a:t>
            </a:fld>
            <a:endParaRPr lang="en-BZ"/>
          </a:p>
        </p:txBody>
      </p:sp>
    </p:spTree>
    <p:extLst>
      <p:ext uri="{BB962C8B-B14F-4D97-AF65-F5344CB8AC3E}">
        <p14:creationId xmlns:p14="http://schemas.microsoft.com/office/powerpoint/2010/main" val="743335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53</a:t>
            </a:fld>
            <a:endParaRPr lang="en-BZ"/>
          </a:p>
        </p:txBody>
      </p:sp>
    </p:spTree>
    <p:extLst>
      <p:ext uri="{BB962C8B-B14F-4D97-AF65-F5344CB8AC3E}">
        <p14:creationId xmlns:p14="http://schemas.microsoft.com/office/powerpoint/2010/main" val="956164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54</a:t>
            </a:fld>
            <a:endParaRPr lang="en-BZ"/>
          </a:p>
        </p:txBody>
      </p:sp>
    </p:spTree>
    <p:extLst>
      <p:ext uri="{BB962C8B-B14F-4D97-AF65-F5344CB8AC3E}">
        <p14:creationId xmlns:p14="http://schemas.microsoft.com/office/powerpoint/2010/main" val="2453398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6</a:t>
            </a:fld>
            <a:endParaRPr lang="en-BZ"/>
          </a:p>
        </p:txBody>
      </p:sp>
    </p:spTree>
    <p:extLst>
      <p:ext uri="{BB962C8B-B14F-4D97-AF65-F5344CB8AC3E}">
        <p14:creationId xmlns:p14="http://schemas.microsoft.com/office/powerpoint/2010/main" val="4252418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7</a:t>
            </a:fld>
            <a:endParaRPr lang="en-BZ"/>
          </a:p>
        </p:txBody>
      </p:sp>
    </p:spTree>
    <p:extLst>
      <p:ext uri="{BB962C8B-B14F-4D97-AF65-F5344CB8AC3E}">
        <p14:creationId xmlns:p14="http://schemas.microsoft.com/office/powerpoint/2010/main" val="772220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8</a:t>
            </a:fld>
            <a:endParaRPr lang="en-BZ"/>
          </a:p>
        </p:txBody>
      </p:sp>
    </p:spTree>
    <p:extLst>
      <p:ext uri="{BB962C8B-B14F-4D97-AF65-F5344CB8AC3E}">
        <p14:creationId xmlns:p14="http://schemas.microsoft.com/office/powerpoint/2010/main" val="3844492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a:extLst>
              <a:ext uri="{FF2B5EF4-FFF2-40B4-BE49-F238E27FC236}">
                <a16:creationId xmlns:a16="http://schemas.microsoft.com/office/drawing/2014/main" id="{9584534F-5715-4370-85AE-7A35D22842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备注占位符 2">
            <a:extLst>
              <a:ext uri="{FF2B5EF4-FFF2-40B4-BE49-F238E27FC236}">
                <a16:creationId xmlns:a16="http://schemas.microsoft.com/office/drawing/2014/main" id="{FD68A81A-AA6C-425A-872E-24AE1E7CAB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10244" name="灯片编号占位符 3">
            <a:extLst>
              <a:ext uri="{FF2B5EF4-FFF2-40B4-BE49-F238E27FC236}">
                <a16:creationId xmlns:a16="http://schemas.microsoft.com/office/drawing/2014/main" id="{A81C307E-7ECA-46AC-8CA0-60940ED35C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3DE782D-2A0C-455E-8655-B3321F91CA15}"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CD16799-C495-4331-B212-7A242A8BDDF7}"/>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BZ"/>
          </a:p>
        </p:txBody>
      </p:sp>
      <p:sp>
        <p:nvSpPr>
          <p:cNvPr id="3" name="Tiêu đề phụ 2">
            <a:extLst>
              <a:ext uri="{FF2B5EF4-FFF2-40B4-BE49-F238E27FC236}">
                <a16:creationId xmlns:a16="http://schemas.microsoft.com/office/drawing/2014/main" id="{1B00A909-0190-482F-A084-CC3CB02ED7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BZ"/>
          </a:p>
        </p:txBody>
      </p:sp>
      <p:sp>
        <p:nvSpPr>
          <p:cNvPr id="4" name="Chỗ dành sẵn cho Ngày tháng 3">
            <a:extLst>
              <a:ext uri="{FF2B5EF4-FFF2-40B4-BE49-F238E27FC236}">
                <a16:creationId xmlns:a16="http://schemas.microsoft.com/office/drawing/2014/main" id="{ADB3F3F7-F005-4EDA-B652-42D2EF7AA12B}"/>
              </a:ext>
            </a:extLst>
          </p:cNvPr>
          <p:cNvSpPr>
            <a:spLocks noGrp="1"/>
          </p:cNvSpPr>
          <p:nvPr>
            <p:ph type="dt" sz="half" idx="10"/>
          </p:nvPr>
        </p:nvSpPr>
        <p:spPr/>
        <p:txBody>
          <a:bodyPr/>
          <a:lstStyle/>
          <a:p>
            <a:fld id="{A31C061D-F96D-440A-813F-A8561B269561}" type="datetimeFigureOut">
              <a:rPr lang="en-BZ" smtClean="0"/>
              <a:t>06/07/2022</a:t>
            </a:fld>
            <a:endParaRPr lang="en-BZ"/>
          </a:p>
        </p:txBody>
      </p:sp>
      <p:sp>
        <p:nvSpPr>
          <p:cNvPr id="5" name="Chỗ dành sẵn cho Chân trang 4">
            <a:extLst>
              <a:ext uri="{FF2B5EF4-FFF2-40B4-BE49-F238E27FC236}">
                <a16:creationId xmlns:a16="http://schemas.microsoft.com/office/drawing/2014/main" id="{AB2A3897-3D6D-40B6-B436-5CC7F6BBB7FD}"/>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36C8E8F4-6803-41BE-A2D6-9210DCCCFB1A}"/>
              </a:ext>
            </a:extLst>
          </p:cNvPr>
          <p:cNvSpPr>
            <a:spLocks noGrp="1"/>
          </p:cNvSpPr>
          <p:nvPr>
            <p:ph type="sldNum" sz="quarter" idx="12"/>
          </p:nvPr>
        </p:nvSpPr>
        <p:spPr/>
        <p:txBody>
          <a:bodyPr/>
          <a:lstStyle/>
          <a:p>
            <a:fld id="{C057CBD0-CC9A-4941-AD1C-109964F5A4A8}" type="slidenum">
              <a:rPr lang="en-BZ" smtClean="0"/>
              <a:t>‹#›</a:t>
            </a:fld>
            <a:endParaRPr lang="en-BZ"/>
          </a:p>
        </p:txBody>
      </p:sp>
    </p:spTree>
    <p:extLst>
      <p:ext uri="{BB962C8B-B14F-4D97-AF65-F5344CB8AC3E}">
        <p14:creationId xmlns:p14="http://schemas.microsoft.com/office/powerpoint/2010/main" val="76206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3A406EC-F1E2-4D6D-BE59-71BF502398E0}"/>
              </a:ext>
            </a:extLst>
          </p:cNvPr>
          <p:cNvSpPr>
            <a:spLocks noGrp="1"/>
          </p:cNvSpPr>
          <p:nvPr>
            <p:ph type="title"/>
          </p:nvPr>
        </p:nvSpPr>
        <p:spPr/>
        <p:txBody>
          <a:bodyPr/>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94F16FBE-F873-4DF3-86BF-BDCAE3143494}"/>
              </a:ext>
            </a:extLst>
          </p:cNvPr>
          <p:cNvSpPr>
            <a:spLocks noGrp="1"/>
          </p:cNvSpPr>
          <p:nvPr>
            <p:ph type="body" orient="vert" idx="1"/>
          </p:nvPr>
        </p:nvSpPr>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C7F267F8-37F5-480F-A42F-3EE44FD7F4E4}"/>
              </a:ext>
            </a:extLst>
          </p:cNvPr>
          <p:cNvSpPr>
            <a:spLocks noGrp="1"/>
          </p:cNvSpPr>
          <p:nvPr>
            <p:ph type="dt" sz="half" idx="10"/>
          </p:nvPr>
        </p:nvSpPr>
        <p:spPr/>
        <p:txBody>
          <a:bodyPr/>
          <a:lstStyle/>
          <a:p>
            <a:fld id="{A31C061D-F96D-440A-813F-A8561B269561}" type="datetimeFigureOut">
              <a:rPr lang="en-BZ" smtClean="0"/>
              <a:t>06/07/2022</a:t>
            </a:fld>
            <a:endParaRPr lang="en-BZ"/>
          </a:p>
        </p:txBody>
      </p:sp>
      <p:sp>
        <p:nvSpPr>
          <p:cNvPr id="5" name="Chỗ dành sẵn cho Chân trang 4">
            <a:extLst>
              <a:ext uri="{FF2B5EF4-FFF2-40B4-BE49-F238E27FC236}">
                <a16:creationId xmlns:a16="http://schemas.microsoft.com/office/drawing/2014/main" id="{09559F7A-F56E-4C48-BB24-191723EBD45D}"/>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115A3F18-F0A7-4287-B8C2-3F54D7DCC8A9}"/>
              </a:ext>
            </a:extLst>
          </p:cNvPr>
          <p:cNvSpPr>
            <a:spLocks noGrp="1"/>
          </p:cNvSpPr>
          <p:nvPr>
            <p:ph type="sldNum" sz="quarter" idx="12"/>
          </p:nvPr>
        </p:nvSpPr>
        <p:spPr/>
        <p:txBody>
          <a:bodyPr/>
          <a:lstStyle/>
          <a:p>
            <a:fld id="{C057CBD0-CC9A-4941-AD1C-109964F5A4A8}" type="slidenum">
              <a:rPr lang="en-BZ" smtClean="0"/>
              <a:t>‹#›</a:t>
            </a:fld>
            <a:endParaRPr lang="en-BZ"/>
          </a:p>
        </p:txBody>
      </p:sp>
    </p:spTree>
    <p:extLst>
      <p:ext uri="{BB962C8B-B14F-4D97-AF65-F5344CB8AC3E}">
        <p14:creationId xmlns:p14="http://schemas.microsoft.com/office/powerpoint/2010/main" val="149425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EDE39BE-3ADB-4401-A808-CB43811DE6BC}"/>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50B90C01-6599-4DDA-B0AA-9E40391434B0}"/>
              </a:ext>
            </a:extLst>
          </p:cNvPr>
          <p:cNvSpPr>
            <a:spLocks noGrp="1"/>
          </p:cNvSpPr>
          <p:nvPr>
            <p:ph type="body" orient="vert" idx="1"/>
          </p:nvPr>
        </p:nvSpPr>
        <p:spPr>
          <a:xfrm>
            <a:off x="838200" y="365125"/>
            <a:ext cx="7734300" cy="5811838"/>
          </a:xfrm>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6E2DDAFE-2C5B-4E5D-8CE9-F613B6F7F63D}"/>
              </a:ext>
            </a:extLst>
          </p:cNvPr>
          <p:cNvSpPr>
            <a:spLocks noGrp="1"/>
          </p:cNvSpPr>
          <p:nvPr>
            <p:ph type="dt" sz="half" idx="10"/>
          </p:nvPr>
        </p:nvSpPr>
        <p:spPr/>
        <p:txBody>
          <a:bodyPr/>
          <a:lstStyle/>
          <a:p>
            <a:fld id="{A31C061D-F96D-440A-813F-A8561B269561}" type="datetimeFigureOut">
              <a:rPr lang="en-BZ" smtClean="0"/>
              <a:t>06/07/2022</a:t>
            </a:fld>
            <a:endParaRPr lang="en-BZ"/>
          </a:p>
        </p:txBody>
      </p:sp>
      <p:sp>
        <p:nvSpPr>
          <p:cNvPr id="5" name="Chỗ dành sẵn cho Chân trang 4">
            <a:extLst>
              <a:ext uri="{FF2B5EF4-FFF2-40B4-BE49-F238E27FC236}">
                <a16:creationId xmlns:a16="http://schemas.microsoft.com/office/drawing/2014/main" id="{E6E5FE3B-E8D0-4D30-90FA-E89CCE6D83DE}"/>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DB19461E-779F-4FC8-9177-E18503EA0872}"/>
              </a:ext>
            </a:extLst>
          </p:cNvPr>
          <p:cNvSpPr>
            <a:spLocks noGrp="1"/>
          </p:cNvSpPr>
          <p:nvPr>
            <p:ph type="sldNum" sz="quarter" idx="12"/>
          </p:nvPr>
        </p:nvSpPr>
        <p:spPr/>
        <p:txBody>
          <a:bodyPr/>
          <a:lstStyle/>
          <a:p>
            <a:fld id="{C057CBD0-CC9A-4941-AD1C-109964F5A4A8}" type="slidenum">
              <a:rPr lang="en-BZ" smtClean="0"/>
              <a:t>‹#›</a:t>
            </a:fld>
            <a:endParaRPr lang="en-BZ"/>
          </a:p>
        </p:txBody>
      </p:sp>
    </p:spTree>
    <p:extLst>
      <p:ext uri="{BB962C8B-B14F-4D97-AF65-F5344CB8AC3E}">
        <p14:creationId xmlns:p14="http://schemas.microsoft.com/office/powerpoint/2010/main" val="1163011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24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CC5808-834C-4635-B5B5-1559CB2464B4}"/>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73FAF766-E9A7-4C91-9F03-37D7BBB027A7}"/>
              </a:ext>
            </a:extLst>
          </p:cNvPr>
          <p:cNvSpPr>
            <a:spLocks noGrp="1"/>
          </p:cNvSpPr>
          <p:nvPr>
            <p:ph idx="1"/>
          </p:nvPr>
        </p:nvSpPr>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91826CCC-BF75-48A9-962A-CA834250C9D7}"/>
              </a:ext>
            </a:extLst>
          </p:cNvPr>
          <p:cNvSpPr>
            <a:spLocks noGrp="1"/>
          </p:cNvSpPr>
          <p:nvPr>
            <p:ph type="dt" sz="half" idx="10"/>
          </p:nvPr>
        </p:nvSpPr>
        <p:spPr/>
        <p:txBody>
          <a:bodyPr/>
          <a:lstStyle/>
          <a:p>
            <a:fld id="{A31C061D-F96D-440A-813F-A8561B269561}" type="datetimeFigureOut">
              <a:rPr lang="en-BZ" smtClean="0"/>
              <a:t>06/07/2022</a:t>
            </a:fld>
            <a:endParaRPr lang="en-BZ"/>
          </a:p>
        </p:txBody>
      </p:sp>
      <p:sp>
        <p:nvSpPr>
          <p:cNvPr id="5" name="Chỗ dành sẵn cho Chân trang 4">
            <a:extLst>
              <a:ext uri="{FF2B5EF4-FFF2-40B4-BE49-F238E27FC236}">
                <a16:creationId xmlns:a16="http://schemas.microsoft.com/office/drawing/2014/main" id="{026916CF-D090-4826-AACA-21EDCF55A499}"/>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BD6D17F0-36CD-4C63-85B8-E5C26C3D9DD1}"/>
              </a:ext>
            </a:extLst>
          </p:cNvPr>
          <p:cNvSpPr>
            <a:spLocks noGrp="1"/>
          </p:cNvSpPr>
          <p:nvPr>
            <p:ph type="sldNum" sz="quarter" idx="12"/>
          </p:nvPr>
        </p:nvSpPr>
        <p:spPr/>
        <p:txBody>
          <a:bodyPr/>
          <a:lstStyle/>
          <a:p>
            <a:fld id="{C057CBD0-CC9A-4941-AD1C-109964F5A4A8}" type="slidenum">
              <a:rPr lang="en-BZ" smtClean="0"/>
              <a:t>‹#›</a:t>
            </a:fld>
            <a:endParaRPr lang="en-BZ"/>
          </a:p>
        </p:txBody>
      </p:sp>
    </p:spTree>
    <p:extLst>
      <p:ext uri="{BB962C8B-B14F-4D97-AF65-F5344CB8AC3E}">
        <p14:creationId xmlns:p14="http://schemas.microsoft.com/office/powerpoint/2010/main" val="2449506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25DCD24-CD27-4203-AF68-152060642164}"/>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BA23BFED-66F4-4DA0-8A96-315EE64463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Chỉnh sửa kiểu văn bản của Bản cái</a:t>
            </a:r>
          </a:p>
        </p:txBody>
      </p:sp>
      <p:sp>
        <p:nvSpPr>
          <p:cNvPr id="4" name="Chỗ dành sẵn cho Ngày tháng 3">
            <a:extLst>
              <a:ext uri="{FF2B5EF4-FFF2-40B4-BE49-F238E27FC236}">
                <a16:creationId xmlns:a16="http://schemas.microsoft.com/office/drawing/2014/main" id="{53CCF90B-789B-4BB1-BFF7-30B12048C85D}"/>
              </a:ext>
            </a:extLst>
          </p:cNvPr>
          <p:cNvSpPr>
            <a:spLocks noGrp="1"/>
          </p:cNvSpPr>
          <p:nvPr>
            <p:ph type="dt" sz="half" idx="10"/>
          </p:nvPr>
        </p:nvSpPr>
        <p:spPr/>
        <p:txBody>
          <a:bodyPr/>
          <a:lstStyle/>
          <a:p>
            <a:fld id="{A31C061D-F96D-440A-813F-A8561B269561}" type="datetimeFigureOut">
              <a:rPr lang="en-BZ" smtClean="0"/>
              <a:t>06/07/2022</a:t>
            </a:fld>
            <a:endParaRPr lang="en-BZ"/>
          </a:p>
        </p:txBody>
      </p:sp>
      <p:sp>
        <p:nvSpPr>
          <p:cNvPr id="5" name="Chỗ dành sẵn cho Chân trang 4">
            <a:extLst>
              <a:ext uri="{FF2B5EF4-FFF2-40B4-BE49-F238E27FC236}">
                <a16:creationId xmlns:a16="http://schemas.microsoft.com/office/drawing/2014/main" id="{09CE2385-8F5D-4688-A297-27919E5EBCDB}"/>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3DBD2A86-95D9-4593-BD88-57401B37213A}"/>
              </a:ext>
            </a:extLst>
          </p:cNvPr>
          <p:cNvSpPr>
            <a:spLocks noGrp="1"/>
          </p:cNvSpPr>
          <p:nvPr>
            <p:ph type="sldNum" sz="quarter" idx="12"/>
          </p:nvPr>
        </p:nvSpPr>
        <p:spPr/>
        <p:txBody>
          <a:bodyPr/>
          <a:lstStyle/>
          <a:p>
            <a:fld id="{C057CBD0-CC9A-4941-AD1C-109964F5A4A8}" type="slidenum">
              <a:rPr lang="en-BZ" smtClean="0"/>
              <a:t>‹#›</a:t>
            </a:fld>
            <a:endParaRPr lang="en-BZ"/>
          </a:p>
        </p:txBody>
      </p:sp>
    </p:spTree>
    <p:extLst>
      <p:ext uri="{BB962C8B-B14F-4D97-AF65-F5344CB8AC3E}">
        <p14:creationId xmlns:p14="http://schemas.microsoft.com/office/powerpoint/2010/main" val="2037467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AADD1A-EC1E-4F13-9372-02F45324E41D}"/>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FFA39B7A-6288-4E24-BBEE-51E8E64BD3DA}"/>
              </a:ext>
            </a:extLst>
          </p:cNvPr>
          <p:cNvSpPr>
            <a:spLocks noGrp="1"/>
          </p:cNvSpPr>
          <p:nvPr>
            <p:ph sz="half" idx="1"/>
          </p:nvPr>
        </p:nvSpPr>
        <p:spPr>
          <a:xfrm>
            <a:off x="838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ội dung 3">
            <a:extLst>
              <a:ext uri="{FF2B5EF4-FFF2-40B4-BE49-F238E27FC236}">
                <a16:creationId xmlns:a16="http://schemas.microsoft.com/office/drawing/2014/main" id="{B8F9D394-33C7-496A-9BC4-BA7CAB709DBE}"/>
              </a:ext>
            </a:extLst>
          </p:cNvPr>
          <p:cNvSpPr>
            <a:spLocks noGrp="1"/>
          </p:cNvSpPr>
          <p:nvPr>
            <p:ph sz="half" idx="2"/>
          </p:nvPr>
        </p:nvSpPr>
        <p:spPr>
          <a:xfrm>
            <a:off x="6172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Ngày tháng 4">
            <a:extLst>
              <a:ext uri="{FF2B5EF4-FFF2-40B4-BE49-F238E27FC236}">
                <a16:creationId xmlns:a16="http://schemas.microsoft.com/office/drawing/2014/main" id="{183603A2-C0F6-4440-8540-1756D26E8DE2}"/>
              </a:ext>
            </a:extLst>
          </p:cNvPr>
          <p:cNvSpPr>
            <a:spLocks noGrp="1"/>
          </p:cNvSpPr>
          <p:nvPr>
            <p:ph type="dt" sz="half" idx="10"/>
          </p:nvPr>
        </p:nvSpPr>
        <p:spPr/>
        <p:txBody>
          <a:bodyPr/>
          <a:lstStyle/>
          <a:p>
            <a:fld id="{A31C061D-F96D-440A-813F-A8561B269561}" type="datetimeFigureOut">
              <a:rPr lang="en-BZ" smtClean="0"/>
              <a:t>06/07/2022</a:t>
            </a:fld>
            <a:endParaRPr lang="en-BZ"/>
          </a:p>
        </p:txBody>
      </p:sp>
      <p:sp>
        <p:nvSpPr>
          <p:cNvPr id="6" name="Chỗ dành sẵn cho Chân trang 5">
            <a:extLst>
              <a:ext uri="{FF2B5EF4-FFF2-40B4-BE49-F238E27FC236}">
                <a16:creationId xmlns:a16="http://schemas.microsoft.com/office/drawing/2014/main" id="{417E35D8-98B4-43CA-AAF5-CD6C36DE925D}"/>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a16="http://schemas.microsoft.com/office/drawing/2014/main" id="{9E9F986C-50D1-41B1-822C-ED3F17B3D755}"/>
              </a:ext>
            </a:extLst>
          </p:cNvPr>
          <p:cNvSpPr>
            <a:spLocks noGrp="1"/>
          </p:cNvSpPr>
          <p:nvPr>
            <p:ph type="sldNum" sz="quarter" idx="12"/>
          </p:nvPr>
        </p:nvSpPr>
        <p:spPr/>
        <p:txBody>
          <a:bodyPr/>
          <a:lstStyle/>
          <a:p>
            <a:fld id="{C057CBD0-CC9A-4941-AD1C-109964F5A4A8}" type="slidenum">
              <a:rPr lang="en-BZ" smtClean="0"/>
              <a:t>‹#›</a:t>
            </a:fld>
            <a:endParaRPr lang="en-BZ"/>
          </a:p>
        </p:txBody>
      </p:sp>
    </p:spTree>
    <p:extLst>
      <p:ext uri="{BB962C8B-B14F-4D97-AF65-F5344CB8AC3E}">
        <p14:creationId xmlns:p14="http://schemas.microsoft.com/office/powerpoint/2010/main" val="3245414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909B1E-A3E9-43F8-BDC3-07B86E16CD8C}"/>
              </a:ext>
            </a:extLst>
          </p:cNvPr>
          <p:cNvSpPr>
            <a:spLocks noGrp="1"/>
          </p:cNvSpPr>
          <p:nvPr>
            <p:ph type="title"/>
          </p:nvPr>
        </p:nvSpPr>
        <p:spPr>
          <a:xfrm>
            <a:off x="839788" y="365125"/>
            <a:ext cx="10515600" cy="1325563"/>
          </a:xfrm>
        </p:spPr>
        <p:txBody>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B1FF1294-6067-4A8D-9E69-01B87617A6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4" name="Chỗ dành sẵn cho Nội dung 3">
            <a:extLst>
              <a:ext uri="{FF2B5EF4-FFF2-40B4-BE49-F238E27FC236}">
                <a16:creationId xmlns:a16="http://schemas.microsoft.com/office/drawing/2014/main" id="{25F78CD4-ABF1-431E-A08C-9DAB2849F585}"/>
              </a:ext>
            </a:extLst>
          </p:cNvPr>
          <p:cNvSpPr>
            <a:spLocks noGrp="1"/>
          </p:cNvSpPr>
          <p:nvPr>
            <p:ph sz="half" idx="2"/>
          </p:nvPr>
        </p:nvSpPr>
        <p:spPr>
          <a:xfrm>
            <a:off x="839788" y="2505075"/>
            <a:ext cx="5157787"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Văn bản 4">
            <a:extLst>
              <a:ext uri="{FF2B5EF4-FFF2-40B4-BE49-F238E27FC236}">
                <a16:creationId xmlns:a16="http://schemas.microsoft.com/office/drawing/2014/main" id="{DCC4DC80-254E-41F7-AC72-0273FBF7AC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6" name="Chỗ dành sẵn cho Nội dung 5">
            <a:extLst>
              <a:ext uri="{FF2B5EF4-FFF2-40B4-BE49-F238E27FC236}">
                <a16:creationId xmlns:a16="http://schemas.microsoft.com/office/drawing/2014/main" id="{52AC671C-EB2F-43BB-85C8-247DB4E03EFC}"/>
              </a:ext>
            </a:extLst>
          </p:cNvPr>
          <p:cNvSpPr>
            <a:spLocks noGrp="1"/>
          </p:cNvSpPr>
          <p:nvPr>
            <p:ph sz="quarter" idx="4"/>
          </p:nvPr>
        </p:nvSpPr>
        <p:spPr>
          <a:xfrm>
            <a:off x="6172200" y="2505075"/>
            <a:ext cx="5183188"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7" name="Chỗ dành sẵn cho Ngày tháng 6">
            <a:extLst>
              <a:ext uri="{FF2B5EF4-FFF2-40B4-BE49-F238E27FC236}">
                <a16:creationId xmlns:a16="http://schemas.microsoft.com/office/drawing/2014/main" id="{76A4D990-889D-4BA9-8344-5383B7998298}"/>
              </a:ext>
            </a:extLst>
          </p:cNvPr>
          <p:cNvSpPr>
            <a:spLocks noGrp="1"/>
          </p:cNvSpPr>
          <p:nvPr>
            <p:ph type="dt" sz="half" idx="10"/>
          </p:nvPr>
        </p:nvSpPr>
        <p:spPr/>
        <p:txBody>
          <a:bodyPr/>
          <a:lstStyle/>
          <a:p>
            <a:fld id="{A31C061D-F96D-440A-813F-A8561B269561}" type="datetimeFigureOut">
              <a:rPr lang="en-BZ" smtClean="0"/>
              <a:t>06/07/2022</a:t>
            </a:fld>
            <a:endParaRPr lang="en-BZ"/>
          </a:p>
        </p:txBody>
      </p:sp>
      <p:sp>
        <p:nvSpPr>
          <p:cNvPr id="8" name="Chỗ dành sẵn cho Chân trang 7">
            <a:extLst>
              <a:ext uri="{FF2B5EF4-FFF2-40B4-BE49-F238E27FC236}">
                <a16:creationId xmlns:a16="http://schemas.microsoft.com/office/drawing/2014/main" id="{9D27E694-2DF3-4C7C-8866-D81B09366943}"/>
              </a:ext>
            </a:extLst>
          </p:cNvPr>
          <p:cNvSpPr>
            <a:spLocks noGrp="1"/>
          </p:cNvSpPr>
          <p:nvPr>
            <p:ph type="ftr" sz="quarter" idx="11"/>
          </p:nvPr>
        </p:nvSpPr>
        <p:spPr/>
        <p:txBody>
          <a:bodyPr/>
          <a:lstStyle/>
          <a:p>
            <a:endParaRPr lang="en-BZ"/>
          </a:p>
        </p:txBody>
      </p:sp>
      <p:sp>
        <p:nvSpPr>
          <p:cNvPr id="9" name="Chỗ dành sẵn cho Số hiệu Bản chiếu 8">
            <a:extLst>
              <a:ext uri="{FF2B5EF4-FFF2-40B4-BE49-F238E27FC236}">
                <a16:creationId xmlns:a16="http://schemas.microsoft.com/office/drawing/2014/main" id="{86A8FB4F-419C-43A4-A20A-8EB7397CB642}"/>
              </a:ext>
            </a:extLst>
          </p:cNvPr>
          <p:cNvSpPr>
            <a:spLocks noGrp="1"/>
          </p:cNvSpPr>
          <p:nvPr>
            <p:ph type="sldNum" sz="quarter" idx="12"/>
          </p:nvPr>
        </p:nvSpPr>
        <p:spPr/>
        <p:txBody>
          <a:bodyPr/>
          <a:lstStyle/>
          <a:p>
            <a:fld id="{C057CBD0-CC9A-4941-AD1C-109964F5A4A8}" type="slidenum">
              <a:rPr lang="en-BZ" smtClean="0"/>
              <a:t>‹#›</a:t>
            </a:fld>
            <a:endParaRPr lang="en-BZ"/>
          </a:p>
        </p:txBody>
      </p:sp>
    </p:spTree>
    <p:extLst>
      <p:ext uri="{BB962C8B-B14F-4D97-AF65-F5344CB8AC3E}">
        <p14:creationId xmlns:p14="http://schemas.microsoft.com/office/powerpoint/2010/main" val="1420203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AEFB205-9C7D-4883-A079-A57DA6AB262F}"/>
              </a:ext>
            </a:extLst>
          </p:cNvPr>
          <p:cNvSpPr>
            <a:spLocks noGrp="1"/>
          </p:cNvSpPr>
          <p:nvPr>
            <p:ph type="title"/>
          </p:nvPr>
        </p:nvSpPr>
        <p:spPr/>
        <p:txBody>
          <a:bodyPr/>
          <a:lstStyle/>
          <a:p>
            <a:r>
              <a:rPr lang="vi-VN"/>
              <a:t>Bấm để sửa kiểu tiêu đề Bản cái</a:t>
            </a:r>
            <a:endParaRPr lang="en-BZ"/>
          </a:p>
        </p:txBody>
      </p:sp>
      <p:sp>
        <p:nvSpPr>
          <p:cNvPr id="3" name="Chỗ dành sẵn cho Ngày tháng 2">
            <a:extLst>
              <a:ext uri="{FF2B5EF4-FFF2-40B4-BE49-F238E27FC236}">
                <a16:creationId xmlns:a16="http://schemas.microsoft.com/office/drawing/2014/main" id="{5CEE2FEF-AF88-4D4F-83DA-693BE92F9104}"/>
              </a:ext>
            </a:extLst>
          </p:cNvPr>
          <p:cNvSpPr>
            <a:spLocks noGrp="1"/>
          </p:cNvSpPr>
          <p:nvPr>
            <p:ph type="dt" sz="half" idx="10"/>
          </p:nvPr>
        </p:nvSpPr>
        <p:spPr/>
        <p:txBody>
          <a:bodyPr/>
          <a:lstStyle/>
          <a:p>
            <a:fld id="{A31C061D-F96D-440A-813F-A8561B269561}" type="datetimeFigureOut">
              <a:rPr lang="en-BZ" smtClean="0"/>
              <a:t>06/07/2022</a:t>
            </a:fld>
            <a:endParaRPr lang="en-BZ"/>
          </a:p>
        </p:txBody>
      </p:sp>
      <p:sp>
        <p:nvSpPr>
          <p:cNvPr id="4" name="Chỗ dành sẵn cho Chân trang 3">
            <a:extLst>
              <a:ext uri="{FF2B5EF4-FFF2-40B4-BE49-F238E27FC236}">
                <a16:creationId xmlns:a16="http://schemas.microsoft.com/office/drawing/2014/main" id="{E2A37C76-E352-44EA-BD4F-81F210C4D426}"/>
              </a:ext>
            </a:extLst>
          </p:cNvPr>
          <p:cNvSpPr>
            <a:spLocks noGrp="1"/>
          </p:cNvSpPr>
          <p:nvPr>
            <p:ph type="ftr" sz="quarter" idx="11"/>
          </p:nvPr>
        </p:nvSpPr>
        <p:spPr/>
        <p:txBody>
          <a:bodyPr/>
          <a:lstStyle/>
          <a:p>
            <a:endParaRPr lang="en-BZ"/>
          </a:p>
        </p:txBody>
      </p:sp>
      <p:sp>
        <p:nvSpPr>
          <p:cNvPr id="5" name="Chỗ dành sẵn cho Số hiệu Bản chiếu 4">
            <a:extLst>
              <a:ext uri="{FF2B5EF4-FFF2-40B4-BE49-F238E27FC236}">
                <a16:creationId xmlns:a16="http://schemas.microsoft.com/office/drawing/2014/main" id="{C81AA776-21D2-4C61-BB9B-5F01A865C22F}"/>
              </a:ext>
            </a:extLst>
          </p:cNvPr>
          <p:cNvSpPr>
            <a:spLocks noGrp="1"/>
          </p:cNvSpPr>
          <p:nvPr>
            <p:ph type="sldNum" sz="quarter" idx="12"/>
          </p:nvPr>
        </p:nvSpPr>
        <p:spPr/>
        <p:txBody>
          <a:bodyPr/>
          <a:lstStyle/>
          <a:p>
            <a:fld id="{C057CBD0-CC9A-4941-AD1C-109964F5A4A8}" type="slidenum">
              <a:rPr lang="en-BZ" smtClean="0"/>
              <a:t>‹#›</a:t>
            </a:fld>
            <a:endParaRPr lang="en-BZ"/>
          </a:p>
        </p:txBody>
      </p:sp>
    </p:spTree>
    <p:extLst>
      <p:ext uri="{BB962C8B-B14F-4D97-AF65-F5344CB8AC3E}">
        <p14:creationId xmlns:p14="http://schemas.microsoft.com/office/powerpoint/2010/main" val="3227384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ADACFC4-BD5D-4ADE-B526-5AE79991861F}"/>
              </a:ext>
            </a:extLst>
          </p:cNvPr>
          <p:cNvSpPr>
            <a:spLocks noGrp="1"/>
          </p:cNvSpPr>
          <p:nvPr>
            <p:ph type="dt" sz="half" idx="10"/>
          </p:nvPr>
        </p:nvSpPr>
        <p:spPr/>
        <p:txBody>
          <a:bodyPr/>
          <a:lstStyle/>
          <a:p>
            <a:fld id="{A31C061D-F96D-440A-813F-A8561B269561}" type="datetimeFigureOut">
              <a:rPr lang="en-BZ" smtClean="0"/>
              <a:t>06/07/2022</a:t>
            </a:fld>
            <a:endParaRPr lang="en-BZ"/>
          </a:p>
        </p:txBody>
      </p:sp>
      <p:sp>
        <p:nvSpPr>
          <p:cNvPr id="3" name="Chỗ dành sẵn cho Chân trang 2">
            <a:extLst>
              <a:ext uri="{FF2B5EF4-FFF2-40B4-BE49-F238E27FC236}">
                <a16:creationId xmlns:a16="http://schemas.microsoft.com/office/drawing/2014/main" id="{B895EF17-43DC-4E94-8829-A9A42D873497}"/>
              </a:ext>
            </a:extLst>
          </p:cNvPr>
          <p:cNvSpPr>
            <a:spLocks noGrp="1"/>
          </p:cNvSpPr>
          <p:nvPr>
            <p:ph type="ftr" sz="quarter" idx="11"/>
          </p:nvPr>
        </p:nvSpPr>
        <p:spPr/>
        <p:txBody>
          <a:bodyPr/>
          <a:lstStyle/>
          <a:p>
            <a:endParaRPr lang="en-BZ"/>
          </a:p>
        </p:txBody>
      </p:sp>
      <p:sp>
        <p:nvSpPr>
          <p:cNvPr id="4" name="Chỗ dành sẵn cho Số hiệu Bản chiếu 3">
            <a:extLst>
              <a:ext uri="{FF2B5EF4-FFF2-40B4-BE49-F238E27FC236}">
                <a16:creationId xmlns:a16="http://schemas.microsoft.com/office/drawing/2014/main" id="{7493E41D-F8FC-43B5-868D-E463FAECB02A}"/>
              </a:ext>
            </a:extLst>
          </p:cNvPr>
          <p:cNvSpPr>
            <a:spLocks noGrp="1"/>
          </p:cNvSpPr>
          <p:nvPr>
            <p:ph type="sldNum" sz="quarter" idx="12"/>
          </p:nvPr>
        </p:nvSpPr>
        <p:spPr/>
        <p:txBody>
          <a:bodyPr/>
          <a:lstStyle/>
          <a:p>
            <a:fld id="{C057CBD0-CC9A-4941-AD1C-109964F5A4A8}" type="slidenum">
              <a:rPr lang="en-BZ" smtClean="0"/>
              <a:t>‹#›</a:t>
            </a:fld>
            <a:endParaRPr lang="en-BZ"/>
          </a:p>
        </p:txBody>
      </p:sp>
    </p:spTree>
    <p:extLst>
      <p:ext uri="{BB962C8B-B14F-4D97-AF65-F5344CB8AC3E}">
        <p14:creationId xmlns:p14="http://schemas.microsoft.com/office/powerpoint/2010/main" val="1901576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C6B2CF4-A4E1-4839-B792-DAF18BF2CE3B}"/>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656BAF2F-0FD9-4B7B-9609-01D0B4B082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Văn bản 3">
            <a:extLst>
              <a:ext uri="{FF2B5EF4-FFF2-40B4-BE49-F238E27FC236}">
                <a16:creationId xmlns:a16="http://schemas.microsoft.com/office/drawing/2014/main" id="{C2C0265C-93E7-4AAC-A9D8-AB9243CA29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Chỗ dành sẵn cho Ngày tháng 4">
            <a:extLst>
              <a:ext uri="{FF2B5EF4-FFF2-40B4-BE49-F238E27FC236}">
                <a16:creationId xmlns:a16="http://schemas.microsoft.com/office/drawing/2014/main" id="{8F72DF12-C648-4343-B835-77F21DCD1C99}"/>
              </a:ext>
            </a:extLst>
          </p:cNvPr>
          <p:cNvSpPr>
            <a:spLocks noGrp="1"/>
          </p:cNvSpPr>
          <p:nvPr>
            <p:ph type="dt" sz="half" idx="10"/>
          </p:nvPr>
        </p:nvSpPr>
        <p:spPr/>
        <p:txBody>
          <a:bodyPr/>
          <a:lstStyle/>
          <a:p>
            <a:fld id="{A31C061D-F96D-440A-813F-A8561B269561}" type="datetimeFigureOut">
              <a:rPr lang="en-BZ" smtClean="0"/>
              <a:t>06/07/2022</a:t>
            </a:fld>
            <a:endParaRPr lang="en-BZ"/>
          </a:p>
        </p:txBody>
      </p:sp>
      <p:sp>
        <p:nvSpPr>
          <p:cNvPr id="6" name="Chỗ dành sẵn cho Chân trang 5">
            <a:extLst>
              <a:ext uri="{FF2B5EF4-FFF2-40B4-BE49-F238E27FC236}">
                <a16:creationId xmlns:a16="http://schemas.microsoft.com/office/drawing/2014/main" id="{68A33845-3869-4831-8AA2-54E4276F1416}"/>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a16="http://schemas.microsoft.com/office/drawing/2014/main" id="{A8E3C8BA-F42B-413F-B18E-824F391E3853}"/>
              </a:ext>
            </a:extLst>
          </p:cNvPr>
          <p:cNvSpPr>
            <a:spLocks noGrp="1"/>
          </p:cNvSpPr>
          <p:nvPr>
            <p:ph type="sldNum" sz="quarter" idx="12"/>
          </p:nvPr>
        </p:nvSpPr>
        <p:spPr/>
        <p:txBody>
          <a:bodyPr/>
          <a:lstStyle/>
          <a:p>
            <a:fld id="{C057CBD0-CC9A-4941-AD1C-109964F5A4A8}" type="slidenum">
              <a:rPr lang="en-BZ" smtClean="0"/>
              <a:t>‹#›</a:t>
            </a:fld>
            <a:endParaRPr lang="en-BZ"/>
          </a:p>
        </p:txBody>
      </p:sp>
    </p:spTree>
    <p:extLst>
      <p:ext uri="{BB962C8B-B14F-4D97-AF65-F5344CB8AC3E}">
        <p14:creationId xmlns:p14="http://schemas.microsoft.com/office/powerpoint/2010/main" val="2295450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810FBD8-8938-4A43-9E44-72E16F8CE63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Hình ảnh 2">
            <a:extLst>
              <a:ext uri="{FF2B5EF4-FFF2-40B4-BE49-F238E27FC236}">
                <a16:creationId xmlns:a16="http://schemas.microsoft.com/office/drawing/2014/main" id="{3B5AABA2-E716-4E7C-9905-9DCB25F031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Z"/>
          </a:p>
        </p:txBody>
      </p:sp>
      <p:sp>
        <p:nvSpPr>
          <p:cNvPr id="4" name="Chỗ dành sẵn cho Văn bản 3">
            <a:extLst>
              <a:ext uri="{FF2B5EF4-FFF2-40B4-BE49-F238E27FC236}">
                <a16:creationId xmlns:a16="http://schemas.microsoft.com/office/drawing/2014/main" id="{D002DB9C-DBF5-4B8D-844E-73F0868594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Chỗ dành sẵn cho Ngày tháng 4">
            <a:extLst>
              <a:ext uri="{FF2B5EF4-FFF2-40B4-BE49-F238E27FC236}">
                <a16:creationId xmlns:a16="http://schemas.microsoft.com/office/drawing/2014/main" id="{744A40A7-F5D5-47BF-80B1-F03839F13DFC}"/>
              </a:ext>
            </a:extLst>
          </p:cNvPr>
          <p:cNvSpPr>
            <a:spLocks noGrp="1"/>
          </p:cNvSpPr>
          <p:nvPr>
            <p:ph type="dt" sz="half" idx="10"/>
          </p:nvPr>
        </p:nvSpPr>
        <p:spPr/>
        <p:txBody>
          <a:bodyPr/>
          <a:lstStyle/>
          <a:p>
            <a:fld id="{A31C061D-F96D-440A-813F-A8561B269561}" type="datetimeFigureOut">
              <a:rPr lang="en-BZ" smtClean="0"/>
              <a:t>06/07/2022</a:t>
            </a:fld>
            <a:endParaRPr lang="en-BZ"/>
          </a:p>
        </p:txBody>
      </p:sp>
      <p:sp>
        <p:nvSpPr>
          <p:cNvPr id="6" name="Chỗ dành sẵn cho Chân trang 5">
            <a:extLst>
              <a:ext uri="{FF2B5EF4-FFF2-40B4-BE49-F238E27FC236}">
                <a16:creationId xmlns:a16="http://schemas.microsoft.com/office/drawing/2014/main" id="{B0679B6C-28DE-4FB6-98B6-DFD96199425D}"/>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a16="http://schemas.microsoft.com/office/drawing/2014/main" id="{D90B2D62-0420-47AC-B672-FCA0ABF2BAA9}"/>
              </a:ext>
            </a:extLst>
          </p:cNvPr>
          <p:cNvSpPr>
            <a:spLocks noGrp="1"/>
          </p:cNvSpPr>
          <p:nvPr>
            <p:ph type="sldNum" sz="quarter" idx="12"/>
          </p:nvPr>
        </p:nvSpPr>
        <p:spPr/>
        <p:txBody>
          <a:bodyPr/>
          <a:lstStyle/>
          <a:p>
            <a:fld id="{C057CBD0-CC9A-4941-AD1C-109964F5A4A8}" type="slidenum">
              <a:rPr lang="en-BZ" smtClean="0"/>
              <a:t>‹#›</a:t>
            </a:fld>
            <a:endParaRPr lang="en-BZ"/>
          </a:p>
        </p:txBody>
      </p:sp>
    </p:spTree>
    <p:extLst>
      <p:ext uri="{BB962C8B-B14F-4D97-AF65-F5344CB8AC3E}">
        <p14:creationId xmlns:p14="http://schemas.microsoft.com/office/powerpoint/2010/main" val="2184171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C4EE5C1B-2374-499D-857A-FB7037DD16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0CB48190-72CE-4C65-85B1-303C6D3EC0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444F1053-0E4E-4ACC-B9BB-12D9F8C3D0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1C061D-F96D-440A-813F-A8561B269561}" type="datetimeFigureOut">
              <a:rPr lang="en-BZ" smtClean="0"/>
              <a:t>06/07/2022</a:t>
            </a:fld>
            <a:endParaRPr lang="en-BZ"/>
          </a:p>
        </p:txBody>
      </p:sp>
      <p:sp>
        <p:nvSpPr>
          <p:cNvPr id="5" name="Chỗ dành sẵn cho Chân trang 4">
            <a:extLst>
              <a:ext uri="{FF2B5EF4-FFF2-40B4-BE49-F238E27FC236}">
                <a16:creationId xmlns:a16="http://schemas.microsoft.com/office/drawing/2014/main" id="{FB6AB603-5EBB-4F64-A013-9CEA8123A0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Z"/>
          </a:p>
        </p:txBody>
      </p:sp>
      <p:sp>
        <p:nvSpPr>
          <p:cNvPr id="6" name="Chỗ dành sẵn cho Số hiệu Bản chiếu 5">
            <a:extLst>
              <a:ext uri="{FF2B5EF4-FFF2-40B4-BE49-F238E27FC236}">
                <a16:creationId xmlns:a16="http://schemas.microsoft.com/office/drawing/2014/main" id="{CAD239FA-C77A-4BD6-9242-37DA3F4498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57CBD0-CC9A-4941-AD1C-109964F5A4A8}" type="slidenum">
              <a:rPr lang="en-BZ" smtClean="0"/>
              <a:t>‹#›</a:t>
            </a:fld>
            <a:endParaRPr lang="en-BZ"/>
          </a:p>
        </p:txBody>
      </p:sp>
    </p:spTree>
    <p:extLst>
      <p:ext uri="{BB962C8B-B14F-4D97-AF65-F5344CB8AC3E}">
        <p14:creationId xmlns:p14="http://schemas.microsoft.com/office/powerpoint/2010/main" val="3498192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54.jp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6.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jpeg"/><Relationship Id="rId5" Type="http://schemas.openxmlformats.org/officeDocument/2006/relationships/image" Target="../media/image6.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1.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60.emf"/><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audio" Target="../media/audio2.wav"/><Relationship Id="rId11" Type="http://schemas.openxmlformats.org/officeDocument/2006/relationships/image" Target="../media/image59.png"/><Relationship Id="rId5" Type="http://schemas.openxmlformats.org/officeDocument/2006/relationships/audio" Target="../media/audio1.wav"/><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notesSlide" Target="../notesSlides/notesSlide43.xml"/><Relationship Id="rId9" Type="http://schemas.openxmlformats.org/officeDocument/2006/relationships/image" Target="../media/image57.png"/><Relationship Id="rId14" Type="http://schemas.openxmlformats.org/officeDocument/2006/relationships/image" Target="../media/image62.jpeg"/></Relationships>
</file>

<file path=ppt/slides/_rels/slide44.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57.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62.jpe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audio" Target="../media/audio2.wav"/><Relationship Id="rId11" Type="http://schemas.openxmlformats.org/officeDocument/2006/relationships/image" Target="../media/image60.emf"/><Relationship Id="rId5" Type="http://schemas.openxmlformats.org/officeDocument/2006/relationships/audio" Target="../media/audio1.wav"/><Relationship Id="rId15" Type="http://schemas.openxmlformats.org/officeDocument/2006/relationships/image" Target="../media/image63.png"/><Relationship Id="rId10" Type="http://schemas.openxmlformats.org/officeDocument/2006/relationships/image" Target="../media/image59.png"/><Relationship Id="rId4" Type="http://schemas.openxmlformats.org/officeDocument/2006/relationships/notesSlide" Target="../notesSlides/notesSlide44.xml"/><Relationship Id="rId9" Type="http://schemas.openxmlformats.org/officeDocument/2006/relationships/image" Target="../media/image58.png"/><Relationship Id="rId14" Type="http://schemas.openxmlformats.org/officeDocument/2006/relationships/image" Target="../media/image64.png"/></Relationships>
</file>

<file path=ppt/slides/_rels/slide45.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57.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62.jpe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audio" Target="../media/audio2.wav"/><Relationship Id="rId11" Type="http://schemas.openxmlformats.org/officeDocument/2006/relationships/image" Target="../media/image60.emf"/><Relationship Id="rId5" Type="http://schemas.openxmlformats.org/officeDocument/2006/relationships/audio" Target="../media/audio1.wav"/><Relationship Id="rId15" Type="http://schemas.openxmlformats.org/officeDocument/2006/relationships/image" Target="../media/image63.png"/><Relationship Id="rId10" Type="http://schemas.openxmlformats.org/officeDocument/2006/relationships/image" Target="../media/image59.png"/><Relationship Id="rId4" Type="http://schemas.openxmlformats.org/officeDocument/2006/relationships/notesSlide" Target="../notesSlides/notesSlide45.xml"/><Relationship Id="rId9" Type="http://schemas.openxmlformats.org/officeDocument/2006/relationships/image" Target="../media/image65.png"/><Relationship Id="rId14" Type="http://schemas.openxmlformats.org/officeDocument/2006/relationships/image" Target="../media/image66.png"/></Relationships>
</file>

<file path=ppt/slides/_rels/slide46.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57.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62.jpe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audio" Target="../media/audio2.wav"/><Relationship Id="rId11" Type="http://schemas.openxmlformats.org/officeDocument/2006/relationships/image" Target="../media/image60.emf"/><Relationship Id="rId5" Type="http://schemas.openxmlformats.org/officeDocument/2006/relationships/audio" Target="../media/audio1.wav"/><Relationship Id="rId10" Type="http://schemas.openxmlformats.org/officeDocument/2006/relationships/image" Target="../media/image59.png"/><Relationship Id="rId4" Type="http://schemas.openxmlformats.org/officeDocument/2006/relationships/notesSlide" Target="../notesSlides/notesSlide46.xml"/><Relationship Id="rId9" Type="http://schemas.openxmlformats.org/officeDocument/2006/relationships/image" Target="../media/image65.png"/><Relationship Id="rId14" Type="http://schemas.openxmlformats.org/officeDocument/2006/relationships/image" Target="../media/image63.png"/></Relationships>
</file>

<file path=ppt/slides/_rels/slide47.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0.png"/><Relationship Id="rId3" Type="http://schemas.openxmlformats.org/officeDocument/2006/relationships/slideLayout" Target="../slideLayouts/slideLayout2.xml"/><Relationship Id="rId7" Type="http://schemas.openxmlformats.org/officeDocument/2006/relationships/image" Target="../media/image55.jpeg"/><Relationship Id="rId12" Type="http://schemas.openxmlformats.org/officeDocument/2006/relationships/image" Target="../media/image69.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audio" Target="../media/audio3.wav"/><Relationship Id="rId11" Type="http://schemas.openxmlformats.org/officeDocument/2006/relationships/image" Target="../media/image68.jpeg"/><Relationship Id="rId5" Type="http://schemas.openxmlformats.org/officeDocument/2006/relationships/audio" Target="../media/audio2.wav"/><Relationship Id="rId10" Type="http://schemas.openxmlformats.org/officeDocument/2006/relationships/image" Target="../media/image60.emf"/><Relationship Id="rId4" Type="http://schemas.openxmlformats.org/officeDocument/2006/relationships/notesSlide" Target="../notesSlides/notesSlide47.xml"/><Relationship Id="rId9" Type="http://schemas.openxmlformats.org/officeDocument/2006/relationships/image" Target="../media/image59.png"/><Relationship Id="rId14" Type="http://schemas.openxmlformats.org/officeDocument/2006/relationships/image" Target="../media/image63.png"/></Relationships>
</file>

<file path=ppt/slides/_rels/slide48.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57.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62.jpe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audio" Target="../media/audio2.wav"/><Relationship Id="rId11" Type="http://schemas.openxmlformats.org/officeDocument/2006/relationships/image" Target="../media/image60.emf"/><Relationship Id="rId5" Type="http://schemas.openxmlformats.org/officeDocument/2006/relationships/audio" Target="../media/audio1.wav"/><Relationship Id="rId10" Type="http://schemas.openxmlformats.org/officeDocument/2006/relationships/image" Target="../media/image59.png"/><Relationship Id="rId4" Type="http://schemas.openxmlformats.org/officeDocument/2006/relationships/notesSlide" Target="../notesSlides/notesSlide48.xml"/><Relationship Id="rId9" Type="http://schemas.openxmlformats.org/officeDocument/2006/relationships/image" Target="../media/image65.png"/><Relationship Id="rId14" Type="http://schemas.openxmlformats.org/officeDocument/2006/relationships/image" Target="../media/image63.png"/></Relationships>
</file>

<file path=ppt/slides/_rels/slide49.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57.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62.jpe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audio" Target="../media/audio2.wav"/><Relationship Id="rId11" Type="http://schemas.openxmlformats.org/officeDocument/2006/relationships/image" Target="../media/image60.emf"/><Relationship Id="rId5" Type="http://schemas.openxmlformats.org/officeDocument/2006/relationships/audio" Target="../media/audio1.wav"/><Relationship Id="rId10" Type="http://schemas.openxmlformats.org/officeDocument/2006/relationships/image" Target="../media/image59.png"/><Relationship Id="rId4" Type="http://schemas.openxmlformats.org/officeDocument/2006/relationships/notesSlide" Target="../notesSlides/notesSlide49.xml"/><Relationship Id="rId9" Type="http://schemas.openxmlformats.org/officeDocument/2006/relationships/image" Target="../media/image58.png"/><Relationship Id="rId1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3.png"/><Relationship Id="rId3" Type="http://schemas.openxmlformats.org/officeDocument/2006/relationships/slideLayout" Target="../slideLayouts/slideLayout2.xml"/><Relationship Id="rId7" Type="http://schemas.openxmlformats.org/officeDocument/2006/relationships/image" Target="../media/image55.jpeg"/><Relationship Id="rId12" Type="http://schemas.openxmlformats.org/officeDocument/2006/relationships/image" Target="../media/image69.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audio" Target="../media/audio3.wav"/><Relationship Id="rId11" Type="http://schemas.openxmlformats.org/officeDocument/2006/relationships/image" Target="../media/image68.jpeg"/><Relationship Id="rId5" Type="http://schemas.openxmlformats.org/officeDocument/2006/relationships/audio" Target="../media/audio2.wav"/><Relationship Id="rId10" Type="http://schemas.openxmlformats.org/officeDocument/2006/relationships/image" Target="../media/image60.emf"/><Relationship Id="rId4" Type="http://schemas.openxmlformats.org/officeDocument/2006/relationships/notesSlide" Target="../notesSlides/notesSlide50.xml"/><Relationship Id="rId9" Type="http://schemas.openxmlformats.org/officeDocument/2006/relationships/image" Target="../media/image59.png"/></Relationships>
</file>

<file path=ppt/slides/_rels/slide51.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slideLayout" Target="../slideLayouts/slideLayout2.xml"/><Relationship Id="rId7" Type="http://schemas.openxmlformats.org/officeDocument/2006/relationships/image" Target="../media/image59.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67.png"/><Relationship Id="rId11" Type="http://schemas.openxmlformats.org/officeDocument/2006/relationships/image" Target="../media/image63.png"/><Relationship Id="rId5" Type="http://schemas.openxmlformats.org/officeDocument/2006/relationships/image" Target="../media/image55.jpeg"/><Relationship Id="rId10" Type="http://schemas.openxmlformats.org/officeDocument/2006/relationships/image" Target="../media/image69.png"/><Relationship Id="rId4" Type="http://schemas.openxmlformats.org/officeDocument/2006/relationships/notesSlide" Target="../notesSlides/notesSlide51.xml"/><Relationship Id="rId9" Type="http://schemas.openxmlformats.org/officeDocument/2006/relationships/image" Target="../media/image68.jpeg"/></Relationships>
</file>

<file path=ppt/slides/_rels/slide52.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3.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62.jpe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audio" Target="../media/audio2.wav"/><Relationship Id="rId11" Type="http://schemas.openxmlformats.org/officeDocument/2006/relationships/image" Target="../media/image59.png"/><Relationship Id="rId5" Type="http://schemas.openxmlformats.org/officeDocument/2006/relationships/audio" Target="../media/audio1.wav"/><Relationship Id="rId10" Type="http://schemas.openxmlformats.org/officeDocument/2006/relationships/image" Target="../media/image58.png"/><Relationship Id="rId4" Type="http://schemas.openxmlformats.org/officeDocument/2006/relationships/notesSlide" Target="../notesSlides/notesSlide52.xml"/><Relationship Id="rId9"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10.emf"/></Relationships>
</file>

<file path=ppt/slides/_rels/slide54.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CC54FE-6991-46BF-B6D4-0F08912F20F6}"/>
              </a:ext>
            </a:extLst>
          </p:cNvPr>
          <p:cNvSpPr/>
          <p:nvPr/>
        </p:nvSpPr>
        <p:spPr>
          <a:xfrm rot="21098275">
            <a:off x="2213708" y="1160009"/>
            <a:ext cx="1609706" cy="162342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7200" dirty="0">
                <a:solidFill>
                  <a:srgbClr val="FF0000"/>
                </a:solidFill>
                <a:latin typeface="#9Slide03 Arima Madurai Black" panose="00000A00000000000000" pitchFamily="2" charset="0"/>
                <a:cs typeface="#9Slide03 Arima Madurai Black" panose="00000A00000000000000" pitchFamily="2" charset="0"/>
              </a:rPr>
              <a:t>Ô</a:t>
            </a:r>
          </a:p>
        </p:txBody>
      </p:sp>
      <p:sp>
        <p:nvSpPr>
          <p:cNvPr id="4" name="Rectangle 3">
            <a:extLst>
              <a:ext uri="{FF2B5EF4-FFF2-40B4-BE49-F238E27FC236}">
                <a16:creationId xmlns:a16="http://schemas.microsoft.com/office/drawing/2014/main" id="{D8F7E08E-C4ED-458B-A380-45D423CA7FCC}"/>
              </a:ext>
            </a:extLst>
          </p:cNvPr>
          <p:cNvSpPr/>
          <p:nvPr/>
        </p:nvSpPr>
        <p:spPr>
          <a:xfrm rot="444912">
            <a:off x="5030649" y="1191505"/>
            <a:ext cx="1609706" cy="16234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7200" dirty="0">
                <a:solidFill>
                  <a:srgbClr val="FF0000"/>
                </a:solidFill>
                <a:latin typeface="#9Slide03 Arima Madurai Black" panose="00000A00000000000000" pitchFamily="2" charset="0"/>
                <a:cs typeface="#9Slide03 Arima Madurai Black" panose="00000A00000000000000" pitchFamily="2" charset="0"/>
              </a:rPr>
              <a:t>C</a:t>
            </a:r>
          </a:p>
        </p:txBody>
      </p:sp>
      <p:sp>
        <p:nvSpPr>
          <p:cNvPr id="5" name="Rectangle 4">
            <a:extLst>
              <a:ext uri="{FF2B5EF4-FFF2-40B4-BE49-F238E27FC236}">
                <a16:creationId xmlns:a16="http://schemas.microsoft.com/office/drawing/2014/main" id="{AA9F9005-2D6B-4D61-8D29-8CB6FE4C8573}"/>
              </a:ext>
            </a:extLst>
          </p:cNvPr>
          <p:cNvSpPr/>
          <p:nvPr/>
        </p:nvSpPr>
        <p:spPr>
          <a:xfrm rot="21446823">
            <a:off x="6982408" y="1233383"/>
            <a:ext cx="1609706" cy="16234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7200" dirty="0">
                <a:solidFill>
                  <a:srgbClr val="FF0000"/>
                </a:solidFill>
                <a:latin typeface="#9Slide03 Arima Madurai Black" panose="00000A00000000000000" pitchFamily="2" charset="0"/>
                <a:cs typeface="#9Slide03 Arima Madurai Black" panose="00000A00000000000000" pitchFamily="2" charset="0"/>
              </a:rPr>
              <a:t>H</a:t>
            </a:r>
          </a:p>
        </p:txBody>
      </p:sp>
      <p:sp>
        <p:nvSpPr>
          <p:cNvPr id="6" name="Rectangle 5">
            <a:extLst>
              <a:ext uri="{FF2B5EF4-FFF2-40B4-BE49-F238E27FC236}">
                <a16:creationId xmlns:a16="http://schemas.microsoft.com/office/drawing/2014/main" id="{2867E183-6BA5-42F4-8D77-0047C180B744}"/>
              </a:ext>
            </a:extLst>
          </p:cNvPr>
          <p:cNvSpPr/>
          <p:nvPr/>
        </p:nvSpPr>
        <p:spPr>
          <a:xfrm rot="250905">
            <a:off x="8893186" y="1211899"/>
            <a:ext cx="1609706" cy="16234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7200" dirty="0">
                <a:solidFill>
                  <a:srgbClr val="FF0000"/>
                </a:solidFill>
                <a:latin typeface="#9Slide03 Arima Madurai Black" panose="00000A00000000000000" pitchFamily="2" charset="0"/>
                <a:cs typeface="#9Slide03 Arima Madurai Black" panose="00000A00000000000000" pitchFamily="2" charset="0"/>
              </a:rPr>
              <a:t>Ữ</a:t>
            </a:r>
          </a:p>
        </p:txBody>
      </p:sp>
      <p:sp>
        <p:nvSpPr>
          <p:cNvPr id="7" name="Rectangle 6">
            <a:extLst>
              <a:ext uri="{FF2B5EF4-FFF2-40B4-BE49-F238E27FC236}">
                <a16:creationId xmlns:a16="http://schemas.microsoft.com/office/drawing/2014/main" id="{E3C1F4E8-8FF5-44DA-8816-B13F832C8553}"/>
              </a:ext>
            </a:extLst>
          </p:cNvPr>
          <p:cNvSpPr/>
          <p:nvPr/>
        </p:nvSpPr>
        <p:spPr>
          <a:xfrm rot="444912">
            <a:off x="935513" y="3723311"/>
            <a:ext cx="1609706" cy="162342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7200" dirty="0">
                <a:solidFill>
                  <a:srgbClr val="FF0000"/>
                </a:solidFill>
                <a:latin typeface="#9Slide03 Arima Madurai Black" panose="00000A00000000000000" pitchFamily="2" charset="0"/>
                <a:cs typeface="#9Slide03 Arima Madurai Black" panose="00000A00000000000000" pitchFamily="2" charset="0"/>
              </a:rPr>
              <a:t>B</a:t>
            </a:r>
          </a:p>
        </p:txBody>
      </p:sp>
      <p:sp>
        <p:nvSpPr>
          <p:cNvPr id="8" name="Rectangle 7">
            <a:extLst>
              <a:ext uri="{FF2B5EF4-FFF2-40B4-BE49-F238E27FC236}">
                <a16:creationId xmlns:a16="http://schemas.microsoft.com/office/drawing/2014/main" id="{2623A6E7-EB4B-4004-9EBA-8890B272BBB8}"/>
              </a:ext>
            </a:extLst>
          </p:cNvPr>
          <p:cNvSpPr/>
          <p:nvPr/>
        </p:nvSpPr>
        <p:spPr>
          <a:xfrm rot="21446823">
            <a:off x="2887272" y="3765189"/>
            <a:ext cx="1609706" cy="162342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7200" dirty="0">
                <a:solidFill>
                  <a:srgbClr val="FF0000"/>
                </a:solidFill>
                <a:latin typeface="#9Slide03 Arima Madurai Black" panose="00000A00000000000000" pitchFamily="2" charset="0"/>
                <a:cs typeface="#9Slide03 Arima Madurai Black" panose="00000A00000000000000" pitchFamily="2" charset="0"/>
              </a:rPr>
              <a:t>Í</a:t>
            </a:r>
          </a:p>
        </p:txBody>
      </p:sp>
      <p:sp>
        <p:nvSpPr>
          <p:cNvPr id="9" name="Rectangle 8">
            <a:extLst>
              <a:ext uri="{FF2B5EF4-FFF2-40B4-BE49-F238E27FC236}">
                <a16:creationId xmlns:a16="http://schemas.microsoft.com/office/drawing/2014/main" id="{FD1CC28D-23C2-4410-8EC2-2E5ED5B8858B}"/>
              </a:ext>
            </a:extLst>
          </p:cNvPr>
          <p:cNvSpPr/>
          <p:nvPr/>
        </p:nvSpPr>
        <p:spPr>
          <a:xfrm rot="444912">
            <a:off x="5743264" y="3723311"/>
            <a:ext cx="1609706" cy="162342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7200" dirty="0">
                <a:solidFill>
                  <a:srgbClr val="FF0000"/>
                </a:solidFill>
                <a:latin typeface="#9Slide03 Arima Madurai Black" panose="00000A00000000000000" pitchFamily="2" charset="0"/>
                <a:cs typeface="#9Slide03 Arima Madurai Black" panose="00000A00000000000000" pitchFamily="2" charset="0"/>
              </a:rPr>
              <a:t>M</a:t>
            </a:r>
          </a:p>
        </p:txBody>
      </p:sp>
      <p:sp>
        <p:nvSpPr>
          <p:cNvPr id="10" name="Rectangle 9">
            <a:extLst>
              <a:ext uri="{FF2B5EF4-FFF2-40B4-BE49-F238E27FC236}">
                <a16:creationId xmlns:a16="http://schemas.microsoft.com/office/drawing/2014/main" id="{6A911E6D-7CD2-4B26-BC20-C89F1A8839D6}"/>
              </a:ext>
            </a:extLst>
          </p:cNvPr>
          <p:cNvSpPr/>
          <p:nvPr/>
        </p:nvSpPr>
        <p:spPr>
          <a:xfrm rot="21446823">
            <a:off x="7695023" y="3765189"/>
            <a:ext cx="1609706" cy="162342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7200" dirty="0">
                <a:solidFill>
                  <a:srgbClr val="FF0000"/>
                </a:solidFill>
                <a:latin typeface="#9Slide03 Arima Madurai Black" panose="00000A00000000000000" pitchFamily="2" charset="0"/>
                <a:cs typeface="#9Slide03 Arima Madurai Black" panose="00000A00000000000000" pitchFamily="2" charset="0"/>
              </a:rPr>
              <a:t>Ậ</a:t>
            </a:r>
          </a:p>
        </p:txBody>
      </p:sp>
      <p:sp>
        <p:nvSpPr>
          <p:cNvPr id="11" name="Rectangle 10">
            <a:extLst>
              <a:ext uri="{FF2B5EF4-FFF2-40B4-BE49-F238E27FC236}">
                <a16:creationId xmlns:a16="http://schemas.microsoft.com/office/drawing/2014/main" id="{C07FFC52-42E1-44BF-AE99-A0562D288675}"/>
              </a:ext>
            </a:extLst>
          </p:cNvPr>
          <p:cNvSpPr/>
          <p:nvPr/>
        </p:nvSpPr>
        <p:spPr>
          <a:xfrm rot="250905">
            <a:off x="9605801" y="3743705"/>
            <a:ext cx="1609706" cy="162342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7200" dirty="0">
                <a:solidFill>
                  <a:srgbClr val="FF0000"/>
                </a:solidFill>
                <a:latin typeface="#9Slide03 Arima Madurai Black" panose="00000A00000000000000" pitchFamily="2" charset="0"/>
                <a:cs typeface="#9Slide03 Arima Madurai Black" panose="00000A00000000000000" pitchFamily="2" charset="0"/>
              </a:rPr>
              <a:t>T</a:t>
            </a:r>
          </a:p>
        </p:txBody>
      </p:sp>
    </p:spTree>
    <p:extLst>
      <p:ext uri="{BB962C8B-B14F-4D97-AF65-F5344CB8AC3E}">
        <p14:creationId xmlns:p14="http://schemas.microsoft.com/office/powerpoint/2010/main" val="308752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80">
                                          <p:stCondLst>
                                            <p:cond delay="0"/>
                                          </p:stCondLst>
                                        </p:cTn>
                                        <p:tgtEl>
                                          <p:spTgt spid="5"/>
                                        </p:tgtEl>
                                      </p:cBhvr>
                                    </p:animEffect>
                                    <p:anim calcmode="lin" valueType="num">
                                      <p:cBhvr>
                                        <p:cTn id="4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5" dur="26">
                                          <p:stCondLst>
                                            <p:cond delay="650"/>
                                          </p:stCondLst>
                                        </p:cTn>
                                        <p:tgtEl>
                                          <p:spTgt spid="5"/>
                                        </p:tgtEl>
                                      </p:cBhvr>
                                      <p:to x="100000" y="60000"/>
                                    </p:animScale>
                                    <p:animScale>
                                      <p:cBhvr>
                                        <p:cTn id="46" dur="166" decel="50000">
                                          <p:stCondLst>
                                            <p:cond delay="676"/>
                                          </p:stCondLst>
                                        </p:cTn>
                                        <p:tgtEl>
                                          <p:spTgt spid="5"/>
                                        </p:tgtEl>
                                      </p:cBhvr>
                                      <p:to x="100000" y="100000"/>
                                    </p:animScale>
                                    <p:animScale>
                                      <p:cBhvr>
                                        <p:cTn id="47" dur="26">
                                          <p:stCondLst>
                                            <p:cond delay="1312"/>
                                          </p:stCondLst>
                                        </p:cTn>
                                        <p:tgtEl>
                                          <p:spTgt spid="5"/>
                                        </p:tgtEl>
                                      </p:cBhvr>
                                      <p:to x="100000" y="80000"/>
                                    </p:animScale>
                                    <p:animScale>
                                      <p:cBhvr>
                                        <p:cTn id="48" dur="166" decel="50000">
                                          <p:stCondLst>
                                            <p:cond delay="1338"/>
                                          </p:stCondLst>
                                        </p:cTn>
                                        <p:tgtEl>
                                          <p:spTgt spid="5"/>
                                        </p:tgtEl>
                                      </p:cBhvr>
                                      <p:to x="100000" y="100000"/>
                                    </p:animScale>
                                    <p:animScale>
                                      <p:cBhvr>
                                        <p:cTn id="49" dur="26">
                                          <p:stCondLst>
                                            <p:cond delay="1642"/>
                                          </p:stCondLst>
                                        </p:cTn>
                                        <p:tgtEl>
                                          <p:spTgt spid="5"/>
                                        </p:tgtEl>
                                      </p:cBhvr>
                                      <p:to x="100000" y="90000"/>
                                    </p:animScale>
                                    <p:animScale>
                                      <p:cBhvr>
                                        <p:cTn id="50" dur="166" decel="50000">
                                          <p:stCondLst>
                                            <p:cond delay="1668"/>
                                          </p:stCondLst>
                                        </p:cTn>
                                        <p:tgtEl>
                                          <p:spTgt spid="5"/>
                                        </p:tgtEl>
                                      </p:cBhvr>
                                      <p:to x="100000" y="100000"/>
                                    </p:animScale>
                                    <p:animScale>
                                      <p:cBhvr>
                                        <p:cTn id="51" dur="26">
                                          <p:stCondLst>
                                            <p:cond delay="1808"/>
                                          </p:stCondLst>
                                        </p:cTn>
                                        <p:tgtEl>
                                          <p:spTgt spid="5"/>
                                        </p:tgtEl>
                                      </p:cBhvr>
                                      <p:to x="100000" y="95000"/>
                                    </p:animScale>
                                    <p:animScale>
                                      <p:cBhvr>
                                        <p:cTn id="52" dur="166" decel="50000">
                                          <p:stCondLst>
                                            <p:cond delay="1834"/>
                                          </p:stCondLst>
                                        </p:cTn>
                                        <p:tgtEl>
                                          <p:spTgt spid="5"/>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580">
                                          <p:stCondLst>
                                            <p:cond delay="0"/>
                                          </p:stCondLst>
                                        </p:cTn>
                                        <p:tgtEl>
                                          <p:spTgt spid="6"/>
                                        </p:tgtEl>
                                      </p:cBhvr>
                                    </p:animEffect>
                                    <p:anim calcmode="lin" valueType="num">
                                      <p:cBhvr>
                                        <p:cTn id="5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1" dur="26">
                                          <p:stCondLst>
                                            <p:cond delay="650"/>
                                          </p:stCondLst>
                                        </p:cTn>
                                        <p:tgtEl>
                                          <p:spTgt spid="6"/>
                                        </p:tgtEl>
                                      </p:cBhvr>
                                      <p:to x="100000" y="60000"/>
                                    </p:animScale>
                                    <p:animScale>
                                      <p:cBhvr>
                                        <p:cTn id="62" dur="166" decel="50000">
                                          <p:stCondLst>
                                            <p:cond delay="676"/>
                                          </p:stCondLst>
                                        </p:cTn>
                                        <p:tgtEl>
                                          <p:spTgt spid="6"/>
                                        </p:tgtEl>
                                      </p:cBhvr>
                                      <p:to x="100000" y="100000"/>
                                    </p:animScale>
                                    <p:animScale>
                                      <p:cBhvr>
                                        <p:cTn id="63" dur="26">
                                          <p:stCondLst>
                                            <p:cond delay="1312"/>
                                          </p:stCondLst>
                                        </p:cTn>
                                        <p:tgtEl>
                                          <p:spTgt spid="6"/>
                                        </p:tgtEl>
                                      </p:cBhvr>
                                      <p:to x="100000" y="80000"/>
                                    </p:animScale>
                                    <p:animScale>
                                      <p:cBhvr>
                                        <p:cTn id="64" dur="166" decel="50000">
                                          <p:stCondLst>
                                            <p:cond delay="1338"/>
                                          </p:stCondLst>
                                        </p:cTn>
                                        <p:tgtEl>
                                          <p:spTgt spid="6"/>
                                        </p:tgtEl>
                                      </p:cBhvr>
                                      <p:to x="100000" y="100000"/>
                                    </p:animScale>
                                    <p:animScale>
                                      <p:cBhvr>
                                        <p:cTn id="65" dur="26">
                                          <p:stCondLst>
                                            <p:cond delay="1642"/>
                                          </p:stCondLst>
                                        </p:cTn>
                                        <p:tgtEl>
                                          <p:spTgt spid="6"/>
                                        </p:tgtEl>
                                      </p:cBhvr>
                                      <p:to x="100000" y="90000"/>
                                    </p:animScale>
                                    <p:animScale>
                                      <p:cBhvr>
                                        <p:cTn id="66" dur="166" decel="50000">
                                          <p:stCondLst>
                                            <p:cond delay="1668"/>
                                          </p:stCondLst>
                                        </p:cTn>
                                        <p:tgtEl>
                                          <p:spTgt spid="6"/>
                                        </p:tgtEl>
                                      </p:cBhvr>
                                      <p:to x="100000" y="100000"/>
                                    </p:animScale>
                                    <p:animScale>
                                      <p:cBhvr>
                                        <p:cTn id="67" dur="26">
                                          <p:stCondLst>
                                            <p:cond delay="1808"/>
                                          </p:stCondLst>
                                        </p:cTn>
                                        <p:tgtEl>
                                          <p:spTgt spid="6"/>
                                        </p:tgtEl>
                                      </p:cBhvr>
                                      <p:to x="100000" y="95000"/>
                                    </p:animScale>
                                    <p:animScale>
                                      <p:cBhvr>
                                        <p:cTn id="68" dur="166" decel="50000">
                                          <p:stCondLst>
                                            <p:cond delay="1834"/>
                                          </p:stCondLst>
                                        </p:cTn>
                                        <p:tgtEl>
                                          <p:spTgt spid="6"/>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wipe(down)">
                                      <p:cBhvr>
                                        <p:cTn id="71" dur="580">
                                          <p:stCondLst>
                                            <p:cond delay="0"/>
                                          </p:stCondLst>
                                        </p:cTn>
                                        <p:tgtEl>
                                          <p:spTgt spid="7"/>
                                        </p:tgtEl>
                                      </p:cBhvr>
                                    </p:animEffect>
                                    <p:anim calcmode="lin" valueType="num">
                                      <p:cBhvr>
                                        <p:cTn id="7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7" dur="26">
                                          <p:stCondLst>
                                            <p:cond delay="650"/>
                                          </p:stCondLst>
                                        </p:cTn>
                                        <p:tgtEl>
                                          <p:spTgt spid="7"/>
                                        </p:tgtEl>
                                      </p:cBhvr>
                                      <p:to x="100000" y="60000"/>
                                    </p:animScale>
                                    <p:animScale>
                                      <p:cBhvr>
                                        <p:cTn id="78" dur="166" decel="50000">
                                          <p:stCondLst>
                                            <p:cond delay="676"/>
                                          </p:stCondLst>
                                        </p:cTn>
                                        <p:tgtEl>
                                          <p:spTgt spid="7"/>
                                        </p:tgtEl>
                                      </p:cBhvr>
                                      <p:to x="100000" y="100000"/>
                                    </p:animScale>
                                    <p:animScale>
                                      <p:cBhvr>
                                        <p:cTn id="79" dur="26">
                                          <p:stCondLst>
                                            <p:cond delay="1312"/>
                                          </p:stCondLst>
                                        </p:cTn>
                                        <p:tgtEl>
                                          <p:spTgt spid="7"/>
                                        </p:tgtEl>
                                      </p:cBhvr>
                                      <p:to x="100000" y="80000"/>
                                    </p:animScale>
                                    <p:animScale>
                                      <p:cBhvr>
                                        <p:cTn id="80" dur="166" decel="50000">
                                          <p:stCondLst>
                                            <p:cond delay="1338"/>
                                          </p:stCondLst>
                                        </p:cTn>
                                        <p:tgtEl>
                                          <p:spTgt spid="7"/>
                                        </p:tgtEl>
                                      </p:cBhvr>
                                      <p:to x="100000" y="100000"/>
                                    </p:animScale>
                                    <p:animScale>
                                      <p:cBhvr>
                                        <p:cTn id="81" dur="26">
                                          <p:stCondLst>
                                            <p:cond delay="1642"/>
                                          </p:stCondLst>
                                        </p:cTn>
                                        <p:tgtEl>
                                          <p:spTgt spid="7"/>
                                        </p:tgtEl>
                                      </p:cBhvr>
                                      <p:to x="100000" y="90000"/>
                                    </p:animScale>
                                    <p:animScale>
                                      <p:cBhvr>
                                        <p:cTn id="82" dur="166" decel="50000">
                                          <p:stCondLst>
                                            <p:cond delay="1668"/>
                                          </p:stCondLst>
                                        </p:cTn>
                                        <p:tgtEl>
                                          <p:spTgt spid="7"/>
                                        </p:tgtEl>
                                      </p:cBhvr>
                                      <p:to x="100000" y="100000"/>
                                    </p:animScale>
                                    <p:animScale>
                                      <p:cBhvr>
                                        <p:cTn id="83" dur="26">
                                          <p:stCondLst>
                                            <p:cond delay="1808"/>
                                          </p:stCondLst>
                                        </p:cTn>
                                        <p:tgtEl>
                                          <p:spTgt spid="7"/>
                                        </p:tgtEl>
                                      </p:cBhvr>
                                      <p:to x="100000" y="95000"/>
                                    </p:animScale>
                                    <p:animScale>
                                      <p:cBhvr>
                                        <p:cTn id="84" dur="166" decel="50000">
                                          <p:stCondLst>
                                            <p:cond delay="1834"/>
                                          </p:stCondLst>
                                        </p:cTn>
                                        <p:tgtEl>
                                          <p:spTgt spid="7"/>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wipe(down)">
                                      <p:cBhvr>
                                        <p:cTn id="87" dur="580">
                                          <p:stCondLst>
                                            <p:cond delay="0"/>
                                          </p:stCondLst>
                                        </p:cTn>
                                        <p:tgtEl>
                                          <p:spTgt spid="8"/>
                                        </p:tgtEl>
                                      </p:cBhvr>
                                    </p:animEffect>
                                    <p:anim calcmode="lin" valueType="num">
                                      <p:cBhvr>
                                        <p:cTn id="8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93" dur="26">
                                          <p:stCondLst>
                                            <p:cond delay="650"/>
                                          </p:stCondLst>
                                        </p:cTn>
                                        <p:tgtEl>
                                          <p:spTgt spid="8"/>
                                        </p:tgtEl>
                                      </p:cBhvr>
                                      <p:to x="100000" y="60000"/>
                                    </p:animScale>
                                    <p:animScale>
                                      <p:cBhvr>
                                        <p:cTn id="94" dur="166" decel="50000">
                                          <p:stCondLst>
                                            <p:cond delay="676"/>
                                          </p:stCondLst>
                                        </p:cTn>
                                        <p:tgtEl>
                                          <p:spTgt spid="8"/>
                                        </p:tgtEl>
                                      </p:cBhvr>
                                      <p:to x="100000" y="100000"/>
                                    </p:animScale>
                                    <p:animScale>
                                      <p:cBhvr>
                                        <p:cTn id="95" dur="26">
                                          <p:stCondLst>
                                            <p:cond delay="1312"/>
                                          </p:stCondLst>
                                        </p:cTn>
                                        <p:tgtEl>
                                          <p:spTgt spid="8"/>
                                        </p:tgtEl>
                                      </p:cBhvr>
                                      <p:to x="100000" y="80000"/>
                                    </p:animScale>
                                    <p:animScale>
                                      <p:cBhvr>
                                        <p:cTn id="96" dur="166" decel="50000">
                                          <p:stCondLst>
                                            <p:cond delay="1338"/>
                                          </p:stCondLst>
                                        </p:cTn>
                                        <p:tgtEl>
                                          <p:spTgt spid="8"/>
                                        </p:tgtEl>
                                      </p:cBhvr>
                                      <p:to x="100000" y="100000"/>
                                    </p:animScale>
                                    <p:animScale>
                                      <p:cBhvr>
                                        <p:cTn id="97" dur="26">
                                          <p:stCondLst>
                                            <p:cond delay="1642"/>
                                          </p:stCondLst>
                                        </p:cTn>
                                        <p:tgtEl>
                                          <p:spTgt spid="8"/>
                                        </p:tgtEl>
                                      </p:cBhvr>
                                      <p:to x="100000" y="90000"/>
                                    </p:animScale>
                                    <p:animScale>
                                      <p:cBhvr>
                                        <p:cTn id="98" dur="166" decel="50000">
                                          <p:stCondLst>
                                            <p:cond delay="1668"/>
                                          </p:stCondLst>
                                        </p:cTn>
                                        <p:tgtEl>
                                          <p:spTgt spid="8"/>
                                        </p:tgtEl>
                                      </p:cBhvr>
                                      <p:to x="100000" y="100000"/>
                                    </p:animScale>
                                    <p:animScale>
                                      <p:cBhvr>
                                        <p:cTn id="99" dur="26">
                                          <p:stCondLst>
                                            <p:cond delay="1808"/>
                                          </p:stCondLst>
                                        </p:cTn>
                                        <p:tgtEl>
                                          <p:spTgt spid="8"/>
                                        </p:tgtEl>
                                      </p:cBhvr>
                                      <p:to x="100000" y="95000"/>
                                    </p:animScale>
                                    <p:animScale>
                                      <p:cBhvr>
                                        <p:cTn id="100" dur="166" decel="50000">
                                          <p:stCondLst>
                                            <p:cond delay="1834"/>
                                          </p:stCondLst>
                                        </p:cTn>
                                        <p:tgtEl>
                                          <p:spTgt spid="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wipe(down)">
                                      <p:cBhvr>
                                        <p:cTn id="103" dur="580">
                                          <p:stCondLst>
                                            <p:cond delay="0"/>
                                          </p:stCondLst>
                                        </p:cTn>
                                        <p:tgtEl>
                                          <p:spTgt spid="9"/>
                                        </p:tgtEl>
                                      </p:cBhvr>
                                    </p:animEffect>
                                    <p:anim calcmode="lin" valueType="num">
                                      <p:cBhvr>
                                        <p:cTn id="10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9" dur="26">
                                          <p:stCondLst>
                                            <p:cond delay="650"/>
                                          </p:stCondLst>
                                        </p:cTn>
                                        <p:tgtEl>
                                          <p:spTgt spid="9"/>
                                        </p:tgtEl>
                                      </p:cBhvr>
                                      <p:to x="100000" y="60000"/>
                                    </p:animScale>
                                    <p:animScale>
                                      <p:cBhvr>
                                        <p:cTn id="110" dur="166" decel="50000">
                                          <p:stCondLst>
                                            <p:cond delay="676"/>
                                          </p:stCondLst>
                                        </p:cTn>
                                        <p:tgtEl>
                                          <p:spTgt spid="9"/>
                                        </p:tgtEl>
                                      </p:cBhvr>
                                      <p:to x="100000" y="100000"/>
                                    </p:animScale>
                                    <p:animScale>
                                      <p:cBhvr>
                                        <p:cTn id="111" dur="26">
                                          <p:stCondLst>
                                            <p:cond delay="1312"/>
                                          </p:stCondLst>
                                        </p:cTn>
                                        <p:tgtEl>
                                          <p:spTgt spid="9"/>
                                        </p:tgtEl>
                                      </p:cBhvr>
                                      <p:to x="100000" y="80000"/>
                                    </p:animScale>
                                    <p:animScale>
                                      <p:cBhvr>
                                        <p:cTn id="112" dur="166" decel="50000">
                                          <p:stCondLst>
                                            <p:cond delay="1338"/>
                                          </p:stCondLst>
                                        </p:cTn>
                                        <p:tgtEl>
                                          <p:spTgt spid="9"/>
                                        </p:tgtEl>
                                      </p:cBhvr>
                                      <p:to x="100000" y="100000"/>
                                    </p:animScale>
                                    <p:animScale>
                                      <p:cBhvr>
                                        <p:cTn id="113" dur="26">
                                          <p:stCondLst>
                                            <p:cond delay="1642"/>
                                          </p:stCondLst>
                                        </p:cTn>
                                        <p:tgtEl>
                                          <p:spTgt spid="9"/>
                                        </p:tgtEl>
                                      </p:cBhvr>
                                      <p:to x="100000" y="90000"/>
                                    </p:animScale>
                                    <p:animScale>
                                      <p:cBhvr>
                                        <p:cTn id="114" dur="166" decel="50000">
                                          <p:stCondLst>
                                            <p:cond delay="1668"/>
                                          </p:stCondLst>
                                        </p:cTn>
                                        <p:tgtEl>
                                          <p:spTgt spid="9"/>
                                        </p:tgtEl>
                                      </p:cBhvr>
                                      <p:to x="100000" y="100000"/>
                                    </p:animScale>
                                    <p:animScale>
                                      <p:cBhvr>
                                        <p:cTn id="115" dur="26">
                                          <p:stCondLst>
                                            <p:cond delay="1808"/>
                                          </p:stCondLst>
                                        </p:cTn>
                                        <p:tgtEl>
                                          <p:spTgt spid="9"/>
                                        </p:tgtEl>
                                      </p:cBhvr>
                                      <p:to x="100000" y="95000"/>
                                    </p:animScale>
                                    <p:animScale>
                                      <p:cBhvr>
                                        <p:cTn id="116" dur="166" decel="50000">
                                          <p:stCondLst>
                                            <p:cond delay="1834"/>
                                          </p:stCondLst>
                                        </p:cTn>
                                        <p:tgtEl>
                                          <p:spTgt spid="9"/>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10"/>
                                        </p:tgtEl>
                                        <p:attrNameLst>
                                          <p:attrName>style.visibility</p:attrName>
                                        </p:attrNameLst>
                                      </p:cBhvr>
                                      <p:to>
                                        <p:strVal val="visible"/>
                                      </p:to>
                                    </p:set>
                                    <p:animEffect transition="in" filter="wipe(down)">
                                      <p:cBhvr>
                                        <p:cTn id="119" dur="580">
                                          <p:stCondLst>
                                            <p:cond delay="0"/>
                                          </p:stCondLst>
                                        </p:cTn>
                                        <p:tgtEl>
                                          <p:spTgt spid="10"/>
                                        </p:tgtEl>
                                      </p:cBhvr>
                                    </p:animEffect>
                                    <p:anim calcmode="lin" valueType="num">
                                      <p:cBhvr>
                                        <p:cTn id="12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25" dur="26">
                                          <p:stCondLst>
                                            <p:cond delay="650"/>
                                          </p:stCondLst>
                                        </p:cTn>
                                        <p:tgtEl>
                                          <p:spTgt spid="10"/>
                                        </p:tgtEl>
                                      </p:cBhvr>
                                      <p:to x="100000" y="60000"/>
                                    </p:animScale>
                                    <p:animScale>
                                      <p:cBhvr>
                                        <p:cTn id="126" dur="166" decel="50000">
                                          <p:stCondLst>
                                            <p:cond delay="676"/>
                                          </p:stCondLst>
                                        </p:cTn>
                                        <p:tgtEl>
                                          <p:spTgt spid="10"/>
                                        </p:tgtEl>
                                      </p:cBhvr>
                                      <p:to x="100000" y="100000"/>
                                    </p:animScale>
                                    <p:animScale>
                                      <p:cBhvr>
                                        <p:cTn id="127" dur="26">
                                          <p:stCondLst>
                                            <p:cond delay="1312"/>
                                          </p:stCondLst>
                                        </p:cTn>
                                        <p:tgtEl>
                                          <p:spTgt spid="10"/>
                                        </p:tgtEl>
                                      </p:cBhvr>
                                      <p:to x="100000" y="80000"/>
                                    </p:animScale>
                                    <p:animScale>
                                      <p:cBhvr>
                                        <p:cTn id="128" dur="166" decel="50000">
                                          <p:stCondLst>
                                            <p:cond delay="1338"/>
                                          </p:stCondLst>
                                        </p:cTn>
                                        <p:tgtEl>
                                          <p:spTgt spid="10"/>
                                        </p:tgtEl>
                                      </p:cBhvr>
                                      <p:to x="100000" y="100000"/>
                                    </p:animScale>
                                    <p:animScale>
                                      <p:cBhvr>
                                        <p:cTn id="129" dur="26">
                                          <p:stCondLst>
                                            <p:cond delay="1642"/>
                                          </p:stCondLst>
                                        </p:cTn>
                                        <p:tgtEl>
                                          <p:spTgt spid="10"/>
                                        </p:tgtEl>
                                      </p:cBhvr>
                                      <p:to x="100000" y="90000"/>
                                    </p:animScale>
                                    <p:animScale>
                                      <p:cBhvr>
                                        <p:cTn id="130" dur="166" decel="50000">
                                          <p:stCondLst>
                                            <p:cond delay="1668"/>
                                          </p:stCondLst>
                                        </p:cTn>
                                        <p:tgtEl>
                                          <p:spTgt spid="10"/>
                                        </p:tgtEl>
                                      </p:cBhvr>
                                      <p:to x="100000" y="100000"/>
                                    </p:animScale>
                                    <p:animScale>
                                      <p:cBhvr>
                                        <p:cTn id="131" dur="26">
                                          <p:stCondLst>
                                            <p:cond delay="1808"/>
                                          </p:stCondLst>
                                        </p:cTn>
                                        <p:tgtEl>
                                          <p:spTgt spid="10"/>
                                        </p:tgtEl>
                                      </p:cBhvr>
                                      <p:to x="100000" y="95000"/>
                                    </p:animScale>
                                    <p:animScale>
                                      <p:cBhvr>
                                        <p:cTn id="132" dur="166" decel="50000">
                                          <p:stCondLst>
                                            <p:cond delay="1834"/>
                                          </p:stCondLst>
                                        </p:cTn>
                                        <p:tgtEl>
                                          <p:spTgt spid="10"/>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11"/>
                                        </p:tgtEl>
                                        <p:attrNameLst>
                                          <p:attrName>style.visibility</p:attrName>
                                        </p:attrNameLst>
                                      </p:cBhvr>
                                      <p:to>
                                        <p:strVal val="visible"/>
                                      </p:to>
                                    </p:set>
                                    <p:animEffect transition="in" filter="wipe(down)">
                                      <p:cBhvr>
                                        <p:cTn id="135" dur="580">
                                          <p:stCondLst>
                                            <p:cond delay="0"/>
                                          </p:stCondLst>
                                        </p:cTn>
                                        <p:tgtEl>
                                          <p:spTgt spid="11"/>
                                        </p:tgtEl>
                                      </p:cBhvr>
                                    </p:animEffect>
                                    <p:anim calcmode="lin" valueType="num">
                                      <p:cBhvr>
                                        <p:cTn id="13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41" dur="26">
                                          <p:stCondLst>
                                            <p:cond delay="650"/>
                                          </p:stCondLst>
                                        </p:cTn>
                                        <p:tgtEl>
                                          <p:spTgt spid="11"/>
                                        </p:tgtEl>
                                      </p:cBhvr>
                                      <p:to x="100000" y="60000"/>
                                    </p:animScale>
                                    <p:animScale>
                                      <p:cBhvr>
                                        <p:cTn id="142" dur="166" decel="50000">
                                          <p:stCondLst>
                                            <p:cond delay="676"/>
                                          </p:stCondLst>
                                        </p:cTn>
                                        <p:tgtEl>
                                          <p:spTgt spid="11"/>
                                        </p:tgtEl>
                                      </p:cBhvr>
                                      <p:to x="100000" y="100000"/>
                                    </p:animScale>
                                    <p:animScale>
                                      <p:cBhvr>
                                        <p:cTn id="143" dur="26">
                                          <p:stCondLst>
                                            <p:cond delay="1312"/>
                                          </p:stCondLst>
                                        </p:cTn>
                                        <p:tgtEl>
                                          <p:spTgt spid="11"/>
                                        </p:tgtEl>
                                      </p:cBhvr>
                                      <p:to x="100000" y="80000"/>
                                    </p:animScale>
                                    <p:animScale>
                                      <p:cBhvr>
                                        <p:cTn id="144" dur="166" decel="50000">
                                          <p:stCondLst>
                                            <p:cond delay="1338"/>
                                          </p:stCondLst>
                                        </p:cTn>
                                        <p:tgtEl>
                                          <p:spTgt spid="11"/>
                                        </p:tgtEl>
                                      </p:cBhvr>
                                      <p:to x="100000" y="100000"/>
                                    </p:animScale>
                                    <p:animScale>
                                      <p:cBhvr>
                                        <p:cTn id="145" dur="26">
                                          <p:stCondLst>
                                            <p:cond delay="1642"/>
                                          </p:stCondLst>
                                        </p:cTn>
                                        <p:tgtEl>
                                          <p:spTgt spid="11"/>
                                        </p:tgtEl>
                                      </p:cBhvr>
                                      <p:to x="100000" y="90000"/>
                                    </p:animScale>
                                    <p:animScale>
                                      <p:cBhvr>
                                        <p:cTn id="146" dur="166" decel="50000">
                                          <p:stCondLst>
                                            <p:cond delay="1668"/>
                                          </p:stCondLst>
                                        </p:cTn>
                                        <p:tgtEl>
                                          <p:spTgt spid="11"/>
                                        </p:tgtEl>
                                      </p:cBhvr>
                                      <p:to x="100000" y="100000"/>
                                    </p:animScale>
                                    <p:animScale>
                                      <p:cBhvr>
                                        <p:cTn id="147" dur="26">
                                          <p:stCondLst>
                                            <p:cond delay="1808"/>
                                          </p:stCondLst>
                                        </p:cTn>
                                        <p:tgtEl>
                                          <p:spTgt spid="11"/>
                                        </p:tgtEl>
                                      </p:cBhvr>
                                      <p:to x="100000" y="95000"/>
                                    </p:animScale>
                                    <p:animScale>
                                      <p:cBhvr>
                                        <p:cTn id="148"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5EDE05-65FB-4C0C-9F00-5E28364BA3E0}"/>
              </a:ext>
            </a:extLst>
          </p:cNvPr>
          <p:cNvSpPr>
            <a:spLocks noGrp="1"/>
          </p:cNvSpPr>
          <p:nvPr>
            <p:ph idx="1"/>
          </p:nvPr>
        </p:nvSpPr>
        <p:spPr>
          <a:xfrm>
            <a:off x="2989139" y="564387"/>
            <a:ext cx="6403939" cy="665704"/>
          </a:xfrm>
        </p:spPr>
        <p:txBody>
          <a:bodyPr>
            <a:noAutofit/>
          </a:bodyPr>
          <a:lstStyle/>
          <a:p>
            <a:pPr marL="0" lvl="2" indent="0" algn="ctr" eaLnBrk="1" fontAlgn="auto" hangingPunct="1">
              <a:spcAft>
                <a:spcPts val="0"/>
              </a:spcAft>
              <a:buFontTx/>
              <a:buNone/>
              <a:defRPr/>
            </a:pPr>
            <a:r>
              <a:rPr lang="en-US" sz="4000" b="1" dirty="0">
                <a:latin typeface="#9Slide03 Arima Madurai Black" panose="00000A00000000000000" pitchFamily="2" charset="0"/>
                <a:cs typeface="#9Slide03 Arima Madurai Black" panose="00000A00000000000000" pitchFamily="2" charset="0"/>
              </a:rPr>
              <a:t>So </a:t>
            </a:r>
            <a:r>
              <a:rPr lang="en-US" sz="4000" b="1" dirty="0" err="1">
                <a:latin typeface="#9Slide03 Arima Madurai Black" panose="00000A00000000000000" pitchFamily="2" charset="0"/>
                <a:cs typeface="#9Slide03 Arima Madurai Black" panose="00000A00000000000000" pitchFamily="2" charset="0"/>
              </a:rPr>
              <a:t>sánh</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hai</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cách</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giải</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thích</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về</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nghĩa</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của</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từ</a:t>
            </a:r>
            <a:r>
              <a:rPr lang="en-US" sz="4000" b="1" dirty="0">
                <a:latin typeface="#9Slide03 Arima Madurai Black" panose="00000A00000000000000" pitchFamily="2" charset="0"/>
                <a:cs typeface="#9Slide03 Arima Madurai Black" panose="00000A00000000000000" pitchFamily="2" charset="0"/>
              </a:rPr>
              <a:t> </a:t>
            </a:r>
            <a:r>
              <a:rPr lang="en-US" sz="4000" b="1" dirty="0" err="1">
                <a:solidFill>
                  <a:srgbClr val="FF0000"/>
                </a:solidFill>
                <a:latin typeface="#9Slide03 Arima Madurai Black" panose="00000A00000000000000" pitchFamily="2" charset="0"/>
                <a:cs typeface="#9Slide03 Arima Madurai Black" panose="00000A00000000000000" pitchFamily="2" charset="0"/>
              </a:rPr>
              <a:t>nước</a:t>
            </a:r>
            <a:r>
              <a:rPr lang="en-US" sz="4000" b="1" dirty="0">
                <a:latin typeface="#9Slide03 Arima Madurai Black" panose="00000A00000000000000" pitchFamily="2" charset="0"/>
                <a:cs typeface="#9Slide03 Arima Madurai Black" panose="00000A00000000000000" pitchFamily="2" charset="0"/>
              </a:rPr>
              <a:t> </a:t>
            </a:r>
          </a:p>
          <a:p>
            <a:pPr marL="0" lvl="2" indent="0" algn="ctr" eaLnBrk="1" fontAlgn="auto" hangingPunct="1">
              <a:spcAft>
                <a:spcPts val="0"/>
              </a:spcAft>
              <a:buFontTx/>
              <a:buNone/>
              <a:defRPr/>
            </a:pPr>
            <a:r>
              <a:rPr lang="en-US" sz="4000" b="1" dirty="0" err="1">
                <a:latin typeface="#9Slide03 Arima Madurai Black" panose="00000A00000000000000" pitchFamily="2" charset="0"/>
                <a:cs typeface="#9Slide03 Arima Madurai Black" panose="00000A00000000000000" pitchFamily="2" charset="0"/>
              </a:rPr>
              <a:t>và</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từ</a:t>
            </a:r>
            <a:r>
              <a:rPr lang="en-US" sz="4000" b="1" dirty="0">
                <a:latin typeface="#9Slide03 Arima Madurai Black" panose="00000A00000000000000" pitchFamily="2" charset="0"/>
                <a:cs typeface="#9Slide03 Arima Madurai Black" panose="00000A00000000000000" pitchFamily="2" charset="0"/>
              </a:rPr>
              <a:t> </a:t>
            </a:r>
            <a:r>
              <a:rPr lang="en-US" sz="4000" b="1" dirty="0" err="1">
                <a:solidFill>
                  <a:srgbClr val="FF0000"/>
                </a:solidFill>
                <a:latin typeface="#9Slide03 Arima Madurai Black" panose="00000A00000000000000" pitchFamily="2" charset="0"/>
                <a:cs typeface="#9Slide03 Arima Madurai Black" panose="00000A00000000000000" pitchFamily="2" charset="0"/>
              </a:rPr>
              <a:t>muối</a:t>
            </a:r>
            <a:r>
              <a:rPr lang="en-US" sz="4000" b="1" dirty="0">
                <a:latin typeface="#9Slide03 Arima Madurai Black" panose="00000A00000000000000" pitchFamily="2" charset="0"/>
                <a:cs typeface="#9Slide03 Arima Madurai Black" panose="00000A00000000000000" pitchFamily="2" charset="0"/>
              </a:rPr>
              <a:t>:</a:t>
            </a:r>
          </a:p>
          <a:p>
            <a:pPr marL="630936" lvl="2" indent="0" algn="ctr" eaLnBrk="1" fontAlgn="auto" hangingPunct="1">
              <a:spcAft>
                <a:spcPts val="0"/>
              </a:spcAft>
              <a:buFontTx/>
              <a:buNone/>
              <a:defRPr/>
            </a:pPr>
            <a:endParaRPr lang="en-US" sz="3200" b="1" u="sng" dirty="0">
              <a:latin typeface="#9Slide03 Arima Madurai Black" panose="00000A00000000000000" pitchFamily="2" charset="0"/>
              <a:cs typeface="#9Slide03 Arima Madurai Black" panose="00000A00000000000000" pitchFamily="2" charset="0"/>
            </a:endParaRPr>
          </a:p>
          <a:p>
            <a:pPr marL="859536" lvl="2" algn="ctr" eaLnBrk="1" fontAlgn="auto" hangingPunct="1">
              <a:spcAft>
                <a:spcPts val="0"/>
              </a:spcAft>
              <a:buFont typeface="Wingdings 2"/>
              <a:buChar char=""/>
              <a:defRPr/>
            </a:pPr>
            <a:endParaRPr lang="en-US" sz="3200" dirty="0">
              <a:solidFill>
                <a:srgbClr val="0000FF"/>
              </a:solidFill>
              <a:latin typeface="#9Slide03 Arima Madurai Black" panose="00000A00000000000000" pitchFamily="2" charset="0"/>
              <a:cs typeface="#9Slide03 Arima Madurai Black" panose="00000A00000000000000" pitchFamily="2" charset="0"/>
            </a:endParaRPr>
          </a:p>
        </p:txBody>
      </p:sp>
      <p:sp>
        <p:nvSpPr>
          <p:cNvPr id="9" name="Rectangle 8">
            <a:extLst>
              <a:ext uri="{FF2B5EF4-FFF2-40B4-BE49-F238E27FC236}">
                <a16:creationId xmlns:a16="http://schemas.microsoft.com/office/drawing/2014/main" id="{DABE5C6C-3A97-45A0-A904-823BEA77FCD5}"/>
              </a:ext>
            </a:extLst>
          </p:cNvPr>
          <p:cNvSpPr/>
          <p:nvPr/>
        </p:nvSpPr>
        <p:spPr>
          <a:xfrm>
            <a:off x="434590" y="2973471"/>
            <a:ext cx="5281246" cy="3475038"/>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2800" b="1" dirty="0" err="1">
                <a:solidFill>
                  <a:srgbClr val="0000FF"/>
                </a:solidFill>
                <a:cs typeface="#9Slide03 Arima Madurai" panose="00000500000000000000" pitchFamily="2" charset="0"/>
              </a:rPr>
              <a:t>Cách</a:t>
            </a:r>
            <a:r>
              <a:rPr lang="en-US" sz="2800" b="1" dirty="0">
                <a:solidFill>
                  <a:srgbClr val="0000FF"/>
                </a:solidFill>
                <a:cs typeface="#9Slide03 Arima Madurai" panose="00000500000000000000" pitchFamily="2" charset="0"/>
              </a:rPr>
              <a:t> </a:t>
            </a:r>
            <a:r>
              <a:rPr lang="en-US" sz="2800" b="1" dirty="0" err="1">
                <a:solidFill>
                  <a:srgbClr val="0000FF"/>
                </a:solidFill>
                <a:cs typeface="#9Slide03 Arima Madurai" panose="00000500000000000000" pitchFamily="2" charset="0"/>
              </a:rPr>
              <a:t>thứ</a:t>
            </a:r>
            <a:r>
              <a:rPr lang="en-US" sz="2800" b="1" dirty="0">
                <a:solidFill>
                  <a:srgbClr val="0000FF"/>
                </a:solidFill>
                <a:cs typeface="#9Slide03 Arima Madurai" panose="00000500000000000000" pitchFamily="2" charset="0"/>
              </a:rPr>
              <a:t> </a:t>
            </a:r>
            <a:r>
              <a:rPr lang="en-US" sz="2800" b="1" dirty="0" err="1">
                <a:solidFill>
                  <a:srgbClr val="0000FF"/>
                </a:solidFill>
                <a:cs typeface="#9Slide03 Arima Madurai" panose="00000500000000000000" pitchFamily="2" charset="0"/>
              </a:rPr>
              <a:t>nhất</a:t>
            </a:r>
            <a:endParaRPr lang="en-US" sz="2800" b="1" dirty="0">
              <a:solidFill>
                <a:srgbClr val="0000FF"/>
              </a:solidFill>
              <a:cs typeface="#9Slide03 Arima Madurai" panose="00000500000000000000" pitchFamily="2" charset="0"/>
            </a:endParaRPr>
          </a:p>
          <a:p>
            <a:pPr algn="just">
              <a:defRPr/>
            </a:pPr>
            <a:r>
              <a:rPr lang="en-US" sz="2800" b="1" dirty="0">
                <a:solidFill>
                  <a:schemeClr val="accent2"/>
                </a:solidFill>
                <a:cs typeface="#9Slide03 Arima Madurai" panose="00000500000000000000" pitchFamily="2" charset="0"/>
              </a:rPr>
              <a:t>- </a:t>
            </a:r>
            <a:r>
              <a:rPr lang="en-US" sz="2800" b="1" dirty="0" err="1">
                <a:solidFill>
                  <a:srgbClr val="0000FF"/>
                </a:solidFill>
                <a:cs typeface="#9Slide03 Arima Madurai" panose="00000500000000000000" pitchFamily="2" charset="0"/>
              </a:rPr>
              <a:t>Nước</a:t>
            </a:r>
            <a:r>
              <a:rPr lang="en-US" sz="2800" b="1" dirty="0">
                <a:solidFill>
                  <a:schemeClr val="accent2"/>
                </a:solidFill>
                <a:cs typeface="#9Slide03 Arima Madurai" panose="00000500000000000000" pitchFamily="2" charset="0"/>
              </a:rPr>
              <a:t> </a:t>
            </a:r>
            <a:r>
              <a:rPr lang="en-US" sz="2800" b="1" dirty="0" err="1">
                <a:solidFill>
                  <a:schemeClr val="accent2"/>
                </a:solidFill>
                <a:cs typeface="#9Slide03 Arima Madurai" panose="00000500000000000000" pitchFamily="2" charset="0"/>
              </a:rPr>
              <a:t>là</a:t>
            </a:r>
            <a:r>
              <a:rPr lang="en-US" sz="2800" b="1" dirty="0">
                <a:solidFill>
                  <a:schemeClr val="accent2"/>
                </a:solidFill>
                <a:cs typeface="#9Slide03 Arima Madurai" panose="00000500000000000000" pitchFamily="2" charset="0"/>
              </a:rPr>
              <a:t> </a:t>
            </a:r>
            <a:r>
              <a:rPr lang="en-US" sz="2800" b="1" dirty="0" err="1">
                <a:solidFill>
                  <a:schemeClr val="accent2"/>
                </a:solidFill>
                <a:cs typeface="#9Slide03 Arima Madurai" panose="00000500000000000000" pitchFamily="2" charset="0"/>
              </a:rPr>
              <a:t>chất</a:t>
            </a:r>
            <a:r>
              <a:rPr lang="en-US" sz="2800" b="1" dirty="0">
                <a:solidFill>
                  <a:schemeClr val="accent2"/>
                </a:solidFill>
                <a:cs typeface="#9Slide03 Arima Madurai" panose="00000500000000000000" pitchFamily="2" charset="0"/>
              </a:rPr>
              <a:t> </a:t>
            </a:r>
            <a:r>
              <a:rPr lang="en-US" sz="2800" b="1" dirty="0" err="1">
                <a:solidFill>
                  <a:schemeClr val="accent2"/>
                </a:solidFill>
                <a:cs typeface="#9Slide03 Arima Madurai" panose="00000500000000000000" pitchFamily="2" charset="0"/>
              </a:rPr>
              <a:t>lỏng</a:t>
            </a:r>
            <a:r>
              <a:rPr lang="en-US" sz="2800" b="1" dirty="0">
                <a:solidFill>
                  <a:schemeClr val="accent2"/>
                </a:solidFill>
                <a:cs typeface="#9Slide03 Arima Madurai" panose="00000500000000000000" pitchFamily="2" charset="0"/>
              </a:rPr>
              <a:t> </a:t>
            </a:r>
            <a:r>
              <a:rPr lang="en-US" sz="2800" b="1" dirty="0" err="1">
                <a:solidFill>
                  <a:schemeClr val="accent2"/>
                </a:solidFill>
                <a:cs typeface="#9Slide03 Arima Madurai" panose="00000500000000000000" pitchFamily="2" charset="0"/>
              </a:rPr>
              <a:t>không</a:t>
            </a:r>
            <a:r>
              <a:rPr lang="en-US" sz="2800" b="1" dirty="0">
                <a:solidFill>
                  <a:schemeClr val="accent2"/>
                </a:solidFill>
                <a:cs typeface="#9Slide03 Arima Madurai" panose="00000500000000000000" pitchFamily="2" charset="0"/>
              </a:rPr>
              <a:t> </a:t>
            </a:r>
            <a:r>
              <a:rPr lang="en-US" sz="2800" b="1" dirty="0" err="1">
                <a:solidFill>
                  <a:schemeClr val="accent2"/>
                </a:solidFill>
                <a:cs typeface="#9Slide03 Arima Madurai" panose="00000500000000000000" pitchFamily="2" charset="0"/>
              </a:rPr>
              <a:t>màu</a:t>
            </a:r>
            <a:r>
              <a:rPr lang="en-US" sz="2800" b="1" dirty="0">
                <a:solidFill>
                  <a:schemeClr val="accent2"/>
                </a:solidFill>
                <a:cs typeface="#9Slide03 Arima Madurai" panose="00000500000000000000" pitchFamily="2" charset="0"/>
              </a:rPr>
              <a:t>, </a:t>
            </a:r>
            <a:r>
              <a:rPr lang="en-US" sz="2800" b="1" dirty="0" err="1">
                <a:solidFill>
                  <a:schemeClr val="accent2"/>
                </a:solidFill>
                <a:cs typeface="#9Slide03 Arima Madurai" panose="00000500000000000000" pitchFamily="2" charset="0"/>
              </a:rPr>
              <a:t>không</a:t>
            </a:r>
            <a:r>
              <a:rPr lang="en-US" sz="2800" b="1" dirty="0">
                <a:solidFill>
                  <a:schemeClr val="accent2"/>
                </a:solidFill>
                <a:cs typeface="#9Slide03 Arima Madurai" panose="00000500000000000000" pitchFamily="2" charset="0"/>
              </a:rPr>
              <a:t> </a:t>
            </a:r>
            <a:r>
              <a:rPr lang="en-US" sz="2800" b="1" dirty="0" err="1">
                <a:solidFill>
                  <a:schemeClr val="accent2"/>
                </a:solidFill>
                <a:cs typeface="#9Slide03 Arima Madurai" panose="00000500000000000000" pitchFamily="2" charset="0"/>
              </a:rPr>
              <a:t>mùi</a:t>
            </a:r>
            <a:r>
              <a:rPr lang="en-US" sz="2800" b="1" dirty="0">
                <a:solidFill>
                  <a:schemeClr val="accent2"/>
                </a:solidFill>
                <a:cs typeface="#9Slide03 Arima Madurai" panose="00000500000000000000" pitchFamily="2" charset="0"/>
              </a:rPr>
              <a:t>, </a:t>
            </a:r>
            <a:r>
              <a:rPr lang="en-US" sz="2800" b="1" dirty="0" err="1">
                <a:solidFill>
                  <a:schemeClr val="accent2"/>
                </a:solidFill>
                <a:cs typeface="#9Slide03 Arima Madurai" panose="00000500000000000000" pitchFamily="2" charset="0"/>
              </a:rPr>
              <a:t>có</a:t>
            </a:r>
            <a:r>
              <a:rPr lang="en-US" sz="2800" b="1" dirty="0">
                <a:solidFill>
                  <a:schemeClr val="accent2"/>
                </a:solidFill>
                <a:cs typeface="#9Slide03 Arima Madurai" panose="00000500000000000000" pitchFamily="2" charset="0"/>
              </a:rPr>
              <a:t> </a:t>
            </a:r>
            <a:r>
              <a:rPr lang="en-US" sz="2800" b="1" dirty="0" err="1">
                <a:solidFill>
                  <a:schemeClr val="accent2"/>
                </a:solidFill>
                <a:cs typeface="#9Slide03 Arima Madurai" panose="00000500000000000000" pitchFamily="2" charset="0"/>
              </a:rPr>
              <a:t>trong</a:t>
            </a:r>
            <a:r>
              <a:rPr lang="en-US" sz="2800" b="1" dirty="0">
                <a:solidFill>
                  <a:schemeClr val="accent2"/>
                </a:solidFill>
                <a:cs typeface="#9Slide03 Arima Madurai" panose="00000500000000000000" pitchFamily="2" charset="0"/>
              </a:rPr>
              <a:t> </a:t>
            </a:r>
            <a:r>
              <a:rPr lang="en-US" sz="2800" b="1" dirty="0" err="1">
                <a:solidFill>
                  <a:schemeClr val="accent2"/>
                </a:solidFill>
                <a:cs typeface="#9Slide03 Arima Madurai" panose="00000500000000000000" pitchFamily="2" charset="0"/>
              </a:rPr>
              <a:t>sông</a:t>
            </a:r>
            <a:r>
              <a:rPr lang="en-US" sz="2800" b="1" dirty="0">
                <a:solidFill>
                  <a:schemeClr val="accent2"/>
                </a:solidFill>
                <a:cs typeface="#9Slide03 Arima Madurai" panose="00000500000000000000" pitchFamily="2" charset="0"/>
              </a:rPr>
              <a:t>, </a:t>
            </a:r>
            <a:r>
              <a:rPr lang="en-US" sz="2800" b="1" dirty="0" err="1">
                <a:solidFill>
                  <a:schemeClr val="accent2"/>
                </a:solidFill>
                <a:cs typeface="#9Slide03 Arima Madurai" panose="00000500000000000000" pitchFamily="2" charset="0"/>
              </a:rPr>
              <a:t>hồ</a:t>
            </a:r>
            <a:r>
              <a:rPr lang="en-US" sz="2800" b="1" dirty="0">
                <a:solidFill>
                  <a:schemeClr val="accent2"/>
                </a:solidFill>
                <a:cs typeface="#9Slide03 Arima Madurai" panose="00000500000000000000" pitchFamily="2" charset="0"/>
              </a:rPr>
              <a:t>, </a:t>
            </a:r>
            <a:r>
              <a:rPr lang="en-US" sz="2800" b="1" dirty="0" err="1">
                <a:solidFill>
                  <a:schemeClr val="accent2"/>
                </a:solidFill>
                <a:cs typeface="#9Slide03 Arima Madurai" panose="00000500000000000000" pitchFamily="2" charset="0"/>
              </a:rPr>
              <a:t>biển</a:t>
            </a:r>
            <a:r>
              <a:rPr lang="en-US" sz="2800" b="1" dirty="0">
                <a:solidFill>
                  <a:schemeClr val="accent2"/>
                </a:solidFill>
                <a:cs typeface="#9Slide03 Arima Madurai" panose="00000500000000000000" pitchFamily="2" charset="0"/>
              </a:rPr>
              <a:t>…</a:t>
            </a:r>
          </a:p>
          <a:p>
            <a:pPr algn="just">
              <a:defRPr/>
            </a:pPr>
            <a:r>
              <a:rPr lang="en-US" sz="2800" b="1" dirty="0">
                <a:solidFill>
                  <a:schemeClr val="accent2"/>
                </a:solidFill>
                <a:cs typeface="#9Slide03 Arima Madurai" panose="00000500000000000000" pitchFamily="2" charset="0"/>
              </a:rPr>
              <a:t>- </a:t>
            </a:r>
            <a:r>
              <a:rPr lang="en-US" sz="2800" b="1" dirty="0" err="1">
                <a:solidFill>
                  <a:srgbClr val="0000FF"/>
                </a:solidFill>
                <a:cs typeface="#9Slide03 Arima Madurai" panose="00000500000000000000" pitchFamily="2" charset="0"/>
              </a:rPr>
              <a:t>Muối</a:t>
            </a:r>
            <a:r>
              <a:rPr lang="en-US" sz="2800" b="1" dirty="0">
                <a:solidFill>
                  <a:schemeClr val="accent2"/>
                </a:solidFill>
                <a:cs typeface="#9Slide03 Arima Madurai" panose="00000500000000000000" pitchFamily="2" charset="0"/>
              </a:rPr>
              <a:t> </a:t>
            </a:r>
            <a:r>
              <a:rPr lang="en-US" sz="2800" b="1" dirty="0" err="1">
                <a:solidFill>
                  <a:schemeClr val="accent2"/>
                </a:solidFill>
                <a:cs typeface="#9Slide03 Arima Madurai" panose="00000500000000000000" pitchFamily="2" charset="0"/>
              </a:rPr>
              <a:t>là</a:t>
            </a:r>
            <a:r>
              <a:rPr lang="en-US" sz="2800" b="1" dirty="0">
                <a:solidFill>
                  <a:schemeClr val="accent2"/>
                </a:solidFill>
                <a:cs typeface="#9Slide03 Arima Madurai" panose="00000500000000000000" pitchFamily="2" charset="0"/>
              </a:rPr>
              <a:t> </a:t>
            </a:r>
            <a:r>
              <a:rPr lang="en-US" sz="2800" b="1" dirty="0" err="1">
                <a:solidFill>
                  <a:schemeClr val="accent2"/>
                </a:solidFill>
                <a:cs typeface="#9Slide03 Arima Madurai" panose="00000500000000000000" pitchFamily="2" charset="0"/>
              </a:rPr>
              <a:t>tinh</a:t>
            </a:r>
            <a:r>
              <a:rPr lang="en-US" sz="2800" b="1" dirty="0">
                <a:solidFill>
                  <a:schemeClr val="accent2"/>
                </a:solidFill>
                <a:cs typeface="#9Slide03 Arima Madurai" panose="00000500000000000000" pitchFamily="2" charset="0"/>
              </a:rPr>
              <a:t> </a:t>
            </a:r>
            <a:r>
              <a:rPr lang="en-US" sz="2800" b="1" dirty="0" err="1">
                <a:solidFill>
                  <a:schemeClr val="accent2"/>
                </a:solidFill>
                <a:cs typeface="#9Slide03 Arima Madurai" panose="00000500000000000000" pitchFamily="2" charset="0"/>
              </a:rPr>
              <a:t>thể</a:t>
            </a:r>
            <a:r>
              <a:rPr lang="en-US" sz="2800" b="1" dirty="0">
                <a:solidFill>
                  <a:schemeClr val="accent2"/>
                </a:solidFill>
                <a:cs typeface="#9Slide03 Arima Madurai" panose="00000500000000000000" pitchFamily="2" charset="0"/>
              </a:rPr>
              <a:t> </a:t>
            </a:r>
            <a:r>
              <a:rPr lang="en-US" sz="2800" b="1" dirty="0" err="1">
                <a:solidFill>
                  <a:schemeClr val="accent2"/>
                </a:solidFill>
                <a:cs typeface="#9Slide03 Arima Madurai" panose="00000500000000000000" pitchFamily="2" charset="0"/>
              </a:rPr>
              <a:t>trắng</a:t>
            </a:r>
            <a:r>
              <a:rPr lang="en-US" sz="2800" b="1" dirty="0">
                <a:solidFill>
                  <a:schemeClr val="accent2"/>
                </a:solidFill>
                <a:cs typeface="#9Slide03 Arima Madurai" panose="00000500000000000000" pitchFamily="2" charset="0"/>
              </a:rPr>
              <a:t>, </a:t>
            </a:r>
            <a:r>
              <a:rPr lang="en-US" sz="2800" b="1" dirty="0" err="1">
                <a:solidFill>
                  <a:schemeClr val="accent2"/>
                </a:solidFill>
                <a:cs typeface="#9Slide03 Arima Madurai" panose="00000500000000000000" pitchFamily="2" charset="0"/>
              </a:rPr>
              <a:t>vị</a:t>
            </a:r>
            <a:r>
              <a:rPr lang="en-US" sz="2800" b="1" dirty="0">
                <a:solidFill>
                  <a:schemeClr val="accent2"/>
                </a:solidFill>
                <a:cs typeface="#9Slide03 Arima Madurai" panose="00000500000000000000" pitchFamily="2" charset="0"/>
              </a:rPr>
              <a:t> </a:t>
            </a:r>
            <a:r>
              <a:rPr lang="en-US" sz="2800" b="1" dirty="0" err="1">
                <a:solidFill>
                  <a:schemeClr val="accent2"/>
                </a:solidFill>
                <a:cs typeface="#9Slide03 Arima Madurai" panose="00000500000000000000" pitchFamily="2" charset="0"/>
              </a:rPr>
              <a:t>mặn</a:t>
            </a:r>
            <a:r>
              <a:rPr lang="en-US" sz="2800" b="1" dirty="0">
                <a:solidFill>
                  <a:schemeClr val="accent2"/>
                </a:solidFill>
                <a:cs typeface="#9Slide03 Arima Madurai" panose="00000500000000000000" pitchFamily="2" charset="0"/>
              </a:rPr>
              <a:t>, </a:t>
            </a:r>
            <a:r>
              <a:rPr lang="en-US" sz="2800" b="1" dirty="0" err="1">
                <a:solidFill>
                  <a:schemeClr val="accent2"/>
                </a:solidFill>
                <a:cs typeface="#9Slide03 Arima Madurai" panose="00000500000000000000" pitchFamily="2" charset="0"/>
              </a:rPr>
              <a:t>thường</a:t>
            </a:r>
            <a:r>
              <a:rPr lang="en-US" sz="2800" b="1" dirty="0">
                <a:solidFill>
                  <a:schemeClr val="accent2"/>
                </a:solidFill>
                <a:cs typeface="#9Slide03 Arima Madurai" panose="00000500000000000000" pitchFamily="2" charset="0"/>
              </a:rPr>
              <a:t> </a:t>
            </a:r>
            <a:r>
              <a:rPr lang="en-US" sz="2800" b="1" dirty="0" err="1">
                <a:solidFill>
                  <a:schemeClr val="accent2"/>
                </a:solidFill>
                <a:cs typeface="#9Slide03 Arima Madurai" panose="00000500000000000000" pitchFamily="2" charset="0"/>
              </a:rPr>
              <a:t>được</a:t>
            </a:r>
            <a:r>
              <a:rPr lang="en-US" sz="2800" b="1" dirty="0">
                <a:solidFill>
                  <a:schemeClr val="accent2"/>
                </a:solidFill>
                <a:cs typeface="#9Slide03 Arima Madurai" panose="00000500000000000000" pitchFamily="2" charset="0"/>
              </a:rPr>
              <a:t> </a:t>
            </a:r>
            <a:r>
              <a:rPr lang="en-US" sz="2800" b="1" dirty="0" err="1">
                <a:solidFill>
                  <a:schemeClr val="accent2"/>
                </a:solidFill>
                <a:cs typeface="#9Slide03 Arima Madurai" panose="00000500000000000000" pitchFamily="2" charset="0"/>
              </a:rPr>
              <a:t>tách</a:t>
            </a:r>
            <a:r>
              <a:rPr lang="en-US" sz="2800" b="1" dirty="0">
                <a:solidFill>
                  <a:schemeClr val="accent2"/>
                </a:solidFill>
                <a:cs typeface="#9Slide03 Arima Madurai" panose="00000500000000000000" pitchFamily="2" charset="0"/>
              </a:rPr>
              <a:t> </a:t>
            </a:r>
            <a:r>
              <a:rPr lang="en-US" sz="2800" b="1" dirty="0" err="1">
                <a:solidFill>
                  <a:schemeClr val="accent2"/>
                </a:solidFill>
                <a:cs typeface="#9Slide03 Arima Madurai" panose="00000500000000000000" pitchFamily="2" charset="0"/>
              </a:rPr>
              <a:t>ra</a:t>
            </a:r>
            <a:r>
              <a:rPr lang="en-US" sz="2800" b="1" dirty="0">
                <a:solidFill>
                  <a:schemeClr val="accent2"/>
                </a:solidFill>
                <a:cs typeface="#9Slide03 Arima Madurai" panose="00000500000000000000" pitchFamily="2" charset="0"/>
              </a:rPr>
              <a:t> </a:t>
            </a:r>
            <a:r>
              <a:rPr lang="en-US" sz="2800" b="1" dirty="0" err="1">
                <a:solidFill>
                  <a:schemeClr val="accent2"/>
                </a:solidFill>
                <a:cs typeface="#9Slide03 Arima Madurai" panose="00000500000000000000" pitchFamily="2" charset="0"/>
              </a:rPr>
              <a:t>từ</a:t>
            </a:r>
            <a:r>
              <a:rPr lang="en-US" sz="2800" b="1" dirty="0">
                <a:solidFill>
                  <a:schemeClr val="accent2"/>
                </a:solidFill>
                <a:cs typeface="#9Slide03 Arima Madurai" panose="00000500000000000000" pitchFamily="2" charset="0"/>
              </a:rPr>
              <a:t> </a:t>
            </a:r>
            <a:r>
              <a:rPr lang="en-US" sz="2800" b="1" dirty="0" err="1">
                <a:solidFill>
                  <a:schemeClr val="accent2"/>
                </a:solidFill>
                <a:cs typeface="#9Slide03 Arima Madurai" panose="00000500000000000000" pitchFamily="2" charset="0"/>
              </a:rPr>
              <a:t>nước</a:t>
            </a:r>
            <a:r>
              <a:rPr lang="en-US" sz="2800" b="1" dirty="0">
                <a:solidFill>
                  <a:schemeClr val="accent2"/>
                </a:solidFill>
                <a:cs typeface="#9Slide03 Arima Madurai" panose="00000500000000000000" pitchFamily="2" charset="0"/>
              </a:rPr>
              <a:t> </a:t>
            </a:r>
            <a:r>
              <a:rPr lang="en-US" sz="2800" b="1" dirty="0" err="1">
                <a:solidFill>
                  <a:schemeClr val="accent2"/>
                </a:solidFill>
                <a:cs typeface="#9Slide03 Arima Madurai" panose="00000500000000000000" pitchFamily="2" charset="0"/>
              </a:rPr>
              <a:t>biển</a:t>
            </a:r>
            <a:r>
              <a:rPr lang="en-US" sz="2800" b="1" dirty="0">
                <a:solidFill>
                  <a:schemeClr val="accent2"/>
                </a:solidFill>
                <a:cs typeface="#9Slide03 Arima Madurai" panose="00000500000000000000" pitchFamily="2" charset="0"/>
              </a:rPr>
              <a:t>, </a:t>
            </a:r>
            <a:r>
              <a:rPr lang="en-US" sz="2800" b="1" dirty="0" err="1">
                <a:solidFill>
                  <a:schemeClr val="accent2"/>
                </a:solidFill>
                <a:cs typeface="#9Slide03 Arima Madurai" panose="00000500000000000000" pitchFamily="2" charset="0"/>
              </a:rPr>
              <a:t>dùng</a:t>
            </a:r>
            <a:r>
              <a:rPr lang="en-US" sz="2800" b="1" dirty="0">
                <a:solidFill>
                  <a:schemeClr val="accent2"/>
                </a:solidFill>
                <a:cs typeface="#9Slide03 Arima Madurai" panose="00000500000000000000" pitchFamily="2" charset="0"/>
              </a:rPr>
              <a:t> </a:t>
            </a:r>
            <a:r>
              <a:rPr lang="en-US" sz="2800" b="1" dirty="0" err="1">
                <a:solidFill>
                  <a:schemeClr val="accent2"/>
                </a:solidFill>
                <a:cs typeface="#9Slide03 Arima Madurai" panose="00000500000000000000" pitchFamily="2" charset="0"/>
              </a:rPr>
              <a:t>để</a:t>
            </a:r>
            <a:r>
              <a:rPr lang="en-US" sz="2800" b="1" dirty="0">
                <a:solidFill>
                  <a:schemeClr val="accent2"/>
                </a:solidFill>
                <a:cs typeface="#9Slide03 Arima Madurai" panose="00000500000000000000" pitchFamily="2" charset="0"/>
              </a:rPr>
              <a:t> </a:t>
            </a:r>
            <a:r>
              <a:rPr lang="en-US" sz="2800" b="1" dirty="0" err="1">
                <a:solidFill>
                  <a:schemeClr val="accent2"/>
                </a:solidFill>
                <a:cs typeface="#9Slide03 Arima Madurai" panose="00000500000000000000" pitchFamily="2" charset="0"/>
              </a:rPr>
              <a:t>ăn</a:t>
            </a:r>
            <a:r>
              <a:rPr lang="en-US" sz="2800" b="1" dirty="0">
                <a:solidFill>
                  <a:schemeClr val="accent2"/>
                </a:solidFill>
                <a:cs typeface="#9Slide03 Arima Madurai" panose="00000500000000000000" pitchFamily="2" charset="0"/>
              </a:rPr>
              <a:t>.</a:t>
            </a:r>
          </a:p>
        </p:txBody>
      </p:sp>
      <p:sp>
        <p:nvSpPr>
          <p:cNvPr id="10" name="Rectangle 9">
            <a:extLst>
              <a:ext uri="{FF2B5EF4-FFF2-40B4-BE49-F238E27FC236}">
                <a16:creationId xmlns:a16="http://schemas.microsoft.com/office/drawing/2014/main" id="{87BE3CE6-702C-4097-BCD7-CD5B0C02CF8F}"/>
              </a:ext>
            </a:extLst>
          </p:cNvPr>
          <p:cNvSpPr/>
          <p:nvPr/>
        </p:nvSpPr>
        <p:spPr>
          <a:xfrm>
            <a:off x="6052456" y="2973471"/>
            <a:ext cx="5731730" cy="3429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lnSpc>
                <a:spcPct val="130000"/>
              </a:lnSpc>
              <a:defRPr/>
            </a:pPr>
            <a:r>
              <a:rPr lang="en-US" sz="2800" b="1" dirty="0" err="1">
                <a:solidFill>
                  <a:srgbClr val="0000FF"/>
                </a:solidFill>
                <a:cs typeface="#9Slide03 Arima Madurai" panose="00000500000000000000" pitchFamily="2" charset="0"/>
              </a:rPr>
              <a:t>Cách</a:t>
            </a:r>
            <a:r>
              <a:rPr lang="en-US" sz="2800" b="1" dirty="0">
                <a:solidFill>
                  <a:srgbClr val="0000FF"/>
                </a:solidFill>
                <a:cs typeface="#9Slide03 Arima Madurai" panose="00000500000000000000" pitchFamily="2" charset="0"/>
              </a:rPr>
              <a:t> </a:t>
            </a:r>
            <a:r>
              <a:rPr lang="en-US" sz="2800" b="1" dirty="0" err="1">
                <a:solidFill>
                  <a:srgbClr val="0000FF"/>
                </a:solidFill>
                <a:cs typeface="#9Slide03 Arima Madurai" panose="00000500000000000000" pitchFamily="2" charset="0"/>
              </a:rPr>
              <a:t>thứ</a:t>
            </a:r>
            <a:r>
              <a:rPr lang="en-US" sz="2800" b="1" dirty="0">
                <a:solidFill>
                  <a:srgbClr val="0000FF"/>
                </a:solidFill>
                <a:cs typeface="#9Slide03 Arima Madurai" panose="00000500000000000000" pitchFamily="2" charset="0"/>
              </a:rPr>
              <a:t> </a:t>
            </a:r>
            <a:r>
              <a:rPr lang="en-US" sz="2800" b="1" dirty="0" err="1">
                <a:solidFill>
                  <a:srgbClr val="0000FF"/>
                </a:solidFill>
                <a:cs typeface="#9Slide03 Arima Madurai" panose="00000500000000000000" pitchFamily="2" charset="0"/>
              </a:rPr>
              <a:t>hai</a:t>
            </a:r>
            <a:endParaRPr lang="en-US" sz="2800" b="1" dirty="0">
              <a:solidFill>
                <a:srgbClr val="0000FF"/>
              </a:solidFill>
              <a:cs typeface="#9Slide03 Arima Madurai" panose="00000500000000000000" pitchFamily="2" charset="0"/>
            </a:endParaRPr>
          </a:p>
          <a:p>
            <a:pPr algn="just">
              <a:lnSpc>
                <a:spcPct val="130000"/>
              </a:lnSpc>
              <a:defRPr/>
            </a:pP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rgbClr val="0000FF"/>
                </a:solidFill>
                <a:cs typeface="#9Slide03 Arima Madurai" panose="00000500000000000000" pitchFamily="2" charset="0"/>
              </a:rPr>
              <a:t>Nước</a:t>
            </a:r>
            <a:r>
              <a:rPr lang="en-US" sz="2800" b="1" dirty="0">
                <a:solidFill>
                  <a:srgbClr val="0000FF"/>
                </a:solidFill>
                <a:cs typeface="#9Slide03 Arima Madurai" panose="00000500000000000000" pitchFamily="2" charset="0"/>
              </a:rPr>
              <a:t> </a:t>
            </a:r>
            <a:r>
              <a:rPr lang="en-US" sz="2600" b="1" dirty="0" err="1">
                <a:solidFill>
                  <a:schemeClr val="accent2"/>
                </a:solidFill>
                <a:cs typeface="#9Slide03 Arima Madurai" panose="00000500000000000000" pitchFamily="2" charset="0"/>
              </a:rPr>
              <a:t>là</a:t>
            </a:r>
            <a:r>
              <a:rPr lang="en-US" sz="2600" b="1" dirty="0">
                <a:solidFill>
                  <a:schemeClr val="accent2"/>
                </a:solidFill>
                <a:cs typeface="#9Slide03 Arima Madurai" panose="00000500000000000000" pitchFamily="2" charset="0"/>
              </a:rPr>
              <a:t> </a:t>
            </a:r>
            <a:r>
              <a:rPr lang="en-US" sz="2600" b="1" dirty="0" err="1">
                <a:solidFill>
                  <a:schemeClr val="accent2"/>
                </a:solidFill>
                <a:cs typeface="#9Slide03 Arima Madurai" panose="00000500000000000000" pitchFamily="2" charset="0"/>
              </a:rPr>
              <a:t>hợp</a:t>
            </a:r>
            <a:r>
              <a:rPr lang="en-US" sz="2600" b="1" dirty="0">
                <a:solidFill>
                  <a:schemeClr val="accent2"/>
                </a:solidFill>
                <a:cs typeface="#9Slide03 Arima Madurai" panose="00000500000000000000" pitchFamily="2" charset="0"/>
              </a:rPr>
              <a:t> </a:t>
            </a:r>
            <a:r>
              <a:rPr lang="en-US" sz="2600" b="1" dirty="0" err="1">
                <a:solidFill>
                  <a:schemeClr val="accent2"/>
                </a:solidFill>
                <a:cs typeface="#9Slide03 Arima Madurai" panose="00000500000000000000" pitchFamily="2" charset="0"/>
              </a:rPr>
              <a:t>chất</a:t>
            </a:r>
            <a:r>
              <a:rPr lang="en-US" sz="2600" b="1" dirty="0">
                <a:solidFill>
                  <a:schemeClr val="accent2"/>
                </a:solidFill>
                <a:cs typeface="#9Slide03 Arima Madurai" panose="00000500000000000000" pitchFamily="2" charset="0"/>
              </a:rPr>
              <a:t> </a:t>
            </a:r>
            <a:r>
              <a:rPr lang="en-US" sz="2600" b="1" dirty="0" err="1">
                <a:solidFill>
                  <a:schemeClr val="accent2"/>
                </a:solidFill>
                <a:cs typeface="#9Slide03 Arima Madurai" panose="00000500000000000000" pitchFamily="2" charset="0"/>
              </a:rPr>
              <a:t>của</a:t>
            </a:r>
            <a:r>
              <a:rPr lang="en-US" sz="2600" b="1" dirty="0">
                <a:solidFill>
                  <a:schemeClr val="accent2"/>
                </a:solidFill>
                <a:cs typeface="#9Slide03 Arima Madurai" panose="00000500000000000000" pitchFamily="2" charset="0"/>
              </a:rPr>
              <a:t> </a:t>
            </a:r>
            <a:r>
              <a:rPr lang="en-US" sz="2600" b="1" dirty="0" err="1">
                <a:solidFill>
                  <a:schemeClr val="accent2"/>
                </a:solidFill>
                <a:cs typeface="#9Slide03 Arima Madurai" panose="00000500000000000000" pitchFamily="2" charset="0"/>
              </a:rPr>
              <a:t>các</a:t>
            </a:r>
            <a:r>
              <a:rPr lang="en-US" sz="2600" b="1" dirty="0">
                <a:solidFill>
                  <a:schemeClr val="accent2"/>
                </a:solidFill>
                <a:cs typeface="#9Slide03 Arima Madurai" panose="00000500000000000000" pitchFamily="2" charset="0"/>
              </a:rPr>
              <a:t> </a:t>
            </a:r>
            <a:r>
              <a:rPr lang="en-US" sz="2600" b="1" dirty="0" err="1">
                <a:solidFill>
                  <a:schemeClr val="accent2"/>
                </a:solidFill>
                <a:cs typeface="#9Slide03 Arima Madurai" panose="00000500000000000000" pitchFamily="2" charset="0"/>
              </a:rPr>
              <a:t>nguyên</a:t>
            </a:r>
            <a:r>
              <a:rPr lang="en-US" sz="2600" b="1" dirty="0">
                <a:solidFill>
                  <a:schemeClr val="accent2"/>
                </a:solidFill>
                <a:cs typeface="#9Slide03 Arima Madurai" panose="00000500000000000000" pitchFamily="2" charset="0"/>
              </a:rPr>
              <a:t> </a:t>
            </a:r>
            <a:r>
              <a:rPr lang="en-US" sz="2600" b="1" dirty="0" err="1">
                <a:solidFill>
                  <a:schemeClr val="accent2"/>
                </a:solidFill>
                <a:cs typeface="#9Slide03 Arima Madurai" panose="00000500000000000000" pitchFamily="2" charset="0"/>
              </a:rPr>
              <a:t>tố</a:t>
            </a:r>
            <a:r>
              <a:rPr lang="en-US" sz="2600" b="1" dirty="0">
                <a:solidFill>
                  <a:schemeClr val="accent2"/>
                </a:solidFill>
                <a:cs typeface="#9Slide03 Arima Madurai" panose="00000500000000000000" pitchFamily="2" charset="0"/>
              </a:rPr>
              <a:t> hi-</a:t>
            </a:r>
            <a:r>
              <a:rPr lang="en-US" sz="2600" b="1" dirty="0" err="1">
                <a:solidFill>
                  <a:schemeClr val="accent2"/>
                </a:solidFill>
                <a:cs typeface="#9Slide03 Arima Madurai" panose="00000500000000000000" pitchFamily="2" charset="0"/>
              </a:rPr>
              <a:t>đrô</a:t>
            </a:r>
            <a:r>
              <a:rPr lang="en-US" sz="2600" b="1" dirty="0">
                <a:solidFill>
                  <a:schemeClr val="accent2"/>
                </a:solidFill>
                <a:cs typeface="#9Slide03 Arima Madurai" panose="00000500000000000000" pitchFamily="2" charset="0"/>
              </a:rPr>
              <a:t> </a:t>
            </a:r>
            <a:r>
              <a:rPr lang="en-US" sz="2600" b="1" dirty="0" err="1">
                <a:solidFill>
                  <a:schemeClr val="accent2"/>
                </a:solidFill>
                <a:cs typeface="#9Slide03 Arima Madurai" panose="00000500000000000000" pitchFamily="2" charset="0"/>
              </a:rPr>
              <a:t>và</a:t>
            </a:r>
            <a:r>
              <a:rPr lang="en-US" sz="2600" b="1" dirty="0">
                <a:solidFill>
                  <a:schemeClr val="accent2"/>
                </a:solidFill>
                <a:cs typeface="#9Slide03 Arima Madurai" panose="00000500000000000000" pitchFamily="2" charset="0"/>
              </a:rPr>
              <a:t> ô-xi, </a:t>
            </a:r>
            <a:r>
              <a:rPr lang="en-US" sz="2600" b="1" dirty="0" err="1">
                <a:solidFill>
                  <a:schemeClr val="accent2"/>
                </a:solidFill>
                <a:cs typeface="#9Slide03 Arima Madurai" panose="00000500000000000000" pitchFamily="2" charset="0"/>
              </a:rPr>
              <a:t>có</a:t>
            </a:r>
            <a:r>
              <a:rPr lang="en-US" sz="2600" b="1" dirty="0">
                <a:solidFill>
                  <a:schemeClr val="accent2"/>
                </a:solidFill>
                <a:cs typeface="#9Slide03 Arima Madurai" panose="00000500000000000000" pitchFamily="2" charset="0"/>
              </a:rPr>
              <a:t> </a:t>
            </a:r>
            <a:r>
              <a:rPr lang="en-US" sz="2600" b="1" dirty="0" err="1">
                <a:solidFill>
                  <a:schemeClr val="accent2"/>
                </a:solidFill>
                <a:cs typeface="#9Slide03 Arima Madurai" panose="00000500000000000000" pitchFamily="2" charset="0"/>
              </a:rPr>
              <a:t>công</a:t>
            </a:r>
            <a:r>
              <a:rPr lang="en-US" sz="2600" b="1" dirty="0">
                <a:solidFill>
                  <a:schemeClr val="accent2"/>
                </a:solidFill>
                <a:cs typeface="#9Slide03 Arima Madurai" panose="00000500000000000000" pitchFamily="2" charset="0"/>
              </a:rPr>
              <a:t> </a:t>
            </a:r>
            <a:r>
              <a:rPr lang="en-US" sz="2600" b="1" dirty="0" err="1">
                <a:solidFill>
                  <a:schemeClr val="accent2"/>
                </a:solidFill>
                <a:cs typeface="#9Slide03 Arima Madurai" panose="00000500000000000000" pitchFamily="2" charset="0"/>
              </a:rPr>
              <a:t>thức</a:t>
            </a:r>
            <a:r>
              <a:rPr lang="en-US" sz="2600" b="1" dirty="0">
                <a:solidFill>
                  <a:schemeClr val="accent2"/>
                </a:solidFill>
                <a:cs typeface="#9Slide03 Arima Madurai" panose="00000500000000000000" pitchFamily="2" charset="0"/>
              </a:rPr>
              <a:t> </a:t>
            </a:r>
            <a:r>
              <a:rPr lang="en-US" sz="2600" b="1" dirty="0" err="1">
                <a:solidFill>
                  <a:schemeClr val="accent2"/>
                </a:solidFill>
                <a:cs typeface="#9Slide03 Arima Madurai" panose="00000500000000000000" pitchFamily="2" charset="0"/>
              </a:rPr>
              <a:t>là</a:t>
            </a:r>
            <a:r>
              <a:rPr lang="en-US" sz="2600" b="1" dirty="0">
                <a:solidFill>
                  <a:schemeClr val="accent2"/>
                </a:solidFill>
                <a:cs typeface="#9Slide03 Arima Madurai" panose="00000500000000000000" pitchFamily="2" charset="0"/>
              </a:rPr>
              <a:t> H</a:t>
            </a:r>
            <a:r>
              <a:rPr lang="en-US" sz="2600" b="1" baseline="-25000" dirty="0">
                <a:solidFill>
                  <a:schemeClr val="accent2"/>
                </a:solidFill>
                <a:cs typeface="#9Slide03 Arima Madurai" panose="00000500000000000000" pitchFamily="2" charset="0"/>
              </a:rPr>
              <a:t>2</a:t>
            </a:r>
            <a:r>
              <a:rPr lang="en-US" sz="2600" b="1" dirty="0">
                <a:solidFill>
                  <a:schemeClr val="accent2"/>
                </a:solidFill>
                <a:cs typeface="#9Slide03 Arima Madurai" panose="00000500000000000000" pitchFamily="2" charset="0"/>
              </a:rPr>
              <a:t>0.</a:t>
            </a:r>
          </a:p>
          <a:p>
            <a:pPr algn="just">
              <a:lnSpc>
                <a:spcPct val="130000"/>
              </a:lnSpc>
              <a:defRPr/>
            </a:pPr>
            <a:r>
              <a:rPr lang="en-US" sz="2600" b="1" dirty="0">
                <a:solidFill>
                  <a:schemeClr val="accent2"/>
                </a:solidFill>
                <a:cs typeface="#9Slide03 Arima Madurai" panose="00000500000000000000" pitchFamily="2" charset="0"/>
              </a:rPr>
              <a:t>- </a:t>
            </a:r>
            <a:r>
              <a:rPr lang="en-US" sz="2800" b="1" dirty="0" err="1">
                <a:solidFill>
                  <a:srgbClr val="0000FF"/>
                </a:solidFill>
                <a:cs typeface="#9Slide03 Arima Madurai" panose="00000500000000000000" pitchFamily="2" charset="0"/>
              </a:rPr>
              <a:t>Muối</a:t>
            </a:r>
            <a:r>
              <a:rPr lang="en-US" sz="2800" b="1" dirty="0">
                <a:solidFill>
                  <a:srgbClr val="0000FF"/>
                </a:solidFill>
                <a:cs typeface="#9Slide03 Arima Madurai" panose="00000500000000000000" pitchFamily="2" charset="0"/>
              </a:rPr>
              <a:t> </a:t>
            </a:r>
            <a:r>
              <a:rPr lang="en-US" sz="2600" b="1" dirty="0" err="1">
                <a:solidFill>
                  <a:schemeClr val="accent2"/>
                </a:solidFill>
                <a:cs typeface="#9Slide03 Arima Madurai" panose="00000500000000000000" pitchFamily="2" charset="0"/>
              </a:rPr>
              <a:t>là</a:t>
            </a:r>
            <a:r>
              <a:rPr lang="en-US" sz="2600" b="1" dirty="0">
                <a:solidFill>
                  <a:schemeClr val="accent2"/>
                </a:solidFill>
                <a:cs typeface="#9Slide03 Arima Madurai" panose="00000500000000000000" pitchFamily="2" charset="0"/>
              </a:rPr>
              <a:t> </a:t>
            </a:r>
            <a:r>
              <a:rPr lang="en-US" sz="2600" b="1" dirty="0" err="1">
                <a:solidFill>
                  <a:schemeClr val="accent2"/>
                </a:solidFill>
                <a:cs typeface="#9Slide03 Arima Madurai" panose="00000500000000000000" pitchFamily="2" charset="0"/>
              </a:rPr>
              <a:t>hợp</a:t>
            </a:r>
            <a:r>
              <a:rPr lang="en-US" sz="2600" b="1" dirty="0">
                <a:solidFill>
                  <a:schemeClr val="accent2"/>
                </a:solidFill>
                <a:cs typeface="#9Slide03 Arima Madurai" panose="00000500000000000000" pitchFamily="2" charset="0"/>
              </a:rPr>
              <a:t> </a:t>
            </a:r>
            <a:r>
              <a:rPr lang="en-US" sz="2600" b="1" dirty="0" err="1">
                <a:solidFill>
                  <a:schemeClr val="accent2"/>
                </a:solidFill>
                <a:cs typeface="#9Slide03 Arima Madurai" panose="00000500000000000000" pitchFamily="2" charset="0"/>
              </a:rPr>
              <a:t>chất</a:t>
            </a:r>
            <a:r>
              <a:rPr lang="en-US" sz="2600" b="1" dirty="0">
                <a:solidFill>
                  <a:schemeClr val="accent2"/>
                </a:solidFill>
                <a:cs typeface="#9Slide03 Arima Madurai" panose="00000500000000000000" pitchFamily="2" charset="0"/>
              </a:rPr>
              <a:t> </a:t>
            </a:r>
            <a:r>
              <a:rPr lang="en-US" sz="2600" b="1" dirty="0" err="1">
                <a:solidFill>
                  <a:schemeClr val="accent2"/>
                </a:solidFill>
                <a:cs typeface="#9Slide03 Arima Madurai" panose="00000500000000000000" pitchFamily="2" charset="0"/>
              </a:rPr>
              <a:t>mà</a:t>
            </a:r>
            <a:r>
              <a:rPr lang="en-US" sz="2600" b="1" dirty="0">
                <a:solidFill>
                  <a:schemeClr val="accent2"/>
                </a:solidFill>
                <a:cs typeface="#9Slide03 Arima Madurai" panose="00000500000000000000" pitchFamily="2" charset="0"/>
              </a:rPr>
              <a:t> </a:t>
            </a:r>
            <a:r>
              <a:rPr lang="en-US" sz="2600" b="1" dirty="0" err="1">
                <a:solidFill>
                  <a:schemeClr val="accent2"/>
                </a:solidFill>
                <a:cs typeface="#9Slide03 Arima Madurai" panose="00000500000000000000" pitchFamily="2" charset="0"/>
              </a:rPr>
              <a:t>phân</a:t>
            </a:r>
            <a:r>
              <a:rPr lang="en-US" sz="2600" b="1" dirty="0">
                <a:solidFill>
                  <a:schemeClr val="accent2"/>
                </a:solidFill>
                <a:cs typeface="#9Slide03 Arima Madurai" panose="00000500000000000000" pitchFamily="2" charset="0"/>
              </a:rPr>
              <a:t> </a:t>
            </a:r>
            <a:r>
              <a:rPr lang="en-US" sz="2600" b="1" dirty="0" err="1">
                <a:solidFill>
                  <a:schemeClr val="accent2"/>
                </a:solidFill>
                <a:cs typeface="#9Slide03 Arima Madurai" panose="00000500000000000000" pitchFamily="2" charset="0"/>
              </a:rPr>
              <a:t>tử</a:t>
            </a:r>
            <a:r>
              <a:rPr lang="en-US" sz="2600" b="1" dirty="0">
                <a:solidFill>
                  <a:schemeClr val="accent2"/>
                </a:solidFill>
                <a:cs typeface="#9Slide03 Arima Madurai" panose="00000500000000000000" pitchFamily="2" charset="0"/>
              </a:rPr>
              <a:t>  </a:t>
            </a:r>
            <a:r>
              <a:rPr lang="en-US" sz="2600" b="1" dirty="0" err="1">
                <a:solidFill>
                  <a:schemeClr val="accent2"/>
                </a:solidFill>
                <a:cs typeface="#9Slide03 Arima Madurai" panose="00000500000000000000" pitchFamily="2" charset="0"/>
              </a:rPr>
              <a:t>gồm</a:t>
            </a:r>
            <a:r>
              <a:rPr lang="en-US" sz="2600" b="1" dirty="0">
                <a:solidFill>
                  <a:schemeClr val="accent2"/>
                </a:solidFill>
                <a:cs typeface="#9Slide03 Arima Madurai" panose="00000500000000000000" pitchFamily="2" charset="0"/>
              </a:rPr>
              <a:t> </a:t>
            </a:r>
            <a:r>
              <a:rPr lang="en-US" sz="2600" b="1" dirty="0" err="1">
                <a:solidFill>
                  <a:schemeClr val="accent2"/>
                </a:solidFill>
                <a:cs typeface="#9Slide03 Arima Madurai" panose="00000500000000000000" pitchFamily="2" charset="0"/>
              </a:rPr>
              <a:t>có</a:t>
            </a:r>
            <a:r>
              <a:rPr lang="en-US" sz="2600" b="1" dirty="0">
                <a:solidFill>
                  <a:schemeClr val="accent2"/>
                </a:solidFill>
                <a:cs typeface="#9Slide03 Arima Madurai" panose="00000500000000000000" pitchFamily="2" charset="0"/>
              </a:rPr>
              <a:t> </a:t>
            </a:r>
            <a:r>
              <a:rPr lang="en-US" sz="2600" b="1" dirty="0" err="1">
                <a:solidFill>
                  <a:schemeClr val="accent2"/>
                </a:solidFill>
                <a:cs typeface="#9Slide03 Arima Madurai" panose="00000500000000000000" pitchFamily="2" charset="0"/>
              </a:rPr>
              <a:t>một</a:t>
            </a:r>
            <a:r>
              <a:rPr lang="en-US" sz="2600" b="1" dirty="0">
                <a:solidFill>
                  <a:schemeClr val="accent2"/>
                </a:solidFill>
                <a:cs typeface="#9Slide03 Arima Madurai" panose="00000500000000000000" pitchFamily="2" charset="0"/>
              </a:rPr>
              <a:t> hay </a:t>
            </a:r>
            <a:r>
              <a:rPr lang="en-US" sz="2600" b="1" dirty="0" err="1">
                <a:solidFill>
                  <a:schemeClr val="accent2"/>
                </a:solidFill>
                <a:cs typeface="#9Slide03 Arima Madurai" panose="00000500000000000000" pitchFamily="2" charset="0"/>
              </a:rPr>
              <a:t>nhiều</a:t>
            </a:r>
            <a:r>
              <a:rPr lang="en-US" sz="2600" b="1" dirty="0">
                <a:solidFill>
                  <a:schemeClr val="accent2"/>
                </a:solidFill>
                <a:cs typeface="#9Slide03 Arima Madurai" panose="00000500000000000000" pitchFamily="2" charset="0"/>
              </a:rPr>
              <a:t> </a:t>
            </a:r>
            <a:r>
              <a:rPr lang="en-US" sz="2600" b="1" dirty="0" err="1">
                <a:solidFill>
                  <a:schemeClr val="accent2"/>
                </a:solidFill>
                <a:cs typeface="#9Slide03 Arima Madurai" panose="00000500000000000000" pitchFamily="2" charset="0"/>
              </a:rPr>
              <a:t>nguyên</a:t>
            </a:r>
            <a:r>
              <a:rPr lang="en-US" sz="2600" b="1" dirty="0">
                <a:solidFill>
                  <a:schemeClr val="accent2"/>
                </a:solidFill>
                <a:cs typeface="#9Slide03 Arima Madurai" panose="00000500000000000000" pitchFamily="2" charset="0"/>
              </a:rPr>
              <a:t> </a:t>
            </a:r>
            <a:r>
              <a:rPr lang="en-US" sz="2600" b="1" dirty="0" err="1">
                <a:solidFill>
                  <a:schemeClr val="accent2"/>
                </a:solidFill>
                <a:cs typeface="#9Slide03 Arima Madurai" panose="00000500000000000000" pitchFamily="2" charset="0"/>
              </a:rPr>
              <a:t>tử</a:t>
            </a:r>
            <a:r>
              <a:rPr lang="en-US" sz="2600" b="1" dirty="0">
                <a:solidFill>
                  <a:schemeClr val="accent2"/>
                </a:solidFill>
                <a:cs typeface="#9Slide03 Arima Madurai" panose="00000500000000000000" pitchFamily="2" charset="0"/>
              </a:rPr>
              <a:t> </a:t>
            </a:r>
            <a:r>
              <a:rPr lang="en-US" sz="2600" b="1" dirty="0" err="1">
                <a:solidFill>
                  <a:schemeClr val="accent2"/>
                </a:solidFill>
                <a:cs typeface="#9Slide03 Arima Madurai" panose="00000500000000000000" pitchFamily="2" charset="0"/>
              </a:rPr>
              <a:t>kim</a:t>
            </a:r>
            <a:r>
              <a:rPr lang="en-US" sz="2600" b="1" dirty="0">
                <a:solidFill>
                  <a:schemeClr val="accent2"/>
                </a:solidFill>
                <a:cs typeface="#9Slide03 Arima Madurai" panose="00000500000000000000" pitchFamily="2" charset="0"/>
              </a:rPr>
              <a:t> </a:t>
            </a:r>
            <a:r>
              <a:rPr lang="en-US" sz="2600" b="1" dirty="0" err="1">
                <a:solidFill>
                  <a:schemeClr val="accent2"/>
                </a:solidFill>
                <a:cs typeface="#9Slide03 Arima Madurai" panose="00000500000000000000" pitchFamily="2" charset="0"/>
              </a:rPr>
              <a:t>loại</a:t>
            </a:r>
            <a:r>
              <a:rPr lang="en-US" sz="2600" b="1" dirty="0">
                <a:solidFill>
                  <a:schemeClr val="accent2"/>
                </a:solidFill>
                <a:cs typeface="#9Slide03 Arima Madurai" panose="00000500000000000000" pitchFamily="2" charset="0"/>
              </a:rPr>
              <a:t> </a:t>
            </a:r>
            <a:r>
              <a:rPr lang="en-US" sz="2600" b="1" dirty="0" err="1">
                <a:solidFill>
                  <a:schemeClr val="accent2"/>
                </a:solidFill>
                <a:cs typeface="#9Slide03 Arima Madurai" panose="00000500000000000000" pitchFamily="2" charset="0"/>
              </a:rPr>
              <a:t>liên</a:t>
            </a:r>
            <a:r>
              <a:rPr lang="en-US" sz="2600" b="1" dirty="0">
                <a:solidFill>
                  <a:schemeClr val="accent2"/>
                </a:solidFill>
                <a:cs typeface="#9Slide03 Arima Madurai" panose="00000500000000000000" pitchFamily="2" charset="0"/>
              </a:rPr>
              <a:t> </a:t>
            </a:r>
            <a:r>
              <a:rPr lang="en-US" sz="2600" b="1" dirty="0" err="1">
                <a:solidFill>
                  <a:schemeClr val="accent2"/>
                </a:solidFill>
                <a:cs typeface="#9Slide03 Arima Madurai" panose="00000500000000000000" pitchFamily="2" charset="0"/>
              </a:rPr>
              <a:t>kết</a:t>
            </a:r>
            <a:r>
              <a:rPr lang="en-US" sz="2600" b="1" dirty="0">
                <a:solidFill>
                  <a:schemeClr val="accent2"/>
                </a:solidFill>
                <a:cs typeface="#9Slide03 Arima Madurai" panose="00000500000000000000" pitchFamily="2" charset="0"/>
              </a:rPr>
              <a:t> </a:t>
            </a:r>
            <a:r>
              <a:rPr lang="en-US" sz="2600" b="1" dirty="0" err="1">
                <a:solidFill>
                  <a:schemeClr val="accent2"/>
                </a:solidFill>
                <a:cs typeface="#9Slide03 Arima Madurai" panose="00000500000000000000" pitchFamily="2" charset="0"/>
              </a:rPr>
              <a:t>với</a:t>
            </a:r>
            <a:r>
              <a:rPr lang="en-US" sz="2600" b="1" dirty="0">
                <a:solidFill>
                  <a:schemeClr val="accent2"/>
                </a:solidFill>
                <a:cs typeface="#9Slide03 Arima Madurai" panose="00000500000000000000" pitchFamily="2" charset="0"/>
              </a:rPr>
              <a:t> </a:t>
            </a:r>
            <a:r>
              <a:rPr lang="en-US" sz="2600" b="1" dirty="0" err="1">
                <a:solidFill>
                  <a:schemeClr val="accent2"/>
                </a:solidFill>
                <a:cs typeface="#9Slide03 Arima Madurai" panose="00000500000000000000" pitchFamily="2" charset="0"/>
              </a:rPr>
              <a:t>một</a:t>
            </a:r>
            <a:r>
              <a:rPr lang="en-US" sz="2600" b="1" dirty="0">
                <a:solidFill>
                  <a:schemeClr val="accent2"/>
                </a:solidFill>
                <a:cs typeface="#9Slide03 Arima Madurai" panose="00000500000000000000" pitchFamily="2" charset="0"/>
              </a:rPr>
              <a:t> hay </a:t>
            </a:r>
            <a:r>
              <a:rPr lang="en-US" sz="2600" b="1" dirty="0" err="1">
                <a:solidFill>
                  <a:schemeClr val="accent2"/>
                </a:solidFill>
                <a:cs typeface="#9Slide03 Arima Madurai" panose="00000500000000000000" pitchFamily="2" charset="0"/>
              </a:rPr>
              <a:t>nhiều</a:t>
            </a:r>
            <a:r>
              <a:rPr lang="en-US" sz="2600" b="1" dirty="0">
                <a:solidFill>
                  <a:schemeClr val="accent2"/>
                </a:solidFill>
                <a:cs typeface="#9Slide03 Arima Madurai" panose="00000500000000000000" pitchFamily="2" charset="0"/>
              </a:rPr>
              <a:t> </a:t>
            </a:r>
            <a:r>
              <a:rPr lang="en-US" sz="2600" b="1" dirty="0" err="1">
                <a:solidFill>
                  <a:schemeClr val="accent2"/>
                </a:solidFill>
                <a:cs typeface="#9Slide03 Arima Madurai" panose="00000500000000000000" pitchFamily="2" charset="0"/>
              </a:rPr>
              <a:t>gốc</a:t>
            </a:r>
            <a:r>
              <a:rPr lang="en-US" sz="2600" b="1" dirty="0">
                <a:solidFill>
                  <a:schemeClr val="accent2"/>
                </a:solidFill>
                <a:cs typeface="#9Slide03 Arima Madurai" panose="00000500000000000000" pitchFamily="2" charset="0"/>
              </a:rPr>
              <a:t> a-</a:t>
            </a:r>
            <a:r>
              <a:rPr lang="en-US" sz="2600" b="1" dirty="0" err="1">
                <a:solidFill>
                  <a:schemeClr val="accent2"/>
                </a:solidFill>
                <a:cs typeface="#9Slide03 Arima Madurai" panose="00000500000000000000" pitchFamily="2" charset="0"/>
              </a:rPr>
              <a:t>xít</a:t>
            </a:r>
            <a:r>
              <a:rPr lang="en-US" sz="2600" b="1" dirty="0">
                <a:solidFill>
                  <a:schemeClr val="accent2"/>
                </a:solidFill>
                <a:cs typeface="#9Slide03 Arima Madurai" panose="00000500000000000000" pitchFamily="2" charset="0"/>
              </a:rPr>
              <a:t>.</a:t>
            </a:r>
          </a:p>
        </p:txBody>
      </p:sp>
      <p:pic>
        <p:nvPicPr>
          <p:cNvPr id="8" name="Hình ảnh 19">
            <a:extLst>
              <a:ext uri="{FF2B5EF4-FFF2-40B4-BE49-F238E27FC236}">
                <a16:creationId xmlns:a16="http://schemas.microsoft.com/office/drawing/2014/main" id="{885BB3B1-6F35-499D-98C7-D5283D6A278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05443" y="0"/>
            <a:ext cx="2386557" cy="2005618"/>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17" name="Chỗ dành sẵn cho Nội dung 4">
            <a:extLst>
              <a:ext uri="{FF2B5EF4-FFF2-40B4-BE49-F238E27FC236}">
                <a16:creationId xmlns:a16="http://schemas.microsoft.com/office/drawing/2014/main" id="{BC244C21-63D5-4785-B210-C5452B0428D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6065" r="5942"/>
          <a:stretch/>
        </p:blipFill>
        <p:spPr>
          <a:xfrm>
            <a:off x="21" y="10"/>
            <a:ext cx="2681046" cy="228599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0" dur="500"/>
                                        <p:tgtEl>
                                          <p:spTgt spid="2">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4676887-C7F6-418A-B99F-3DCF1B516CEA}"/>
              </a:ext>
            </a:extLst>
          </p:cNvPr>
          <p:cNvSpPr>
            <a:spLocks noChangeArrowheads="1"/>
          </p:cNvSpPr>
          <p:nvPr/>
        </p:nvSpPr>
        <p:spPr bwMode="auto">
          <a:xfrm>
            <a:off x="383589" y="3352065"/>
            <a:ext cx="528541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3600" dirty="0">
                <a:latin typeface="Times New Roman" panose="02020603050405020304" pitchFamily="18" charset="0"/>
                <a:sym typeface="Wingdings" panose="05000000000000000000" pitchFamily="2" charset="2"/>
              </a:rPr>
              <a:t> </a:t>
            </a:r>
            <a:r>
              <a:rPr lang="en-US" altLang="en-US" sz="3600" dirty="0" err="1">
                <a:latin typeface="Times New Roman" panose="02020603050405020304" pitchFamily="18" charset="0"/>
                <a:sym typeface="Wingdings" panose="05000000000000000000" pitchFamily="2" charset="2"/>
              </a:rPr>
              <a:t>N</a:t>
            </a:r>
            <a:r>
              <a:rPr lang="en-US" altLang="en-US" sz="3600" dirty="0" err="1">
                <a:latin typeface="Times New Roman" panose="02020603050405020304" pitchFamily="18" charset="0"/>
              </a:rPr>
              <a:t>êu</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lên</a:t>
            </a:r>
            <a:r>
              <a:rPr lang="en-US" altLang="en-US" sz="3600" dirty="0">
                <a:latin typeface="Times New Roman" panose="02020603050405020304" pitchFamily="18" charset="0"/>
              </a:rPr>
              <a:t> </a:t>
            </a:r>
            <a:r>
              <a:rPr lang="en-US" altLang="en-US" sz="3600" dirty="0" err="1">
                <a:solidFill>
                  <a:srgbClr val="FF0000"/>
                </a:solidFill>
                <a:latin typeface="Times New Roman" panose="02020603050405020304" pitchFamily="18" charset="0"/>
              </a:rPr>
              <a:t>đặc</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tính</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bên</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ngoài</a:t>
            </a:r>
            <a:r>
              <a:rPr lang="en-US" altLang="en-US" sz="3600" dirty="0">
                <a:solidFill>
                  <a:srgbClr val="FF0000"/>
                </a:solidFill>
                <a:latin typeface="Times New Roman" panose="02020603050405020304" pitchFamily="18" charset="0"/>
              </a:rPr>
              <a:t>, </a:t>
            </a:r>
            <a:r>
              <a:rPr lang="en-US" altLang="en-US" sz="3600" dirty="0" err="1">
                <a:latin typeface="Times New Roman" panose="02020603050405020304" pitchFamily="18" charset="0"/>
              </a:rPr>
              <a:t>dựa</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trên</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cơ</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sở</a:t>
            </a:r>
            <a:r>
              <a:rPr lang="en-US" altLang="en-US" sz="3600" dirty="0">
                <a:latin typeface="Times New Roman" panose="02020603050405020304" pitchFamily="18" charset="0"/>
              </a:rPr>
              <a:t> </a:t>
            </a:r>
            <a:r>
              <a:rPr lang="en-US" altLang="en-US" sz="3600" dirty="0" err="1">
                <a:solidFill>
                  <a:srgbClr val="FF0000"/>
                </a:solidFill>
                <a:latin typeface="Times New Roman" panose="02020603050405020304" pitchFamily="18" charset="0"/>
              </a:rPr>
              <a:t>kinh</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nghiệm</a:t>
            </a:r>
            <a:r>
              <a:rPr lang="en-US" altLang="en-US" sz="3600" dirty="0">
                <a:latin typeface="Times New Roman" panose="02020603050405020304" pitchFamily="18" charset="0"/>
                <a:sym typeface="Wingdings" panose="05000000000000000000" pitchFamily="2" charset="2"/>
              </a:rPr>
              <a:t>, </a:t>
            </a:r>
            <a:r>
              <a:rPr lang="en-US" altLang="en-US" sz="3600" dirty="0" err="1">
                <a:latin typeface="Times New Roman" panose="02020603050405020304" pitchFamily="18" charset="0"/>
                <a:sym typeface="Wingdings" panose="05000000000000000000" pitchFamily="2" charset="2"/>
              </a:rPr>
              <a:t>tính</a:t>
            </a:r>
            <a:r>
              <a:rPr lang="en-US" altLang="en-US" sz="3600" dirty="0">
                <a:latin typeface="Times New Roman" panose="02020603050405020304" pitchFamily="18" charset="0"/>
                <a:sym typeface="Wingdings" panose="05000000000000000000" pitchFamily="2" charset="2"/>
              </a:rPr>
              <a:t> </a:t>
            </a:r>
            <a:r>
              <a:rPr lang="en-US" altLang="en-US" sz="3600" dirty="0" err="1">
                <a:latin typeface="Times New Roman" panose="02020603050405020304" pitchFamily="18" charset="0"/>
                <a:sym typeface="Wingdings" panose="05000000000000000000" pitchFamily="2" charset="2"/>
              </a:rPr>
              <a:t>chất</a:t>
            </a:r>
            <a:r>
              <a:rPr lang="en-US" altLang="en-US" sz="3600" dirty="0">
                <a:latin typeface="Times New Roman" panose="02020603050405020304" pitchFamily="18" charset="0"/>
                <a:sym typeface="Wingdings" panose="05000000000000000000" pitchFamily="2" charset="2"/>
              </a:rPr>
              <a:t> </a:t>
            </a:r>
            <a:r>
              <a:rPr lang="en-US" altLang="en-US" sz="3600" dirty="0" err="1">
                <a:solidFill>
                  <a:srgbClr val="FF0000"/>
                </a:solidFill>
                <a:latin typeface="Times New Roman" panose="02020603050405020304" pitchFamily="18" charset="0"/>
                <a:sym typeface="Wingdings" panose="05000000000000000000" pitchFamily="2" charset="2"/>
              </a:rPr>
              <a:t>cảm</a:t>
            </a:r>
            <a:r>
              <a:rPr lang="en-US" altLang="en-US" sz="3600" dirty="0">
                <a:solidFill>
                  <a:srgbClr val="FF0000"/>
                </a:solidFill>
                <a:latin typeface="Times New Roman" panose="02020603050405020304" pitchFamily="18" charset="0"/>
                <a:sym typeface="Wingdings" panose="05000000000000000000" pitchFamily="2" charset="2"/>
              </a:rPr>
              <a:t> </a:t>
            </a:r>
            <a:r>
              <a:rPr lang="en-US" altLang="en-US" sz="3600" dirty="0" err="1">
                <a:solidFill>
                  <a:srgbClr val="FF0000"/>
                </a:solidFill>
                <a:latin typeface="Times New Roman" panose="02020603050405020304" pitchFamily="18" charset="0"/>
                <a:sym typeface="Wingdings" panose="05000000000000000000" pitchFamily="2" charset="2"/>
              </a:rPr>
              <a:t>tính</a:t>
            </a:r>
            <a:r>
              <a:rPr lang="en-US" altLang="en-US" sz="3600" dirty="0">
                <a:solidFill>
                  <a:srgbClr val="FF0000"/>
                </a:solidFill>
                <a:latin typeface="Times New Roman" panose="02020603050405020304" pitchFamily="18" charset="0"/>
                <a:sym typeface="Wingdings" panose="05000000000000000000" pitchFamily="2" charset="2"/>
              </a:rPr>
              <a:t>.</a:t>
            </a:r>
            <a:r>
              <a:rPr lang="en-US" altLang="en-US" sz="3600" dirty="0">
                <a:solidFill>
                  <a:srgbClr val="FF0000"/>
                </a:solidFill>
                <a:latin typeface="Times New Roman" panose="02020603050405020304" pitchFamily="18" charset="0"/>
              </a:rPr>
              <a:t> </a:t>
            </a:r>
          </a:p>
        </p:txBody>
      </p:sp>
      <p:sp>
        <p:nvSpPr>
          <p:cNvPr id="13" name="Rectangle 12">
            <a:extLst>
              <a:ext uri="{FF2B5EF4-FFF2-40B4-BE49-F238E27FC236}">
                <a16:creationId xmlns:a16="http://schemas.microsoft.com/office/drawing/2014/main" id="{52C09B04-F602-4446-872A-1FE4AE228391}"/>
              </a:ext>
            </a:extLst>
          </p:cNvPr>
          <p:cNvSpPr>
            <a:spLocks noChangeArrowheads="1"/>
          </p:cNvSpPr>
          <p:nvPr/>
        </p:nvSpPr>
        <p:spPr bwMode="auto">
          <a:xfrm>
            <a:off x="6446100" y="3352065"/>
            <a:ext cx="528541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3600" dirty="0">
                <a:latin typeface="Times New Roman" panose="02020603050405020304" pitchFamily="18" charset="0"/>
                <a:sym typeface="Wingdings" panose="05000000000000000000" pitchFamily="2" charset="2"/>
              </a:rPr>
              <a:t></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Dựa</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vào</a:t>
            </a:r>
            <a:r>
              <a:rPr lang="en-US" altLang="en-US" sz="3600" dirty="0">
                <a:latin typeface="Times New Roman" panose="02020603050405020304" pitchFamily="18" charset="0"/>
              </a:rPr>
              <a:t> </a:t>
            </a:r>
            <a:r>
              <a:rPr lang="en-US" altLang="en-US" sz="3600" dirty="0" err="1">
                <a:solidFill>
                  <a:srgbClr val="FF0000"/>
                </a:solidFill>
                <a:latin typeface="Times New Roman" panose="02020603050405020304" pitchFamily="18" charset="0"/>
              </a:rPr>
              <a:t>đặc</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tính</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bên</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trong</a:t>
            </a:r>
            <a:r>
              <a:rPr lang="en-US" altLang="en-US" sz="3600" dirty="0">
                <a:solidFill>
                  <a:srgbClr val="FF0000"/>
                </a:solidFill>
                <a:latin typeface="Times New Roman" panose="02020603050405020304" pitchFamily="18" charset="0"/>
              </a:rPr>
              <a:t> </a:t>
            </a:r>
            <a:r>
              <a:rPr lang="en-US" altLang="en-US" sz="3600" dirty="0" err="1">
                <a:latin typeface="Times New Roman" panose="02020603050405020304" pitchFamily="18" charset="0"/>
              </a:rPr>
              <a:t>của</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sự</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vật</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nhận</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biết</a:t>
            </a:r>
            <a:r>
              <a:rPr lang="en-US" altLang="en-US" sz="3600" dirty="0">
                <a:latin typeface="Times New Roman" panose="02020603050405020304" pitchFamily="18" charset="0"/>
              </a:rPr>
              <a:t> qua</a:t>
            </a:r>
            <a:r>
              <a:rPr lang="en-US" altLang="en-US" sz="3600" dirty="0">
                <a:latin typeface="Times New Roman" panose="02020603050405020304" pitchFamily="18" charset="0"/>
                <a:sym typeface="Wingdings" panose="05000000000000000000" pitchFamily="2" charset="2"/>
              </a:rPr>
              <a:t> </a:t>
            </a:r>
            <a:r>
              <a:rPr lang="en-US" altLang="en-US" sz="3600" dirty="0" err="1">
                <a:solidFill>
                  <a:srgbClr val="FF0000"/>
                </a:solidFill>
                <a:latin typeface="Times New Roman" panose="02020603050405020304" pitchFamily="18" charset="0"/>
                <a:sym typeface="Wingdings" panose="05000000000000000000" pitchFamily="2" charset="2"/>
              </a:rPr>
              <a:t>nghiên</a:t>
            </a:r>
            <a:r>
              <a:rPr lang="en-US" altLang="en-US" sz="3600" dirty="0">
                <a:solidFill>
                  <a:srgbClr val="FF0000"/>
                </a:solidFill>
                <a:latin typeface="Times New Roman" panose="02020603050405020304" pitchFamily="18" charset="0"/>
                <a:sym typeface="Wingdings" panose="05000000000000000000" pitchFamily="2" charset="2"/>
              </a:rPr>
              <a:t> </a:t>
            </a:r>
            <a:r>
              <a:rPr lang="en-US" altLang="en-US" sz="3600" dirty="0" err="1">
                <a:solidFill>
                  <a:srgbClr val="FF0000"/>
                </a:solidFill>
                <a:latin typeface="Times New Roman" panose="02020603050405020304" pitchFamily="18" charset="0"/>
                <a:sym typeface="Wingdings" panose="05000000000000000000" pitchFamily="2" charset="2"/>
              </a:rPr>
              <a:t>cứu</a:t>
            </a:r>
            <a:r>
              <a:rPr lang="en-US" altLang="en-US" sz="3600" dirty="0">
                <a:solidFill>
                  <a:srgbClr val="FF0000"/>
                </a:solidFill>
                <a:latin typeface="Times New Roman" panose="02020603050405020304" pitchFamily="18" charset="0"/>
                <a:sym typeface="Wingdings" panose="05000000000000000000" pitchFamily="2" charset="2"/>
              </a:rPr>
              <a:t> khoa </a:t>
            </a:r>
            <a:r>
              <a:rPr lang="en-US" altLang="en-US" sz="3600" dirty="0" err="1">
                <a:solidFill>
                  <a:srgbClr val="FF0000"/>
                </a:solidFill>
                <a:latin typeface="Times New Roman" panose="02020603050405020304" pitchFamily="18" charset="0"/>
                <a:sym typeface="Wingdings" panose="05000000000000000000" pitchFamily="2" charset="2"/>
              </a:rPr>
              <a:t>học</a:t>
            </a:r>
            <a:r>
              <a:rPr lang="en-US" altLang="en-US" sz="3600" dirty="0">
                <a:latin typeface="Times New Roman" panose="02020603050405020304" pitchFamily="18" charset="0"/>
              </a:rPr>
              <a:t>.</a:t>
            </a:r>
          </a:p>
        </p:txBody>
      </p:sp>
      <p:grpSp>
        <p:nvGrpSpPr>
          <p:cNvPr id="11" name="组合 126">
            <a:extLst>
              <a:ext uri="{FF2B5EF4-FFF2-40B4-BE49-F238E27FC236}">
                <a16:creationId xmlns:a16="http://schemas.microsoft.com/office/drawing/2014/main" id="{7FC2222A-D60E-4CD0-9080-755A44E0A837}"/>
              </a:ext>
            </a:extLst>
          </p:cNvPr>
          <p:cNvGrpSpPr>
            <a:grpSpLocks/>
          </p:cNvGrpSpPr>
          <p:nvPr/>
        </p:nvGrpSpPr>
        <p:grpSpPr bwMode="auto">
          <a:xfrm>
            <a:off x="1374965" y="586666"/>
            <a:ext cx="3138603" cy="2271258"/>
            <a:chOff x="0" y="0"/>
            <a:chExt cx="3697664" cy="2670220"/>
          </a:xfrm>
        </p:grpSpPr>
        <p:grpSp>
          <p:nvGrpSpPr>
            <p:cNvPr id="14" name="组合 93">
              <a:extLst>
                <a:ext uri="{FF2B5EF4-FFF2-40B4-BE49-F238E27FC236}">
                  <a16:creationId xmlns:a16="http://schemas.microsoft.com/office/drawing/2014/main" id="{9B21ADA0-287A-407A-88B6-4230367F9776}"/>
                </a:ext>
              </a:extLst>
            </p:cNvPr>
            <p:cNvGrpSpPr>
              <a:grpSpLocks noChangeAspect="1"/>
            </p:cNvGrpSpPr>
            <p:nvPr/>
          </p:nvGrpSpPr>
          <p:grpSpPr bwMode="auto">
            <a:xfrm>
              <a:off x="0" y="0"/>
              <a:ext cx="3697664" cy="2670220"/>
              <a:chOff x="0" y="0"/>
              <a:chExt cx="3697664" cy="2670220"/>
            </a:xfrm>
          </p:grpSpPr>
          <p:grpSp>
            <p:nvGrpSpPr>
              <p:cNvPr id="24" name="组合 89">
                <a:extLst>
                  <a:ext uri="{FF2B5EF4-FFF2-40B4-BE49-F238E27FC236}">
                    <a16:creationId xmlns:a16="http://schemas.microsoft.com/office/drawing/2014/main" id="{B7AA0C02-9292-4841-9A91-528A6093784C}"/>
                  </a:ext>
                </a:extLst>
              </p:cNvPr>
              <p:cNvGrpSpPr>
                <a:grpSpLocks noChangeAspect="1"/>
              </p:cNvGrpSpPr>
              <p:nvPr/>
            </p:nvGrpSpPr>
            <p:grpSpPr bwMode="auto">
              <a:xfrm>
                <a:off x="0" y="0"/>
                <a:ext cx="3697664" cy="2670220"/>
                <a:chOff x="0" y="0"/>
                <a:chExt cx="3697664" cy="2670220"/>
              </a:xfrm>
            </p:grpSpPr>
            <p:pic>
              <p:nvPicPr>
                <p:cNvPr id="26" name="图片 82">
                  <a:extLst>
                    <a:ext uri="{FF2B5EF4-FFF2-40B4-BE49-F238E27FC236}">
                      <a16:creationId xmlns:a16="http://schemas.microsoft.com/office/drawing/2014/main" id="{4F453A54-32FB-4FA7-A141-D5D94C67C3A3}"/>
                    </a:ext>
                  </a:extLst>
                </p:cNvPr>
                <p:cNvPicPr>
                  <a:picLocks noChangeAspect="1" noChangeArrowheads="1"/>
                </p:cNvPicPr>
                <p:nvPr/>
              </p:nvPicPr>
              <p:blipFill>
                <a:blip r:embed="rId3"/>
                <a:srcRect r="28670"/>
                <a:stretch>
                  <a:fillRect/>
                </a:stretch>
              </p:blipFill>
              <p:spPr bwMode="auto">
                <a:xfrm rot="-2575364">
                  <a:off x="0" y="200561"/>
                  <a:ext cx="2067638" cy="2058960"/>
                </a:xfrm>
                <a:prstGeom prst="rect">
                  <a:avLst/>
                </a:prstGeom>
                <a:noFill/>
                <a:ln w="9525">
                  <a:noFill/>
                  <a:miter lim="800000"/>
                  <a:headEnd/>
                  <a:tailEnd/>
                </a:ln>
              </p:spPr>
            </p:pic>
            <p:pic>
              <p:nvPicPr>
                <p:cNvPr id="27" name="图片 79">
                  <a:extLst>
                    <a:ext uri="{FF2B5EF4-FFF2-40B4-BE49-F238E27FC236}">
                      <a16:creationId xmlns:a16="http://schemas.microsoft.com/office/drawing/2014/main" id="{AE94B266-1400-4BC4-9915-37D41BF4452D}"/>
                    </a:ext>
                  </a:extLst>
                </p:cNvPr>
                <p:cNvPicPr>
                  <a:picLocks noChangeAspect="1" noChangeArrowheads="1"/>
                </p:cNvPicPr>
                <p:nvPr/>
              </p:nvPicPr>
              <p:blipFill>
                <a:blip r:embed="rId4"/>
                <a:srcRect b="-464"/>
                <a:stretch>
                  <a:fillRect/>
                </a:stretch>
              </p:blipFill>
              <p:spPr bwMode="auto">
                <a:xfrm rot="154720" flipH="1">
                  <a:off x="2048959" y="0"/>
                  <a:ext cx="1396641" cy="1126347"/>
                </a:xfrm>
                <a:prstGeom prst="rect">
                  <a:avLst/>
                </a:prstGeom>
                <a:noFill/>
                <a:ln w="9525">
                  <a:noFill/>
                  <a:miter lim="800000"/>
                  <a:headEnd/>
                  <a:tailEnd/>
                </a:ln>
              </p:spPr>
            </p:pic>
            <p:pic>
              <p:nvPicPr>
                <p:cNvPr id="28" name="图片 59">
                  <a:extLst>
                    <a:ext uri="{FF2B5EF4-FFF2-40B4-BE49-F238E27FC236}">
                      <a16:creationId xmlns:a16="http://schemas.microsoft.com/office/drawing/2014/main" id="{FDF4EC67-9BA5-4992-9E55-F54736753C19}"/>
                    </a:ext>
                  </a:extLst>
                </p:cNvPr>
                <p:cNvPicPr>
                  <a:picLocks noChangeAspect="1" noChangeArrowheads="1"/>
                </p:cNvPicPr>
                <p:nvPr/>
              </p:nvPicPr>
              <p:blipFill>
                <a:blip r:embed="rId3"/>
                <a:srcRect r="28670"/>
                <a:stretch>
                  <a:fillRect/>
                </a:stretch>
              </p:blipFill>
              <p:spPr bwMode="auto">
                <a:xfrm rot="4178925" flipH="1">
                  <a:off x="1634365" y="606921"/>
                  <a:ext cx="2067638" cy="2058960"/>
                </a:xfrm>
                <a:prstGeom prst="rect">
                  <a:avLst/>
                </a:prstGeom>
                <a:noFill/>
                <a:ln w="9525">
                  <a:noFill/>
                  <a:miter lim="800000"/>
                  <a:headEnd/>
                  <a:tailEnd/>
                </a:ln>
              </p:spPr>
            </p:pic>
          </p:grpSp>
          <p:pic>
            <p:nvPicPr>
              <p:cNvPr id="25" name="图片 81">
                <a:extLst>
                  <a:ext uri="{FF2B5EF4-FFF2-40B4-BE49-F238E27FC236}">
                    <a16:creationId xmlns:a16="http://schemas.microsoft.com/office/drawing/2014/main" id="{BB20F20E-45BE-4772-9CA9-A6276C07A8F4}"/>
                  </a:ext>
                </a:extLst>
              </p:cNvPr>
              <p:cNvPicPr>
                <a:picLocks noChangeAspect="1" noChangeArrowheads="1"/>
              </p:cNvPicPr>
              <p:nvPr/>
            </p:nvPicPr>
            <p:blipFill>
              <a:blip r:embed="rId4"/>
              <a:srcRect b="-464"/>
              <a:stretch>
                <a:fillRect/>
              </a:stretch>
            </p:blipFill>
            <p:spPr bwMode="auto">
              <a:xfrm rot="19170724" flipH="1">
                <a:off x="443911" y="1259919"/>
                <a:ext cx="1135956" cy="916113"/>
              </a:xfrm>
              <a:prstGeom prst="rect">
                <a:avLst/>
              </a:prstGeom>
              <a:noFill/>
              <a:ln w="9525">
                <a:noFill/>
                <a:miter lim="800000"/>
                <a:headEnd/>
                <a:tailEnd/>
              </a:ln>
            </p:spPr>
          </p:pic>
        </p:grpSp>
        <p:grpSp>
          <p:nvGrpSpPr>
            <p:cNvPr id="15" name="组合 120">
              <a:extLst>
                <a:ext uri="{FF2B5EF4-FFF2-40B4-BE49-F238E27FC236}">
                  <a16:creationId xmlns:a16="http://schemas.microsoft.com/office/drawing/2014/main" id="{9CA3D0AD-D0AB-4818-914D-990CB66D021C}"/>
                </a:ext>
              </a:extLst>
            </p:cNvPr>
            <p:cNvGrpSpPr>
              <a:grpSpLocks/>
            </p:cNvGrpSpPr>
            <p:nvPr/>
          </p:nvGrpSpPr>
          <p:grpSpPr bwMode="auto">
            <a:xfrm>
              <a:off x="599983" y="298598"/>
              <a:ext cx="2781577" cy="2268755"/>
              <a:chOff x="0" y="-426"/>
              <a:chExt cx="2781577" cy="2268755"/>
            </a:xfrm>
          </p:grpSpPr>
          <p:grpSp>
            <p:nvGrpSpPr>
              <p:cNvPr id="17" name="Group 16">
                <a:extLst>
                  <a:ext uri="{FF2B5EF4-FFF2-40B4-BE49-F238E27FC236}">
                    <a16:creationId xmlns:a16="http://schemas.microsoft.com/office/drawing/2014/main" id="{95F5F293-33C1-493E-BA64-B5041CD9211A}"/>
                  </a:ext>
                </a:extLst>
              </p:cNvPr>
              <p:cNvGrpSpPr>
                <a:grpSpLocks/>
              </p:cNvGrpSpPr>
              <p:nvPr/>
            </p:nvGrpSpPr>
            <p:grpSpPr bwMode="auto">
              <a:xfrm>
                <a:off x="0" y="-426"/>
                <a:ext cx="2781577" cy="2268755"/>
                <a:chOff x="0" y="-1"/>
                <a:chExt cx="6536" cy="5331"/>
              </a:xfrm>
            </p:grpSpPr>
            <p:sp>
              <p:nvSpPr>
                <p:cNvPr id="21" name="Freeform 5">
                  <a:extLst>
                    <a:ext uri="{FF2B5EF4-FFF2-40B4-BE49-F238E27FC236}">
                      <a16:creationId xmlns:a16="http://schemas.microsoft.com/office/drawing/2014/main" id="{D50ABB93-2410-42C1-87A2-DB69BCE1D624}"/>
                    </a:ext>
                  </a:extLst>
                </p:cNvPr>
                <p:cNvSpPr>
                  <a:spLocks noChangeArrowheads="1"/>
                </p:cNvSpPr>
                <p:nvPr/>
              </p:nvSpPr>
              <p:spPr bwMode="auto">
                <a:xfrm>
                  <a:off x="0" y="-1"/>
                  <a:ext cx="6536" cy="5331"/>
                </a:xfrm>
                <a:custGeom>
                  <a:avLst/>
                  <a:gdLst>
                    <a:gd name="T0" fmla="*/ 2827 w 2765"/>
                    <a:gd name="T1" fmla="*/ 10565 h 2253"/>
                    <a:gd name="T2" fmla="*/ 7673 w 2765"/>
                    <a:gd name="T3" fmla="*/ 12614 h 2253"/>
                    <a:gd name="T4" fmla="*/ 12516 w 2765"/>
                    <a:gd name="T5" fmla="*/ 10565 h 2253"/>
                    <a:gd name="T6" fmla="*/ 12516 w 2765"/>
                    <a:gd name="T7" fmla="*/ 10565 h 2253"/>
                    <a:gd name="T8" fmla="*/ 13512 w 2765"/>
                    <a:gd name="T9" fmla="*/ 10418 h 2253"/>
                    <a:gd name="T10" fmla="*/ 14892 w 2765"/>
                    <a:gd name="T11" fmla="*/ 8438 h 2253"/>
                    <a:gd name="T12" fmla="*/ 14802 w 2765"/>
                    <a:gd name="T13" fmla="*/ 6725 h 2253"/>
                    <a:gd name="T14" fmla="*/ 15450 w 2765"/>
                    <a:gd name="T15" fmla="*/ 6164 h 2253"/>
                    <a:gd name="T16" fmla="*/ 14802 w 2765"/>
                    <a:gd name="T17" fmla="*/ 5605 h 2253"/>
                    <a:gd name="T18" fmla="*/ 14892 w 2765"/>
                    <a:gd name="T19" fmla="*/ 3890 h 2253"/>
                    <a:gd name="T20" fmla="*/ 13512 w 2765"/>
                    <a:gd name="T21" fmla="*/ 1910 h 2253"/>
                    <a:gd name="T22" fmla="*/ 12266 w 2765"/>
                    <a:gd name="T23" fmla="*/ 1770 h 2253"/>
                    <a:gd name="T24" fmla="*/ 12259 w 2765"/>
                    <a:gd name="T25" fmla="*/ 1770 h 2253"/>
                    <a:gd name="T26" fmla="*/ 7673 w 2765"/>
                    <a:gd name="T27" fmla="*/ 0 h 2253"/>
                    <a:gd name="T28" fmla="*/ 3090 w 2765"/>
                    <a:gd name="T29" fmla="*/ 1763 h 2253"/>
                    <a:gd name="T30" fmla="*/ 3085 w 2765"/>
                    <a:gd name="T31" fmla="*/ 1763 h 2253"/>
                    <a:gd name="T32" fmla="*/ 1945 w 2765"/>
                    <a:gd name="T33" fmla="*/ 1910 h 2253"/>
                    <a:gd name="T34" fmla="*/ 565 w 2765"/>
                    <a:gd name="T35" fmla="*/ 3890 h 2253"/>
                    <a:gd name="T36" fmla="*/ 655 w 2765"/>
                    <a:gd name="T37" fmla="*/ 5605 h 2253"/>
                    <a:gd name="T38" fmla="*/ 0 w 2765"/>
                    <a:gd name="T39" fmla="*/ 6164 h 2253"/>
                    <a:gd name="T40" fmla="*/ 655 w 2765"/>
                    <a:gd name="T41" fmla="*/ 6725 h 2253"/>
                    <a:gd name="T42" fmla="*/ 565 w 2765"/>
                    <a:gd name="T43" fmla="*/ 8438 h 2253"/>
                    <a:gd name="T44" fmla="*/ 1945 w 2765"/>
                    <a:gd name="T45" fmla="*/ 10418 h 2253"/>
                    <a:gd name="T46" fmla="*/ 2827 w 2765"/>
                    <a:gd name="T47" fmla="*/ 10560 h 2253"/>
                    <a:gd name="T48" fmla="*/ 2827 w 2765"/>
                    <a:gd name="T49" fmla="*/ 10565 h 22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65"/>
                    <a:gd name="T76" fmla="*/ 0 h 2253"/>
                    <a:gd name="T77" fmla="*/ 2765 w 2765"/>
                    <a:gd name="T78" fmla="*/ 2253 h 22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65" h="2253">
                      <a:moveTo>
                        <a:pt x="506" y="1887"/>
                      </a:moveTo>
                      <a:cubicBezTo>
                        <a:pt x="697" y="2108"/>
                        <a:pt x="1014" y="2253"/>
                        <a:pt x="1373" y="2253"/>
                      </a:cubicBezTo>
                      <a:cubicBezTo>
                        <a:pt x="1732" y="2253"/>
                        <a:pt x="2049" y="2108"/>
                        <a:pt x="2240" y="1887"/>
                      </a:cubicBezTo>
                      <a:cubicBezTo>
                        <a:pt x="2240" y="1887"/>
                        <a:pt x="2240" y="1887"/>
                        <a:pt x="2240" y="1887"/>
                      </a:cubicBezTo>
                      <a:cubicBezTo>
                        <a:pt x="2299" y="1887"/>
                        <a:pt x="2358" y="1880"/>
                        <a:pt x="2418" y="1861"/>
                      </a:cubicBezTo>
                      <a:cubicBezTo>
                        <a:pt x="2589" y="1808"/>
                        <a:pt x="2667" y="1656"/>
                        <a:pt x="2665" y="1507"/>
                      </a:cubicBezTo>
                      <a:cubicBezTo>
                        <a:pt x="2662" y="1373"/>
                        <a:pt x="2610" y="1290"/>
                        <a:pt x="2649" y="1201"/>
                      </a:cubicBezTo>
                      <a:cubicBezTo>
                        <a:pt x="2686" y="1115"/>
                        <a:pt x="2765" y="1101"/>
                        <a:pt x="2765" y="1101"/>
                      </a:cubicBezTo>
                      <a:cubicBezTo>
                        <a:pt x="2765" y="1101"/>
                        <a:pt x="2686" y="1087"/>
                        <a:pt x="2649" y="1001"/>
                      </a:cubicBezTo>
                      <a:cubicBezTo>
                        <a:pt x="2610" y="912"/>
                        <a:pt x="2662" y="830"/>
                        <a:pt x="2665" y="695"/>
                      </a:cubicBezTo>
                      <a:cubicBezTo>
                        <a:pt x="2667" y="546"/>
                        <a:pt x="2589" y="394"/>
                        <a:pt x="2418" y="341"/>
                      </a:cubicBezTo>
                      <a:cubicBezTo>
                        <a:pt x="2343" y="317"/>
                        <a:pt x="2267" y="312"/>
                        <a:pt x="2195" y="316"/>
                      </a:cubicBezTo>
                      <a:cubicBezTo>
                        <a:pt x="2194" y="316"/>
                        <a:pt x="2194" y="316"/>
                        <a:pt x="2194" y="316"/>
                      </a:cubicBezTo>
                      <a:cubicBezTo>
                        <a:pt x="2001" y="123"/>
                        <a:pt x="1705" y="0"/>
                        <a:pt x="1373" y="0"/>
                      </a:cubicBezTo>
                      <a:cubicBezTo>
                        <a:pt x="1042" y="0"/>
                        <a:pt x="747" y="123"/>
                        <a:pt x="553" y="315"/>
                      </a:cubicBezTo>
                      <a:cubicBezTo>
                        <a:pt x="552" y="315"/>
                        <a:pt x="552" y="315"/>
                        <a:pt x="552" y="315"/>
                      </a:cubicBezTo>
                      <a:cubicBezTo>
                        <a:pt x="486" y="313"/>
                        <a:pt x="417" y="319"/>
                        <a:pt x="348" y="341"/>
                      </a:cubicBezTo>
                      <a:cubicBezTo>
                        <a:pt x="177" y="394"/>
                        <a:pt x="99" y="546"/>
                        <a:pt x="101" y="695"/>
                      </a:cubicBezTo>
                      <a:cubicBezTo>
                        <a:pt x="104" y="830"/>
                        <a:pt x="155" y="912"/>
                        <a:pt x="117" y="1001"/>
                      </a:cubicBezTo>
                      <a:cubicBezTo>
                        <a:pt x="80" y="1087"/>
                        <a:pt x="0" y="1101"/>
                        <a:pt x="0" y="1101"/>
                      </a:cubicBezTo>
                      <a:cubicBezTo>
                        <a:pt x="0" y="1101"/>
                        <a:pt x="80" y="1115"/>
                        <a:pt x="117" y="1201"/>
                      </a:cubicBezTo>
                      <a:cubicBezTo>
                        <a:pt x="155" y="1290"/>
                        <a:pt x="104" y="1373"/>
                        <a:pt x="101" y="1507"/>
                      </a:cubicBezTo>
                      <a:cubicBezTo>
                        <a:pt x="99" y="1656"/>
                        <a:pt x="177" y="1808"/>
                        <a:pt x="348" y="1861"/>
                      </a:cubicBezTo>
                      <a:cubicBezTo>
                        <a:pt x="401" y="1878"/>
                        <a:pt x="454" y="1885"/>
                        <a:pt x="506" y="1886"/>
                      </a:cubicBezTo>
                      <a:lnTo>
                        <a:pt x="506" y="1887"/>
                      </a:lnTo>
                      <a:close/>
                    </a:path>
                  </a:pathLst>
                </a:custGeom>
                <a:solidFill>
                  <a:srgbClr val="D6CB8B"/>
                </a:solidFill>
                <a:ln w="9525">
                  <a:noFill/>
                  <a:round/>
                  <a:headEnd/>
                  <a:tailEnd/>
                </a:ln>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sp>
              <p:nvSpPr>
                <p:cNvPr id="22" name="Freeform 6">
                  <a:extLst>
                    <a:ext uri="{FF2B5EF4-FFF2-40B4-BE49-F238E27FC236}">
                      <a16:creationId xmlns:a16="http://schemas.microsoft.com/office/drawing/2014/main" id="{4D1DC273-D2BB-4B93-A088-0E3ED1661F15}"/>
                    </a:ext>
                  </a:extLst>
                </p:cNvPr>
                <p:cNvSpPr>
                  <a:spLocks noChangeArrowheads="1"/>
                </p:cNvSpPr>
                <p:nvPr/>
              </p:nvSpPr>
              <p:spPr bwMode="auto">
                <a:xfrm>
                  <a:off x="158" y="61"/>
                  <a:ext cx="6224" cy="5205"/>
                </a:xfrm>
                <a:custGeom>
                  <a:avLst/>
                  <a:gdLst>
                    <a:gd name="T0" fmla="*/ 2824 w 2632"/>
                    <a:gd name="T1" fmla="*/ 1725 h 2200"/>
                    <a:gd name="T2" fmla="*/ 2786 w 2632"/>
                    <a:gd name="T3" fmla="*/ 1763 h 2200"/>
                    <a:gd name="T4" fmla="*/ 2717 w 2632"/>
                    <a:gd name="T5" fmla="*/ 1770 h 2200"/>
                    <a:gd name="T6" fmla="*/ 2708 w 2632"/>
                    <a:gd name="T7" fmla="*/ 1770 h 2200"/>
                    <a:gd name="T8" fmla="*/ 1615 w 2632"/>
                    <a:gd name="T9" fmla="*/ 1902 h 2200"/>
                    <a:gd name="T10" fmla="*/ 341 w 2632"/>
                    <a:gd name="T11" fmla="*/ 3712 h 2200"/>
                    <a:gd name="T12" fmla="*/ 341 w 2632"/>
                    <a:gd name="T13" fmla="*/ 3745 h 2200"/>
                    <a:gd name="T14" fmla="*/ 435 w 2632"/>
                    <a:gd name="T15" fmla="*/ 4495 h 2200"/>
                    <a:gd name="T16" fmla="*/ 508 w 2632"/>
                    <a:gd name="T17" fmla="*/ 5061 h 2200"/>
                    <a:gd name="T18" fmla="*/ 414 w 2632"/>
                    <a:gd name="T19" fmla="*/ 5520 h 2200"/>
                    <a:gd name="T20" fmla="*/ 0 w 2632"/>
                    <a:gd name="T21" fmla="*/ 6017 h 2200"/>
                    <a:gd name="T22" fmla="*/ 414 w 2632"/>
                    <a:gd name="T23" fmla="*/ 6516 h 2200"/>
                    <a:gd name="T24" fmla="*/ 508 w 2632"/>
                    <a:gd name="T25" fmla="*/ 6975 h 2200"/>
                    <a:gd name="T26" fmla="*/ 435 w 2632"/>
                    <a:gd name="T27" fmla="*/ 7545 h 2200"/>
                    <a:gd name="T28" fmla="*/ 341 w 2632"/>
                    <a:gd name="T29" fmla="*/ 8295 h 2200"/>
                    <a:gd name="T30" fmla="*/ 341 w 2632"/>
                    <a:gd name="T31" fmla="*/ 8328 h 2200"/>
                    <a:gd name="T32" fmla="*/ 1615 w 2632"/>
                    <a:gd name="T33" fmla="*/ 10131 h 2200"/>
                    <a:gd name="T34" fmla="*/ 2459 w 2632"/>
                    <a:gd name="T35" fmla="*/ 10266 h 2200"/>
                    <a:gd name="T36" fmla="*/ 2521 w 2632"/>
                    <a:gd name="T37" fmla="*/ 10266 h 2200"/>
                    <a:gd name="T38" fmla="*/ 2566 w 2632"/>
                    <a:gd name="T39" fmla="*/ 10315 h 2200"/>
                    <a:gd name="T40" fmla="*/ 7302 w 2632"/>
                    <a:gd name="T41" fmla="*/ 12315 h 2200"/>
                    <a:gd name="T42" fmla="*/ 12039 w 2632"/>
                    <a:gd name="T43" fmla="*/ 10322 h 2200"/>
                    <a:gd name="T44" fmla="*/ 12084 w 2632"/>
                    <a:gd name="T45" fmla="*/ 10270 h 2200"/>
                    <a:gd name="T46" fmla="*/ 12152 w 2632"/>
                    <a:gd name="T47" fmla="*/ 10270 h 2200"/>
                    <a:gd name="T48" fmla="*/ 13103 w 2632"/>
                    <a:gd name="T49" fmla="*/ 10131 h 2200"/>
                    <a:gd name="T50" fmla="*/ 14378 w 2632"/>
                    <a:gd name="T51" fmla="*/ 8328 h 2200"/>
                    <a:gd name="T52" fmla="*/ 14378 w 2632"/>
                    <a:gd name="T53" fmla="*/ 8295 h 2200"/>
                    <a:gd name="T54" fmla="*/ 14283 w 2632"/>
                    <a:gd name="T55" fmla="*/ 7545 h 2200"/>
                    <a:gd name="T56" fmla="*/ 14210 w 2632"/>
                    <a:gd name="T57" fmla="*/ 6975 h 2200"/>
                    <a:gd name="T58" fmla="*/ 14300 w 2632"/>
                    <a:gd name="T59" fmla="*/ 6516 h 2200"/>
                    <a:gd name="T60" fmla="*/ 14718 w 2632"/>
                    <a:gd name="T61" fmla="*/ 6017 h 2200"/>
                    <a:gd name="T62" fmla="*/ 14300 w 2632"/>
                    <a:gd name="T63" fmla="*/ 5520 h 2200"/>
                    <a:gd name="T64" fmla="*/ 14210 w 2632"/>
                    <a:gd name="T65" fmla="*/ 5061 h 2200"/>
                    <a:gd name="T66" fmla="*/ 14283 w 2632"/>
                    <a:gd name="T67" fmla="*/ 4495 h 2200"/>
                    <a:gd name="T68" fmla="*/ 14378 w 2632"/>
                    <a:gd name="T69" fmla="*/ 3745 h 2200"/>
                    <a:gd name="T70" fmla="*/ 14378 w 2632"/>
                    <a:gd name="T71" fmla="*/ 3712 h 2200"/>
                    <a:gd name="T72" fmla="*/ 13103 w 2632"/>
                    <a:gd name="T73" fmla="*/ 1902 h 2200"/>
                    <a:gd name="T74" fmla="*/ 11906 w 2632"/>
                    <a:gd name="T75" fmla="*/ 1774 h 2200"/>
                    <a:gd name="T76" fmla="*/ 11838 w 2632"/>
                    <a:gd name="T77" fmla="*/ 1774 h 2200"/>
                    <a:gd name="T78" fmla="*/ 11793 w 2632"/>
                    <a:gd name="T79" fmla="*/ 1729 h 2200"/>
                    <a:gd name="T80" fmla="*/ 7302 w 2632"/>
                    <a:gd name="T81" fmla="*/ 0 h 2200"/>
                    <a:gd name="T82" fmla="*/ 2824 w 2632"/>
                    <a:gd name="T83" fmla="*/ 1725 h 22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32"/>
                    <a:gd name="T127" fmla="*/ 0 h 2200"/>
                    <a:gd name="T128" fmla="*/ 2632 w 2632"/>
                    <a:gd name="T129" fmla="*/ 2200 h 220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32" h="2200">
                      <a:moveTo>
                        <a:pt x="505" y="308"/>
                      </a:moveTo>
                      <a:cubicBezTo>
                        <a:pt x="498" y="315"/>
                        <a:pt x="498" y="315"/>
                        <a:pt x="498" y="315"/>
                      </a:cubicBezTo>
                      <a:cubicBezTo>
                        <a:pt x="486" y="316"/>
                        <a:pt x="486" y="316"/>
                        <a:pt x="486" y="316"/>
                      </a:cubicBezTo>
                      <a:cubicBezTo>
                        <a:pt x="484" y="316"/>
                        <a:pt x="484" y="316"/>
                        <a:pt x="484" y="316"/>
                      </a:cubicBezTo>
                      <a:cubicBezTo>
                        <a:pt x="412" y="314"/>
                        <a:pt x="348" y="322"/>
                        <a:pt x="289" y="340"/>
                      </a:cubicBezTo>
                      <a:cubicBezTo>
                        <a:pt x="121" y="393"/>
                        <a:pt x="61" y="540"/>
                        <a:pt x="61" y="663"/>
                      </a:cubicBezTo>
                      <a:cubicBezTo>
                        <a:pt x="61" y="665"/>
                        <a:pt x="61" y="667"/>
                        <a:pt x="61" y="669"/>
                      </a:cubicBezTo>
                      <a:cubicBezTo>
                        <a:pt x="62" y="719"/>
                        <a:pt x="70" y="764"/>
                        <a:pt x="78" y="803"/>
                      </a:cubicBezTo>
                      <a:cubicBezTo>
                        <a:pt x="85" y="838"/>
                        <a:pt x="91" y="871"/>
                        <a:pt x="91" y="904"/>
                      </a:cubicBezTo>
                      <a:cubicBezTo>
                        <a:pt x="91" y="931"/>
                        <a:pt x="87" y="958"/>
                        <a:pt x="74" y="986"/>
                      </a:cubicBezTo>
                      <a:cubicBezTo>
                        <a:pt x="55" y="1030"/>
                        <a:pt x="26" y="1058"/>
                        <a:pt x="0" y="1075"/>
                      </a:cubicBezTo>
                      <a:cubicBezTo>
                        <a:pt x="26" y="1092"/>
                        <a:pt x="55" y="1120"/>
                        <a:pt x="74" y="1164"/>
                      </a:cubicBezTo>
                      <a:cubicBezTo>
                        <a:pt x="87" y="1192"/>
                        <a:pt x="91" y="1219"/>
                        <a:pt x="91" y="1246"/>
                      </a:cubicBezTo>
                      <a:cubicBezTo>
                        <a:pt x="91" y="1279"/>
                        <a:pt x="85" y="1312"/>
                        <a:pt x="78" y="1348"/>
                      </a:cubicBezTo>
                      <a:cubicBezTo>
                        <a:pt x="70" y="1387"/>
                        <a:pt x="62" y="1431"/>
                        <a:pt x="61" y="1482"/>
                      </a:cubicBezTo>
                      <a:cubicBezTo>
                        <a:pt x="61" y="1484"/>
                        <a:pt x="61" y="1486"/>
                        <a:pt x="61" y="1488"/>
                      </a:cubicBezTo>
                      <a:cubicBezTo>
                        <a:pt x="61" y="1610"/>
                        <a:pt x="121" y="1757"/>
                        <a:pt x="289" y="1810"/>
                      </a:cubicBezTo>
                      <a:cubicBezTo>
                        <a:pt x="334" y="1824"/>
                        <a:pt x="384" y="1832"/>
                        <a:pt x="440" y="1834"/>
                      </a:cubicBezTo>
                      <a:cubicBezTo>
                        <a:pt x="451" y="1834"/>
                        <a:pt x="451" y="1834"/>
                        <a:pt x="451" y="1834"/>
                      </a:cubicBezTo>
                      <a:cubicBezTo>
                        <a:pt x="459" y="1843"/>
                        <a:pt x="459" y="1843"/>
                        <a:pt x="459" y="1843"/>
                      </a:cubicBezTo>
                      <a:cubicBezTo>
                        <a:pt x="652" y="2066"/>
                        <a:pt x="968" y="2200"/>
                        <a:pt x="1306" y="2200"/>
                      </a:cubicBezTo>
                      <a:cubicBezTo>
                        <a:pt x="1644" y="2200"/>
                        <a:pt x="1960" y="2067"/>
                        <a:pt x="2153" y="1844"/>
                      </a:cubicBezTo>
                      <a:cubicBezTo>
                        <a:pt x="2161" y="1835"/>
                        <a:pt x="2161" y="1835"/>
                        <a:pt x="2161" y="1835"/>
                      </a:cubicBezTo>
                      <a:cubicBezTo>
                        <a:pt x="2173" y="1835"/>
                        <a:pt x="2173" y="1835"/>
                        <a:pt x="2173" y="1835"/>
                      </a:cubicBezTo>
                      <a:cubicBezTo>
                        <a:pt x="2235" y="1834"/>
                        <a:pt x="2290" y="1826"/>
                        <a:pt x="2343" y="1810"/>
                      </a:cubicBezTo>
                      <a:cubicBezTo>
                        <a:pt x="2511" y="1757"/>
                        <a:pt x="2571" y="1610"/>
                        <a:pt x="2571" y="1488"/>
                      </a:cubicBezTo>
                      <a:cubicBezTo>
                        <a:pt x="2571" y="1486"/>
                        <a:pt x="2571" y="1484"/>
                        <a:pt x="2571" y="1482"/>
                      </a:cubicBezTo>
                      <a:cubicBezTo>
                        <a:pt x="2570" y="1431"/>
                        <a:pt x="2562" y="1387"/>
                        <a:pt x="2554" y="1348"/>
                      </a:cubicBezTo>
                      <a:cubicBezTo>
                        <a:pt x="2547" y="1312"/>
                        <a:pt x="2541" y="1279"/>
                        <a:pt x="2541" y="1246"/>
                      </a:cubicBezTo>
                      <a:cubicBezTo>
                        <a:pt x="2541" y="1219"/>
                        <a:pt x="2545" y="1192"/>
                        <a:pt x="2557" y="1164"/>
                      </a:cubicBezTo>
                      <a:cubicBezTo>
                        <a:pt x="2577" y="1120"/>
                        <a:pt x="2606" y="1092"/>
                        <a:pt x="2632" y="1075"/>
                      </a:cubicBezTo>
                      <a:cubicBezTo>
                        <a:pt x="2606" y="1058"/>
                        <a:pt x="2577" y="1030"/>
                        <a:pt x="2557" y="986"/>
                      </a:cubicBezTo>
                      <a:cubicBezTo>
                        <a:pt x="2545" y="958"/>
                        <a:pt x="2541" y="931"/>
                        <a:pt x="2541" y="904"/>
                      </a:cubicBezTo>
                      <a:cubicBezTo>
                        <a:pt x="2541" y="871"/>
                        <a:pt x="2547" y="838"/>
                        <a:pt x="2554" y="803"/>
                      </a:cubicBezTo>
                      <a:cubicBezTo>
                        <a:pt x="2562" y="764"/>
                        <a:pt x="2570" y="719"/>
                        <a:pt x="2571" y="669"/>
                      </a:cubicBezTo>
                      <a:cubicBezTo>
                        <a:pt x="2571" y="667"/>
                        <a:pt x="2571" y="665"/>
                        <a:pt x="2571" y="663"/>
                      </a:cubicBezTo>
                      <a:cubicBezTo>
                        <a:pt x="2571" y="540"/>
                        <a:pt x="2511" y="393"/>
                        <a:pt x="2343" y="340"/>
                      </a:cubicBezTo>
                      <a:cubicBezTo>
                        <a:pt x="2279" y="320"/>
                        <a:pt x="2209" y="312"/>
                        <a:pt x="2129" y="317"/>
                      </a:cubicBezTo>
                      <a:cubicBezTo>
                        <a:pt x="2117" y="317"/>
                        <a:pt x="2117" y="317"/>
                        <a:pt x="2117" y="317"/>
                      </a:cubicBezTo>
                      <a:cubicBezTo>
                        <a:pt x="2109" y="309"/>
                        <a:pt x="2109" y="309"/>
                        <a:pt x="2109" y="309"/>
                      </a:cubicBezTo>
                      <a:cubicBezTo>
                        <a:pt x="1912" y="113"/>
                        <a:pt x="1619" y="0"/>
                        <a:pt x="1306" y="0"/>
                      </a:cubicBezTo>
                      <a:cubicBezTo>
                        <a:pt x="994" y="0"/>
                        <a:pt x="702" y="112"/>
                        <a:pt x="505" y="308"/>
                      </a:cubicBezTo>
                      <a:close/>
                    </a:path>
                  </a:pathLst>
                </a:custGeom>
                <a:solidFill>
                  <a:srgbClr val="F8F2DA"/>
                </a:solidFill>
                <a:ln w="9525">
                  <a:noFill/>
                  <a:round/>
                  <a:headEnd/>
                  <a:tailEnd/>
                </a:ln>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sp>
              <p:nvSpPr>
                <p:cNvPr id="23" name="Freeform 7">
                  <a:extLst>
                    <a:ext uri="{FF2B5EF4-FFF2-40B4-BE49-F238E27FC236}">
                      <a16:creationId xmlns:a16="http://schemas.microsoft.com/office/drawing/2014/main" id="{F59B1C16-EFBB-4301-AB69-A81F1999674D}"/>
                    </a:ext>
                  </a:extLst>
                </p:cNvPr>
                <p:cNvSpPr>
                  <a:spLocks noChangeArrowheads="1"/>
                </p:cNvSpPr>
                <p:nvPr/>
              </p:nvSpPr>
              <p:spPr bwMode="auto">
                <a:xfrm>
                  <a:off x="213" y="92"/>
                  <a:ext cx="6111" cy="5144"/>
                </a:xfrm>
                <a:custGeom>
                  <a:avLst/>
                  <a:gdLst>
                    <a:gd name="T0" fmla="*/ 2741 w 2586"/>
                    <a:gd name="T1" fmla="*/ 1704 h 2173"/>
                    <a:gd name="T2" fmla="*/ 2687 w 2586"/>
                    <a:gd name="T3" fmla="*/ 1759 h 2173"/>
                    <a:gd name="T4" fmla="*/ 2585 w 2586"/>
                    <a:gd name="T5" fmla="*/ 1766 h 2173"/>
                    <a:gd name="T6" fmla="*/ 2573 w 2586"/>
                    <a:gd name="T7" fmla="*/ 1766 h 2173"/>
                    <a:gd name="T8" fmla="*/ 1508 w 2586"/>
                    <a:gd name="T9" fmla="*/ 1899 h 2173"/>
                    <a:gd name="T10" fmla="*/ 286 w 2586"/>
                    <a:gd name="T11" fmla="*/ 3636 h 2173"/>
                    <a:gd name="T12" fmla="*/ 286 w 2586"/>
                    <a:gd name="T13" fmla="*/ 3664 h 2173"/>
                    <a:gd name="T14" fmla="*/ 380 w 2586"/>
                    <a:gd name="T15" fmla="*/ 4405 h 2173"/>
                    <a:gd name="T16" fmla="*/ 451 w 2586"/>
                    <a:gd name="T17" fmla="*/ 4988 h 2173"/>
                    <a:gd name="T18" fmla="*/ 357 w 2586"/>
                    <a:gd name="T19" fmla="*/ 5475 h 2173"/>
                    <a:gd name="T20" fmla="*/ 0 w 2586"/>
                    <a:gd name="T21" fmla="*/ 5946 h 2173"/>
                    <a:gd name="T22" fmla="*/ 357 w 2586"/>
                    <a:gd name="T23" fmla="*/ 6415 h 2173"/>
                    <a:gd name="T24" fmla="*/ 451 w 2586"/>
                    <a:gd name="T25" fmla="*/ 6903 h 2173"/>
                    <a:gd name="T26" fmla="*/ 380 w 2586"/>
                    <a:gd name="T27" fmla="*/ 7488 h 2173"/>
                    <a:gd name="T28" fmla="*/ 286 w 2586"/>
                    <a:gd name="T29" fmla="*/ 8226 h 2173"/>
                    <a:gd name="T30" fmla="*/ 286 w 2586"/>
                    <a:gd name="T31" fmla="*/ 8259 h 2173"/>
                    <a:gd name="T32" fmla="*/ 1508 w 2586"/>
                    <a:gd name="T33" fmla="*/ 9992 h 2173"/>
                    <a:gd name="T34" fmla="*/ 2328 w 2586"/>
                    <a:gd name="T35" fmla="*/ 10120 h 2173"/>
                    <a:gd name="T36" fmla="*/ 2425 w 2586"/>
                    <a:gd name="T37" fmla="*/ 10127 h 2173"/>
                    <a:gd name="T38" fmla="*/ 2491 w 2586"/>
                    <a:gd name="T39" fmla="*/ 10198 h 2173"/>
                    <a:gd name="T40" fmla="*/ 7165 w 2586"/>
                    <a:gd name="T41" fmla="*/ 12177 h 2173"/>
                    <a:gd name="T42" fmla="*/ 11839 w 2586"/>
                    <a:gd name="T43" fmla="*/ 10205 h 2173"/>
                    <a:gd name="T44" fmla="*/ 11905 w 2586"/>
                    <a:gd name="T45" fmla="*/ 10127 h 2173"/>
                    <a:gd name="T46" fmla="*/ 12007 w 2586"/>
                    <a:gd name="T47" fmla="*/ 10127 h 2173"/>
                    <a:gd name="T48" fmla="*/ 12933 w 2586"/>
                    <a:gd name="T49" fmla="*/ 9992 h 2173"/>
                    <a:gd name="T50" fmla="*/ 14155 w 2586"/>
                    <a:gd name="T51" fmla="*/ 8259 h 2173"/>
                    <a:gd name="T52" fmla="*/ 14155 w 2586"/>
                    <a:gd name="T53" fmla="*/ 8226 h 2173"/>
                    <a:gd name="T54" fmla="*/ 14060 w 2586"/>
                    <a:gd name="T55" fmla="*/ 7488 h 2173"/>
                    <a:gd name="T56" fmla="*/ 13990 w 2586"/>
                    <a:gd name="T57" fmla="*/ 6903 h 2173"/>
                    <a:gd name="T58" fmla="*/ 14084 w 2586"/>
                    <a:gd name="T59" fmla="*/ 6415 h 2173"/>
                    <a:gd name="T60" fmla="*/ 14441 w 2586"/>
                    <a:gd name="T61" fmla="*/ 5946 h 2173"/>
                    <a:gd name="T62" fmla="*/ 14084 w 2586"/>
                    <a:gd name="T63" fmla="*/ 5475 h 2173"/>
                    <a:gd name="T64" fmla="*/ 13990 w 2586"/>
                    <a:gd name="T65" fmla="*/ 4988 h 2173"/>
                    <a:gd name="T66" fmla="*/ 14060 w 2586"/>
                    <a:gd name="T67" fmla="*/ 4405 h 2173"/>
                    <a:gd name="T68" fmla="*/ 14155 w 2586"/>
                    <a:gd name="T69" fmla="*/ 3664 h 2173"/>
                    <a:gd name="T70" fmla="*/ 14155 w 2586"/>
                    <a:gd name="T71" fmla="*/ 3636 h 2173"/>
                    <a:gd name="T72" fmla="*/ 12933 w 2586"/>
                    <a:gd name="T73" fmla="*/ 1899 h 2173"/>
                    <a:gd name="T74" fmla="*/ 11766 w 2586"/>
                    <a:gd name="T75" fmla="*/ 1771 h 2173"/>
                    <a:gd name="T76" fmla="*/ 11667 w 2586"/>
                    <a:gd name="T77" fmla="*/ 1775 h 2173"/>
                    <a:gd name="T78" fmla="*/ 11593 w 2586"/>
                    <a:gd name="T79" fmla="*/ 1709 h 2173"/>
                    <a:gd name="T80" fmla="*/ 7165 w 2586"/>
                    <a:gd name="T81" fmla="*/ 0 h 2173"/>
                    <a:gd name="T82" fmla="*/ 2741 w 2586"/>
                    <a:gd name="T83" fmla="*/ 1704 h 2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586"/>
                    <a:gd name="T127" fmla="*/ 0 h 2173"/>
                    <a:gd name="T128" fmla="*/ 2586 w 2586"/>
                    <a:gd name="T129" fmla="*/ 2173 h 217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586" h="2173">
                      <a:moveTo>
                        <a:pt x="491" y="304"/>
                      </a:moveTo>
                      <a:cubicBezTo>
                        <a:pt x="481" y="314"/>
                        <a:pt x="481" y="314"/>
                        <a:pt x="481" y="314"/>
                      </a:cubicBezTo>
                      <a:cubicBezTo>
                        <a:pt x="463" y="315"/>
                        <a:pt x="463" y="315"/>
                        <a:pt x="463" y="315"/>
                      </a:cubicBezTo>
                      <a:cubicBezTo>
                        <a:pt x="461" y="315"/>
                        <a:pt x="461" y="315"/>
                        <a:pt x="461" y="315"/>
                      </a:cubicBezTo>
                      <a:cubicBezTo>
                        <a:pt x="390" y="313"/>
                        <a:pt x="328" y="321"/>
                        <a:pt x="270" y="339"/>
                      </a:cubicBezTo>
                      <a:cubicBezTo>
                        <a:pt x="109" y="389"/>
                        <a:pt x="51" y="532"/>
                        <a:pt x="51" y="649"/>
                      </a:cubicBezTo>
                      <a:cubicBezTo>
                        <a:pt x="51" y="654"/>
                        <a:pt x="51" y="654"/>
                        <a:pt x="51" y="654"/>
                      </a:cubicBezTo>
                      <a:cubicBezTo>
                        <a:pt x="52" y="704"/>
                        <a:pt x="61" y="748"/>
                        <a:pt x="68" y="786"/>
                      </a:cubicBezTo>
                      <a:cubicBezTo>
                        <a:pt x="75" y="822"/>
                        <a:pt x="81" y="856"/>
                        <a:pt x="81" y="890"/>
                      </a:cubicBezTo>
                      <a:cubicBezTo>
                        <a:pt x="81" y="921"/>
                        <a:pt x="75" y="950"/>
                        <a:pt x="64" y="977"/>
                      </a:cubicBezTo>
                      <a:cubicBezTo>
                        <a:pt x="49" y="1011"/>
                        <a:pt x="27" y="1039"/>
                        <a:pt x="0" y="1061"/>
                      </a:cubicBezTo>
                      <a:cubicBezTo>
                        <a:pt x="27" y="1083"/>
                        <a:pt x="49" y="1111"/>
                        <a:pt x="64" y="1145"/>
                      </a:cubicBezTo>
                      <a:cubicBezTo>
                        <a:pt x="75" y="1172"/>
                        <a:pt x="81" y="1201"/>
                        <a:pt x="81" y="1232"/>
                      </a:cubicBezTo>
                      <a:cubicBezTo>
                        <a:pt x="81" y="1266"/>
                        <a:pt x="75" y="1300"/>
                        <a:pt x="68" y="1336"/>
                      </a:cubicBezTo>
                      <a:cubicBezTo>
                        <a:pt x="61" y="1375"/>
                        <a:pt x="52" y="1418"/>
                        <a:pt x="51" y="1468"/>
                      </a:cubicBezTo>
                      <a:cubicBezTo>
                        <a:pt x="51" y="1474"/>
                        <a:pt x="51" y="1474"/>
                        <a:pt x="51" y="1474"/>
                      </a:cubicBezTo>
                      <a:cubicBezTo>
                        <a:pt x="51" y="1590"/>
                        <a:pt x="109" y="1733"/>
                        <a:pt x="270" y="1783"/>
                      </a:cubicBezTo>
                      <a:cubicBezTo>
                        <a:pt x="314" y="1797"/>
                        <a:pt x="362" y="1805"/>
                        <a:pt x="417" y="1806"/>
                      </a:cubicBezTo>
                      <a:cubicBezTo>
                        <a:pt x="434" y="1807"/>
                        <a:pt x="434" y="1807"/>
                        <a:pt x="434" y="1807"/>
                      </a:cubicBezTo>
                      <a:cubicBezTo>
                        <a:pt x="446" y="1820"/>
                        <a:pt x="446" y="1820"/>
                        <a:pt x="446" y="1820"/>
                      </a:cubicBezTo>
                      <a:cubicBezTo>
                        <a:pt x="636" y="2041"/>
                        <a:pt x="949" y="2173"/>
                        <a:pt x="1283" y="2173"/>
                      </a:cubicBezTo>
                      <a:cubicBezTo>
                        <a:pt x="1617" y="2173"/>
                        <a:pt x="1930" y="2041"/>
                        <a:pt x="2120" y="1821"/>
                      </a:cubicBezTo>
                      <a:cubicBezTo>
                        <a:pt x="2132" y="1807"/>
                        <a:pt x="2132" y="1807"/>
                        <a:pt x="2132" y="1807"/>
                      </a:cubicBezTo>
                      <a:cubicBezTo>
                        <a:pt x="2150" y="1807"/>
                        <a:pt x="2150" y="1807"/>
                        <a:pt x="2150" y="1807"/>
                      </a:cubicBezTo>
                      <a:cubicBezTo>
                        <a:pt x="2210" y="1807"/>
                        <a:pt x="2265" y="1799"/>
                        <a:pt x="2316" y="1783"/>
                      </a:cubicBezTo>
                      <a:cubicBezTo>
                        <a:pt x="2477" y="1733"/>
                        <a:pt x="2535" y="1590"/>
                        <a:pt x="2535" y="1474"/>
                      </a:cubicBezTo>
                      <a:cubicBezTo>
                        <a:pt x="2535" y="1468"/>
                        <a:pt x="2535" y="1468"/>
                        <a:pt x="2535" y="1468"/>
                      </a:cubicBezTo>
                      <a:cubicBezTo>
                        <a:pt x="2534" y="1418"/>
                        <a:pt x="2525" y="1375"/>
                        <a:pt x="2518" y="1336"/>
                      </a:cubicBezTo>
                      <a:cubicBezTo>
                        <a:pt x="2511" y="1300"/>
                        <a:pt x="2505" y="1266"/>
                        <a:pt x="2505" y="1232"/>
                      </a:cubicBezTo>
                      <a:cubicBezTo>
                        <a:pt x="2505" y="1201"/>
                        <a:pt x="2510" y="1172"/>
                        <a:pt x="2522" y="1145"/>
                      </a:cubicBezTo>
                      <a:cubicBezTo>
                        <a:pt x="2537" y="1111"/>
                        <a:pt x="2558" y="1083"/>
                        <a:pt x="2586" y="1061"/>
                      </a:cubicBezTo>
                      <a:cubicBezTo>
                        <a:pt x="2558" y="1039"/>
                        <a:pt x="2537" y="1011"/>
                        <a:pt x="2522" y="977"/>
                      </a:cubicBezTo>
                      <a:cubicBezTo>
                        <a:pt x="2510" y="950"/>
                        <a:pt x="2505" y="921"/>
                        <a:pt x="2505" y="890"/>
                      </a:cubicBezTo>
                      <a:cubicBezTo>
                        <a:pt x="2505" y="856"/>
                        <a:pt x="2511" y="822"/>
                        <a:pt x="2518" y="786"/>
                      </a:cubicBezTo>
                      <a:cubicBezTo>
                        <a:pt x="2525" y="748"/>
                        <a:pt x="2534" y="704"/>
                        <a:pt x="2535" y="654"/>
                      </a:cubicBezTo>
                      <a:cubicBezTo>
                        <a:pt x="2535" y="649"/>
                        <a:pt x="2535" y="649"/>
                        <a:pt x="2535" y="649"/>
                      </a:cubicBezTo>
                      <a:cubicBezTo>
                        <a:pt x="2535" y="532"/>
                        <a:pt x="2477" y="389"/>
                        <a:pt x="2316" y="339"/>
                      </a:cubicBezTo>
                      <a:cubicBezTo>
                        <a:pt x="2253" y="319"/>
                        <a:pt x="2185" y="312"/>
                        <a:pt x="2107" y="316"/>
                      </a:cubicBezTo>
                      <a:cubicBezTo>
                        <a:pt x="2089" y="317"/>
                        <a:pt x="2089" y="317"/>
                        <a:pt x="2089" y="317"/>
                      </a:cubicBezTo>
                      <a:cubicBezTo>
                        <a:pt x="2076" y="305"/>
                        <a:pt x="2076" y="305"/>
                        <a:pt x="2076" y="305"/>
                      </a:cubicBezTo>
                      <a:cubicBezTo>
                        <a:pt x="1882" y="111"/>
                        <a:pt x="1593" y="0"/>
                        <a:pt x="1283" y="0"/>
                      </a:cubicBezTo>
                      <a:cubicBezTo>
                        <a:pt x="974" y="0"/>
                        <a:pt x="686" y="110"/>
                        <a:pt x="491" y="304"/>
                      </a:cubicBezTo>
                      <a:close/>
                    </a:path>
                  </a:pathLst>
                </a:custGeom>
                <a:solidFill>
                  <a:srgbClr val="D6CB8B"/>
                </a:solidFill>
                <a:ln w="9525">
                  <a:noFill/>
                  <a:round/>
                  <a:headEnd/>
                  <a:tailEnd/>
                </a:ln>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grpSp>
          <p:sp>
            <p:nvSpPr>
              <p:cNvPr id="20" name="文本框 91">
                <a:extLst>
                  <a:ext uri="{FF2B5EF4-FFF2-40B4-BE49-F238E27FC236}">
                    <a16:creationId xmlns:a16="http://schemas.microsoft.com/office/drawing/2014/main" id="{58C2C8F4-6357-4135-B9F4-2F5CAD7B5A24}"/>
                  </a:ext>
                </a:extLst>
              </p:cNvPr>
              <p:cNvSpPr txBox="1">
                <a:spLocks noChangeArrowheads="1"/>
              </p:cNvSpPr>
              <p:nvPr/>
            </p:nvSpPr>
            <p:spPr bwMode="auto">
              <a:xfrm>
                <a:off x="406956" y="773440"/>
                <a:ext cx="1991454" cy="831011"/>
              </a:xfrm>
              <a:prstGeom prst="rect">
                <a:avLst/>
              </a:prstGeom>
              <a:noFill/>
              <a:ln w="9525">
                <a:noFill/>
                <a:miter lim="800000"/>
                <a:headEnd/>
                <a:tailEnd/>
              </a:ln>
            </p:spPr>
            <p:txBody>
              <a:bodyPr wrap="none">
                <a:spAutoFit/>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buFont typeface="Arial" pitchFamily="34" charset="0"/>
                  <a:buNone/>
                </a:pPr>
                <a:r>
                  <a:rPr lang="en-SG" altLang="zh-CN" sz="4800" dirty="0" err="1">
                    <a:solidFill>
                      <a:srgbClr val="2C2710"/>
                    </a:solidFill>
                    <a:latin typeface="#9Slide03 Arima Madurai Black" panose="00000A00000000000000" pitchFamily="2" charset="0"/>
                    <a:ea typeface="微软雅黑" pitchFamily="34" charset="-122"/>
                    <a:cs typeface="#9Slide03 Arima Madurai Black" panose="00000A00000000000000" pitchFamily="2" charset="0"/>
                  </a:rPr>
                  <a:t>Cách</a:t>
                </a:r>
                <a:r>
                  <a:rPr lang="en-SG" altLang="zh-CN" sz="4800" dirty="0">
                    <a:solidFill>
                      <a:srgbClr val="2C2710"/>
                    </a:solidFill>
                    <a:latin typeface="#9Slide03 Arima Madurai Black" panose="00000A00000000000000" pitchFamily="2" charset="0"/>
                    <a:ea typeface="微软雅黑" pitchFamily="34" charset="-122"/>
                    <a:cs typeface="#9Slide03 Arima Madurai Black" panose="00000A00000000000000" pitchFamily="2" charset="0"/>
                  </a:rPr>
                  <a:t> 1</a:t>
                </a:r>
                <a:endParaRPr lang="zh-CN" altLang="en-US" sz="4800" dirty="0">
                  <a:solidFill>
                    <a:srgbClr val="2C2710"/>
                  </a:solidFill>
                  <a:latin typeface="#9Slide03 Arima Madurai Black" panose="00000A00000000000000" pitchFamily="2" charset="0"/>
                  <a:ea typeface="微软雅黑" pitchFamily="34" charset="-122"/>
                  <a:cs typeface="#9Slide03 Arima Madurai Black" panose="00000A00000000000000" pitchFamily="2" charset="0"/>
                </a:endParaRPr>
              </a:p>
            </p:txBody>
          </p:sp>
        </p:grpSp>
      </p:grpSp>
      <p:grpSp>
        <p:nvGrpSpPr>
          <p:cNvPr id="29" name="组合 126">
            <a:extLst>
              <a:ext uri="{FF2B5EF4-FFF2-40B4-BE49-F238E27FC236}">
                <a16:creationId xmlns:a16="http://schemas.microsoft.com/office/drawing/2014/main" id="{35D0885D-4E48-4FE9-931F-4732FE4C3409}"/>
              </a:ext>
            </a:extLst>
          </p:cNvPr>
          <p:cNvGrpSpPr>
            <a:grpSpLocks/>
          </p:cNvGrpSpPr>
          <p:nvPr/>
        </p:nvGrpSpPr>
        <p:grpSpPr bwMode="auto">
          <a:xfrm>
            <a:off x="7610274" y="612849"/>
            <a:ext cx="3138603" cy="2271258"/>
            <a:chOff x="0" y="0"/>
            <a:chExt cx="3697664" cy="2670220"/>
          </a:xfrm>
        </p:grpSpPr>
        <p:grpSp>
          <p:nvGrpSpPr>
            <p:cNvPr id="30" name="组合 93">
              <a:extLst>
                <a:ext uri="{FF2B5EF4-FFF2-40B4-BE49-F238E27FC236}">
                  <a16:creationId xmlns:a16="http://schemas.microsoft.com/office/drawing/2014/main" id="{2496395E-475E-4AE3-A0A7-52F5ACF9BAF4}"/>
                </a:ext>
              </a:extLst>
            </p:cNvPr>
            <p:cNvGrpSpPr>
              <a:grpSpLocks noChangeAspect="1"/>
            </p:cNvGrpSpPr>
            <p:nvPr/>
          </p:nvGrpSpPr>
          <p:grpSpPr bwMode="auto">
            <a:xfrm>
              <a:off x="0" y="0"/>
              <a:ext cx="3697664" cy="2670220"/>
              <a:chOff x="0" y="0"/>
              <a:chExt cx="3697664" cy="2670220"/>
            </a:xfrm>
          </p:grpSpPr>
          <p:grpSp>
            <p:nvGrpSpPr>
              <p:cNvPr id="37" name="组合 89">
                <a:extLst>
                  <a:ext uri="{FF2B5EF4-FFF2-40B4-BE49-F238E27FC236}">
                    <a16:creationId xmlns:a16="http://schemas.microsoft.com/office/drawing/2014/main" id="{052CBAB1-1BED-4A24-BFC0-54FDB10ED7D4}"/>
                  </a:ext>
                </a:extLst>
              </p:cNvPr>
              <p:cNvGrpSpPr>
                <a:grpSpLocks noChangeAspect="1"/>
              </p:cNvGrpSpPr>
              <p:nvPr/>
            </p:nvGrpSpPr>
            <p:grpSpPr bwMode="auto">
              <a:xfrm>
                <a:off x="0" y="0"/>
                <a:ext cx="3697664" cy="2670220"/>
                <a:chOff x="0" y="0"/>
                <a:chExt cx="3697664" cy="2670220"/>
              </a:xfrm>
            </p:grpSpPr>
            <p:pic>
              <p:nvPicPr>
                <p:cNvPr id="39" name="图片 82">
                  <a:extLst>
                    <a:ext uri="{FF2B5EF4-FFF2-40B4-BE49-F238E27FC236}">
                      <a16:creationId xmlns:a16="http://schemas.microsoft.com/office/drawing/2014/main" id="{34A37EC1-E59F-45F9-B739-1B197CB2CE6C}"/>
                    </a:ext>
                  </a:extLst>
                </p:cNvPr>
                <p:cNvPicPr>
                  <a:picLocks noChangeAspect="1" noChangeArrowheads="1"/>
                </p:cNvPicPr>
                <p:nvPr/>
              </p:nvPicPr>
              <p:blipFill>
                <a:blip r:embed="rId3"/>
                <a:srcRect r="28670"/>
                <a:stretch>
                  <a:fillRect/>
                </a:stretch>
              </p:blipFill>
              <p:spPr bwMode="auto">
                <a:xfrm rot="-2575364">
                  <a:off x="0" y="200561"/>
                  <a:ext cx="2067638" cy="2058960"/>
                </a:xfrm>
                <a:prstGeom prst="rect">
                  <a:avLst/>
                </a:prstGeom>
                <a:noFill/>
                <a:ln w="9525">
                  <a:noFill/>
                  <a:miter lim="800000"/>
                  <a:headEnd/>
                  <a:tailEnd/>
                </a:ln>
              </p:spPr>
            </p:pic>
            <p:pic>
              <p:nvPicPr>
                <p:cNvPr id="40" name="图片 79">
                  <a:extLst>
                    <a:ext uri="{FF2B5EF4-FFF2-40B4-BE49-F238E27FC236}">
                      <a16:creationId xmlns:a16="http://schemas.microsoft.com/office/drawing/2014/main" id="{23A63717-54CF-4DEA-A818-E06FE535F685}"/>
                    </a:ext>
                  </a:extLst>
                </p:cNvPr>
                <p:cNvPicPr>
                  <a:picLocks noChangeAspect="1" noChangeArrowheads="1"/>
                </p:cNvPicPr>
                <p:nvPr/>
              </p:nvPicPr>
              <p:blipFill>
                <a:blip r:embed="rId4"/>
                <a:srcRect b="-464"/>
                <a:stretch>
                  <a:fillRect/>
                </a:stretch>
              </p:blipFill>
              <p:spPr bwMode="auto">
                <a:xfrm rot="154720" flipH="1">
                  <a:off x="2048959" y="0"/>
                  <a:ext cx="1396641" cy="1126347"/>
                </a:xfrm>
                <a:prstGeom prst="rect">
                  <a:avLst/>
                </a:prstGeom>
                <a:noFill/>
                <a:ln w="9525">
                  <a:noFill/>
                  <a:miter lim="800000"/>
                  <a:headEnd/>
                  <a:tailEnd/>
                </a:ln>
              </p:spPr>
            </p:pic>
            <p:pic>
              <p:nvPicPr>
                <p:cNvPr id="41" name="图片 59">
                  <a:extLst>
                    <a:ext uri="{FF2B5EF4-FFF2-40B4-BE49-F238E27FC236}">
                      <a16:creationId xmlns:a16="http://schemas.microsoft.com/office/drawing/2014/main" id="{76B49385-FA74-4C6C-8289-C4F297989547}"/>
                    </a:ext>
                  </a:extLst>
                </p:cNvPr>
                <p:cNvPicPr>
                  <a:picLocks noChangeAspect="1" noChangeArrowheads="1"/>
                </p:cNvPicPr>
                <p:nvPr/>
              </p:nvPicPr>
              <p:blipFill>
                <a:blip r:embed="rId3"/>
                <a:srcRect r="28670"/>
                <a:stretch>
                  <a:fillRect/>
                </a:stretch>
              </p:blipFill>
              <p:spPr bwMode="auto">
                <a:xfrm rot="4178925" flipH="1">
                  <a:off x="1634365" y="606921"/>
                  <a:ext cx="2067638" cy="2058960"/>
                </a:xfrm>
                <a:prstGeom prst="rect">
                  <a:avLst/>
                </a:prstGeom>
                <a:noFill/>
                <a:ln w="9525">
                  <a:noFill/>
                  <a:miter lim="800000"/>
                  <a:headEnd/>
                  <a:tailEnd/>
                </a:ln>
              </p:spPr>
            </p:pic>
          </p:grpSp>
          <p:pic>
            <p:nvPicPr>
              <p:cNvPr id="38" name="图片 81">
                <a:extLst>
                  <a:ext uri="{FF2B5EF4-FFF2-40B4-BE49-F238E27FC236}">
                    <a16:creationId xmlns:a16="http://schemas.microsoft.com/office/drawing/2014/main" id="{9CAB4560-4110-433D-9883-54C623969C99}"/>
                  </a:ext>
                </a:extLst>
              </p:cNvPr>
              <p:cNvPicPr>
                <a:picLocks noChangeAspect="1" noChangeArrowheads="1"/>
              </p:cNvPicPr>
              <p:nvPr/>
            </p:nvPicPr>
            <p:blipFill>
              <a:blip r:embed="rId4"/>
              <a:srcRect b="-464"/>
              <a:stretch>
                <a:fillRect/>
              </a:stretch>
            </p:blipFill>
            <p:spPr bwMode="auto">
              <a:xfrm rot="19170724" flipH="1">
                <a:off x="443911" y="1259919"/>
                <a:ext cx="1135956" cy="916113"/>
              </a:xfrm>
              <a:prstGeom prst="rect">
                <a:avLst/>
              </a:prstGeom>
              <a:noFill/>
              <a:ln w="9525">
                <a:noFill/>
                <a:miter lim="800000"/>
                <a:headEnd/>
                <a:tailEnd/>
              </a:ln>
            </p:spPr>
          </p:pic>
        </p:grpSp>
        <p:grpSp>
          <p:nvGrpSpPr>
            <p:cNvPr id="31" name="组合 120">
              <a:extLst>
                <a:ext uri="{FF2B5EF4-FFF2-40B4-BE49-F238E27FC236}">
                  <a16:creationId xmlns:a16="http://schemas.microsoft.com/office/drawing/2014/main" id="{CD819E05-2E51-49E4-82C5-E2147B121E1B}"/>
                </a:ext>
              </a:extLst>
            </p:cNvPr>
            <p:cNvGrpSpPr>
              <a:grpSpLocks/>
            </p:cNvGrpSpPr>
            <p:nvPr/>
          </p:nvGrpSpPr>
          <p:grpSpPr bwMode="auto">
            <a:xfrm>
              <a:off x="599983" y="298598"/>
              <a:ext cx="2781577" cy="2268755"/>
              <a:chOff x="0" y="-426"/>
              <a:chExt cx="2781577" cy="2268755"/>
            </a:xfrm>
          </p:grpSpPr>
          <p:grpSp>
            <p:nvGrpSpPr>
              <p:cNvPr id="32" name="Group 31">
                <a:extLst>
                  <a:ext uri="{FF2B5EF4-FFF2-40B4-BE49-F238E27FC236}">
                    <a16:creationId xmlns:a16="http://schemas.microsoft.com/office/drawing/2014/main" id="{6CFDC2E5-878F-48AD-AE1A-778CB6CFCB67}"/>
                  </a:ext>
                </a:extLst>
              </p:cNvPr>
              <p:cNvGrpSpPr>
                <a:grpSpLocks/>
              </p:cNvGrpSpPr>
              <p:nvPr/>
            </p:nvGrpSpPr>
            <p:grpSpPr bwMode="auto">
              <a:xfrm>
                <a:off x="0" y="-426"/>
                <a:ext cx="2781577" cy="2268755"/>
                <a:chOff x="0" y="-1"/>
                <a:chExt cx="6536" cy="5331"/>
              </a:xfrm>
            </p:grpSpPr>
            <p:sp>
              <p:nvSpPr>
                <p:cNvPr id="34" name="Freeform 5">
                  <a:extLst>
                    <a:ext uri="{FF2B5EF4-FFF2-40B4-BE49-F238E27FC236}">
                      <a16:creationId xmlns:a16="http://schemas.microsoft.com/office/drawing/2014/main" id="{269599E0-7E78-4450-A167-EE04077711DD}"/>
                    </a:ext>
                  </a:extLst>
                </p:cNvPr>
                <p:cNvSpPr>
                  <a:spLocks noChangeArrowheads="1"/>
                </p:cNvSpPr>
                <p:nvPr/>
              </p:nvSpPr>
              <p:spPr bwMode="auto">
                <a:xfrm>
                  <a:off x="0" y="-1"/>
                  <a:ext cx="6536" cy="5331"/>
                </a:xfrm>
                <a:custGeom>
                  <a:avLst/>
                  <a:gdLst>
                    <a:gd name="T0" fmla="*/ 2827 w 2765"/>
                    <a:gd name="T1" fmla="*/ 10565 h 2253"/>
                    <a:gd name="T2" fmla="*/ 7673 w 2765"/>
                    <a:gd name="T3" fmla="*/ 12614 h 2253"/>
                    <a:gd name="T4" fmla="*/ 12516 w 2765"/>
                    <a:gd name="T5" fmla="*/ 10565 h 2253"/>
                    <a:gd name="T6" fmla="*/ 12516 w 2765"/>
                    <a:gd name="T7" fmla="*/ 10565 h 2253"/>
                    <a:gd name="T8" fmla="*/ 13512 w 2765"/>
                    <a:gd name="T9" fmla="*/ 10418 h 2253"/>
                    <a:gd name="T10" fmla="*/ 14892 w 2765"/>
                    <a:gd name="T11" fmla="*/ 8438 h 2253"/>
                    <a:gd name="T12" fmla="*/ 14802 w 2765"/>
                    <a:gd name="T13" fmla="*/ 6725 h 2253"/>
                    <a:gd name="T14" fmla="*/ 15450 w 2765"/>
                    <a:gd name="T15" fmla="*/ 6164 h 2253"/>
                    <a:gd name="T16" fmla="*/ 14802 w 2765"/>
                    <a:gd name="T17" fmla="*/ 5605 h 2253"/>
                    <a:gd name="T18" fmla="*/ 14892 w 2765"/>
                    <a:gd name="T19" fmla="*/ 3890 h 2253"/>
                    <a:gd name="T20" fmla="*/ 13512 w 2765"/>
                    <a:gd name="T21" fmla="*/ 1910 h 2253"/>
                    <a:gd name="T22" fmla="*/ 12266 w 2765"/>
                    <a:gd name="T23" fmla="*/ 1770 h 2253"/>
                    <a:gd name="T24" fmla="*/ 12259 w 2765"/>
                    <a:gd name="T25" fmla="*/ 1770 h 2253"/>
                    <a:gd name="T26" fmla="*/ 7673 w 2765"/>
                    <a:gd name="T27" fmla="*/ 0 h 2253"/>
                    <a:gd name="T28" fmla="*/ 3090 w 2765"/>
                    <a:gd name="T29" fmla="*/ 1763 h 2253"/>
                    <a:gd name="T30" fmla="*/ 3085 w 2765"/>
                    <a:gd name="T31" fmla="*/ 1763 h 2253"/>
                    <a:gd name="T32" fmla="*/ 1945 w 2765"/>
                    <a:gd name="T33" fmla="*/ 1910 h 2253"/>
                    <a:gd name="T34" fmla="*/ 565 w 2765"/>
                    <a:gd name="T35" fmla="*/ 3890 h 2253"/>
                    <a:gd name="T36" fmla="*/ 655 w 2765"/>
                    <a:gd name="T37" fmla="*/ 5605 h 2253"/>
                    <a:gd name="T38" fmla="*/ 0 w 2765"/>
                    <a:gd name="T39" fmla="*/ 6164 h 2253"/>
                    <a:gd name="T40" fmla="*/ 655 w 2765"/>
                    <a:gd name="T41" fmla="*/ 6725 h 2253"/>
                    <a:gd name="T42" fmla="*/ 565 w 2765"/>
                    <a:gd name="T43" fmla="*/ 8438 h 2253"/>
                    <a:gd name="T44" fmla="*/ 1945 w 2765"/>
                    <a:gd name="T45" fmla="*/ 10418 h 2253"/>
                    <a:gd name="T46" fmla="*/ 2827 w 2765"/>
                    <a:gd name="T47" fmla="*/ 10560 h 2253"/>
                    <a:gd name="T48" fmla="*/ 2827 w 2765"/>
                    <a:gd name="T49" fmla="*/ 10565 h 22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65"/>
                    <a:gd name="T76" fmla="*/ 0 h 2253"/>
                    <a:gd name="T77" fmla="*/ 2765 w 2765"/>
                    <a:gd name="T78" fmla="*/ 2253 h 22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65" h="2253">
                      <a:moveTo>
                        <a:pt x="506" y="1887"/>
                      </a:moveTo>
                      <a:cubicBezTo>
                        <a:pt x="697" y="2108"/>
                        <a:pt x="1014" y="2253"/>
                        <a:pt x="1373" y="2253"/>
                      </a:cubicBezTo>
                      <a:cubicBezTo>
                        <a:pt x="1732" y="2253"/>
                        <a:pt x="2049" y="2108"/>
                        <a:pt x="2240" y="1887"/>
                      </a:cubicBezTo>
                      <a:cubicBezTo>
                        <a:pt x="2240" y="1887"/>
                        <a:pt x="2240" y="1887"/>
                        <a:pt x="2240" y="1887"/>
                      </a:cubicBezTo>
                      <a:cubicBezTo>
                        <a:pt x="2299" y="1887"/>
                        <a:pt x="2358" y="1880"/>
                        <a:pt x="2418" y="1861"/>
                      </a:cubicBezTo>
                      <a:cubicBezTo>
                        <a:pt x="2589" y="1808"/>
                        <a:pt x="2667" y="1656"/>
                        <a:pt x="2665" y="1507"/>
                      </a:cubicBezTo>
                      <a:cubicBezTo>
                        <a:pt x="2662" y="1373"/>
                        <a:pt x="2610" y="1290"/>
                        <a:pt x="2649" y="1201"/>
                      </a:cubicBezTo>
                      <a:cubicBezTo>
                        <a:pt x="2686" y="1115"/>
                        <a:pt x="2765" y="1101"/>
                        <a:pt x="2765" y="1101"/>
                      </a:cubicBezTo>
                      <a:cubicBezTo>
                        <a:pt x="2765" y="1101"/>
                        <a:pt x="2686" y="1087"/>
                        <a:pt x="2649" y="1001"/>
                      </a:cubicBezTo>
                      <a:cubicBezTo>
                        <a:pt x="2610" y="912"/>
                        <a:pt x="2662" y="830"/>
                        <a:pt x="2665" y="695"/>
                      </a:cubicBezTo>
                      <a:cubicBezTo>
                        <a:pt x="2667" y="546"/>
                        <a:pt x="2589" y="394"/>
                        <a:pt x="2418" y="341"/>
                      </a:cubicBezTo>
                      <a:cubicBezTo>
                        <a:pt x="2343" y="317"/>
                        <a:pt x="2267" y="312"/>
                        <a:pt x="2195" y="316"/>
                      </a:cubicBezTo>
                      <a:cubicBezTo>
                        <a:pt x="2194" y="316"/>
                        <a:pt x="2194" y="316"/>
                        <a:pt x="2194" y="316"/>
                      </a:cubicBezTo>
                      <a:cubicBezTo>
                        <a:pt x="2001" y="123"/>
                        <a:pt x="1705" y="0"/>
                        <a:pt x="1373" y="0"/>
                      </a:cubicBezTo>
                      <a:cubicBezTo>
                        <a:pt x="1042" y="0"/>
                        <a:pt x="747" y="123"/>
                        <a:pt x="553" y="315"/>
                      </a:cubicBezTo>
                      <a:cubicBezTo>
                        <a:pt x="552" y="315"/>
                        <a:pt x="552" y="315"/>
                        <a:pt x="552" y="315"/>
                      </a:cubicBezTo>
                      <a:cubicBezTo>
                        <a:pt x="486" y="313"/>
                        <a:pt x="417" y="319"/>
                        <a:pt x="348" y="341"/>
                      </a:cubicBezTo>
                      <a:cubicBezTo>
                        <a:pt x="177" y="394"/>
                        <a:pt x="99" y="546"/>
                        <a:pt x="101" y="695"/>
                      </a:cubicBezTo>
                      <a:cubicBezTo>
                        <a:pt x="104" y="830"/>
                        <a:pt x="155" y="912"/>
                        <a:pt x="117" y="1001"/>
                      </a:cubicBezTo>
                      <a:cubicBezTo>
                        <a:pt x="80" y="1087"/>
                        <a:pt x="0" y="1101"/>
                        <a:pt x="0" y="1101"/>
                      </a:cubicBezTo>
                      <a:cubicBezTo>
                        <a:pt x="0" y="1101"/>
                        <a:pt x="80" y="1115"/>
                        <a:pt x="117" y="1201"/>
                      </a:cubicBezTo>
                      <a:cubicBezTo>
                        <a:pt x="155" y="1290"/>
                        <a:pt x="104" y="1373"/>
                        <a:pt x="101" y="1507"/>
                      </a:cubicBezTo>
                      <a:cubicBezTo>
                        <a:pt x="99" y="1656"/>
                        <a:pt x="177" y="1808"/>
                        <a:pt x="348" y="1861"/>
                      </a:cubicBezTo>
                      <a:cubicBezTo>
                        <a:pt x="401" y="1878"/>
                        <a:pt x="454" y="1885"/>
                        <a:pt x="506" y="1886"/>
                      </a:cubicBezTo>
                      <a:lnTo>
                        <a:pt x="506" y="1887"/>
                      </a:lnTo>
                      <a:close/>
                    </a:path>
                  </a:pathLst>
                </a:custGeom>
                <a:solidFill>
                  <a:srgbClr val="D6CB8B"/>
                </a:solidFill>
                <a:ln w="9525">
                  <a:noFill/>
                  <a:round/>
                  <a:headEnd/>
                  <a:tailEnd/>
                </a:ln>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sp>
              <p:nvSpPr>
                <p:cNvPr id="35" name="Freeform 6">
                  <a:extLst>
                    <a:ext uri="{FF2B5EF4-FFF2-40B4-BE49-F238E27FC236}">
                      <a16:creationId xmlns:a16="http://schemas.microsoft.com/office/drawing/2014/main" id="{3EC2A77B-23D0-4DDE-8691-E538379B0F84}"/>
                    </a:ext>
                  </a:extLst>
                </p:cNvPr>
                <p:cNvSpPr>
                  <a:spLocks noChangeArrowheads="1"/>
                </p:cNvSpPr>
                <p:nvPr/>
              </p:nvSpPr>
              <p:spPr bwMode="auto">
                <a:xfrm>
                  <a:off x="158" y="61"/>
                  <a:ext cx="6224" cy="5205"/>
                </a:xfrm>
                <a:custGeom>
                  <a:avLst/>
                  <a:gdLst>
                    <a:gd name="T0" fmla="*/ 2824 w 2632"/>
                    <a:gd name="T1" fmla="*/ 1725 h 2200"/>
                    <a:gd name="T2" fmla="*/ 2786 w 2632"/>
                    <a:gd name="T3" fmla="*/ 1763 h 2200"/>
                    <a:gd name="T4" fmla="*/ 2717 w 2632"/>
                    <a:gd name="T5" fmla="*/ 1770 h 2200"/>
                    <a:gd name="T6" fmla="*/ 2708 w 2632"/>
                    <a:gd name="T7" fmla="*/ 1770 h 2200"/>
                    <a:gd name="T8" fmla="*/ 1615 w 2632"/>
                    <a:gd name="T9" fmla="*/ 1902 h 2200"/>
                    <a:gd name="T10" fmla="*/ 341 w 2632"/>
                    <a:gd name="T11" fmla="*/ 3712 h 2200"/>
                    <a:gd name="T12" fmla="*/ 341 w 2632"/>
                    <a:gd name="T13" fmla="*/ 3745 h 2200"/>
                    <a:gd name="T14" fmla="*/ 435 w 2632"/>
                    <a:gd name="T15" fmla="*/ 4495 h 2200"/>
                    <a:gd name="T16" fmla="*/ 508 w 2632"/>
                    <a:gd name="T17" fmla="*/ 5061 h 2200"/>
                    <a:gd name="T18" fmla="*/ 414 w 2632"/>
                    <a:gd name="T19" fmla="*/ 5520 h 2200"/>
                    <a:gd name="T20" fmla="*/ 0 w 2632"/>
                    <a:gd name="T21" fmla="*/ 6017 h 2200"/>
                    <a:gd name="T22" fmla="*/ 414 w 2632"/>
                    <a:gd name="T23" fmla="*/ 6516 h 2200"/>
                    <a:gd name="T24" fmla="*/ 508 w 2632"/>
                    <a:gd name="T25" fmla="*/ 6975 h 2200"/>
                    <a:gd name="T26" fmla="*/ 435 w 2632"/>
                    <a:gd name="T27" fmla="*/ 7545 h 2200"/>
                    <a:gd name="T28" fmla="*/ 341 w 2632"/>
                    <a:gd name="T29" fmla="*/ 8295 h 2200"/>
                    <a:gd name="T30" fmla="*/ 341 w 2632"/>
                    <a:gd name="T31" fmla="*/ 8328 h 2200"/>
                    <a:gd name="T32" fmla="*/ 1615 w 2632"/>
                    <a:gd name="T33" fmla="*/ 10131 h 2200"/>
                    <a:gd name="T34" fmla="*/ 2459 w 2632"/>
                    <a:gd name="T35" fmla="*/ 10266 h 2200"/>
                    <a:gd name="T36" fmla="*/ 2521 w 2632"/>
                    <a:gd name="T37" fmla="*/ 10266 h 2200"/>
                    <a:gd name="T38" fmla="*/ 2566 w 2632"/>
                    <a:gd name="T39" fmla="*/ 10315 h 2200"/>
                    <a:gd name="T40" fmla="*/ 7302 w 2632"/>
                    <a:gd name="T41" fmla="*/ 12315 h 2200"/>
                    <a:gd name="T42" fmla="*/ 12039 w 2632"/>
                    <a:gd name="T43" fmla="*/ 10322 h 2200"/>
                    <a:gd name="T44" fmla="*/ 12084 w 2632"/>
                    <a:gd name="T45" fmla="*/ 10270 h 2200"/>
                    <a:gd name="T46" fmla="*/ 12152 w 2632"/>
                    <a:gd name="T47" fmla="*/ 10270 h 2200"/>
                    <a:gd name="T48" fmla="*/ 13103 w 2632"/>
                    <a:gd name="T49" fmla="*/ 10131 h 2200"/>
                    <a:gd name="T50" fmla="*/ 14378 w 2632"/>
                    <a:gd name="T51" fmla="*/ 8328 h 2200"/>
                    <a:gd name="T52" fmla="*/ 14378 w 2632"/>
                    <a:gd name="T53" fmla="*/ 8295 h 2200"/>
                    <a:gd name="T54" fmla="*/ 14283 w 2632"/>
                    <a:gd name="T55" fmla="*/ 7545 h 2200"/>
                    <a:gd name="T56" fmla="*/ 14210 w 2632"/>
                    <a:gd name="T57" fmla="*/ 6975 h 2200"/>
                    <a:gd name="T58" fmla="*/ 14300 w 2632"/>
                    <a:gd name="T59" fmla="*/ 6516 h 2200"/>
                    <a:gd name="T60" fmla="*/ 14718 w 2632"/>
                    <a:gd name="T61" fmla="*/ 6017 h 2200"/>
                    <a:gd name="T62" fmla="*/ 14300 w 2632"/>
                    <a:gd name="T63" fmla="*/ 5520 h 2200"/>
                    <a:gd name="T64" fmla="*/ 14210 w 2632"/>
                    <a:gd name="T65" fmla="*/ 5061 h 2200"/>
                    <a:gd name="T66" fmla="*/ 14283 w 2632"/>
                    <a:gd name="T67" fmla="*/ 4495 h 2200"/>
                    <a:gd name="T68" fmla="*/ 14378 w 2632"/>
                    <a:gd name="T69" fmla="*/ 3745 h 2200"/>
                    <a:gd name="T70" fmla="*/ 14378 w 2632"/>
                    <a:gd name="T71" fmla="*/ 3712 h 2200"/>
                    <a:gd name="T72" fmla="*/ 13103 w 2632"/>
                    <a:gd name="T73" fmla="*/ 1902 h 2200"/>
                    <a:gd name="T74" fmla="*/ 11906 w 2632"/>
                    <a:gd name="T75" fmla="*/ 1774 h 2200"/>
                    <a:gd name="T76" fmla="*/ 11838 w 2632"/>
                    <a:gd name="T77" fmla="*/ 1774 h 2200"/>
                    <a:gd name="T78" fmla="*/ 11793 w 2632"/>
                    <a:gd name="T79" fmla="*/ 1729 h 2200"/>
                    <a:gd name="T80" fmla="*/ 7302 w 2632"/>
                    <a:gd name="T81" fmla="*/ 0 h 2200"/>
                    <a:gd name="T82" fmla="*/ 2824 w 2632"/>
                    <a:gd name="T83" fmla="*/ 1725 h 22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32"/>
                    <a:gd name="T127" fmla="*/ 0 h 2200"/>
                    <a:gd name="T128" fmla="*/ 2632 w 2632"/>
                    <a:gd name="T129" fmla="*/ 2200 h 220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32" h="2200">
                      <a:moveTo>
                        <a:pt x="505" y="308"/>
                      </a:moveTo>
                      <a:cubicBezTo>
                        <a:pt x="498" y="315"/>
                        <a:pt x="498" y="315"/>
                        <a:pt x="498" y="315"/>
                      </a:cubicBezTo>
                      <a:cubicBezTo>
                        <a:pt x="486" y="316"/>
                        <a:pt x="486" y="316"/>
                        <a:pt x="486" y="316"/>
                      </a:cubicBezTo>
                      <a:cubicBezTo>
                        <a:pt x="484" y="316"/>
                        <a:pt x="484" y="316"/>
                        <a:pt x="484" y="316"/>
                      </a:cubicBezTo>
                      <a:cubicBezTo>
                        <a:pt x="412" y="314"/>
                        <a:pt x="348" y="322"/>
                        <a:pt x="289" y="340"/>
                      </a:cubicBezTo>
                      <a:cubicBezTo>
                        <a:pt x="121" y="393"/>
                        <a:pt x="61" y="540"/>
                        <a:pt x="61" y="663"/>
                      </a:cubicBezTo>
                      <a:cubicBezTo>
                        <a:pt x="61" y="665"/>
                        <a:pt x="61" y="667"/>
                        <a:pt x="61" y="669"/>
                      </a:cubicBezTo>
                      <a:cubicBezTo>
                        <a:pt x="62" y="719"/>
                        <a:pt x="70" y="764"/>
                        <a:pt x="78" y="803"/>
                      </a:cubicBezTo>
                      <a:cubicBezTo>
                        <a:pt x="85" y="838"/>
                        <a:pt x="91" y="871"/>
                        <a:pt x="91" y="904"/>
                      </a:cubicBezTo>
                      <a:cubicBezTo>
                        <a:pt x="91" y="931"/>
                        <a:pt x="87" y="958"/>
                        <a:pt x="74" y="986"/>
                      </a:cubicBezTo>
                      <a:cubicBezTo>
                        <a:pt x="55" y="1030"/>
                        <a:pt x="26" y="1058"/>
                        <a:pt x="0" y="1075"/>
                      </a:cubicBezTo>
                      <a:cubicBezTo>
                        <a:pt x="26" y="1092"/>
                        <a:pt x="55" y="1120"/>
                        <a:pt x="74" y="1164"/>
                      </a:cubicBezTo>
                      <a:cubicBezTo>
                        <a:pt x="87" y="1192"/>
                        <a:pt x="91" y="1219"/>
                        <a:pt x="91" y="1246"/>
                      </a:cubicBezTo>
                      <a:cubicBezTo>
                        <a:pt x="91" y="1279"/>
                        <a:pt x="85" y="1312"/>
                        <a:pt x="78" y="1348"/>
                      </a:cubicBezTo>
                      <a:cubicBezTo>
                        <a:pt x="70" y="1387"/>
                        <a:pt x="62" y="1431"/>
                        <a:pt x="61" y="1482"/>
                      </a:cubicBezTo>
                      <a:cubicBezTo>
                        <a:pt x="61" y="1484"/>
                        <a:pt x="61" y="1486"/>
                        <a:pt x="61" y="1488"/>
                      </a:cubicBezTo>
                      <a:cubicBezTo>
                        <a:pt x="61" y="1610"/>
                        <a:pt x="121" y="1757"/>
                        <a:pt x="289" y="1810"/>
                      </a:cubicBezTo>
                      <a:cubicBezTo>
                        <a:pt x="334" y="1824"/>
                        <a:pt x="384" y="1832"/>
                        <a:pt x="440" y="1834"/>
                      </a:cubicBezTo>
                      <a:cubicBezTo>
                        <a:pt x="451" y="1834"/>
                        <a:pt x="451" y="1834"/>
                        <a:pt x="451" y="1834"/>
                      </a:cubicBezTo>
                      <a:cubicBezTo>
                        <a:pt x="459" y="1843"/>
                        <a:pt x="459" y="1843"/>
                        <a:pt x="459" y="1843"/>
                      </a:cubicBezTo>
                      <a:cubicBezTo>
                        <a:pt x="652" y="2066"/>
                        <a:pt x="968" y="2200"/>
                        <a:pt x="1306" y="2200"/>
                      </a:cubicBezTo>
                      <a:cubicBezTo>
                        <a:pt x="1644" y="2200"/>
                        <a:pt x="1960" y="2067"/>
                        <a:pt x="2153" y="1844"/>
                      </a:cubicBezTo>
                      <a:cubicBezTo>
                        <a:pt x="2161" y="1835"/>
                        <a:pt x="2161" y="1835"/>
                        <a:pt x="2161" y="1835"/>
                      </a:cubicBezTo>
                      <a:cubicBezTo>
                        <a:pt x="2173" y="1835"/>
                        <a:pt x="2173" y="1835"/>
                        <a:pt x="2173" y="1835"/>
                      </a:cubicBezTo>
                      <a:cubicBezTo>
                        <a:pt x="2235" y="1834"/>
                        <a:pt x="2290" y="1826"/>
                        <a:pt x="2343" y="1810"/>
                      </a:cubicBezTo>
                      <a:cubicBezTo>
                        <a:pt x="2511" y="1757"/>
                        <a:pt x="2571" y="1610"/>
                        <a:pt x="2571" y="1488"/>
                      </a:cubicBezTo>
                      <a:cubicBezTo>
                        <a:pt x="2571" y="1486"/>
                        <a:pt x="2571" y="1484"/>
                        <a:pt x="2571" y="1482"/>
                      </a:cubicBezTo>
                      <a:cubicBezTo>
                        <a:pt x="2570" y="1431"/>
                        <a:pt x="2562" y="1387"/>
                        <a:pt x="2554" y="1348"/>
                      </a:cubicBezTo>
                      <a:cubicBezTo>
                        <a:pt x="2547" y="1312"/>
                        <a:pt x="2541" y="1279"/>
                        <a:pt x="2541" y="1246"/>
                      </a:cubicBezTo>
                      <a:cubicBezTo>
                        <a:pt x="2541" y="1219"/>
                        <a:pt x="2545" y="1192"/>
                        <a:pt x="2557" y="1164"/>
                      </a:cubicBezTo>
                      <a:cubicBezTo>
                        <a:pt x="2577" y="1120"/>
                        <a:pt x="2606" y="1092"/>
                        <a:pt x="2632" y="1075"/>
                      </a:cubicBezTo>
                      <a:cubicBezTo>
                        <a:pt x="2606" y="1058"/>
                        <a:pt x="2577" y="1030"/>
                        <a:pt x="2557" y="986"/>
                      </a:cubicBezTo>
                      <a:cubicBezTo>
                        <a:pt x="2545" y="958"/>
                        <a:pt x="2541" y="931"/>
                        <a:pt x="2541" y="904"/>
                      </a:cubicBezTo>
                      <a:cubicBezTo>
                        <a:pt x="2541" y="871"/>
                        <a:pt x="2547" y="838"/>
                        <a:pt x="2554" y="803"/>
                      </a:cubicBezTo>
                      <a:cubicBezTo>
                        <a:pt x="2562" y="764"/>
                        <a:pt x="2570" y="719"/>
                        <a:pt x="2571" y="669"/>
                      </a:cubicBezTo>
                      <a:cubicBezTo>
                        <a:pt x="2571" y="667"/>
                        <a:pt x="2571" y="665"/>
                        <a:pt x="2571" y="663"/>
                      </a:cubicBezTo>
                      <a:cubicBezTo>
                        <a:pt x="2571" y="540"/>
                        <a:pt x="2511" y="393"/>
                        <a:pt x="2343" y="340"/>
                      </a:cubicBezTo>
                      <a:cubicBezTo>
                        <a:pt x="2279" y="320"/>
                        <a:pt x="2209" y="312"/>
                        <a:pt x="2129" y="317"/>
                      </a:cubicBezTo>
                      <a:cubicBezTo>
                        <a:pt x="2117" y="317"/>
                        <a:pt x="2117" y="317"/>
                        <a:pt x="2117" y="317"/>
                      </a:cubicBezTo>
                      <a:cubicBezTo>
                        <a:pt x="2109" y="309"/>
                        <a:pt x="2109" y="309"/>
                        <a:pt x="2109" y="309"/>
                      </a:cubicBezTo>
                      <a:cubicBezTo>
                        <a:pt x="1912" y="113"/>
                        <a:pt x="1619" y="0"/>
                        <a:pt x="1306" y="0"/>
                      </a:cubicBezTo>
                      <a:cubicBezTo>
                        <a:pt x="994" y="0"/>
                        <a:pt x="702" y="112"/>
                        <a:pt x="505" y="308"/>
                      </a:cubicBezTo>
                      <a:close/>
                    </a:path>
                  </a:pathLst>
                </a:custGeom>
                <a:solidFill>
                  <a:srgbClr val="F8F2DA"/>
                </a:solidFill>
                <a:ln w="9525">
                  <a:noFill/>
                  <a:round/>
                  <a:headEnd/>
                  <a:tailEnd/>
                </a:ln>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sp>
              <p:nvSpPr>
                <p:cNvPr id="36" name="Freeform 7">
                  <a:extLst>
                    <a:ext uri="{FF2B5EF4-FFF2-40B4-BE49-F238E27FC236}">
                      <a16:creationId xmlns:a16="http://schemas.microsoft.com/office/drawing/2014/main" id="{AC2C5DB5-6751-456E-BFD9-9FC867FDB816}"/>
                    </a:ext>
                  </a:extLst>
                </p:cNvPr>
                <p:cNvSpPr>
                  <a:spLocks noChangeArrowheads="1"/>
                </p:cNvSpPr>
                <p:nvPr/>
              </p:nvSpPr>
              <p:spPr bwMode="auto">
                <a:xfrm>
                  <a:off x="213" y="92"/>
                  <a:ext cx="6111" cy="5144"/>
                </a:xfrm>
                <a:custGeom>
                  <a:avLst/>
                  <a:gdLst>
                    <a:gd name="T0" fmla="*/ 2741 w 2586"/>
                    <a:gd name="T1" fmla="*/ 1704 h 2173"/>
                    <a:gd name="T2" fmla="*/ 2687 w 2586"/>
                    <a:gd name="T3" fmla="*/ 1759 h 2173"/>
                    <a:gd name="T4" fmla="*/ 2585 w 2586"/>
                    <a:gd name="T5" fmla="*/ 1766 h 2173"/>
                    <a:gd name="T6" fmla="*/ 2573 w 2586"/>
                    <a:gd name="T7" fmla="*/ 1766 h 2173"/>
                    <a:gd name="T8" fmla="*/ 1508 w 2586"/>
                    <a:gd name="T9" fmla="*/ 1899 h 2173"/>
                    <a:gd name="T10" fmla="*/ 286 w 2586"/>
                    <a:gd name="T11" fmla="*/ 3636 h 2173"/>
                    <a:gd name="T12" fmla="*/ 286 w 2586"/>
                    <a:gd name="T13" fmla="*/ 3664 h 2173"/>
                    <a:gd name="T14" fmla="*/ 380 w 2586"/>
                    <a:gd name="T15" fmla="*/ 4405 h 2173"/>
                    <a:gd name="T16" fmla="*/ 451 w 2586"/>
                    <a:gd name="T17" fmla="*/ 4988 h 2173"/>
                    <a:gd name="T18" fmla="*/ 357 w 2586"/>
                    <a:gd name="T19" fmla="*/ 5475 h 2173"/>
                    <a:gd name="T20" fmla="*/ 0 w 2586"/>
                    <a:gd name="T21" fmla="*/ 5946 h 2173"/>
                    <a:gd name="T22" fmla="*/ 357 w 2586"/>
                    <a:gd name="T23" fmla="*/ 6415 h 2173"/>
                    <a:gd name="T24" fmla="*/ 451 w 2586"/>
                    <a:gd name="T25" fmla="*/ 6903 h 2173"/>
                    <a:gd name="T26" fmla="*/ 380 w 2586"/>
                    <a:gd name="T27" fmla="*/ 7488 h 2173"/>
                    <a:gd name="T28" fmla="*/ 286 w 2586"/>
                    <a:gd name="T29" fmla="*/ 8226 h 2173"/>
                    <a:gd name="T30" fmla="*/ 286 w 2586"/>
                    <a:gd name="T31" fmla="*/ 8259 h 2173"/>
                    <a:gd name="T32" fmla="*/ 1508 w 2586"/>
                    <a:gd name="T33" fmla="*/ 9992 h 2173"/>
                    <a:gd name="T34" fmla="*/ 2328 w 2586"/>
                    <a:gd name="T35" fmla="*/ 10120 h 2173"/>
                    <a:gd name="T36" fmla="*/ 2425 w 2586"/>
                    <a:gd name="T37" fmla="*/ 10127 h 2173"/>
                    <a:gd name="T38" fmla="*/ 2491 w 2586"/>
                    <a:gd name="T39" fmla="*/ 10198 h 2173"/>
                    <a:gd name="T40" fmla="*/ 7165 w 2586"/>
                    <a:gd name="T41" fmla="*/ 12177 h 2173"/>
                    <a:gd name="T42" fmla="*/ 11839 w 2586"/>
                    <a:gd name="T43" fmla="*/ 10205 h 2173"/>
                    <a:gd name="T44" fmla="*/ 11905 w 2586"/>
                    <a:gd name="T45" fmla="*/ 10127 h 2173"/>
                    <a:gd name="T46" fmla="*/ 12007 w 2586"/>
                    <a:gd name="T47" fmla="*/ 10127 h 2173"/>
                    <a:gd name="T48" fmla="*/ 12933 w 2586"/>
                    <a:gd name="T49" fmla="*/ 9992 h 2173"/>
                    <a:gd name="T50" fmla="*/ 14155 w 2586"/>
                    <a:gd name="T51" fmla="*/ 8259 h 2173"/>
                    <a:gd name="T52" fmla="*/ 14155 w 2586"/>
                    <a:gd name="T53" fmla="*/ 8226 h 2173"/>
                    <a:gd name="T54" fmla="*/ 14060 w 2586"/>
                    <a:gd name="T55" fmla="*/ 7488 h 2173"/>
                    <a:gd name="T56" fmla="*/ 13990 w 2586"/>
                    <a:gd name="T57" fmla="*/ 6903 h 2173"/>
                    <a:gd name="T58" fmla="*/ 14084 w 2586"/>
                    <a:gd name="T59" fmla="*/ 6415 h 2173"/>
                    <a:gd name="T60" fmla="*/ 14441 w 2586"/>
                    <a:gd name="T61" fmla="*/ 5946 h 2173"/>
                    <a:gd name="T62" fmla="*/ 14084 w 2586"/>
                    <a:gd name="T63" fmla="*/ 5475 h 2173"/>
                    <a:gd name="T64" fmla="*/ 13990 w 2586"/>
                    <a:gd name="T65" fmla="*/ 4988 h 2173"/>
                    <a:gd name="T66" fmla="*/ 14060 w 2586"/>
                    <a:gd name="T67" fmla="*/ 4405 h 2173"/>
                    <a:gd name="T68" fmla="*/ 14155 w 2586"/>
                    <a:gd name="T69" fmla="*/ 3664 h 2173"/>
                    <a:gd name="T70" fmla="*/ 14155 w 2586"/>
                    <a:gd name="T71" fmla="*/ 3636 h 2173"/>
                    <a:gd name="T72" fmla="*/ 12933 w 2586"/>
                    <a:gd name="T73" fmla="*/ 1899 h 2173"/>
                    <a:gd name="T74" fmla="*/ 11766 w 2586"/>
                    <a:gd name="T75" fmla="*/ 1771 h 2173"/>
                    <a:gd name="T76" fmla="*/ 11667 w 2586"/>
                    <a:gd name="T77" fmla="*/ 1775 h 2173"/>
                    <a:gd name="T78" fmla="*/ 11593 w 2586"/>
                    <a:gd name="T79" fmla="*/ 1709 h 2173"/>
                    <a:gd name="T80" fmla="*/ 7165 w 2586"/>
                    <a:gd name="T81" fmla="*/ 0 h 2173"/>
                    <a:gd name="T82" fmla="*/ 2741 w 2586"/>
                    <a:gd name="T83" fmla="*/ 1704 h 2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586"/>
                    <a:gd name="T127" fmla="*/ 0 h 2173"/>
                    <a:gd name="T128" fmla="*/ 2586 w 2586"/>
                    <a:gd name="T129" fmla="*/ 2173 h 217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586" h="2173">
                      <a:moveTo>
                        <a:pt x="491" y="304"/>
                      </a:moveTo>
                      <a:cubicBezTo>
                        <a:pt x="481" y="314"/>
                        <a:pt x="481" y="314"/>
                        <a:pt x="481" y="314"/>
                      </a:cubicBezTo>
                      <a:cubicBezTo>
                        <a:pt x="463" y="315"/>
                        <a:pt x="463" y="315"/>
                        <a:pt x="463" y="315"/>
                      </a:cubicBezTo>
                      <a:cubicBezTo>
                        <a:pt x="461" y="315"/>
                        <a:pt x="461" y="315"/>
                        <a:pt x="461" y="315"/>
                      </a:cubicBezTo>
                      <a:cubicBezTo>
                        <a:pt x="390" y="313"/>
                        <a:pt x="328" y="321"/>
                        <a:pt x="270" y="339"/>
                      </a:cubicBezTo>
                      <a:cubicBezTo>
                        <a:pt x="109" y="389"/>
                        <a:pt x="51" y="532"/>
                        <a:pt x="51" y="649"/>
                      </a:cubicBezTo>
                      <a:cubicBezTo>
                        <a:pt x="51" y="654"/>
                        <a:pt x="51" y="654"/>
                        <a:pt x="51" y="654"/>
                      </a:cubicBezTo>
                      <a:cubicBezTo>
                        <a:pt x="52" y="704"/>
                        <a:pt x="61" y="748"/>
                        <a:pt x="68" y="786"/>
                      </a:cubicBezTo>
                      <a:cubicBezTo>
                        <a:pt x="75" y="822"/>
                        <a:pt x="81" y="856"/>
                        <a:pt x="81" y="890"/>
                      </a:cubicBezTo>
                      <a:cubicBezTo>
                        <a:pt x="81" y="921"/>
                        <a:pt x="75" y="950"/>
                        <a:pt x="64" y="977"/>
                      </a:cubicBezTo>
                      <a:cubicBezTo>
                        <a:pt x="49" y="1011"/>
                        <a:pt x="27" y="1039"/>
                        <a:pt x="0" y="1061"/>
                      </a:cubicBezTo>
                      <a:cubicBezTo>
                        <a:pt x="27" y="1083"/>
                        <a:pt x="49" y="1111"/>
                        <a:pt x="64" y="1145"/>
                      </a:cubicBezTo>
                      <a:cubicBezTo>
                        <a:pt x="75" y="1172"/>
                        <a:pt x="81" y="1201"/>
                        <a:pt x="81" y="1232"/>
                      </a:cubicBezTo>
                      <a:cubicBezTo>
                        <a:pt x="81" y="1266"/>
                        <a:pt x="75" y="1300"/>
                        <a:pt x="68" y="1336"/>
                      </a:cubicBezTo>
                      <a:cubicBezTo>
                        <a:pt x="61" y="1375"/>
                        <a:pt x="52" y="1418"/>
                        <a:pt x="51" y="1468"/>
                      </a:cubicBezTo>
                      <a:cubicBezTo>
                        <a:pt x="51" y="1474"/>
                        <a:pt x="51" y="1474"/>
                        <a:pt x="51" y="1474"/>
                      </a:cubicBezTo>
                      <a:cubicBezTo>
                        <a:pt x="51" y="1590"/>
                        <a:pt x="109" y="1733"/>
                        <a:pt x="270" y="1783"/>
                      </a:cubicBezTo>
                      <a:cubicBezTo>
                        <a:pt x="314" y="1797"/>
                        <a:pt x="362" y="1805"/>
                        <a:pt x="417" y="1806"/>
                      </a:cubicBezTo>
                      <a:cubicBezTo>
                        <a:pt x="434" y="1807"/>
                        <a:pt x="434" y="1807"/>
                        <a:pt x="434" y="1807"/>
                      </a:cubicBezTo>
                      <a:cubicBezTo>
                        <a:pt x="446" y="1820"/>
                        <a:pt x="446" y="1820"/>
                        <a:pt x="446" y="1820"/>
                      </a:cubicBezTo>
                      <a:cubicBezTo>
                        <a:pt x="636" y="2041"/>
                        <a:pt x="949" y="2173"/>
                        <a:pt x="1283" y="2173"/>
                      </a:cubicBezTo>
                      <a:cubicBezTo>
                        <a:pt x="1617" y="2173"/>
                        <a:pt x="1930" y="2041"/>
                        <a:pt x="2120" y="1821"/>
                      </a:cubicBezTo>
                      <a:cubicBezTo>
                        <a:pt x="2132" y="1807"/>
                        <a:pt x="2132" y="1807"/>
                        <a:pt x="2132" y="1807"/>
                      </a:cubicBezTo>
                      <a:cubicBezTo>
                        <a:pt x="2150" y="1807"/>
                        <a:pt x="2150" y="1807"/>
                        <a:pt x="2150" y="1807"/>
                      </a:cubicBezTo>
                      <a:cubicBezTo>
                        <a:pt x="2210" y="1807"/>
                        <a:pt x="2265" y="1799"/>
                        <a:pt x="2316" y="1783"/>
                      </a:cubicBezTo>
                      <a:cubicBezTo>
                        <a:pt x="2477" y="1733"/>
                        <a:pt x="2535" y="1590"/>
                        <a:pt x="2535" y="1474"/>
                      </a:cubicBezTo>
                      <a:cubicBezTo>
                        <a:pt x="2535" y="1468"/>
                        <a:pt x="2535" y="1468"/>
                        <a:pt x="2535" y="1468"/>
                      </a:cubicBezTo>
                      <a:cubicBezTo>
                        <a:pt x="2534" y="1418"/>
                        <a:pt x="2525" y="1375"/>
                        <a:pt x="2518" y="1336"/>
                      </a:cubicBezTo>
                      <a:cubicBezTo>
                        <a:pt x="2511" y="1300"/>
                        <a:pt x="2505" y="1266"/>
                        <a:pt x="2505" y="1232"/>
                      </a:cubicBezTo>
                      <a:cubicBezTo>
                        <a:pt x="2505" y="1201"/>
                        <a:pt x="2510" y="1172"/>
                        <a:pt x="2522" y="1145"/>
                      </a:cubicBezTo>
                      <a:cubicBezTo>
                        <a:pt x="2537" y="1111"/>
                        <a:pt x="2558" y="1083"/>
                        <a:pt x="2586" y="1061"/>
                      </a:cubicBezTo>
                      <a:cubicBezTo>
                        <a:pt x="2558" y="1039"/>
                        <a:pt x="2537" y="1011"/>
                        <a:pt x="2522" y="977"/>
                      </a:cubicBezTo>
                      <a:cubicBezTo>
                        <a:pt x="2510" y="950"/>
                        <a:pt x="2505" y="921"/>
                        <a:pt x="2505" y="890"/>
                      </a:cubicBezTo>
                      <a:cubicBezTo>
                        <a:pt x="2505" y="856"/>
                        <a:pt x="2511" y="822"/>
                        <a:pt x="2518" y="786"/>
                      </a:cubicBezTo>
                      <a:cubicBezTo>
                        <a:pt x="2525" y="748"/>
                        <a:pt x="2534" y="704"/>
                        <a:pt x="2535" y="654"/>
                      </a:cubicBezTo>
                      <a:cubicBezTo>
                        <a:pt x="2535" y="649"/>
                        <a:pt x="2535" y="649"/>
                        <a:pt x="2535" y="649"/>
                      </a:cubicBezTo>
                      <a:cubicBezTo>
                        <a:pt x="2535" y="532"/>
                        <a:pt x="2477" y="389"/>
                        <a:pt x="2316" y="339"/>
                      </a:cubicBezTo>
                      <a:cubicBezTo>
                        <a:pt x="2253" y="319"/>
                        <a:pt x="2185" y="312"/>
                        <a:pt x="2107" y="316"/>
                      </a:cubicBezTo>
                      <a:cubicBezTo>
                        <a:pt x="2089" y="317"/>
                        <a:pt x="2089" y="317"/>
                        <a:pt x="2089" y="317"/>
                      </a:cubicBezTo>
                      <a:cubicBezTo>
                        <a:pt x="2076" y="305"/>
                        <a:pt x="2076" y="305"/>
                        <a:pt x="2076" y="305"/>
                      </a:cubicBezTo>
                      <a:cubicBezTo>
                        <a:pt x="1882" y="111"/>
                        <a:pt x="1593" y="0"/>
                        <a:pt x="1283" y="0"/>
                      </a:cubicBezTo>
                      <a:cubicBezTo>
                        <a:pt x="974" y="0"/>
                        <a:pt x="686" y="110"/>
                        <a:pt x="491" y="304"/>
                      </a:cubicBezTo>
                      <a:close/>
                    </a:path>
                  </a:pathLst>
                </a:custGeom>
                <a:solidFill>
                  <a:srgbClr val="D6CB8B"/>
                </a:solidFill>
                <a:ln w="9525">
                  <a:noFill/>
                  <a:round/>
                  <a:headEnd/>
                  <a:tailEnd/>
                </a:ln>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grpSp>
          <p:sp>
            <p:nvSpPr>
              <p:cNvPr id="33" name="文本框 91">
                <a:extLst>
                  <a:ext uri="{FF2B5EF4-FFF2-40B4-BE49-F238E27FC236}">
                    <a16:creationId xmlns:a16="http://schemas.microsoft.com/office/drawing/2014/main" id="{7A41E9AF-9840-47B9-8C36-AC5216F27A4B}"/>
                  </a:ext>
                </a:extLst>
              </p:cNvPr>
              <p:cNvSpPr txBox="1">
                <a:spLocks noChangeArrowheads="1"/>
              </p:cNvSpPr>
              <p:nvPr/>
            </p:nvSpPr>
            <p:spPr bwMode="auto">
              <a:xfrm>
                <a:off x="191942" y="773441"/>
                <a:ext cx="2421482" cy="976967"/>
              </a:xfrm>
              <a:prstGeom prst="rect">
                <a:avLst/>
              </a:prstGeom>
              <a:noFill/>
              <a:ln w="9525">
                <a:noFill/>
                <a:miter lim="800000"/>
                <a:headEnd/>
                <a:tailEnd/>
              </a:ln>
            </p:spPr>
            <p:txBody>
              <a:bodyPr wrap="none">
                <a:spAutoFit/>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buFont typeface="Arial" pitchFamily="34" charset="0"/>
                  <a:buNone/>
                </a:pPr>
                <a:r>
                  <a:rPr lang="en-SG" altLang="zh-CN" sz="4800" dirty="0" err="1">
                    <a:solidFill>
                      <a:srgbClr val="2C2710"/>
                    </a:solidFill>
                    <a:latin typeface="#9Slide03 Arima Madurai Black" panose="00000A00000000000000" pitchFamily="2" charset="0"/>
                    <a:ea typeface="微软雅黑" pitchFamily="34" charset="-122"/>
                    <a:cs typeface="#9Slide03 Arima Madurai Black" panose="00000A00000000000000" pitchFamily="2" charset="0"/>
                  </a:rPr>
                  <a:t>Cách</a:t>
                </a:r>
                <a:r>
                  <a:rPr lang="en-SG" altLang="zh-CN" sz="4800" dirty="0">
                    <a:solidFill>
                      <a:srgbClr val="2C2710"/>
                    </a:solidFill>
                    <a:latin typeface="#9Slide03 Arima Madurai Black" panose="00000A00000000000000" pitchFamily="2" charset="0"/>
                    <a:ea typeface="微软雅黑" pitchFamily="34" charset="-122"/>
                    <a:cs typeface="#9Slide03 Arima Madurai Black" panose="00000A00000000000000" pitchFamily="2" charset="0"/>
                  </a:rPr>
                  <a:t> 2</a:t>
                </a:r>
                <a:endParaRPr lang="zh-CN" altLang="en-US" sz="4800" dirty="0">
                  <a:solidFill>
                    <a:srgbClr val="2C2710"/>
                  </a:solidFill>
                  <a:latin typeface="#9Slide03 Arima Madurai Black" panose="00000A00000000000000" pitchFamily="2" charset="0"/>
                  <a:ea typeface="微软雅黑" pitchFamily="34" charset="-122"/>
                  <a:cs typeface="#9Slide03 Arima Madurai Black" panose="00000A00000000000000" pitchFamily="2" charset="0"/>
                </a:endParaRPr>
              </a:p>
            </p:txBody>
          </p:sp>
        </p:grpSp>
      </p:grpSp>
      <p:sp>
        <p:nvSpPr>
          <p:cNvPr id="42" name="Rectangle 41">
            <a:extLst>
              <a:ext uri="{FF2B5EF4-FFF2-40B4-BE49-F238E27FC236}">
                <a16:creationId xmlns:a16="http://schemas.microsoft.com/office/drawing/2014/main" id="{DF2B483A-65B0-4568-8E09-7000E7BE78F4}"/>
              </a:ext>
            </a:extLst>
          </p:cNvPr>
          <p:cNvSpPr>
            <a:spLocks noChangeArrowheads="1"/>
          </p:cNvSpPr>
          <p:nvPr/>
        </p:nvSpPr>
        <p:spPr bwMode="auto">
          <a:xfrm>
            <a:off x="239230" y="5724962"/>
            <a:ext cx="57079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dirty="0">
                <a:latin typeface="Times New Roman" panose="02020603050405020304" pitchFamily="18" charset="0"/>
                <a:sym typeface="Wingdings" panose="05000000000000000000" pitchFamily="2" charset="2"/>
              </a:rPr>
              <a:t> TỪ NGỮ THÔNG THƯỜNG</a:t>
            </a:r>
            <a:endParaRPr lang="en-US" altLang="en-US" dirty="0">
              <a:solidFill>
                <a:srgbClr val="FF0000"/>
              </a:solidFill>
              <a:latin typeface="Times New Roman" panose="02020603050405020304" pitchFamily="18" charset="0"/>
            </a:endParaRPr>
          </a:p>
        </p:txBody>
      </p:sp>
      <p:sp>
        <p:nvSpPr>
          <p:cNvPr id="43" name="Rectangle 42">
            <a:extLst>
              <a:ext uri="{FF2B5EF4-FFF2-40B4-BE49-F238E27FC236}">
                <a16:creationId xmlns:a16="http://schemas.microsoft.com/office/drawing/2014/main" id="{3040D668-4FAE-40E8-BCEA-79EC99CBE29A}"/>
              </a:ext>
            </a:extLst>
          </p:cNvPr>
          <p:cNvSpPr>
            <a:spLocks noChangeArrowheads="1"/>
          </p:cNvSpPr>
          <p:nvPr/>
        </p:nvSpPr>
        <p:spPr bwMode="auto">
          <a:xfrm>
            <a:off x="5369787" y="5733775"/>
            <a:ext cx="52854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dirty="0">
                <a:latin typeface="Times New Roman" panose="02020603050405020304" pitchFamily="18" charset="0"/>
                <a:sym typeface="Wingdings" panose="05000000000000000000" pitchFamily="2" charset="2"/>
              </a:rPr>
              <a:t></a:t>
            </a:r>
            <a:r>
              <a:rPr lang="en-US" altLang="en-US" dirty="0">
                <a:latin typeface="Times New Roman" panose="02020603050405020304" pitchFamily="18" charset="0"/>
              </a:rPr>
              <a:t>  THUẬT NGỮ</a:t>
            </a:r>
          </a:p>
        </p:txBody>
      </p:sp>
    </p:spTree>
    <p:extLst>
      <p:ext uri="{BB962C8B-B14F-4D97-AF65-F5344CB8AC3E}">
        <p14:creationId xmlns:p14="http://schemas.microsoft.com/office/powerpoint/2010/main" val="2902965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circle(in)">
                                      <p:cBhvr>
                                        <p:cTn id="19" dur="20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1000"/>
                                        <p:tgtEl>
                                          <p:spTgt spid="42"/>
                                        </p:tgtEl>
                                      </p:cBhvr>
                                    </p:animEffect>
                                    <p:anim calcmode="lin" valueType="num">
                                      <p:cBhvr>
                                        <p:cTn id="32" dur="1000" fill="hold"/>
                                        <p:tgtEl>
                                          <p:spTgt spid="42"/>
                                        </p:tgtEl>
                                        <p:attrNameLst>
                                          <p:attrName>ppt_x</p:attrName>
                                        </p:attrNameLst>
                                      </p:cBhvr>
                                      <p:tavLst>
                                        <p:tav tm="0">
                                          <p:val>
                                            <p:strVal val="#ppt_x"/>
                                          </p:val>
                                        </p:tav>
                                        <p:tav tm="100000">
                                          <p:val>
                                            <p:strVal val="#ppt_x"/>
                                          </p:val>
                                        </p:tav>
                                      </p:tavLst>
                                    </p:anim>
                                    <p:anim calcmode="lin" valueType="num">
                                      <p:cBhvr>
                                        <p:cTn id="3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1000"/>
                                        <p:tgtEl>
                                          <p:spTgt spid="43"/>
                                        </p:tgtEl>
                                      </p:cBhvr>
                                    </p:animEffect>
                                    <p:anim calcmode="lin" valueType="num">
                                      <p:cBhvr>
                                        <p:cTn id="39" dur="1000" fill="hold"/>
                                        <p:tgtEl>
                                          <p:spTgt spid="43"/>
                                        </p:tgtEl>
                                        <p:attrNameLst>
                                          <p:attrName>ppt_x</p:attrName>
                                        </p:attrNameLst>
                                      </p:cBhvr>
                                      <p:tavLst>
                                        <p:tav tm="0">
                                          <p:val>
                                            <p:strVal val="#ppt_x"/>
                                          </p:val>
                                        </p:tav>
                                        <p:tav tm="100000">
                                          <p:val>
                                            <p:strVal val="#ppt_x"/>
                                          </p:val>
                                        </p:tav>
                                      </p:tavLst>
                                    </p:anim>
                                    <p:anim calcmode="lin" valueType="num">
                                      <p:cBhvr>
                                        <p:cTn id="4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42" grpId="0"/>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AD577B-9AEC-4A33-8E5F-03BFD808BAC0}"/>
              </a:ext>
            </a:extLst>
          </p:cNvPr>
          <p:cNvPicPr>
            <a:picLocks noChangeAspect="1"/>
          </p:cNvPicPr>
          <p:nvPr/>
        </p:nvPicPr>
        <p:blipFill rotWithShape="1">
          <a:blip r:embed="rId3">
            <a:extLst>
              <a:ext uri="{28A0092B-C50C-407E-A947-70E740481C1C}">
                <a14:useLocalDpi xmlns:a14="http://schemas.microsoft.com/office/drawing/2010/main" val="0"/>
              </a:ext>
            </a:extLst>
          </a:blip>
          <a:srcRect l="18889" t="9206" r="19524" b="17936"/>
          <a:stretch/>
        </p:blipFill>
        <p:spPr>
          <a:xfrm>
            <a:off x="6411687" y="0"/>
            <a:ext cx="5780314" cy="6838052"/>
          </a:xfrm>
          <a:prstGeom prst="rect">
            <a:avLst/>
          </a:prstGeom>
        </p:spPr>
      </p:pic>
      <p:sp>
        <p:nvSpPr>
          <p:cNvPr id="4" name="TextBox 3">
            <a:extLst>
              <a:ext uri="{FF2B5EF4-FFF2-40B4-BE49-F238E27FC236}">
                <a16:creationId xmlns:a16="http://schemas.microsoft.com/office/drawing/2014/main" id="{89BB17A4-047F-4F94-8F06-EDB10B5BAB7B}"/>
              </a:ext>
            </a:extLst>
          </p:cNvPr>
          <p:cNvSpPr txBox="1"/>
          <p:nvPr/>
        </p:nvSpPr>
        <p:spPr>
          <a:xfrm>
            <a:off x="609600" y="849086"/>
            <a:ext cx="5334001" cy="5016758"/>
          </a:xfrm>
          <a:prstGeom prst="rect">
            <a:avLst/>
          </a:prstGeom>
          <a:noFill/>
        </p:spPr>
        <p:txBody>
          <a:bodyPr wrap="square" rtlCol="0">
            <a:spAutoFit/>
          </a:bodyPr>
          <a:lstStyle/>
          <a:p>
            <a:pPr algn="ctr"/>
            <a:r>
              <a:rPr lang="en-SG" sz="16000" b="1" dirty="0" err="1">
                <a:latin typeface="#9Slide05 SendFlowers" panose="02000400000000000000" pitchFamily="2" charset="0"/>
              </a:rPr>
              <a:t>Siêu</a:t>
            </a:r>
            <a:r>
              <a:rPr lang="en-SG" sz="16000" b="1" dirty="0">
                <a:latin typeface="#9Slide05 SendFlowers" panose="02000400000000000000" pitchFamily="2" charset="0"/>
              </a:rPr>
              <a:t> </a:t>
            </a:r>
            <a:r>
              <a:rPr lang="en-SG" sz="16000" b="1" dirty="0" err="1">
                <a:latin typeface="#9Slide05 SendFlowers" panose="02000400000000000000" pitchFamily="2" charset="0"/>
              </a:rPr>
              <a:t>trí</a:t>
            </a:r>
            <a:r>
              <a:rPr lang="en-SG" sz="16000" b="1" dirty="0">
                <a:latin typeface="#9Slide05 SendFlowers" panose="02000400000000000000" pitchFamily="2" charset="0"/>
              </a:rPr>
              <a:t> </a:t>
            </a:r>
            <a:r>
              <a:rPr lang="en-SG" sz="16000" b="1" dirty="0" err="1">
                <a:latin typeface="#9Slide05 SendFlowers" panose="02000400000000000000" pitchFamily="2" charset="0"/>
              </a:rPr>
              <a:t>nhớ</a:t>
            </a:r>
            <a:endParaRPr lang="en-SG" sz="16000" b="1" dirty="0">
              <a:latin typeface="#9Slide05 SendFlowers" panose="02000400000000000000" pitchFamily="2" charset="0"/>
            </a:endParaRPr>
          </a:p>
        </p:txBody>
      </p:sp>
    </p:spTree>
    <p:extLst>
      <p:ext uri="{BB962C8B-B14F-4D97-AF65-F5344CB8AC3E}">
        <p14:creationId xmlns:p14="http://schemas.microsoft.com/office/powerpoint/2010/main" val="161437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cxnSp>
        <p:nvCxnSpPr>
          <p:cNvPr id="114" name="Google Shape;114;p3"/>
          <p:cNvCxnSpPr/>
          <p:nvPr/>
        </p:nvCxnSpPr>
        <p:spPr>
          <a:xfrm>
            <a:off x="112544" y="1079292"/>
            <a:ext cx="12072079" cy="0"/>
          </a:xfrm>
          <a:prstGeom prst="straightConnector1">
            <a:avLst/>
          </a:prstGeom>
          <a:noFill/>
          <a:ln w="228600" cap="flat" cmpd="sng">
            <a:solidFill>
              <a:srgbClr val="636363"/>
            </a:solidFill>
            <a:prstDash val="solid"/>
            <a:miter lim="800000"/>
            <a:headEnd type="none" w="sm" len="sm"/>
            <a:tailEnd type="none" w="sm" len="sm"/>
          </a:ln>
        </p:spPr>
      </p:cxnSp>
      <p:grpSp>
        <p:nvGrpSpPr>
          <p:cNvPr id="115" name="Google Shape;115;p3"/>
          <p:cNvGrpSpPr/>
          <p:nvPr/>
        </p:nvGrpSpPr>
        <p:grpSpPr>
          <a:xfrm>
            <a:off x="114988" y="704538"/>
            <a:ext cx="4047345" cy="5659034"/>
            <a:chOff x="114988" y="704538"/>
            <a:chExt cx="4047345" cy="5659034"/>
          </a:xfrm>
        </p:grpSpPr>
        <p:sp>
          <p:nvSpPr>
            <p:cNvPr id="116" name="Google Shape;116;p3"/>
            <p:cNvSpPr/>
            <p:nvPr/>
          </p:nvSpPr>
          <p:spPr>
            <a:xfrm>
              <a:off x="114988" y="2490624"/>
              <a:ext cx="4047345" cy="3872948"/>
            </a:xfrm>
            <a:custGeom>
              <a:avLst/>
              <a:gdLst/>
              <a:ahLst/>
              <a:cxnLst/>
              <a:rect l="l" t="t" r="r" b="b"/>
              <a:pathLst>
                <a:path w="4047345" h="3872948" extrusionOk="0">
                  <a:moveTo>
                    <a:pt x="0" y="1939218"/>
                  </a:moveTo>
                  <a:lnTo>
                    <a:pt x="966866" y="5488"/>
                  </a:lnTo>
                  <a:lnTo>
                    <a:pt x="1633928" y="9234"/>
                  </a:lnTo>
                  <a:cubicBezTo>
                    <a:pt x="2013679" y="-5756"/>
                    <a:pt x="2213548" y="9234"/>
                    <a:pt x="2503358" y="9234"/>
                  </a:cubicBezTo>
                  <a:cubicBezTo>
                    <a:pt x="2695732" y="7985"/>
                    <a:pt x="2543332" y="-8253"/>
                    <a:pt x="3080480" y="5488"/>
                  </a:cubicBezTo>
                  <a:cubicBezTo>
                    <a:pt x="3432748" y="665055"/>
                    <a:pt x="3725057" y="1294641"/>
                    <a:pt x="4047345" y="1939218"/>
                  </a:cubicBezTo>
                  <a:lnTo>
                    <a:pt x="3080480" y="3872948"/>
                  </a:lnTo>
                  <a:lnTo>
                    <a:pt x="966866" y="3872948"/>
                  </a:lnTo>
                  <a:lnTo>
                    <a:pt x="0" y="1939218"/>
                  </a:lnTo>
                  <a:close/>
                </a:path>
              </a:pathLst>
            </a:custGeom>
            <a:gradFill>
              <a:gsLst>
                <a:gs pos="0">
                  <a:srgbClr val="FFDE7E"/>
                </a:gs>
                <a:gs pos="50000">
                  <a:srgbClr val="FFE9B1"/>
                </a:gs>
                <a:gs pos="100000">
                  <a:srgbClr val="FFF2D9"/>
                </a:gs>
              </a:gsLst>
              <a:lin ang="5400000" scaled="0"/>
            </a:gradFill>
            <a:ln>
              <a:noFill/>
            </a:ln>
            <a:effectLst>
              <a:outerShdw blurRad="76200" sy="23000" kx="1200000" algn="br"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7" name="Google Shape;117;p3"/>
            <p:cNvSpPr/>
            <p:nvPr/>
          </p:nvSpPr>
          <p:spPr>
            <a:xfrm>
              <a:off x="1887387" y="2586315"/>
              <a:ext cx="411108" cy="344019"/>
            </a:xfrm>
            <a:prstGeom prst="ellipse">
              <a:avLst/>
            </a:prstGeom>
            <a:solidFill>
              <a:srgbClr val="2F5496"/>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8" name="Google Shape;118;p3"/>
            <p:cNvSpPr/>
            <p:nvPr/>
          </p:nvSpPr>
          <p:spPr>
            <a:xfrm>
              <a:off x="1727906" y="704538"/>
              <a:ext cx="723460" cy="749508"/>
            </a:xfrm>
            <a:custGeom>
              <a:avLst/>
              <a:gdLst/>
              <a:ahLst/>
              <a:cxnLst/>
              <a:rect l="l" t="t" r="r" b="b"/>
              <a:pathLst>
                <a:path w="723460" h="749508" extrusionOk="0">
                  <a:moveTo>
                    <a:pt x="348706" y="0"/>
                  </a:moveTo>
                  <a:cubicBezTo>
                    <a:pt x="555677" y="0"/>
                    <a:pt x="723460" y="167783"/>
                    <a:pt x="723460" y="374754"/>
                  </a:cubicBezTo>
                  <a:cubicBezTo>
                    <a:pt x="723460" y="581725"/>
                    <a:pt x="555677" y="749508"/>
                    <a:pt x="348706" y="749508"/>
                  </a:cubicBezTo>
                  <a:cubicBezTo>
                    <a:pt x="193478" y="749508"/>
                    <a:pt x="60293" y="655130"/>
                    <a:pt x="3402" y="520625"/>
                  </a:cubicBezTo>
                  <a:lnTo>
                    <a:pt x="1396" y="514163"/>
                  </a:lnTo>
                  <a:lnTo>
                    <a:pt x="145300" y="514163"/>
                  </a:lnTo>
                  <a:lnTo>
                    <a:pt x="171072" y="552388"/>
                  </a:lnTo>
                  <a:cubicBezTo>
                    <a:pt x="216532" y="597848"/>
                    <a:pt x="279336" y="625966"/>
                    <a:pt x="348706" y="625966"/>
                  </a:cubicBezTo>
                  <a:cubicBezTo>
                    <a:pt x="487447" y="625966"/>
                    <a:pt x="599919" y="513495"/>
                    <a:pt x="599919" y="374754"/>
                  </a:cubicBezTo>
                  <a:cubicBezTo>
                    <a:pt x="599919" y="236013"/>
                    <a:pt x="487447" y="123542"/>
                    <a:pt x="348706" y="123542"/>
                  </a:cubicBezTo>
                  <a:cubicBezTo>
                    <a:pt x="279336" y="123542"/>
                    <a:pt x="216532" y="151660"/>
                    <a:pt x="171072" y="197120"/>
                  </a:cubicBezTo>
                  <a:lnTo>
                    <a:pt x="142267" y="239843"/>
                  </a:lnTo>
                  <a:lnTo>
                    <a:pt x="0" y="239843"/>
                  </a:lnTo>
                  <a:lnTo>
                    <a:pt x="3402" y="228883"/>
                  </a:lnTo>
                  <a:cubicBezTo>
                    <a:pt x="60293" y="94378"/>
                    <a:pt x="193478" y="0"/>
                    <a:pt x="348706" y="0"/>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19" name="Google Shape;119;p3"/>
            <p:cNvSpPr/>
            <p:nvPr/>
          </p:nvSpPr>
          <p:spPr>
            <a:xfrm>
              <a:off x="2047221" y="1427563"/>
              <a:ext cx="91440" cy="9144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0" name="Google Shape;120;p3"/>
            <p:cNvSpPr/>
            <p:nvPr/>
          </p:nvSpPr>
          <p:spPr>
            <a:xfrm>
              <a:off x="2047221" y="1732363"/>
              <a:ext cx="91440" cy="9144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1" name="Google Shape;121;p3"/>
            <p:cNvSpPr/>
            <p:nvPr/>
          </p:nvSpPr>
          <p:spPr>
            <a:xfrm>
              <a:off x="2047221" y="2017174"/>
              <a:ext cx="91440" cy="9144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2" name="Google Shape;122;p3"/>
            <p:cNvSpPr/>
            <p:nvPr/>
          </p:nvSpPr>
          <p:spPr>
            <a:xfrm>
              <a:off x="2047221" y="2339463"/>
              <a:ext cx="91440" cy="9144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3"/>
            <p:cNvSpPr/>
            <p:nvPr/>
          </p:nvSpPr>
          <p:spPr>
            <a:xfrm>
              <a:off x="2040258" y="2661752"/>
              <a:ext cx="91440" cy="9144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24" name="Google Shape;124;p3"/>
          <p:cNvGrpSpPr/>
          <p:nvPr/>
        </p:nvGrpSpPr>
        <p:grpSpPr>
          <a:xfrm>
            <a:off x="4173746" y="704538"/>
            <a:ext cx="4047345" cy="5659034"/>
            <a:chOff x="4173746" y="704538"/>
            <a:chExt cx="4047345" cy="5659034"/>
          </a:xfrm>
        </p:grpSpPr>
        <p:sp>
          <p:nvSpPr>
            <p:cNvPr id="125" name="Google Shape;125;p3"/>
            <p:cNvSpPr/>
            <p:nvPr/>
          </p:nvSpPr>
          <p:spPr>
            <a:xfrm>
              <a:off x="4173746" y="2490624"/>
              <a:ext cx="4047345" cy="3872948"/>
            </a:xfrm>
            <a:custGeom>
              <a:avLst/>
              <a:gdLst/>
              <a:ahLst/>
              <a:cxnLst/>
              <a:rect l="l" t="t" r="r" b="b"/>
              <a:pathLst>
                <a:path w="4047345" h="3872948" extrusionOk="0">
                  <a:moveTo>
                    <a:pt x="0" y="1939218"/>
                  </a:moveTo>
                  <a:lnTo>
                    <a:pt x="966866" y="5488"/>
                  </a:lnTo>
                  <a:lnTo>
                    <a:pt x="1633928" y="9234"/>
                  </a:lnTo>
                  <a:cubicBezTo>
                    <a:pt x="2013679" y="-5756"/>
                    <a:pt x="2213548" y="9234"/>
                    <a:pt x="2503358" y="9234"/>
                  </a:cubicBezTo>
                  <a:cubicBezTo>
                    <a:pt x="2695732" y="7985"/>
                    <a:pt x="2543332" y="-8253"/>
                    <a:pt x="3080480" y="5488"/>
                  </a:cubicBezTo>
                  <a:cubicBezTo>
                    <a:pt x="3432748" y="665055"/>
                    <a:pt x="3725057" y="1294641"/>
                    <a:pt x="4047345" y="1939218"/>
                  </a:cubicBezTo>
                  <a:lnTo>
                    <a:pt x="3080480" y="3872948"/>
                  </a:lnTo>
                  <a:lnTo>
                    <a:pt x="966866" y="3872948"/>
                  </a:lnTo>
                  <a:lnTo>
                    <a:pt x="0" y="1939218"/>
                  </a:lnTo>
                  <a:close/>
                </a:path>
              </a:pathLst>
            </a:custGeom>
            <a:gradFill>
              <a:gsLst>
                <a:gs pos="0">
                  <a:srgbClr val="8CDE9E"/>
                </a:gs>
                <a:gs pos="50000">
                  <a:srgbClr val="BAE8C3"/>
                </a:gs>
                <a:gs pos="100000">
                  <a:srgbClr val="DEF2E1"/>
                </a:gs>
              </a:gsLst>
              <a:lin ang="0" scaled="0"/>
            </a:gradFill>
            <a:ln>
              <a:noFill/>
            </a:ln>
            <a:effectLst>
              <a:outerShdw blurRad="76200" sy="23000" kx="1200000" algn="br"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6" name="Google Shape;126;p3"/>
            <p:cNvSpPr/>
            <p:nvPr/>
          </p:nvSpPr>
          <p:spPr>
            <a:xfrm>
              <a:off x="6063850" y="2586315"/>
              <a:ext cx="411108" cy="344019"/>
            </a:xfrm>
            <a:prstGeom prst="ellipse">
              <a:avLst/>
            </a:prstGeom>
            <a:solidFill>
              <a:srgbClr val="2F5496"/>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7" name="Google Shape;127;p3"/>
            <p:cNvSpPr/>
            <p:nvPr/>
          </p:nvSpPr>
          <p:spPr>
            <a:xfrm>
              <a:off x="5892317" y="704538"/>
              <a:ext cx="723460" cy="749508"/>
            </a:xfrm>
            <a:custGeom>
              <a:avLst/>
              <a:gdLst/>
              <a:ahLst/>
              <a:cxnLst/>
              <a:rect l="l" t="t" r="r" b="b"/>
              <a:pathLst>
                <a:path w="723460" h="749508" extrusionOk="0">
                  <a:moveTo>
                    <a:pt x="348706" y="0"/>
                  </a:moveTo>
                  <a:cubicBezTo>
                    <a:pt x="555677" y="0"/>
                    <a:pt x="723460" y="167783"/>
                    <a:pt x="723460" y="374754"/>
                  </a:cubicBezTo>
                  <a:cubicBezTo>
                    <a:pt x="723460" y="581725"/>
                    <a:pt x="555677" y="749508"/>
                    <a:pt x="348706" y="749508"/>
                  </a:cubicBezTo>
                  <a:cubicBezTo>
                    <a:pt x="193478" y="749508"/>
                    <a:pt x="60293" y="655130"/>
                    <a:pt x="3402" y="520625"/>
                  </a:cubicBezTo>
                  <a:lnTo>
                    <a:pt x="1396" y="514163"/>
                  </a:lnTo>
                  <a:lnTo>
                    <a:pt x="145300" y="514163"/>
                  </a:lnTo>
                  <a:lnTo>
                    <a:pt x="171072" y="552388"/>
                  </a:lnTo>
                  <a:cubicBezTo>
                    <a:pt x="216532" y="597848"/>
                    <a:pt x="279336" y="625966"/>
                    <a:pt x="348706" y="625966"/>
                  </a:cubicBezTo>
                  <a:cubicBezTo>
                    <a:pt x="487447" y="625966"/>
                    <a:pt x="599919" y="513495"/>
                    <a:pt x="599919" y="374754"/>
                  </a:cubicBezTo>
                  <a:cubicBezTo>
                    <a:pt x="599919" y="236013"/>
                    <a:pt x="487447" y="123542"/>
                    <a:pt x="348706" y="123542"/>
                  </a:cubicBezTo>
                  <a:cubicBezTo>
                    <a:pt x="279336" y="123542"/>
                    <a:pt x="216532" y="151660"/>
                    <a:pt x="171072" y="197120"/>
                  </a:cubicBezTo>
                  <a:lnTo>
                    <a:pt x="142267" y="239843"/>
                  </a:lnTo>
                  <a:lnTo>
                    <a:pt x="0" y="239843"/>
                  </a:lnTo>
                  <a:lnTo>
                    <a:pt x="3402" y="228883"/>
                  </a:lnTo>
                  <a:cubicBezTo>
                    <a:pt x="60293" y="94378"/>
                    <a:pt x="193478" y="0"/>
                    <a:pt x="348706" y="0"/>
                  </a:cubicBezTo>
                  <a:close/>
                </a:path>
              </a:pathLst>
            </a:cu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28" name="Google Shape;128;p3"/>
            <p:cNvSpPr/>
            <p:nvPr/>
          </p:nvSpPr>
          <p:spPr>
            <a:xfrm>
              <a:off x="6211632" y="1427563"/>
              <a:ext cx="91440" cy="91440"/>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9" name="Google Shape;129;p3"/>
            <p:cNvSpPr/>
            <p:nvPr/>
          </p:nvSpPr>
          <p:spPr>
            <a:xfrm>
              <a:off x="6211632" y="1732363"/>
              <a:ext cx="91440" cy="91440"/>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0" name="Google Shape;130;p3"/>
            <p:cNvSpPr/>
            <p:nvPr/>
          </p:nvSpPr>
          <p:spPr>
            <a:xfrm>
              <a:off x="6211632" y="2017174"/>
              <a:ext cx="91440" cy="91440"/>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1" name="Google Shape;131;p3"/>
            <p:cNvSpPr/>
            <p:nvPr/>
          </p:nvSpPr>
          <p:spPr>
            <a:xfrm>
              <a:off x="6211632" y="2339463"/>
              <a:ext cx="91440" cy="91440"/>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2" name="Google Shape;132;p3"/>
            <p:cNvSpPr/>
            <p:nvPr/>
          </p:nvSpPr>
          <p:spPr>
            <a:xfrm>
              <a:off x="6204669" y="2661752"/>
              <a:ext cx="91440" cy="91440"/>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33" name="Google Shape;133;p3"/>
          <p:cNvGrpSpPr/>
          <p:nvPr/>
        </p:nvGrpSpPr>
        <p:grpSpPr>
          <a:xfrm>
            <a:off x="8144655" y="704538"/>
            <a:ext cx="4047345" cy="5659034"/>
            <a:chOff x="8144655" y="704538"/>
            <a:chExt cx="4047345" cy="5659034"/>
          </a:xfrm>
        </p:grpSpPr>
        <p:sp>
          <p:nvSpPr>
            <p:cNvPr id="134" name="Google Shape;134;p3"/>
            <p:cNvSpPr/>
            <p:nvPr/>
          </p:nvSpPr>
          <p:spPr>
            <a:xfrm>
              <a:off x="8144655" y="2490624"/>
              <a:ext cx="4047345" cy="3872948"/>
            </a:xfrm>
            <a:custGeom>
              <a:avLst/>
              <a:gdLst/>
              <a:ahLst/>
              <a:cxnLst/>
              <a:rect l="l" t="t" r="r" b="b"/>
              <a:pathLst>
                <a:path w="4047345" h="3872948" extrusionOk="0">
                  <a:moveTo>
                    <a:pt x="0" y="1939218"/>
                  </a:moveTo>
                  <a:lnTo>
                    <a:pt x="966866" y="5488"/>
                  </a:lnTo>
                  <a:lnTo>
                    <a:pt x="1633928" y="9234"/>
                  </a:lnTo>
                  <a:cubicBezTo>
                    <a:pt x="2013679" y="-5756"/>
                    <a:pt x="2213548" y="9234"/>
                    <a:pt x="2503358" y="9234"/>
                  </a:cubicBezTo>
                  <a:cubicBezTo>
                    <a:pt x="2695732" y="7985"/>
                    <a:pt x="2543332" y="-8253"/>
                    <a:pt x="3080480" y="5488"/>
                  </a:cubicBezTo>
                  <a:cubicBezTo>
                    <a:pt x="3432748" y="665055"/>
                    <a:pt x="3725057" y="1294641"/>
                    <a:pt x="4047345" y="1939218"/>
                  </a:cubicBezTo>
                  <a:lnTo>
                    <a:pt x="3080480" y="3872948"/>
                  </a:lnTo>
                  <a:lnTo>
                    <a:pt x="966866" y="3872948"/>
                  </a:lnTo>
                  <a:lnTo>
                    <a:pt x="0" y="1939218"/>
                  </a:lnTo>
                  <a:close/>
                </a:path>
              </a:pathLst>
            </a:custGeom>
            <a:gradFill>
              <a:gsLst>
                <a:gs pos="0">
                  <a:srgbClr val="E494FF"/>
                </a:gs>
                <a:gs pos="50000">
                  <a:srgbClr val="ECBCFF"/>
                </a:gs>
                <a:gs pos="100000">
                  <a:srgbClr val="F4DEFF"/>
                </a:gs>
              </a:gsLst>
              <a:lin ang="10800000" scaled="0"/>
            </a:gradFill>
            <a:ln>
              <a:noFill/>
            </a:ln>
            <a:effectLst>
              <a:outerShdw blurRad="76200" sy="23000" kx="1200000" algn="br"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5" name="Google Shape;135;p3"/>
            <p:cNvSpPr/>
            <p:nvPr/>
          </p:nvSpPr>
          <p:spPr>
            <a:xfrm>
              <a:off x="9917054" y="2586315"/>
              <a:ext cx="411108" cy="344019"/>
            </a:xfrm>
            <a:prstGeom prst="ellipse">
              <a:avLst/>
            </a:prstGeom>
            <a:solidFill>
              <a:srgbClr val="2F5496"/>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6" name="Google Shape;136;p3"/>
            <p:cNvSpPr/>
            <p:nvPr/>
          </p:nvSpPr>
          <p:spPr>
            <a:xfrm>
              <a:off x="9757573" y="704538"/>
              <a:ext cx="723460" cy="749508"/>
            </a:xfrm>
            <a:custGeom>
              <a:avLst/>
              <a:gdLst/>
              <a:ahLst/>
              <a:cxnLst/>
              <a:rect l="l" t="t" r="r" b="b"/>
              <a:pathLst>
                <a:path w="723460" h="749508" extrusionOk="0">
                  <a:moveTo>
                    <a:pt x="348706" y="0"/>
                  </a:moveTo>
                  <a:cubicBezTo>
                    <a:pt x="555677" y="0"/>
                    <a:pt x="723460" y="167783"/>
                    <a:pt x="723460" y="374754"/>
                  </a:cubicBezTo>
                  <a:cubicBezTo>
                    <a:pt x="723460" y="581725"/>
                    <a:pt x="555677" y="749508"/>
                    <a:pt x="348706" y="749508"/>
                  </a:cubicBezTo>
                  <a:cubicBezTo>
                    <a:pt x="193478" y="749508"/>
                    <a:pt x="60293" y="655130"/>
                    <a:pt x="3402" y="520625"/>
                  </a:cubicBezTo>
                  <a:lnTo>
                    <a:pt x="1396" y="514163"/>
                  </a:lnTo>
                  <a:lnTo>
                    <a:pt x="145300" y="514163"/>
                  </a:lnTo>
                  <a:lnTo>
                    <a:pt x="171072" y="552388"/>
                  </a:lnTo>
                  <a:cubicBezTo>
                    <a:pt x="216532" y="597848"/>
                    <a:pt x="279336" y="625966"/>
                    <a:pt x="348706" y="625966"/>
                  </a:cubicBezTo>
                  <a:cubicBezTo>
                    <a:pt x="487447" y="625966"/>
                    <a:pt x="599919" y="513495"/>
                    <a:pt x="599919" y="374754"/>
                  </a:cubicBezTo>
                  <a:cubicBezTo>
                    <a:pt x="599919" y="236013"/>
                    <a:pt x="487447" y="123542"/>
                    <a:pt x="348706" y="123542"/>
                  </a:cubicBezTo>
                  <a:cubicBezTo>
                    <a:pt x="279336" y="123542"/>
                    <a:pt x="216532" y="151660"/>
                    <a:pt x="171072" y="197120"/>
                  </a:cubicBezTo>
                  <a:lnTo>
                    <a:pt x="142267" y="239843"/>
                  </a:lnTo>
                  <a:lnTo>
                    <a:pt x="0" y="239843"/>
                  </a:lnTo>
                  <a:lnTo>
                    <a:pt x="3402" y="228883"/>
                  </a:lnTo>
                  <a:cubicBezTo>
                    <a:pt x="60293" y="94378"/>
                    <a:pt x="193478" y="0"/>
                    <a:pt x="348706" y="0"/>
                  </a:cubicBezTo>
                  <a:close/>
                </a:path>
              </a:pathLst>
            </a:custGeom>
            <a:solidFill>
              <a:srgbClr val="CC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7030A0"/>
                </a:solidFill>
                <a:latin typeface="Calibri"/>
                <a:ea typeface="Calibri"/>
                <a:cs typeface="Calibri"/>
                <a:sym typeface="Calibri"/>
              </a:endParaRPr>
            </a:p>
          </p:txBody>
        </p:sp>
        <p:sp>
          <p:nvSpPr>
            <p:cNvPr id="137" name="Google Shape;137;p3"/>
            <p:cNvSpPr/>
            <p:nvPr/>
          </p:nvSpPr>
          <p:spPr>
            <a:xfrm>
              <a:off x="10076888" y="1427563"/>
              <a:ext cx="91440" cy="91440"/>
            </a:xfrm>
            <a:prstGeom prst="ellipse">
              <a:avLst/>
            </a:prstGeom>
            <a:solidFill>
              <a:srgbClr val="CC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7030A0"/>
                </a:solidFill>
                <a:latin typeface="Calibri"/>
                <a:ea typeface="Calibri"/>
                <a:cs typeface="Calibri"/>
                <a:sym typeface="Calibri"/>
              </a:endParaRPr>
            </a:p>
          </p:txBody>
        </p:sp>
        <p:sp>
          <p:nvSpPr>
            <p:cNvPr id="138" name="Google Shape;138;p3"/>
            <p:cNvSpPr/>
            <p:nvPr/>
          </p:nvSpPr>
          <p:spPr>
            <a:xfrm>
              <a:off x="10076888" y="1732363"/>
              <a:ext cx="91440" cy="91440"/>
            </a:xfrm>
            <a:prstGeom prst="ellipse">
              <a:avLst/>
            </a:prstGeom>
            <a:solidFill>
              <a:srgbClr val="CC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7030A0"/>
                </a:solidFill>
                <a:latin typeface="Calibri"/>
                <a:ea typeface="Calibri"/>
                <a:cs typeface="Calibri"/>
                <a:sym typeface="Calibri"/>
              </a:endParaRPr>
            </a:p>
          </p:txBody>
        </p:sp>
        <p:sp>
          <p:nvSpPr>
            <p:cNvPr id="139" name="Google Shape;139;p3"/>
            <p:cNvSpPr/>
            <p:nvPr/>
          </p:nvSpPr>
          <p:spPr>
            <a:xfrm>
              <a:off x="10076888" y="2017174"/>
              <a:ext cx="91440" cy="91440"/>
            </a:xfrm>
            <a:prstGeom prst="ellipse">
              <a:avLst/>
            </a:prstGeom>
            <a:solidFill>
              <a:srgbClr val="CC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7030A0"/>
                </a:solidFill>
                <a:latin typeface="Calibri"/>
                <a:ea typeface="Calibri"/>
                <a:cs typeface="Calibri"/>
                <a:sym typeface="Calibri"/>
              </a:endParaRPr>
            </a:p>
          </p:txBody>
        </p:sp>
        <p:sp>
          <p:nvSpPr>
            <p:cNvPr id="140" name="Google Shape;140;p3"/>
            <p:cNvSpPr/>
            <p:nvPr/>
          </p:nvSpPr>
          <p:spPr>
            <a:xfrm>
              <a:off x="10076888" y="2339463"/>
              <a:ext cx="91440" cy="91440"/>
            </a:xfrm>
            <a:prstGeom prst="ellipse">
              <a:avLst/>
            </a:prstGeom>
            <a:solidFill>
              <a:srgbClr val="CC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7030A0"/>
                </a:solidFill>
                <a:latin typeface="Calibri"/>
                <a:ea typeface="Calibri"/>
                <a:cs typeface="Calibri"/>
                <a:sym typeface="Calibri"/>
              </a:endParaRPr>
            </a:p>
          </p:txBody>
        </p:sp>
        <p:sp>
          <p:nvSpPr>
            <p:cNvPr id="141" name="Google Shape;141;p3"/>
            <p:cNvSpPr/>
            <p:nvPr/>
          </p:nvSpPr>
          <p:spPr>
            <a:xfrm>
              <a:off x="10069925" y="2661752"/>
              <a:ext cx="91440" cy="91440"/>
            </a:xfrm>
            <a:prstGeom prst="ellipse">
              <a:avLst/>
            </a:prstGeom>
            <a:solidFill>
              <a:srgbClr val="CC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7030A0"/>
                </a:solidFill>
                <a:latin typeface="Calibri"/>
                <a:ea typeface="Calibri"/>
                <a:cs typeface="Calibri"/>
                <a:sym typeface="Calibri"/>
              </a:endParaRPr>
            </a:p>
          </p:txBody>
        </p:sp>
      </p:grpSp>
      <p:sp>
        <p:nvSpPr>
          <p:cNvPr id="142" name="Google Shape;142;p3"/>
          <p:cNvSpPr txBox="1"/>
          <p:nvPr/>
        </p:nvSpPr>
        <p:spPr>
          <a:xfrm>
            <a:off x="4734600" y="3470424"/>
            <a:ext cx="2847859" cy="23082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BZ" sz="3600" b="1" i="0" u="none" strike="noStrike" cap="none" dirty="0">
                <a:solidFill>
                  <a:schemeClr val="dk1"/>
                </a:solidFill>
                <a:latin typeface="#9Slide03 Arima Madurai" panose="00000500000000000000" pitchFamily="2" charset="0"/>
                <a:ea typeface="Calibri"/>
                <a:cs typeface="#9Slide03 Arima Madurai" panose="00000500000000000000" pitchFamily="2" charset="0"/>
                <a:sym typeface="Calibri"/>
              </a:rPr>
              <a:t>Cho </a:t>
            </a:r>
            <a:r>
              <a:rPr lang="en-BZ" sz="3600" b="1" i="0" u="none" strike="noStrike" cap="none" dirty="0" err="1">
                <a:solidFill>
                  <a:schemeClr val="dk1"/>
                </a:solidFill>
                <a:latin typeface="#9Slide03 Arima Madurai" panose="00000500000000000000" pitchFamily="2" charset="0"/>
                <a:ea typeface="Calibri"/>
                <a:cs typeface="#9Slide03 Arima Madurai" panose="00000500000000000000" pitchFamily="2" charset="0"/>
                <a:sym typeface="Calibri"/>
              </a:rPr>
              <a:t>biết</a:t>
            </a:r>
            <a:r>
              <a:rPr lang="en-BZ" sz="3600" b="1" i="0" u="none" strike="noStrike" cap="none"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i="0" u="none" strike="noStrike" cap="none" dirty="0" err="1">
                <a:solidFill>
                  <a:schemeClr val="dk1"/>
                </a:solidFill>
                <a:latin typeface="#9Slide03 Arima Madurai" panose="00000500000000000000" pitchFamily="2" charset="0"/>
                <a:ea typeface="Calibri"/>
                <a:cs typeface="#9Slide03 Arima Madurai" panose="00000500000000000000" pitchFamily="2" charset="0"/>
                <a:sym typeface="Calibri"/>
              </a:rPr>
              <a:t>các</a:t>
            </a:r>
            <a:r>
              <a:rPr lang="en-BZ" sz="3600" b="1" i="0" u="none" strike="noStrike" cap="none"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i="0" u="none" strike="noStrike" cap="none" dirty="0" err="1">
                <a:solidFill>
                  <a:schemeClr val="dk1"/>
                </a:solidFill>
                <a:latin typeface="#9Slide03 Arima Madurai" panose="00000500000000000000" pitchFamily="2" charset="0"/>
                <a:ea typeface="Calibri"/>
                <a:cs typeface="#9Slide03 Arima Madurai" panose="00000500000000000000" pitchFamily="2" charset="0"/>
                <a:sym typeface="Calibri"/>
              </a:rPr>
              <a:t>định</a:t>
            </a:r>
            <a:r>
              <a:rPr lang="en-BZ" sz="3600" b="1" i="0" u="none" strike="noStrike" cap="none"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i="0" u="none" strike="noStrike" cap="none" dirty="0" err="1">
                <a:solidFill>
                  <a:schemeClr val="dk1"/>
                </a:solidFill>
                <a:latin typeface="#9Slide03 Arima Madurai" panose="00000500000000000000" pitchFamily="2" charset="0"/>
                <a:ea typeface="Calibri"/>
                <a:cs typeface="#9Slide03 Arima Madurai" panose="00000500000000000000" pitchFamily="2" charset="0"/>
                <a:sym typeface="Calibri"/>
              </a:rPr>
              <a:t>nghĩa</a:t>
            </a:r>
            <a:r>
              <a:rPr lang="en-BZ" sz="3600" b="1" i="0" u="none" strike="noStrike" cap="none"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i="0" u="none" strike="noStrike" cap="none" dirty="0" err="1">
                <a:solidFill>
                  <a:schemeClr val="dk1"/>
                </a:solidFill>
                <a:latin typeface="#9Slide03 Arima Madurai" panose="00000500000000000000" pitchFamily="2" charset="0"/>
                <a:ea typeface="Calibri"/>
                <a:cs typeface="#9Slide03 Arima Madurai" panose="00000500000000000000" pitchFamily="2" charset="0"/>
                <a:sym typeface="Calibri"/>
              </a:rPr>
              <a:t>này</a:t>
            </a:r>
            <a:r>
              <a:rPr lang="en-BZ" sz="3600" b="1" i="0" u="none" strike="noStrike" cap="none" dirty="0">
                <a:solidFill>
                  <a:schemeClr val="dk1"/>
                </a:solidFill>
                <a:latin typeface="#9Slide03 Arima Madurai" panose="00000500000000000000" pitchFamily="2" charset="0"/>
                <a:ea typeface="Calibri"/>
                <a:cs typeface="#9Slide03 Arima Madurai" panose="00000500000000000000" pitchFamily="2" charset="0"/>
                <a:sym typeface="Calibri"/>
              </a:rPr>
              <a:t> ở </a:t>
            </a:r>
            <a:r>
              <a:rPr lang="en-BZ" sz="3600" b="1" i="0" u="none" strike="noStrike" cap="none" dirty="0" err="1">
                <a:solidFill>
                  <a:schemeClr val="dk1"/>
                </a:solidFill>
                <a:latin typeface="#9Slide03 Arima Madurai" panose="00000500000000000000" pitchFamily="2" charset="0"/>
                <a:ea typeface="Calibri"/>
                <a:cs typeface="#9Slide03 Arima Madurai" panose="00000500000000000000" pitchFamily="2" charset="0"/>
                <a:sym typeface="Calibri"/>
              </a:rPr>
              <a:t>những</a:t>
            </a:r>
            <a:r>
              <a:rPr lang="en-BZ" sz="3600" b="1" i="0" u="none" strike="noStrike" cap="none"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i="0" u="none" strike="noStrike" cap="none" dirty="0" err="1">
                <a:solidFill>
                  <a:schemeClr val="dk1"/>
                </a:solidFill>
                <a:latin typeface="#9Slide03 Arima Madurai" panose="00000500000000000000" pitchFamily="2" charset="0"/>
                <a:ea typeface="Calibri"/>
                <a:cs typeface="#9Slide03 Arima Madurai" panose="00000500000000000000" pitchFamily="2" charset="0"/>
                <a:sym typeface="Calibri"/>
              </a:rPr>
              <a:t>bộ</a:t>
            </a:r>
            <a:r>
              <a:rPr lang="en-BZ" sz="3600" b="1" i="0" u="none" strike="noStrike" cap="none"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i="0" u="none" strike="noStrike" cap="none" dirty="0" err="1">
                <a:solidFill>
                  <a:schemeClr val="dk1"/>
                </a:solidFill>
                <a:latin typeface="#9Slide03 Arima Madurai" panose="00000500000000000000" pitchFamily="2" charset="0"/>
                <a:ea typeface="Calibri"/>
                <a:cs typeface="#9Slide03 Arima Madurai" panose="00000500000000000000" pitchFamily="2" charset="0"/>
                <a:sym typeface="Calibri"/>
              </a:rPr>
              <a:t>môn</a:t>
            </a:r>
            <a:r>
              <a:rPr lang="en-BZ" sz="3600" b="1" i="0" u="none" strike="noStrike" cap="none"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i="0" u="none" strike="noStrike" cap="none" dirty="0" err="1">
                <a:solidFill>
                  <a:schemeClr val="dk1"/>
                </a:solidFill>
                <a:latin typeface="#9Slide03 Arima Madurai" panose="00000500000000000000" pitchFamily="2" charset="0"/>
                <a:ea typeface="Calibri"/>
                <a:cs typeface="#9Slide03 Arima Madurai" panose="00000500000000000000" pitchFamily="2" charset="0"/>
                <a:sym typeface="Calibri"/>
              </a:rPr>
              <a:t>nào</a:t>
            </a:r>
            <a:endParaRPr sz="1600" dirty="0">
              <a:latin typeface="#9Slide03 Arima Madurai" panose="00000500000000000000" pitchFamily="2" charset="0"/>
              <a:cs typeface="#9Slide03 Arima Madurai" panose="00000500000000000000" pitchFamily="2" charset="0"/>
            </a:endParaRPr>
          </a:p>
        </p:txBody>
      </p:sp>
      <p:sp>
        <p:nvSpPr>
          <p:cNvPr id="144" name="Google Shape;144;p3"/>
          <p:cNvSpPr txBox="1"/>
          <p:nvPr/>
        </p:nvSpPr>
        <p:spPr>
          <a:xfrm>
            <a:off x="8626585" y="3250873"/>
            <a:ext cx="3083484" cy="28622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BZ" sz="3600" b="1" dirty="0" err="1">
                <a:solidFill>
                  <a:schemeClr val="dk1"/>
                </a:solidFill>
                <a:latin typeface="#9Slide03 Arima Madurai" panose="00000500000000000000" pitchFamily="2" charset="0"/>
                <a:ea typeface="Calibri"/>
                <a:cs typeface="#9Slide03 Arima Madurai" panose="00000500000000000000" pitchFamily="2" charset="0"/>
                <a:sym typeface="Calibri"/>
              </a:rPr>
              <a:t>Những</a:t>
            </a:r>
            <a:r>
              <a:rPr lang="en-BZ" sz="3600" b="1"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ea typeface="Calibri"/>
                <a:cs typeface="#9Slide03 Arima Madurai" panose="00000500000000000000" pitchFamily="2" charset="0"/>
                <a:sym typeface="Calibri"/>
              </a:rPr>
              <a:t>từ</a:t>
            </a:r>
            <a:r>
              <a:rPr lang="en-BZ" sz="3600" b="1" dirty="0">
                <a:solidFill>
                  <a:schemeClr val="dk1"/>
                </a:solidFill>
                <a:latin typeface="#9Slide03 Arima Madurai" panose="00000500000000000000" pitchFamily="2" charset="0"/>
                <a:ea typeface="Calibri"/>
                <a:cs typeface="#9Slide03 Arima Madurai" panose="00000500000000000000" pitchFamily="2" charset="0"/>
                <a:sym typeface="Calibri"/>
              </a:rPr>
              <a:t> in </a:t>
            </a:r>
            <a:r>
              <a:rPr lang="en-BZ" sz="3600" b="1" dirty="0" err="1">
                <a:solidFill>
                  <a:schemeClr val="dk1"/>
                </a:solidFill>
                <a:latin typeface="#9Slide03 Arima Madurai" panose="00000500000000000000" pitchFamily="2" charset="0"/>
                <a:ea typeface="Calibri"/>
                <a:cs typeface="#9Slide03 Arima Madurai" panose="00000500000000000000" pitchFamily="2" charset="0"/>
                <a:sym typeface="Calibri"/>
              </a:rPr>
              <a:t>đậm</a:t>
            </a:r>
            <a:r>
              <a:rPr lang="en-BZ" sz="3600" b="1"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ea typeface="Calibri"/>
                <a:cs typeface="#9Slide03 Arima Madurai" panose="00000500000000000000" pitchFamily="2" charset="0"/>
                <a:sym typeface="Calibri"/>
              </a:rPr>
              <a:t>chủ</a:t>
            </a:r>
            <a:r>
              <a:rPr lang="en-BZ" sz="3600" b="1"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ea typeface="Calibri"/>
                <a:cs typeface="#9Slide03 Arima Madurai" panose="00000500000000000000" pitchFamily="2" charset="0"/>
                <a:sym typeface="Calibri"/>
              </a:rPr>
              <a:t>yếu</a:t>
            </a:r>
            <a:r>
              <a:rPr lang="en-BZ" sz="3600" b="1"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ea typeface="Calibri"/>
                <a:cs typeface="#9Slide03 Arima Madurai" panose="00000500000000000000" pitchFamily="2" charset="0"/>
                <a:sym typeface="Calibri"/>
              </a:rPr>
              <a:t>được</a:t>
            </a:r>
            <a:r>
              <a:rPr lang="en-BZ" sz="3600" b="1"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ea typeface="Calibri"/>
                <a:cs typeface="#9Slide03 Arima Madurai" panose="00000500000000000000" pitchFamily="2" charset="0"/>
                <a:sym typeface="Calibri"/>
              </a:rPr>
              <a:t>dùng</a:t>
            </a:r>
            <a:r>
              <a:rPr lang="en-BZ" sz="3600" b="1"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ea typeface="Calibri"/>
                <a:cs typeface="#9Slide03 Arima Madurai" panose="00000500000000000000" pitchFamily="2" charset="0"/>
                <a:sym typeface="Calibri"/>
              </a:rPr>
              <a:t>trong</a:t>
            </a:r>
            <a:r>
              <a:rPr lang="en-BZ" sz="3600" b="1"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ea typeface="Calibri"/>
                <a:cs typeface="#9Slide03 Arima Madurai" panose="00000500000000000000" pitchFamily="2" charset="0"/>
                <a:sym typeface="Calibri"/>
              </a:rPr>
              <a:t>loại</a:t>
            </a:r>
            <a:r>
              <a:rPr lang="en-BZ" sz="3600" b="1"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ea typeface="Calibri"/>
                <a:cs typeface="#9Slide03 Arima Madurai" panose="00000500000000000000" pitchFamily="2" charset="0"/>
                <a:sym typeface="Calibri"/>
              </a:rPr>
              <a:t>văn</a:t>
            </a:r>
            <a:r>
              <a:rPr lang="en-BZ" sz="3600" b="1"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ea typeface="Calibri"/>
                <a:cs typeface="#9Slide03 Arima Madurai" panose="00000500000000000000" pitchFamily="2" charset="0"/>
                <a:sym typeface="Calibri"/>
              </a:rPr>
              <a:t>bản</a:t>
            </a:r>
            <a:r>
              <a:rPr lang="en-BZ" sz="3600" b="1"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ea typeface="Calibri"/>
                <a:cs typeface="#9Slide03 Arima Madurai" panose="00000500000000000000" pitchFamily="2" charset="0"/>
                <a:sym typeface="Calibri"/>
              </a:rPr>
              <a:t>nào</a:t>
            </a:r>
            <a:r>
              <a:rPr lang="en-BZ" sz="3600" b="1" dirty="0">
                <a:solidFill>
                  <a:schemeClr val="dk1"/>
                </a:solidFill>
                <a:latin typeface="#9Slide03 Arima Madurai" panose="00000500000000000000" pitchFamily="2" charset="0"/>
                <a:ea typeface="Calibri"/>
                <a:cs typeface="#9Slide03 Arima Madurai" panose="00000500000000000000" pitchFamily="2" charset="0"/>
                <a:sym typeface="Calibri"/>
              </a:rPr>
              <a:t>?</a:t>
            </a:r>
            <a:endParaRPr sz="1600" dirty="0">
              <a:latin typeface="#9Slide03 Arima Madurai" panose="00000500000000000000" pitchFamily="2" charset="0"/>
              <a:cs typeface="#9Slide03 Arima Madurai" panose="00000500000000000000" pitchFamily="2" charset="0"/>
            </a:endParaRPr>
          </a:p>
        </p:txBody>
      </p:sp>
      <p:sp>
        <p:nvSpPr>
          <p:cNvPr id="33" name="Google Shape;142;p3">
            <a:extLst>
              <a:ext uri="{FF2B5EF4-FFF2-40B4-BE49-F238E27FC236}">
                <a16:creationId xmlns:a16="http://schemas.microsoft.com/office/drawing/2014/main" id="{FF078231-AB4B-47EC-970D-302680E3B89C}"/>
              </a:ext>
            </a:extLst>
          </p:cNvPr>
          <p:cNvSpPr txBox="1"/>
          <p:nvPr/>
        </p:nvSpPr>
        <p:spPr>
          <a:xfrm>
            <a:off x="687255" y="3804871"/>
            <a:ext cx="2847859"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BZ" sz="3600" b="1" dirty="0" err="1">
                <a:solidFill>
                  <a:schemeClr val="dk1"/>
                </a:solidFill>
                <a:latin typeface="#9Slide03 Arima Madurai" panose="00000500000000000000" pitchFamily="2" charset="0"/>
                <a:cs typeface="#9Slide03 Arima Madurai" panose="00000500000000000000" pitchFamily="2" charset="0"/>
                <a:sym typeface="Calibri"/>
              </a:rPr>
              <a:t>Đọc</a:t>
            </a:r>
            <a:r>
              <a:rPr lang="en-BZ" sz="3600" b="1" dirty="0">
                <a:solidFill>
                  <a:schemeClr val="dk1"/>
                </a:solidFill>
                <a:latin typeface="#9Slide03 Arima Madurai" panose="00000500000000000000" pitchFamily="2" charset="0"/>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cs typeface="#9Slide03 Arima Madurai" panose="00000500000000000000" pitchFamily="2" charset="0"/>
                <a:sym typeface="Calibri"/>
              </a:rPr>
              <a:t>những</a:t>
            </a:r>
            <a:r>
              <a:rPr lang="en-BZ" sz="3600" b="1" dirty="0">
                <a:solidFill>
                  <a:schemeClr val="dk1"/>
                </a:solidFill>
                <a:latin typeface="#9Slide03 Arima Madurai" panose="00000500000000000000" pitchFamily="2" charset="0"/>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cs typeface="#9Slide03 Arima Madurai" panose="00000500000000000000" pitchFamily="2" charset="0"/>
                <a:sym typeface="Calibri"/>
              </a:rPr>
              <a:t>định</a:t>
            </a:r>
            <a:r>
              <a:rPr lang="en-BZ" sz="3600" b="1" dirty="0">
                <a:solidFill>
                  <a:schemeClr val="dk1"/>
                </a:solidFill>
                <a:latin typeface="#9Slide03 Arima Madurai" panose="00000500000000000000" pitchFamily="2" charset="0"/>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cs typeface="#9Slide03 Arima Madurai" panose="00000500000000000000" pitchFamily="2" charset="0"/>
                <a:sym typeface="Calibri"/>
              </a:rPr>
              <a:t>nghĩa</a:t>
            </a:r>
            <a:r>
              <a:rPr lang="en-BZ" sz="3600" b="1" dirty="0">
                <a:solidFill>
                  <a:schemeClr val="dk1"/>
                </a:solidFill>
                <a:latin typeface="#9Slide03 Arima Madurai" panose="00000500000000000000" pitchFamily="2" charset="0"/>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cs typeface="#9Slide03 Arima Madurai" panose="00000500000000000000" pitchFamily="2" charset="0"/>
                <a:sym typeface="Calibri"/>
              </a:rPr>
              <a:t>sau</a:t>
            </a:r>
            <a:r>
              <a:rPr lang="en-BZ" sz="3600" b="1" dirty="0">
                <a:solidFill>
                  <a:schemeClr val="dk1"/>
                </a:solidFill>
                <a:latin typeface="#9Slide03 Arima Madurai" panose="00000500000000000000" pitchFamily="2" charset="0"/>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cs typeface="#9Slide03 Arima Madurai" panose="00000500000000000000" pitchFamily="2" charset="0"/>
                <a:sym typeface="Calibri"/>
              </a:rPr>
              <a:t>đây</a:t>
            </a:r>
            <a:endParaRPr sz="1600" dirty="0">
              <a:latin typeface="#9Slide03 Arima Madurai" panose="00000500000000000000" pitchFamily="2"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10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4"/>
                                        </p:tgtEl>
                                        <p:attrNameLst>
                                          <p:attrName>style.visibility</p:attrName>
                                        </p:attrNameLst>
                                      </p:cBhvr>
                                      <p:to>
                                        <p:strVal val="visible"/>
                                      </p:to>
                                    </p:set>
                                    <p:animEffect transition="in" filter="fade">
                                      <p:cBhvr>
                                        <p:cTn id="15" dur="1000"/>
                                        <p:tgtEl>
                                          <p:spTgt spid="124"/>
                                        </p:tgtEl>
                                      </p:cBhvr>
                                    </p:animEffect>
                                  </p:childTnLst>
                                </p:cTn>
                              </p:par>
                              <p:par>
                                <p:cTn id="16" presetID="10" presetClass="entr" presetSubtype="0" fill="hold" nodeType="withEffect">
                                  <p:stCondLst>
                                    <p:cond delay="0"/>
                                  </p:stCondLst>
                                  <p:childTnLst>
                                    <p:set>
                                      <p:cBhvr>
                                        <p:cTn id="17" dur="1" fill="hold">
                                          <p:stCondLst>
                                            <p:cond delay="0"/>
                                          </p:stCondLst>
                                        </p:cTn>
                                        <p:tgtEl>
                                          <p:spTgt spid="142"/>
                                        </p:tgtEl>
                                        <p:attrNameLst>
                                          <p:attrName>style.visibility</p:attrName>
                                        </p:attrNameLst>
                                      </p:cBhvr>
                                      <p:to>
                                        <p:strVal val="visible"/>
                                      </p:to>
                                    </p:set>
                                    <p:animEffect transition="in" filter="fade">
                                      <p:cBhvr>
                                        <p:cTn id="18" dur="1000"/>
                                        <p:tgtEl>
                                          <p:spTgt spid="14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3"/>
                                        </p:tgtEl>
                                        <p:attrNameLst>
                                          <p:attrName>style.visibility</p:attrName>
                                        </p:attrNameLst>
                                      </p:cBhvr>
                                      <p:to>
                                        <p:strVal val="visible"/>
                                      </p:to>
                                    </p:set>
                                    <p:animEffect transition="in" filter="fade">
                                      <p:cBhvr>
                                        <p:cTn id="23" dur="1000"/>
                                        <p:tgtEl>
                                          <p:spTgt spid="133"/>
                                        </p:tgtEl>
                                      </p:cBhvr>
                                    </p:animEffect>
                                  </p:childTnLst>
                                </p:cTn>
                              </p:par>
                              <p:par>
                                <p:cTn id="24" presetID="10" presetClass="entr" presetSubtype="0" fill="hold" nodeType="withEffect">
                                  <p:stCondLst>
                                    <p:cond delay="0"/>
                                  </p:stCondLst>
                                  <p:childTnLst>
                                    <p:set>
                                      <p:cBhvr>
                                        <p:cTn id="25" dur="1" fill="hold">
                                          <p:stCondLst>
                                            <p:cond delay="0"/>
                                          </p:stCondLst>
                                        </p:cTn>
                                        <p:tgtEl>
                                          <p:spTgt spid="144"/>
                                        </p:tgtEl>
                                        <p:attrNameLst>
                                          <p:attrName>style.visibility</p:attrName>
                                        </p:attrNameLst>
                                      </p:cBhvr>
                                      <p:to>
                                        <p:strVal val="visible"/>
                                      </p:to>
                                    </p:set>
                                    <p:animEffect transition="in" filter="fade">
                                      <p:cBhvr>
                                        <p:cTn id="26" dur="1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hỗ dành sẵn cho Nội dung 4" descr="Ảnh có chứa thiên nhiên, trong nhà, hang động&#10;&#10;Mô tả được tạo với mức tin cậy rất cao">
            <a:extLst>
              <a:ext uri="{FF2B5EF4-FFF2-40B4-BE49-F238E27FC236}">
                <a16:creationId xmlns:a16="http://schemas.microsoft.com/office/drawing/2014/main" id="{79DFB81E-E9FB-46C3-821E-38DD7EBAF3E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283" r="1" b="1"/>
          <a:stretch/>
        </p:blipFill>
        <p:spPr>
          <a:xfrm>
            <a:off x="20" y="10"/>
            <a:ext cx="4637226" cy="6857990"/>
          </a:xfrm>
          <a:prstGeom prst="rect">
            <a:avLst/>
          </a:prstGeom>
        </p:spPr>
      </p:pic>
      <p:sp>
        <p:nvSpPr>
          <p:cNvPr id="12" name="Rectangle 9">
            <a:extLst>
              <a:ext uri="{FF2B5EF4-FFF2-40B4-BE49-F238E27FC236}">
                <a16:creationId xmlns:a16="http://schemas.microsoft.com/office/drawing/2014/main" id="{B9951BD9-0868-4CDB-ACD6-9C4209B5E4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5BEC5D29-0D80-4F54-8A62-17A96335B8C4}"/>
              </a:ext>
            </a:extLst>
          </p:cNvPr>
          <p:cNvSpPr>
            <a:spLocks noGrp="1"/>
          </p:cNvSpPr>
          <p:nvPr>
            <p:ph type="title"/>
          </p:nvPr>
        </p:nvSpPr>
        <p:spPr>
          <a:xfrm>
            <a:off x="4888215" y="-1369494"/>
            <a:ext cx="7052817" cy="4890563"/>
          </a:xfrm>
        </p:spPr>
        <p:txBody>
          <a:bodyPr vert="horz" lIns="91440" tIns="45720" rIns="91440" bIns="45720" rtlCol="0" anchor="b">
            <a:normAutofit/>
          </a:bodyPr>
          <a:lstStyle/>
          <a:p>
            <a:pPr algn="just"/>
            <a:r>
              <a:rPr lang="en-US" b="1" dirty="0" err="1">
                <a:solidFill>
                  <a:srgbClr val="FF0000"/>
                </a:solidFill>
                <a:latin typeface="Times New Roman" panose="02020603050405020304" pitchFamily="18" charset="0"/>
                <a:cs typeface="Times New Roman" panose="02020603050405020304" pitchFamily="18" charset="0"/>
              </a:rPr>
              <a:t>Thạch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nhũ</a:t>
            </a:r>
            <a:r>
              <a:rPr lang="en-US" b="1" dirty="0">
                <a:solidFill>
                  <a:srgbClr val="FF0000"/>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sản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phẩm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hình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thành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trong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a:t>
            </a:r>
            <a:r>
              <a:rPr lang="en-US" dirty="0">
                <a:solidFill>
                  <a:schemeClr val="bg1"/>
                </a:solidFill>
                <a:latin typeface="Times New Roman" panose="02020603050405020304" pitchFamily="18" charset="0"/>
                <a:cs typeface="Times New Roman" panose="02020603050405020304" pitchFamily="18" charset="0"/>
              </a:rPr>
              <a:t> hang </a:t>
            </a:r>
            <a:r>
              <a:rPr lang="en-US" dirty="0" err="1">
                <a:solidFill>
                  <a:schemeClr val="bg1"/>
                </a:solidFill>
                <a:latin typeface="Times New Roman" panose="02020603050405020304" pitchFamily="18" charset="0"/>
                <a:cs typeface="Times New Roman" panose="02020603050405020304" pitchFamily="18" charset="0"/>
              </a:rPr>
              <a:t>động</a:t>
            </a:r>
            <a:r>
              <a:rPr lang="en-US" dirty="0">
                <a:solidFill>
                  <a:schemeClr val="bg1"/>
                </a:solidFill>
                <a:latin typeface="Times New Roman" panose="02020603050405020304" pitchFamily="18" charset="0"/>
                <a:cs typeface="Times New Roman" panose="02020603050405020304" pitchFamily="18" charset="0"/>
              </a:rPr>
              <a:t> do </a:t>
            </a:r>
            <a:r>
              <a:rPr lang="en-US" dirty="0" err="1">
                <a:solidFill>
                  <a:schemeClr val="bg1"/>
                </a:solidFill>
                <a:latin typeface="Times New Roman" panose="02020603050405020304" pitchFamily="18" charset="0"/>
                <a:cs typeface="Times New Roman" panose="02020603050405020304" pitchFamily="18" charset="0"/>
              </a:rPr>
              <a:t>sự</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nhỏ</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giọt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của</a:t>
            </a:r>
            <a:r>
              <a:rPr lang="en-US" dirty="0">
                <a:solidFill>
                  <a:schemeClr val="bg1"/>
                </a:solidFill>
                <a:latin typeface="Times New Roman" panose="02020603050405020304" pitchFamily="18" charset="0"/>
                <a:cs typeface="Times New Roman" panose="02020603050405020304" pitchFamily="18" charset="0"/>
              </a:rPr>
              <a:t> dung </a:t>
            </a:r>
            <a:r>
              <a:rPr lang="en-US" dirty="0" err="1">
                <a:solidFill>
                  <a:schemeClr val="bg1"/>
                </a:solidFill>
                <a:latin typeface="Times New Roman" panose="02020603050405020304" pitchFamily="18" charset="0"/>
                <a:cs typeface="Times New Roman" panose="02020603050405020304" pitchFamily="18" charset="0"/>
              </a:rPr>
              <a:t>dịch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đá</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vôi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hòa</a:t>
            </a:r>
            <a:r>
              <a:rPr lang="en-US" dirty="0">
                <a:solidFill>
                  <a:schemeClr val="bg1"/>
                </a:solidFill>
                <a:latin typeface="Times New Roman" panose="02020603050405020304" pitchFamily="18" charset="0"/>
                <a:cs typeface="Times New Roman" panose="02020603050405020304" pitchFamily="18" charset="0"/>
              </a:rPr>
              <a:t> tan </a:t>
            </a:r>
            <a:r>
              <a:rPr lang="en-US" dirty="0" err="1">
                <a:solidFill>
                  <a:schemeClr val="bg1"/>
                </a:solidFill>
                <a:latin typeface="Times New Roman" panose="02020603050405020304" pitchFamily="18" charset="0"/>
                <a:cs typeface="Times New Roman" panose="02020603050405020304" pitchFamily="18" charset="0"/>
              </a:rPr>
              <a:t>trong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nước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có</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chứa</a:t>
            </a:r>
            <a:r>
              <a:rPr lang="en-US" dirty="0">
                <a:solidFill>
                  <a:schemeClr val="bg1"/>
                </a:solidFill>
                <a:latin typeface="Times New Roman" panose="02020603050405020304" pitchFamily="18" charset="0"/>
                <a:cs typeface="Times New Roman" panose="02020603050405020304" pitchFamily="18" charset="0"/>
              </a:rPr>
              <a:t> a-</a:t>
            </a:r>
            <a:r>
              <a:rPr lang="en-US" dirty="0" err="1">
                <a:solidFill>
                  <a:schemeClr val="bg1"/>
                </a:solidFill>
                <a:latin typeface="Times New Roman" panose="02020603050405020304" pitchFamily="18" charset="0"/>
                <a:cs typeface="Times New Roman" panose="02020603050405020304" pitchFamily="18" charset="0"/>
              </a:rPr>
              <a:t>xít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các-bô-níc</a:t>
            </a:r>
            <a:endParaRPr lang="en-US" dirty="0">
              <a:solidFill>
                <a:schemeClr val="bg1"/>
              </a:solidFill>
              <a:latin typeface="Times New Roman" panose="02020603050405020304" pitchFamily="18" charset="0"/>
              <a:cs typeface="Times New Roman" panose="02020603050405020304" pitchFamily="18" charset="0"/>
            </a:endParaRPr>
          </a:p>
        </p:txBody>
      </p:sp>
      <p:pic>
        <p:nvPicPr>
          <p:cNvPr id="7" name="Hình ảnh 6">
            <a:extLst>
              <a:ext uri="{FF2B5EF4-FFF2-40B4-BE49-F238E27FC236}">
                <a16:creationId xmlns:a16="http://schemas.microsoft.com/office/drawing/2014/main" id="{6F890232-1151-4EBE-8B9F-5AA1E797D9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0964" y="3782040"/>
            <a:ext cx="3276600" cy="2686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518593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A1337CA-3D16-4BA8-B785-CB0029CEEF65}"/>
              </a:ext>
            </a:extLst>
          </p:cNvPr>
          <p:cNvSpPr>
            <a:spLocks noGrp="1"/>
          </p:cNvSpPr>
          <p:nvPr>
            <p:ph type="title"/>
          </p:nvPr>
        </p:nvSpPr>
        <p:spPr>
          <a:xfrm>
            <a:off x="571500" y="217278"/>
            <a:ext cx="11049000" cy="1325563"/>
          </a:xfrm>
        </p:spPr>
        <p:txBody>
          <a:bodyPr>
            <a:normAutofit fontScale="90000"/>
          </a:bodyPr>
          <a:lstStyle/>
          <a:p>
            <a:pPr algn="ctr"/>
            <a:r>
              <a:rPr lang="en-US" b="1" dirty="0">
                <a:solidFill>
                  <a:srgbClr val="FF0000"/>
                </a:solidFill>
                <a:latin typeface="Times New Roman" panose="02020603050405020304" pitchFamily="18" charset="0"/>
                <a:cs typeface="Times New Roman" panose="02020603050405020304" pitchFamily="18" charset="0"/>
              </a:rPr>
              <a:t>Ba-</a:t>
            </a:r>
            <a:r>
              <a:rPr lang="en-US" b="1" dirty="0" err="1">
                <a:solidFill>
                  <a:srgbClr val="FF0000"/>
                </a:solidFill>
                <a:latin typeface="Times New Roman" panose="02020603050405020304" pitchFamily="18" charset="0"/>
                <a:cs typeface="Times New Roman" panose="02020603050405020304" pitchFamily="18" charset="0"/>
              </a:rPr>
              <a:t>dơ</a:t>
            </a:r>
            <a:r>
              <a:rPr lang="en-US"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gồm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hay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hi-</a:t>
            </a:r>
            <a:r>
              <a:rPr lang="en-US" dirty="0" err="1">
                <a:latin typeface="Times New Roman" panose="02020603050405020304" pitchFamily="18" charset="0"/>
                <a:cs typeface="Times New Roman" panose="02020603050405020304" pitchFamily="18" charset="0"/>
              </a:rPr>
              <a:t>đrô</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xít</a:t>
            </a:r>
            <a:endParaRPr lang="en-BZ" dirty="0">
              <a:latin typeface="Times New Roman" panose="02020603050405020304" pitchFamily="18" charset="0"/>
              <a:cs typeface="Times New Roman" panose="02020603050405020304" pitchFamily="18" charset="0"/>
            </a:endParaRPr>
          </a:p>
        </p:txBody>
      </p:sp>
      <p:pic>
        <p:nvPicPr>
          <p:cNvPr id="5" name="Chỗ dành sẵn cho Nội dung 4" descr="Ảnh có chứa đĩa, thực phẩm, bàn, trong nhà&#10;&#10;Mô tả được tạo với mức tin cậy rất cao">
            <a:extLst>
              <a:ext uri="{FF2B5EF4-FFF2-40B4-BE49-F238E27FC236}">
                <a16:creationId xmlns:a16="http://schemas.microsoft.com/office/drawing/2014/main" id="{413CE1C8-BE8B-4D93-9BF1-B5EEDDD6EE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919735"/>
            <a:ext cx="4909196" cy="39050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Hình chữ nhật 5">
            <a:extLst>
              <a:ext uri="{FF2B5EF4-FFF2-40B4-BE49-F238E27FC236}">
                <a16:creationId xmlns:a16="http://schemas.microsoft.com/office/drawing/2014/main" id="{ACC14BDA-67BE-493F-9D9B-4A956734C31C}"/>
              </a:ext>
            </a:extLst>
          </p:cNvPr>
          <p:cNvSpPr/>
          <p:nvPr/>
        </p:nvSpPr>
        <p:spPr>
          <a:xfrm>
            <a:off x="4827157" y="2228733"/>
            <a:ext cx="6096000" cy="369332"/>
          </a:xfrm>
          <a:prstGeom prst="rect">
            <a:avLst/>
          </a:prstGeom>
        </p:spPr>
        <p:txBody>
          <a:bodyPr>
            <a:spAutoFit/>
          </a:bodyPr>
          <a:lstStyle/>
          <a:p>
            <a:endParaRPr lang="en-BZ" dirty="0"/>
          </a:p>
        </p:txBody>
      </p:sp>
      <p:sp>
        <p:nvSpPr>
          <p:cNvPr id="7" name="Hình chữ nhật 6">
            <a:extLst>
              <a:ext uri="{FF2B5EF4-FFF2-40B4-BE49-F238E27FC236}">
                <a16:creationId xmlns:a16="http://schemas.microsoft.com/office/drawing/2014/main" id="{AD2FC3F1-5500-4AEB-A2A0-A62A252FA9C6}"/>
              </a:ext>
            </a:extLst>
          </p:cNvPr>
          <p:cNvSpPr/>
          <p:nvPr/>
        </p:nvSpPr>
        <p:spPr>
          <a:xfrm>
            <a:off x="1283273" y="5990737"/>
            <a:ext cx="4019049" cy="523220"/>
          </a:xfrm>
          <a:prstGeom prst="rect">
            <a:avLst/>
          </a:prstGeom>
        </p:spPr>
        <p:txBody>
          <a:bodyPr wrap="none">
            <a:spAutoFit/>
          </a:bodyPr>
          <a:lstStyle/>
          <a:p>
            <a:r>
              <a:rPr lang="vi-VN" sz="2800" b="1" i="1" u="sng" dirty="0" err="1"/>
              <a:t>NaOH</a:t>
            </a:r>
            <a:r>
              <a:rPr lang="vi-VN" sz="2800" b="1" i="1" u="sng" dirty="0"/>
              <a:t> 1 </a:t>
            </a:r>
            <a:r>
              <a:rPr lang="vi-VN" sz="2800" b="1" i="1" u="sng" dirty="0" err="1"/>
              <a:t>bazơ</a:t>
            </a:r>
            <a:r>
              <a:rPr lang="vi-VN" sz="2800" b="1" i="1" u="sng" dirty="0"/>
              <a:t> </a:t>
            </a:r>
            <a:r>
              <a:rPr lang="vi-VN" sz="2800" b="1" i="1" u="sng" dirty="0" err="1"/>
              <a:t>phổ</a:t>
            </a:r>
            <a:r>
              <a:rPr lang="vi-VN" sz="2800" b="1" i="1" u="sng" dirty="0"/>
              <a:t> </a:t>
            </a:r>
            <a:r>
              <a:rPr lang="vi-VN" sz="2800" b="1" i="1" u="sng" dirty="0" err="1"/>
              <a:t>biến</a:t>
            </a:r>
            <a:endParaRPr lang="en-BZ" sz="2800" b="1" i="1" u="sng" dirty="0"/>
          </a:p>
        </p:txBody>
      </p:sp>
      <p:pic>
        <p:nvPicPr>
          <p:cNvPr id="9" name="Hình ảnh 8">
            <a:extLst>
              <a:ext uri="{FF2B5EF4-FFF2-40B4-BE49-F238E27FC236}">
                <a16:creationId xmlns:a16="http://schemas.microsoft.com/office/drawing/2014/main" id="{BF47C9B3-1344-4FE7-B66E-6B84E22762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4346" y="1995935"/>
            <a:ext cx="4909197" cy="37029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9313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72914E-628F-4FF8-A94E-9BB3619F01AC}"/>
              </a:ext>
            </a:extLst>
          </p:cNvPr>
          <p:cNvSpPr>
            <a:spLocks noGrp="1"/>
          </p:cNvSpPr>
          <p:nvPr>
            <p:ph type="title"/>
          </p:nvPr>
        </p:nvSpPr>
        <p:spPr>
          <a:xfrm>
            <a:off x="371616" y="736509"/>
            <a:ext cx="5985641" cy="1325563"/>
          </a:xfrm>
        </p:spPr>
        <p:txBody>
          <a:bodyPr>
            <a:normAutofit fontScale="90000"/>
          </a:bodyPr>
          <a:lstStyle/>
          <a:p>
            <a:pPr algn="ctr"/>
            <a:r>
              <a:rPr lang="en-US" b="1" dirty="0" err="1">
                <a:solidFill>
                  <a:srgbClr val="FFFF00"/>
                </a:solidFill>
                <a:latin typeface="Times New Roman" panose="02020603050405020304" pitchFamily="18" charset="0"/>
                <a:cs typeface="Times New Roman" panose="02020603050405020304" pitchFamily="18" charset="0"/>
              </a:rPr>
              <a:t>Ẩn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dụ</a:t>
            </a:r>
            <a:r>
              <a:rPr lang="en-US" b="1" dirty="0">
                <a:solidFill>
                  <a:srgbClr val="FFFF00"/>
                </a:solidFill>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a:t>
            </a:r>
            <a:r>
              <a:rPr lang="en-US" dirty="0">
                <a:latin typeface="Times New Roman" panose="02020603050405020304" pitchFamily="18" charset="0"/>
                <a:cs typeface="Times New Roman" panose="02020603050405020304" pitchFamily="18" charset="0"/>
              </a:rPr>
              <a:t>.</a:t>
            </a:r>
            <a:endParaRPr lang="en-BZ" dirty="0">
              <a:latin typeface="Times New Roman" panose="02020603050405020304" pitchFamily="18" charset="0"/>
              <a:cs typeface="Times New Roman" panose="02020603050405020304" pitchFamily="18" charset="0"/>
            </a:endParaRPr>
          </a:p>
        </p:txBody>
      </p:sp>
      <p:pic>
        <p:nvPicPr>
          <p:cNvPr id="13" name="Chỗ dành sẵn cho Nội dung 12" descr="Ảnh có chứa văn phòng phẩm, văn bản&#10;&#10;Mô tả được tạo với mức tin cậy cao">
            <a:extLst>
              <a:ext uri="{FF2B5EF4-FFF2-40B4-BE49-F238E27FC236}">
                <a16:creationId xmlns:a16="http://schemas.microsoft.com/office/drawing/2014/main" id="{D11E8C67-1A3F-49E2-B3D9-F1AF8B2677E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8674" y="2919641"/>
            <a:ext cx="5058923" cy="3375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Freeform: Shape 16">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Chỗ dành sẵn cho Nội dung 8">
            <a:extLst>
              <a:ext uri="{FF2B5EF4-FFF2-40B4-BE49-F238E27FC236}">
                <a16:creationId xmlns:a16="http://schemas.microsoft.com/office/drawing/2014/main" id="{C993CC73-FCED-47D3-B359-3E3CD3AE5C8B}"/>
              </a:ext>
            </a:extLst>
          </p:cNvPr>
          <p:cNvPicPr>
            <a:picLocks noChangeAspect="1"/>
          </p:cNvPicPr>
          <p:nvPr/>
        </p:nvPicPr>
        <p:blipFill rotWithShape="1">
          <a:blip r:embed="rId4">
            <a:extLst>
              <a:ext uri="{28A0092B-C50C-407E-A947-70E740481C1C}">
                <a14:useLocalDpi xmlns:a14="http://schemas.microsoft.com/office/drawing/2010/main" val="0"/>
              </a:ext>
            </a:extLst>
          </a:blip>
          <a:srcRect l="7333" r="20586"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10" name="Hình chữ nhật 9">
            <a:extLst>
              <a:ext uri="{FF2B5EF4-FFF2-40B4-BE49-F238E27FC236}">
                <a16:creationId xmlns:a16="http://schemas.microsoft.com/office/drawing/2014/main" id="{75AE8790-0D7A-4CE3-9305-9DE284A7AD6A}"/>
              </a:ext>
            </a:extLst>
          </p:cNvPr>
          <p:cNvSpPr/>
          <p:nvPr/>
        </p:nvSpPr>
        <p:spPr>
          <a:xfrm>
            <a:off x="6891183" y="5842337"/>
            <a:ext cx="6096000" cy="1015663"/>
          </a:xfrm>
          <a:prstGeom prst="rect">
            <a:avLst/>
          </a:prstGeom>
        </p:spPr>
        <p:txBody>
          <a:bodyPr>
            <a:spAutoFit/>
          </a:bodyPr>
          <a:lstStyle/>
          <a:p>
            <a:pPr algn="ctr"/>
            <a:r>
              <a:rPr lang="vi-VN" sz="2000" b="1" i="1" dirty="0">
                <a:latin typeface="arial" panose="020B0604020202020204" pitchFamily="34" charset="0"/>
              </a:rPr>
              <a:t> </a:t>
            </a:r>
            <a:r>
              <a:rPr lang="vi-VN" sz="2000" b="1" i="1" dirty="0" err="1">
                <a:latin typeface="arial" panose="020B0604020202020204" pitchFamily="34" charset="0"/>
              </a:rPr>
              <a:t>Dưới</a:t>
            </a:r>
            <a:r>
              <a:rPr lang="vi-VN" sz="2000" b="1" i="1" dirty="0">
                <a:latin typeface="arial" panose="020B0604020202020204" pitchFamily="34" charset="0"/>
              </a:rPr>
              <a:t> trăng quyên </a:t>
            </a:r>
            <a:r>
              <a:rPr lang="vi-VN" sz="2000" b="1" i="1" dirty="0" err="1">
                <a:latin typeface="arial" panose="020B0604020202020204" pitchFamily="34" charset="0"/>
              </a:rPr>
              <a:t>đã</a:t>
            </a:r>
            <a:r>
              <a:rPr lang="vi-VN" sz="2000" b="1" i="1" dirty="0">
                <a:latin typeface="arial" panose="020B0604020202020204" pitchFamily="34" charset="0"/>
              </a:rPr>
              <a:t> </a:t>
            </a:r>
            <a:r>
              <a:rPr lang="vi-VN" sz="2000" b="1" i="1" dirty="0" err="1">
                <a:latin typeface="arial" panose="020B0604020202020204" pitchFamily="34" charset="0"/>
              </a:rPr>
              <a:t>gọi</a:t>
            </a:r>
            <a:r>
              <a:rPr lang="vi-VN" sz="2000" b="1" i="1" dirty="0">
                <a:latin typeface="arial" panose="020B0604020202020204" pitchFamily="34" charset="0"/>
              </a:rPr>
              <a:t> </a:t>
            </a:r>
            <a:r>
              <a:rPr lang="vi-VN" sz="2000" b="1" i="1" dirty="0" err="1">
                <a:latin typeface="arial" panose="020B0604020202020204" pitchFamily="34" charset="0"/>
              </a:rPr>
              <a:t>hè</a:t>
            </a:r>
            <a:r>
              <a:rPr lang="vi-VN" sz="2000" b="1" i="1" dirty="0">
                <a:latin typeface="arial" panose="020B0604020202020204" pitchFamily="34" charset="0"/>
              </a:rPr>
              <a:t>, </a:t>
            </a:r>
            <a:endParaRPr lang="en-BZ" sz="2000" b="1" i="1" dirty="0">
              <a:latin typeface="arial" panose="020B0604020202020204" pitchFamily="34" charset="0"/>
            </a:endParaRPr>
          </a:p>
          <a:p>
            <a:pPr algn="ctr"/>
            <a:r>
              <a:rPr lang="vi-VN" sz="2000" b="1" i="1" dirty="0" err="1">
                <a:latin typeface="arial" panose="020B0604020202020204" pitchFamily="34" charset="0"/>
              </a:rPr>
              <a:t>Đầu</a:t>
            </a:r>
            <a:r>
              <a:rPr lang="vi-VN" sz="2000" b="1" i="1" dirty="0">
                <a:latin typeface="arial" panose="020B0604020202020204" pitchFamily="34" charset="0"/>
              </a:rPr>
              <a:t> </a:t>
            </a:r>
            <a:r>
              <a:rPr lang="vi-VN" sz="2000" b="1" i="1" dirty="0" err="1">
                <a:latin typeface="arial" panose="020B0604020202020204" pitchFamily="34" charset="0"/>
              </a:rPr>
              <a:t>tường</a:t>
            </a:r>
            <a:r>
              <a:rPr lang="vi-VN" sz="2000" b="1" i="1" dirty="0">
                <a:latin typeface="arial" panose="020B0604020202020204" pitchFamily="34" charset="0"/>
              </a:rPr>
              <a:t> </a:t>
            </a:r>
            <a:r>
              <a:rPr lang="vi-VN" sz="2000" b="1" i="1" dirty="0" err="1">
                <a:solidFill>
                  <a:srgbClr val="FF0000"/>
                </a:solidFill>
                <a:latin typeface="arial" panose="020B0604020202020204" pitchFamily="34" charset="0"/>
              </a:rPr>
              <a:t>lửa</a:t>
            </a:r>
            <a:r>
              <a:rPr lang="vi-VN" sz="2000" b="1" i="1" dirty="0">
                <a:solidFill>
                  <a:srgbClr val="FF0000"/>
                </a:solidFill>
                <a:latin typeface="arial" panose="020B0604020202020204" pitchFamily="34" charset="0"/>
              </a:rPr>
              <a:t> </a:t>
            </a:r>
            <a:r>
              <a:rPr lang="vi-VN" sz="2000" b="1" i="1" dirty="0" err="1">
                <a:solidFill>
                  <a:srgbClr val="FF0000"/>
                </a:solidFill>
                <a:latin typeface="arial" panose="020B0604020202020204" pitchFamily="34" charset="0"/>
              </a:rPr>
              <a:t>lựu</a:t>
            </a:r>
            <a:r>
              <a:rPr lang="vi-VN" sz="2000" b="1" i="1" dirty="0">
                <a:solidFill>
                  <a:srgbClr val="FF0000"/>
                </a:solidFill>
                <a:latin typeface="arial" panose="020B0604020202020204" pitchFamily="34" charset="0"/>
              </a:rPr>
              <a:t> </a:t>
            </a:r>
            <a:r>
              <a:rPr lang="vi-VN" sz="2000" b="1" i="1" dirty="0" err="1">
                <a:latin typeface="arial" panose="020B0604020202020204" pitchFamily="34" charset="0"/>
              </a:rPr>
              <a:t>lập</a:t>
            </a:r>
            <a:r>
              <a:rPr lang="vi-VN" sz="2000" b="1" i="1" dirty="0">
                <a:latin typeface="arial" panose="020B0604020202020204" pitchFamily="34" charset="0"/>
              </a:rPr>
              <a:t> </a:t>
            </a:r>
            <a:r>
              <a:rPr lang="vi-VN" sz="2000" b="1" i="1" dirty="0" err="1">
                <a:latin typeface="arial" panose="020B0604020202020204" pitchFamily="34" charset="0"/>
              </a:rPr>
              <a:t>lòe</a:t>
            </a:r>
            <a:r>
              <a:rPr lang="vi-VN" sz="2000" b="1" i="1" dirty="0">
                <a:latin typeface="arial" panose="020B0604020202020204" pitchFamily="34" charset="0"/>
              </a:rPr>
              <a:t> đâm bông</a:t>
            </a:r>
            <a:endParaRPr lang="en-BZ" sz="2000" b="1" i="1" dirty="0">
              <a:latin typeface="arial" panose="020B0604020202020204" pitchFamily="34" charset="0"/>
            </a:endParaRPr>
          </a:p>
          <a:p>
            <a:pPr algn="ctr"/>
            <a:r>
              <a:rPr lang="vi-VN" sz="2000" b="1" i="1" dirty="0">
                <a:latin typeface="arial" panose="020B0604020202020204" pitchFamily="34" charset="0"/>
              </a:rPr>
              <a:t> (</a:t>
            </a:r>
            <a:r>
              <a:rPr lang="vi-VN" sz="2000" b="1" i="1" dirty="0" err="1">
                <a:latin typeface="arial" panose="020B0604020202020204" pitchFamily="34" charset="0"/>
              </a:rPr>
              <a:t>Truyện</a:t>
            </a:r>
            <a:r>
              <a:rPr lang="vi-VN" sz="2000" b="1" i="1" dirty="0">
                <a:latin typeface="arial" panose="020B0604020202020204" pitchFamily="34" charset="0"/>
              </a:rPr>
              <a:t> </a:t>
            </a:r>
            <a:r>
              <a:rPr lang="vi-VN" sz="2000" b="1" i="1" dirty="0" err="1">
                <a:latin typeface="arial" panose="020B0604020202020204" pitchFamily="34" charset="0"/>
              </a:rPr>
              <a:t>Kiều</a:t>
            </a:r>
            <a:r>
              <a:rPr lang="vi-VN" sz="2000" b="1" i="1" dirty="0">
                <a:latin typeface="arial" panose="020B0604020202020204" pitchFamily="34" charset="0"/>
              </a:rPr>
              <a:t> - </a:t>
            </a:r>
            <a:r>
              <a:rPr lang="vi-VN" sz="2000" b="1" i="1" dirty="0" err="1">
                <a:latin typeface="arial" panose="020B0604020202020204" pitchFamily="34" charset="0"/>
              </a:rPr>
              <a:t>Nguyễn</a:t>
            </a:r>
            <a:r>
              <a:rPr lang="vi-VN" sz="2000" b="1" i="1" dirty="0">
                <a:latin typeface="arial" panose="020B0604020202020204" pitchFamily="34" charset="0"/>
              </a:rPr>
              <a:t> Du)</a:t>
            </a:r>
            <a:endParaRPr lang="vi-VN" sz="2000" b="1" i="1" dirty="0">
              <a:effectLst/>
              <a:latin typeface="arial" panose="020B0604020202020204" pitchFamily="34" charset="0"/>
            </a:endParaRPr>
          </a:p>
        </p:txBody>
      </p:sp>
    </p:spTree>
    <p:extLst>
      <p:ext uri="{BB962C8B-B14F-4D97-AF65-F5344CB8AC3E}">
        <p14:creationId xmlns:p14="http://schemas.microsoft.com/office/powerpoint/2010/main" val="891826016"/>
      </p:ext>
    </p:extLst>
  </p:cSld>
  <p:clrMapOvr>
    <a:overrideClrMapping bg1="dk1" tx1="lt1" bg2="dk2" tx2="lt2" accent1="accent1" accent2="accent2" accent3="accent3" accent4="accent4" accent5="accent5" accent6="accent6" hlink="hlink" folHlink="folHlink"/>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2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700D48D-C9AA-4000-A912-29A4FEA98A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5138" y="394887"/>
            <a:ext cx="5720862" cy="606822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êu đề 1">
            <a:extLst>
              <a:ext uri="{FF2B5EF4-FFF2-40B4-BE49-F238E27FC236}">
                <a16:creationId xmlns:a16="http://schemas.microsoft.com/office/drawing/2014/main" id="{2F5F03B5-0668-4E3D-B7D7-9CDF1B705C53}"/>
              </a:ext>
            </a:extLst>
          </p:cNvPr>
          <p:cNvSpPr>
            <a:spLocks noGrp="1"/>
          </p:cNvSpPr>
          <p:nvPr>
            <p:ph type="title"/>
          </p:nvPr>
        </p:nvSpPr>
        <p:spPr>
          <a:xfrm>
            <a:off x="576846" y="933300"/>
            <a:ext cx="5301440" cy="3068357"/>
          </a:xfrm>
        </p:spPr>
        <p:txBody>
          <a:bodyPr vert="horz" lIns="91440" tIns="45720" rIns="91440" bIns="45720" rtlCol="0" anchor="b">
            <a:normAutofit/>
          </a:bodyPr>
          <a:lstStyle/>
          <a:p>
            <a:pPr algn="ctr"/>
            <a:r>
              <a:rPr lang="en-US" sz="5400" b="1" dirty="0" err="1">
                <a:solidFill>
                  <a:srgbClr val="FF0000"/>
                </a:solidFill>
                <a:latin typeface="Times New Roman" panose="02020603050405020304" pitchFamily="18" charset="0"/>
                <a:cs typeface="Times New Roman" panose="02020603050405020304" pitchFamily="18" charset="0"/>
              </a:rPr>
              <a:t>Phân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số</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thập</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phân</a:t>
            </a:r>
            <a:r>
              <a:rPr lang="en-US" sz="5400" b="1"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là</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phân</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số</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mà</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mẫu</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là</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lũy</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thừa</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của</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mười</a:t>
            </a:r>
            <a:r>
              <a:rPr lang="en-US" sz="5400" dirty="0">
                <a:solidFill>
                  <a:srgbClr val="FFFFFF"/>
                </a:solidFill>
                <a:latin typeface="Times New Roman" panose="02020603050405020304" pitchFamily="18" charset="0"/>
                <a:cs typeface="Times New Roman" panose="02020603050405020304" pitchFamily="18" charset="0"/>
              </a:rPr>
              <a:t>.</a:t>
            </a:r>
          </a:p>
        </p:txBody>
      </p:sp>
      <p:pic>
        <p:nvPicPr>
          <p:cNvPr id="12" name="Hình ảnh 6">
            <a:extLst>
              <a:ext uri="{FF2B5EF4-FFF2-40B4-BE49-F238E27FC236}">
                <a16:creationId xmlns:a16="http://schemas.microsoft.com/office/drawing/2014/main" id="{77366FD4-BF57-4D7D-8BD1-552D1710F39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99415" y="516030"/>
            <a:ext cx="5539259" cy="227446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cxnSp>
        <p:nvCxnSpPr>
          <p:cNvPr id="24" name="Straight Connector 23">
            <a:extLst>
              <a:ext uri="{FF2B5EF4-FFF2-40B4-BE49-F238E27FC236}">
                <a16:creationId xmlns:a16="http://schemas.microsoft.com/office/drawing/2014/main" id="{805E69BC-D844-4AB5-9E35-ED458EE2965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9184178" y="1874520"/>
            <a:ext cx="0" cy="310896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312C673-8179-457E-AD2A-D1FAE4CC961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14009" y="4201833"/>
            <a:ext cx="3400425"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1" name="Hình ảnh 10" descr="Ảnh có chứa đối tượng&#10;&#10;Mô tả được tạo với mức tin cậy rất cao">
            <a:extLst>
              <a:ext uri="{FF2B5EF4-FFF2-40B4-BE49-F238E27FC236}">
                <a16:creationId xmlns:a16="http://schemas.microsoft.com/office/drawing/2014/main" id="{EE289A63-7DB9-4F62-B374-7DBC4703A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3396" y="3668306"/>
            <a:ext cx="4881758" cy="2794807"/>
          </a:xfrm>
          <a:prstGeom prst="rect">
            <a:avLst/>
          </a:prstGeom>
        </p:spPr>
      </p:pic>
    </p:spTree>
    <p:extLst>
      <p:ext uri="{BB962C8B-B14F-4D97-AF65-F5344CB8AC3E}">
        <p14:creationId xmlns:p14="http://schemas.microsoft.com/office/powerpoint/2010/main" val="224209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ppt_x"/>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9D70C2F6-39E6-4FDB-98D8-E62953C0B45F}"/>
              </a:ext>
            </a:extLst>
          </p:cNvPr>
          <p:cNvGrpSpPr/>
          <p:nvPr/>
        </p:nvGrpSpPr>
        <p:grpSpPr>
          <a:xfrm>
            <a:off x="4378645" y="2657860"/>
            <a:ext cx="1053545" cy="1119809"/>
            <a:chOff x="5758072" y="954157"/>
            <a:chExt cx="1053545" cy="1119809"/>
          </a:xfrm>
          <a:solidFill>
            <a:srgbClr val="F8DFD2"/>
          </a:solidFill>
        </p:grpSpPr>
        <p:sp>
          <p:nvSpPr>
            <p:cNvPr id="3" name="菱形 7">
              <a:extLst>
                <a:ext uri="{FF2B5EF4-FFF2-40B4-BE49-F238E27FC236}">
                  <a16:creationId xmlns:a16="http://schemas.microsoft.com/office/drawing/2014/main" id="{547F2BA4-F86C-4EA8-BA36-3111F7C9BD3C}"/>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dirty="0">
                <a:solidFill>
                  <a:prstClr val="black"/>
                </a:solidFill>
                <a:latin typeface="汉仪家书简" panose="02010609000101010101" pitchFamily="49" charset="-122"/>
                <a:ea typeface="汉仪家书简" panose="02010609000101010101" pitchFamily="49" charset="-122"/>
                <a:cs typeface="+mn-lt"/>
              </a:endParaRPr>
            </a:p>
          </p:txBody>
        </p:sp>
        <p:sp>
          <p:nvSpPr>
            <p:cNvPr id="4" name="菱形 8">
              <a:extLst>
                <a:ext uri="{FF2B5EF4-FFF2-40B4-BE49-F238E27FC236}">
                  <a16:creationId xmlns:a16="http://schemas.microsoft.com/office/drawing/2014/main" id="{7ACE3DDD-70BF-4E4B-B908-017256DEE9A4}"/>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a:solidFill>
                  <a:prstClr val="black"/>
                </a:solidFill>
                <a:latin typeface="汉仪家书简" panose="02010609000101010101" pitchFamily="49" charset="-122"/>
                <a:ea typeface="汉仪家书简" panose="02010609000101010101" pitchFamily="49" charset="-122"/>
                <a:cs typeface="+mn-lt"/>
              </a:endParaRPr>
            </a:p>
          </p:txBody>
        </p:sp>
      </p:grpSp>
      <p:grpSp>
        <p:nvGrpSpPr>
          <p:cNvPr id="5" name="组合 10">
            <a:extLst>
              <a:ext uri="{FF2B5EF4-FFF2-40B4-BE49-F238E27FC236}">
                <a16:creationId xmlns:a16="http://schemas.microsoft.com/office/drawing/2014/main" id="{280CCCD5-F98C-425B-A15D-D8D1E352265D}"/>
              </a:ext>
            </a:extLst>
          </p:cNvPr>
          <p:cNvGrpSpPr/>
          <p:nvPr/>
        </p:nvGrpSpPr>
        <p:grpSpPr>
          <a:xfrm>
            <a:off x="4368485" y="4729389"/>
            <a:ext cx="1053545" cy="1119809"/>
            <a:chOff x="5758072" y="954157"/>
            <a:chExt cx="1053545" cy="1119809"/>
          </a:xfrm>
          <a:solidFill>
            <a:srgbClr val="C3E0D3"/>
          </a:solidFill>
        </p:grpSpPr>
        <p:sp>
          <p:nvSpPr>
            <p:cNvPr id="6" name="菱形 11">
              <a:extLst>
                <a:ext uri="{FF2B5EF4-FFF2-40B4-BE49-F238E27FC236}">
                  <a16:creationId xmlns:a16="http://schemas.microsoft.com/office/drawing/2014/main" id="{8465E692-9955-4700-A47C-9356771D9B20}"/>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dirty="0">
                <a:solidFill>
                  <a:prstClr val="black"/>
                </a:solidFill>
                <a:latin typeface="汉仪家书简" panose="02010609000101010101" pitchFamily="49" charset="-122"/>
                <a:ea typeface="汉仪家书简" panose="02010609000101010101" pitchFamily="49" charset="-122"/>
                <a:cs typeface="+mn-lt"/>
              </a:endParaRPr>
            </a:p>
          </p:txBody>
        </p:sp>
        <p:sp>
          <p:nvSpPr>
            <p:cNvPr id="7" name="菱形 12">
              <a:extLst>
                <a:ext uri="{FF2B5EF4-FFF2-40B4-BE49-F238E27FC236}">
                  <a16:creationId xmlns:a16="http://schemas.microsoft.com/office/drawing/2014/main" id="{09ADF8BF-F237-48DC-92F3-FE1552FAC7F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a:solidFill>
                  <a:prstClr val="black"/>
                </a:solidFill>
                <a:latin typeface="汉仪家书简" panose="02010609000101010101" pitchFamily="49" charset="-122"/>
                <a:ea typeface="汉仪家书简" panose="02010609000101010101" pitchFamily="49" charset="-122"/>
                <a:cs typeface="+mn-lt"/>
              </a:endParaRPr>
            </a:p>
          </p:txBody>
        </p:sp>
      </p:grpSp>
      <p:sp>
        <p:nvSpPr>
          <p:cNvPr id="8" name="文本框 22">
            <a:extLst>
              <a:ext uri="{FF2B5EF4-FFF2-40B4-BE49-F238E27FC236}">
                <a16:creationId xmlns:a16="http://schemas.microsoft.com/office/drawing/2014/main" id="{DF83AB9C-6BD6-4D4F-A0C8-59AD56CB2D76}"/>
              </a:ext>
            </a:extLst>
          </p:cNvPr>
          <p:cNvSpPr txBox="1">
            <a:spLocks noChangeArrowheads="1"/>
          </p:cNvSpPr>
          <p:nvPr/>
        </p:nvSpPr>
        <p:spPr bwMode="auto">
          <a:xfrm>
            <a:off x="5810250" y="2906713"/>
            <a:ext cx="5543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3600" b="1">
                <a:latin typeface="Times New Roman" panose="02020603050405020304" pitchFamily="18" charset="0"/>
                <a:cs typeface="Times New Roman" panose="02020603050405020304" pitchFamily="18" charset="0"/>
              </a:rPr>
              <a:t>Biểu thị </a:t>
            </a:r>
            <a:r>
              <a:rPr lang="en-US" altLang="en-US" sz="3600" b="1">
                <a:latin typeface="Times New Roman" panose="02020603050405020304" pitchFamily="18" charset="0"/>
                <a:cs typeface="Times New Roman" panose="02020603050405020304" pitchFamily="18" charset="0"/>
              </a:rPr>
              <a:t>1</a:t>
            </a:r>
            <a:r>
              <a:rPr lang="vi-VN" altLang="en-US" sz="3600" b="1">
                <a:latin typeface="Times New Roman" panose="02020603050405020304" pitchFamily="18" charset="0"/>
                <a:cs typeface="Times New Roman" panose="02020603050405020304" pitchFamily="18" charset="0"/>
              </a:rPr>
              <a:t> khái niệm khoa học, công nghệ</a:t>
            </a:r>
            <a:endParaRPr lang="zh-CN" altLang="en-US" sz="3600" b="1">
              <a:solidFill>
                <a:srgbClr val="000000"/>
              </a:solidFill>
              <a:latin typeface="Times New Roman" panose="02020603050405020304" pitchFamily="18" charset="0"/>
              <a:ea typeface="汉仪家书简"/>
              <a:cs typeface="Times New Roman" panose="02020603050405020304" pitchFamily="18" charset="0"/>
              <a:sym typeface="Microsoft YaHei" panose="020B0503020204020204" pitchFamily="34" charset="-122"/>
            </a:endParaRPr>
          </a:p>
        </p:txBody>
      </p:sp>
      <p:sp>
        <p:nvSpPr>
          <p:cNvPr id="9" name="文本框 20">
            <a:extLst>
              <a:ext uri="{FF2B5EF4-FFF2-40B4-BE49-F238E27FC236}">
                <a16:creationId xmlns:a16="http://schemas.microsoft.com/office/drawing/2014/main" id="{B98FFEC3-89B6-4F43-A80C-26CA8E027C70}"/>
              </a:ext>
            </a:extLst>
          </p:cNvPr>
          <p:cNvSpPr txBox="1">
            <a:spLocks noChangeArrowheads="1"/>
          </p:cNvSpPr>
          <p:nvPr/>
        </p:nvSpPr>
        <p:spPr bwMode="auto">
          <a:xfrm>
            <a:off x="5773738" y="4648200"/>
            <a:ext cx="554355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3600" b="1">
                <a:latin typeface="Times New Roman" panose="02020603050405020304" pitchFamily="18" charset="0"/>
                <a:cs typeface="Times New Roman" panose="02020603050405020304" pitchFamily="18" charset="0"/>
              </a:rPr>
              <a:t>Thường dùng trong văn bản</a:t>
            </a:r>
            <a:r>
              <a:rPr lang="en-US" altLang="en-US" sz="3600" b="1">
                <a:latin typeface="Times New Roman" panose="02020603050405020304" pitchFamily="18" charset="0"/>
                <a:cs typeface="Times New Roman" panose="02020603050405020304" pitchFamily="18" charset="0"/>
              </a:rPr>
              <a:t> </a:t>
            </a:r>
            <a:r>
              <a:rPr lang="vi-VN" altLang="en-US" sz="3600" b="1">
                <a:latin typeface="Times New Roman" panose="02020603050405020304" pitchFamily="18" charset="0"/>
                <a:cs typeface="Times New Roman" panose="02020603050405020304" pitchFamily="18" charset="0"/>
              </a:rPr>
              <a:t>khoa học,</a:t>
            </a:r>
            <a:r>
              <a:rPr lang="en-US" altLang="en-US" sz="3600" b="1">
                <a:latin typeface="Times New Roman" panose="02020603050405020304" pitchFamily="18" charset="0"/>
                <a:cs typeface="Times New Roman" panose="02020603050405020304" pitchFamily="18" charset="0"/>
              </a:rPr>
              <a:t> </a:t>
            </a:r>
            <a:r>
              <a:rPr lang="vi-VN" altLang="en-US" sz="3600" b="1">
                <a:latin typeface="Times New Roman" panose="02020603050405020304" pitchFamily="18" charset="0"/>
                <a:cs typeface="Times New Roman" panose="02020603050405020304" pitchFamily="18" charset="0"/>
              </a:rPr>
              <a:t>công nghệ.</a:t>
            </a:r>
            <a:endParaRPr lang="en-US" altLang="en-US" sz="3600" b="1">
              <a:latin typeface="Times New Roman" panose="02020603050405020304" pitchFamily="18" charset="0"/>
              <a:cs typeface="Times New Roman" panose="02020603050405020304" pitchFamily="18" charset="0"/>
            </a:endParaRPr>
          </a:p>
        </p:txBody>
      </p:sp>
      <p:pic>
        <p:nvPicPr>
          <p:cNvPr id="10" name="图片 28">
            <a:extLst>
              <a:ext uri="{FF2B5EF4-FFF2-40B4-BE49-F238E27FC236}">
                <a16:creationId xmlns:a16="http://schemas.microsoft.com/office/drawing/2014/main" id="{E7203DC5-0D4B-40B8-B776-412AFB7CF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313" y="3063875"/>
            <a:ext cx="8255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9">
            <a:extLst>
              <a:ext uri="{FF2B5EF4-FFF2-40B4-BE49-F238E27FC236}">
                <a16:creationId xmlns:a16="http://schemas.microsoft.com/office/drawing/2014/main" id="{825D9C9D-ABA7-4E69-B27B-54E7264E2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0900" y="5214938"/>
            <a:ext cx="825500"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02E2EECC-3239-4B7F-9A84-3643ABFAEC6D}"/>
              </a:ext>
            </a:extLst>
          </p:cNvPr>
          <p:cNvGrpSpPr>
            <a:grpSpLocks/>
          </p:cNvGrpSpPr>
          <p:nvPr/>
        </p:nvGrpSpPr>
        <p:grpSpPr bwMode="auto">
          <a:xfrm>
            <a:off x="381000" y="2597150"/>
            <a:ext cx="3128963" cy="3252788"/>
            <a:chOff x="457200" y="2398526"/>
            <a:chExt cx="2671134" cy="2617280"/>
          </a:xfrm>
        </p:grpSpPr>
        <p:pic>
          <p:nvPicPr>
            <p:cNvPr id="27658" name="图片 12">
              <a:extLst>
                <a:ext uri="{FF2B5EF4-FFF2-40B4-BE49-F238E27FC236}">
                  <a16:creationId xmlns:a16="http://schemas.microsoft.com/office/drawing/2014/main" id="{854EDDE4-DC27-4F3F-BD62-0726190DCD3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10800000">
              <a:off x="457200" y="2398526"/>
              <a:ext cx="2671134" cy="261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9" name="TextBox 12">
              <a:extLst>
                <a:ext uri="{FF2B5EF4-FFF2-40B4-BE49-F238E27FC236}">
                  <a16:creationId xmlns:a16="http://schemas.microsoft.com/office/drawing/2014/main" id="{154A944B-4E0B-4356-8C57-01F6C2314735}"/>
                </a:ext>
              </a:extLst>
            </p:cNvPr>
            <p:cNvSpPr txBox="1">
              <a:spLocks noChangeArrowheads="1"/>
            </p:cNvSpPr>
            <p:nvPr/>
          </p:nvSpPr>
          <p:spPr bwMode="auto">
            <a:xfrm flipH="1">
              <a:off x="761999" y="3156171"/>
              <a:ext cx="2057399" cy="11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400" b="1">
                  <a:latin typeface="Times New Roman" panose="02020603050405020304" pitchFamily="18" charset="0"/>
                  <a:cs typeface="Times New Roman" panose="02020603050405020304" pitchFamily="18" charset="0"/>
                </a:rPr>
                <a:t>THUẬT NGỮ</a:t>
              </a:r>
              <a:endParaRPr lang="en-SG" altLang="en-US" sz="4400" b="1">
                <a:latin typeface="Times New Roman" panose="02020603050405020304" pitchFamily="18" charset="0"/>
                <a:cs typeface="Times New Roman" panose="02020603050405020304" pitchFamily="18" charset="0"/>
              </a:endParaRPr>
            </a:p>
          </p:txBody>
        </p:sp>
      </p:grpSp>
      <p:sp>
        <p:nvSpPr>
          <p:cNvPr id="15" name="TextBox 14">
            <a:extLst>
              <a:ext uri="{FF2B5EF4-FFF2-40B4-BE49-F238E27FC236}">
                <a16:creationId xmlns:a16="http://schemas.microsoft.com/office/drawing/2014/main" id="{659F6965-C459-4456-902E-F463BEE1F91E}"/>
              </a:ext>
            </a:extLst>
          </p:cNvPr>
          <p:cNvSpPr txBox="1">
            <a:spLocks noChangeArrowheads="1"/>
          </p:cNvSpPr>
          <p:nvPr/>
        </p:nvSpPr>
        <p:spPr bwMode="auto">
          <a:xfrm>
            <a:off x="4146550" y="739775"/>
            <a:ext cx="4038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600">
                <a:solidFill>
                  <a:srgbClr val="FF0000"/>
                </a:solidFill>
                <a:latin typeface="#9Slide03 Arima Madurai Black" panose="00000A00000000000000" pitchFamily="2" charset="0"/>
                <a:cs typeface="#9Slide03 Arima Madurai Black" panose="00000A00000000000000" pitchFamily="2" charset="0"/>
              </a:rPr>
              <a:t>GHI NHỚ</a:t>
            </a:r>
            <a:endParaRPr lang="en-SG" altLang="en-US" sz="6600">
              <a:solidFill>
                <a:srgbClr val="FF0000"/>
              </a:solidFill>
              <a:latin typeface="#9Slide03 Arima Madurai Black" panose="00000A00000000000000" pitchFamily="2" charset="0"/>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par>
                                <p:cTn id="32" presetID="14" presetClass="entr" presetSubtype="1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060B6045-1A4C-4A05-A34F-D919E1ABEC28}"/>
              </a:ext>
            </a:extLst>
          </p:cNvPr>
          <p:cNvSpPr txBox="1"/>
          <p:nvPr/>
        </p:nvSpPr>
        <p:spPr>
          <a:xfrm>
            <a:off x="6096000" y="900975"/>
            <a:ext cx="5407743" cy="769441"/>
          </a:xfrm>
          <a:prstGeom prst="rect">
            <a:avLst/>
          </a:prstGeom>
          <a:noFill/>
        </p:spPr>
        <p:txBody>
          <a:bodyPr wrap="square" rtlCol="0">
            <a:spAutoFit/>
          </a:bodyPr>
          <a:lstStyle/>
          <a:p>
            <a:pPr algn="ctr"/>
            <a:r>
              <a:rPr lang="en-BZ" sz="4400" b="1" u="sng" dirty="0" err="1">
                <a:solidFill>
                  <a:srgbClr val="FF0000"/>
                </a:solidFill>
                <a:latin typeface="#9Slide03 Arima Madurai Black" panose="00000A00000000000000" pitchFamily="2" charset="0"/>
                <a:cs typeface="#9Slide03 Arima Madurai Black" panose="00000A00000000000000" pitchFamily="2" charset="0"/>
              </a:rPr>
              <a:t>Bài</a:t>
            </a:r>
            <a:r>
              <a:rPr lang="en-BZ" sz="4400" b="1" u="sng" dirty="0">
                <a:solidFill>
                  <a:srgbClr val="FF0000"/>
                </a:solidFill>
                <a:latin typeface="#9Slide03 Arima Madurai Black" panose="00000A00000000000000" pitchFamily="2" charset="0"/>
                <a:cs typeface="#9Slide03 Arima Madurai Black" panose="00000A00000000000000" pitchFamily="2" charset="0"/>
              </a:rPr>
              <a:t> </a:t>
            </a:r>
            <a:r>
              <a:rPr lang="en-BZ" sz="4400" b="1" u="sng" dirty="0" err="1">
                <a:solidFill>
                  <a:srgbClr val="FF0000"/>
                </a:solidFill>
                <a:latin typeface="#9Slide03 Arima Madurai Black" panose="00000A00000000000000" pitchFamily="2" charset="0"/>
                <a:cs typeface="#9Slide03 Arima Madurai Black" panose="00000A00000000000000" pitchFamily="2" charset="0"/>
              </a:rPr>
              <a:t>tập</a:t>
            </a:r>
            <a:r>
              <a:rPr lang="en-BZ" sz="4400" b="1" u="sng" dirty="0">
                <a:solidFill>
                  <a:srgbClr val="FF0000"/>
                </a:solidFill>
                <a:latin typeface="#9Slide03 Arima Madurai Black" panose="00000A00000000000000" pitchFamily="2" charset="0"/>
                <a:cs typeface="#9Slide03 Arima Madurai Black" panose="00000A00000000000000" pitchFamily="2" charset="0"/>
              </a:rPr>
              <a:t> </a:t>
            </a:r>
            <a:r>
              <a:rPr lang="en-BZ" sz="4400" b="1" u="sng" dirty="0" err="1">
                <a:solidFill>
                  <a:srgbClr val="FF0000"/>
                </a:solidFill>
                <a:latin typeface="#9Slide03 Arima Madurai Black" panose="00000A00000000000000" pitchFamily="2" charset="0"/>
                <a:cs typeface="#9Slide03 Arima Madurai Black" panose="00000A00000000000000" pitchFamily="2" charset="0"/>
              </a:rPr>
              <a:t>nhanh</a:t>
            </a:r>
            <a:r>
              <a:rPr lang="en-BZ" sz="4400" b="1" u="sng" dirty="0">
                <a:solidFill>
                  <a:srgbClr val="FF0000"/>
                </a:solidFill>
                <a:latin typeface="#9Slide03 Arima Madurai Black" panose="00000A00000000000000" pitchFamily="2" charset="0"/>
                <a:cs typeface="#9Slide03 Arima Madurai Black" panose="00000A00000000000000" pitchFamily="2" charset="0"/>
              </a:rPr>
              <a:t>:</a:t>
            </a:r>
            <a:endParaRPr lang="en-BZ" sz="4400" b="1" dirty="0">
              <a:latin typeface="#9Slide03 Arima Madurai Black" panose="00000A00000000000000" pitchFamily="2" charset="0"/>
              <a:cs typeface="#9Slide03 Arima Madurai Black" panose="00000A00000000000000" pitchFamily="2" charset="0"/>
            </a:endParaRPr>
          </a:p>
        </p:txBody>
      </p:sp>
      <p:pic>
        <p:nvPicPr>
          <p:cNvPr id="6" name="图片 4">
            <a:extLst>
              <a:ext uri="{FF2B5EF4-FFF2-40B4-BE49-F238E27FC236}">
                <a16:creationId xmlns:a16="http://schemas.microsoft.com/office/drawing/2014/main" id="{176D57E9-F050-42FB-8201-F99377494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542" y="353329"/>
            <a:ext cx="4398066" cy="6274249"/>
          </a:xfrm>
          <a:prstGeom prst="rect">
            <a:avLst/>
          </a:prstGeom>
        </p:spPr>
      </p:pic>
      <p:sp>
        <p:nvSpPr>
          <p:cNvPr id="8" name="Hộp Văn bản 1">
            <a:extLst>
              <a:ext uri="{FF2B5EF4-FFF2-40B4-BE49-F238E27FC236}">
                <a16:creationId xmlns:a16="http://schemas.microsoft.com/office/drawing/2014/main" id="{FAB7ABE9-32DE-464E-A195-4D36CD4CE624}"/>
              </a:ext>
            </a:extLst>
          </p:cNvPr>
          <p:cNvSpPr txBox="1"/>
          <p:nvPr/>
        </p:nvSpPr>
        <p:spPr>
          <a:xfrm>
            <a:off x="6570583" y="2154588"/>
            <a:ext cx="4751264" cy="4154984"/>
          </a:xfrm>
          <a:prstGeom prst="rect">
            <a:avLst/>
          </a:prstGeom>
          <a:noFill/>
        </p:spPr>
        <p:txBody>
          <a:bodyPr wrap="square" rtlCol="0">
            <a:spAutoFit/>
          </a:bodyPr>
          <a:lstStyle/>
          <a:p>
            <a:pPr algn="ctr"/>
            <a:r>
              <a:rPr lang="en-BZ" sz="4400" b="1" dirty="0" err="1">
                <a:latin typeface="#9Slide03 Arima Madurai Black" panose="00000A00000000000000" pitchFamily="2" charset="0"/>
                <a:cs typeface="#9Slide03 Arima Madurai Black" panose="00000A00000000000000" pitchFamily="2" charset="0"/>
              </a:rPr>
              <a:t>Tìm</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thuật</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ngữ</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phù</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hợp</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với</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mỗi</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chỗ</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trống</a:t>
            </a:r>
            <a:r>
              <a:rPr lang="en-BZ" sz="4400" b="1" dirty="0">
                <a:latin typeface="#9Slide03 Arima Madurai Black" panose="00000A00000000000000" pitchFamily="2" charset="0"/>
                <a:cs typeface="#9Slide03 Arima Madurai Black" panose="00000A00000000000000" pitchFamily="2" charset="0"/>
              </a:rPr>
              <a:t>. Cho </a:t>
            </a:r>
            <a:r>
              <a:rPr lang="en-BZ" sz="4400" b="1" dirty="0" err="1">
                <a:latin typeface="#9Slide03 Arima Madurai Black" panose="00000A00000000000000" pitchFamily="2" charset="0"/>
                <a:cs typeface="#9Slide03 Arima Madurai Black" panose="00000A00000000000000" pitchFamily="2" charset="0"/>
              </a:rPr>
              <a:t>biết</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đó</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là</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thuật</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ngữ</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trong</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môn</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học</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nào</a:t>
            </a:r>
            <a:r>
              <a:rPr lang="en-BZ" sz="4400" b="1" dirty="0">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318482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1a19b4e57907d512d2f91383b007214">
            <a:extLst>
              <a:ext uri="{FF2B5EF4-FFF2-40B4-BE49-F238E27FC236}">
                <a16:creationId xmlns:a16="http://schemas.microsoft.com/office/drawing/2014/main" id="{DDA801BF-5E52-4EF5-840C-BB1DCF871354}"/>
              </a:ext>
            </a:extLst>
          </p:cNvPr>
          <p:cNvPicPr>
            <a:picLocks noChangeAspect="1"/>
          </p:cNvPicPr>
          <p:nvPr/>
        </p:nvPicPr>
        <p:blipFill>
          <a:blip r:embed="rId3"/>
          <a:stretch>
            <a:fillRect/>
          </a:stretch>
        </p:blipFill>
        <p:spPr>
          <a:xfrm>
            <a:off x="1278194" y="0"/>
            <a:ext cx="9783097" cy="4902326"/>
          </a:xfrm>
          <a:prstGeom prst="rect">
            <a:avLst/>
          </a:prstGeom>
        </p:spPr>
      </p:pic>
      <p:sp>
        <p:nvSpPr>
          <p:cNvPr id="4" name="Rectangle 3">
            <a:extLst>
              <a:ext uri="{FF2B5EF4-FFF2-40B4-BE49-F238E27FC236}">
                <a16:creationId xmlns:a16="http://schemas.microsoft.com/office/drawing/2014/main" id="{75D45526-F007-412C-8DC1-3BEB8F0B8DC6}"/>
              </a:ext>
            </a:extLst>
          </p:cNvPr>
          <p:cNvSpPr/>
          <p:nvPr/>
        </p:nvSpPr>
        <p:spPr>
          <a:xfrm>
            <a:off x="1897625" y="2195524"/>
            <a:ext cx="8573730" cy="2277547"/>
          </a:xfrm>
          <a:prstGeom prst="rect">
            <a:avLst/>
          </a:prstGeom>
        </p:spPr>
        <p:txBody>
          <a:bodyPr wrap="square">
            <a:spAutoFit/>
          </a:bodyPr>
          <a:lstStyle/>
          <a:p>
            <a:pPr algn="ctr">
              <a:spcBef>
                <a:spcPct val="50000"/>
              </a:spcBef>
            </a:pPr>
            <a:r>
              <a:rPr lang="en-US" altLang="en-US" sz="4400" b="1" dirty="0">
                <a:solidFill>
                  <a:schemeClr val="bg1"/>
                </a:solidFill>
                <a:latin typeface="Times New Roman" panose="02020603050405020304" pitchFamily="18" charset="0"/>
                <a:cs typeface="Times New Roman" panose="02020603050405020304" pitchFamily="18" charset="0"/>
              </a:rPr>
              <a:t>1/</a:t>
            </a:r>
            <a:r>
              <a:rPr lang="en-US" altLang="en-US" sz="5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Điền</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từ</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còn</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thiếu</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vào</a:t>
            </a:r>
            <a:r>
              <a:rPr lang="en-US" altLang="en-US" sz="4400" b="1" dirty="0">
                <a:solidFill>
                  <a:schemeClr val="bg1"/>
                </a:solidFill>
                <a:latin typeface="Times New Roman" panose="02020603050405020304" pitchFamily="18" charset="0"/>
                <a:cs typeface="Times New Roman" panose="02020603050405020304" pitchFamily="18" charset="0"/>
              </a:rPr>
              <a:t> ô </a:t>
            </a:r>
            <a:r>
              <a:rPr lang="en-US" altLang="en-US" sz="4400" b="1" dirty="0" err="1">
                <a:solidFill>
                  <a:schemeClr val="bg1"/>
                </a:solidFill>
                <a:latin typeface="Times New Roman" panose="02020603050405020304" pitchFamily="18" charset="0"/>
                <a:cs typeface="Times New Roman" panose="02020603050405020304" pitchFamily="18" charset="0"/>
              </a:rPr>
              <a:t>trống</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Phương</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châm</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về</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lượng</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là</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nói</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đúng</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đủ</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không</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thiếu</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và</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không</a:t>
            </a:r>
            <a:r>
              <a:rPr lang="en-US" altLang="en-US" sz="4400" dirty="0">
                <a:solidFill>
                  <a:schemeClr val="bg1"/>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BA12BA9A-9062-4E90-8BED-A2018D9C8D8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795252" y="4861011"/>
            <a:ext cx="2227007" cy="2227007"/>
          </a:xfrm>
          <a:prstGeom prst="rect">
            <a:avLst/>
          </a:prstGeom>
        </p:spPr>
      </p:pic>
      <p:sp>
        <p:nvSpPr>
          <p:cNvPr id="8" name="TextBox 7">
            <a:extLst>
              <a:ext uri="{FF2B5EF4-FFF2-40B4-BE49-F238E27FC236}">
                <a16:creationId xmlns:a16="http://schemas.microsoft.com/office/drawing/2014/main" id="{0C3A74A5-8DBC-4A29-AD1D-CECDD0530706}"/>
              </a:ext>
            </a:extLst>
          </p:cNvPr>
          <p:cNvSpPr txBox="1"/>
          <p:nvPr/>
        </p:nvSpPr>
        <p:spPr>
          <a:xfrm flipH="1">
            <a:off x="5748430" y="5624053"/>
            <a:ext cx="2641930" cy="1107996"/>
          </a:xfrm>
          <a:prstGeom prst="rect">
            <a:avLst/>
          </a:prstGeom>
          <a:noFill/>
        </p:spPr>
        <p:txBody>
          <a:bodyPr wrap="square" rtlCol="0">
            <a:spAutoFit/>
          </a:bodyPr>
          <a:lstStyle/>
          <a:p>
            <a:r>
              <a:rPr lang="en-SG" sz="6600" dirty="0">
                <a:latin typeface="#9Slide03 Arima Madurai Black" panose="00000A00000000000000" pitchFamily="2" charset="0"/>
                <a:cs typeface="#9Slide03 Arima Madurai Black" panose="00000A00000000000000" pitchFamily="2" charset="0"/>
              </a:rPr>
              <a:t>THIẾU</a:t>
            </a:r>
          </a:p>
        </p:txBody>
      </p:sp>
    </p:spTree>
    <p:extLst>
      <p:ext uri="{BB962C8B-B14F-4D97-AF65-F5344CB8AC3E}">
        <p14:creationId xmlns:p14="http://schemas.microsoft.com/office/powerpoint/2010/main" val="40982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555856-9970-4BC3-9AA9-6A917F53AF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F487851-BFAF-46D8-A1ED-50CAD6E46F5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êu đề 1">
            <a:extLst>
              <a:ext uri="{FF2B5EF4-FFF2-40B4-BE49-F238E27FC236}">
                <a16:creationId xmlns:a16="http://schemas.microsoft.com/office/drawing/2014/main" id="{7326EB35-E8A2-472B-A39C-7630BAF77AA4}"/>
              </a:ext>
            </a:extLst>
          </p:cNvPr>
          <p:cNvSpPr>
            <a:spLocks noGrp="1"/>
          </p:cNvSpPr>
          <p:nvPr>
            <p:ph type="title"/>
          </p:nvPr>
        </p:nvSpPr>
        <p:spPr>
          <a:xfrm>
            <a:off x="107647" y="1659193"/>
            <a:ext cx="5988353" cy="1297115"/>
          </a:xfrm>
        </p:spPr>
        <p:txBody>
          <a:bodyPr vert="horz" lIns="91440" tIns="45720" rIns="91440" bIns="45720" rtlCol="0" anchor="t">
            <a:noAutofit/>
          </a:bodyPr>
          <a:lstStyle/>
          <a:p>
            <a:r>
              <a:rPr lang="en-BZ" sz="6600" b="1" i="1" dirty="0"/>
              <a:t>-        </a:t>
            </a:r>
            <a:r>
              <a:rPr lang="en-BZ" sz="6600" b="1" i="1" dirty="0" err="1"/>
              <a:t>là</a:t>
            </a:r>
            <a:r>
              <a:rPr lang="en-BZ" sz="6600" b="1" i="1" dirty="0"/>
              <a:t> </a:t>
            </a:r>
            <a:r>
              <a:rPr lang="en-BZ" sz="6600" b="1" i="1" dirty="0" err="1"/>
              <a:t>tác</a:t>
            </a:r>
            <a:r>
              <a:rPr lang="en-BZ" sz="6600" b="1" i="1" dirty="0"/>
              <a:t> </a:t>
            </a:r>
            <a:r>
              <a:rPr lang="en-BZ" sz="6600" b="1" i="1" dirty="0" err="1"/>
              <a:t>dụng</a:t>
            </a:r>
            <a:r>
              <a:rPr lang="en-BZ" sz="6600" b="1" i="1" dirty="0"/>
              <a:t> </a:t>
            </a:r>
            <a:r>
              <a:rPr lang="en-BZ" sz="6600" b="1" i="1" dirty="0" err="1"/>
              <a:t>đẩy</a:t>
            </a:r>
            <a:r>
              <a:rPr lang="en-BZ" sz="6600" b="1" i="1" dirty="0"/>
              <a:t> </a:t>
            </a:r>
            <a:r>
              <a:rPr lang="en-BZ" sz="6600" b="1" i="1" dirty="0" err="1"/>
              <a:t>kéo</a:t>
            </a:r>
            <a:r>
              <a:rPr lang="en-BZ" sz="6600" b="1" i="1" dirty="0"/>
              <a:t> </a:t>
            </a:r>
            <a:r>
              <a:rPr lang="en-BZ" sz="6600" b="1" i="1" dirty="0" err="1"/>
              <a:t>của</a:t>
            </a:r>
            <a:r>
              <a:rPr lang="en-BZ" sz="6600" b="1" i="1" dirty="0"/>
              <a:t> </a:t>
            </a:r>
            <a:r>
              <a:rPr lang="en-BZ" sz="6600" b="1" i="1" dirty="0" err="1"/>
              <a:t>vật</a:t>
            </a:r>
            <a:r>
              <a:rPr lang="en-BZ" sz="6600" b="1" i="1" dirty="0"/>
              <a:t> </a:t>
            </a:r>
            <a:r>
              <a:rPr lang="en-BZ" sz="6600" b="1" i="1" dirty="0" err="1"/>
              <a:t>này</a:t>
            </a:r>
            <a:r>
              <a:rPr lang="en-BZ" sz="6600" b="1" i="1" dirty="0"/>
              <a:t> </a:t>
            </a:r>
            <a:r>
              <a:rPr lang="en-BZ" sz="6600" b="1" i="1" dirty="0" err="1"/>
              <a:t>lên</a:t>
            </a:r>
            <a:r>
              <a:rPr lang="en-BZ" sz="6600" b="1" i="1" dirty="0"/>
              <a:t> </a:t>
            </a:r>
            <a:r>
              <a:rPr lang="en-BZ" sz="6600" b="1" i="1" dirty="0" err="1"/>
              <a:t>vật</a:t>
            </a:r>
            <a:r>
              <a:rPr lang="en-BZ" sz="6600" b="1" i="1" dirty="0"/>
              <a:t> </a:t>
            </a:r>
            <a:r>
              <a:rPr lang="en-BZ" sz="6600" b="1" i="1" dirty="0" err="1"/>
              <a:t>khác</a:t>
            </a:r>
            <a:r>
              <a:rPr lang="en-BZ" sz="6600" b="1" i="1" dirty="0"/>
              <a:t> (</a:t>
            </a:r>
            <a:r>
              <a:rPr lang="en-BZ" sz="6600" b="1" i="1" dirty="0" err="1"/>
              <a:t>vật</a:t>
            </a:r>
            <a:r>
              <a:rPr lang="en-BZ" sz="6600" b="1" i="1" dirty="0"/>
              <a:t> </a:t>
            </a:r>
            <a:r>
              <a:rPr lang="en-BZ" sz="6600" b="1" i="1" dirty="0" err="1"/>
              <a:t>lý</a:t>
            </a:r>
            <a:r>
              <a:rPr lang="en-BZ" sz="6600" b="1" i="1" dirty="0"/>
              <a:t>)</a:t>
            </a:r>
            <a:br>
              <a:rPr lang="en-BZ" sz="6600" b="1" i="1" dirty="0"/>
            </a:br>
            <a:r>
              <a:rPr lang="en-BZ" sz="6600" b="1" i="1" dirty="0"/>
              <a:t/>
            </a:r>
            <a:br>
              <a:rPr lang="en-BZ" sz="6600" b="1" i="1" dirty="0"/>
            </a:br>
            <a:endParaRPr lang="en-US" sz="6600" b="1" i="1" kern="1200" dirty="0">
              <a:solidFill>
                <a:srgbClr val="000000"/>
              </a:solidFill>
              <a:latin typeface="+mj-lt"/>
              <a:ea typeface="+mj-ea"/>
              <a:cs typeface="+mj-cs"/>
            </a:endParaRPr>
          </a:p>
        </p:txBody>
      </p:sp>
      <p:sp>
        <p:nvSpPr>
          <p:cNvPr id="13"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Hình ảnh 3">
            <a:extLst>
              <a:ext uri="{FF2B5EF4-FFF2-40B4-BE49-F238E27FC236}">
                <a16:creationId xmlns:a16="http://schemas.microsoft.com/office/drawing/2014/main" id="{93926E66-26C2-4B2A-AEF6-FC6600ED17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9581" y="1300916"/>
            <a:ext cx="3840322" cy="5247172"/>
          </a:xfrm>
          <a:prstGeom prst="rect">
            <a:avLst/>
          </a:prstGeom>
        </p:spPr>
      </p:pic>
      <p:sp>
        <p:nvSpPr>
          <p:cNvPr id="3" name="Hộp Văn bản 2">
            <a:extLst>
              <a:ext uri="{FF2B5EF4-FFF2-40B4-BE49-F238E27FC236}">
                <a16:creationId xmlns:a16="http://schemas.microsoft.com/office/drawing/2014/main" id="{5AE75C04-3339-4CA7-BA89-CE8A623AA4D8}"/>
              </a:ext>
            </a:extLst>
          </p:cNvPr>
          <p:cNvSpPr txBox="1"/>
          <p:nvPr/>
        </p:nvSpPr>
        <p:spPr>
          <a:xfrm>
            <a:off x="494833" y="1535043"/>
            <a:ext cx="1805915" cy="1107996"/>
          </a:xfrm>
          <a:prstGeom prst="rect">
            <a:avLst/>
          </a:prstGeom>
          <a:noFill/>
        </p:spPr>
        <p:txBody>
          <a:bodyPr wrap="square" rtlCol="0">
            <a:spAutoFit/>
          </a:bodyPr>
          <a:lstStyle/>
          <a:p>
            <a:r>
              <a:rPr lang="en-BZ" sz="6600" b="1" i="1" dirty="0" err="1">
                <a:solidFill>
                  <a:srgbClr val="FF0000"/>
                </a:solidFill>
              </a:rPr>
              <a:t>Lực</a:t>
            </a:r>
            <a:endParaRPr lang="en-BZ" sz="6600" b="1" i="1" u="sng" dirty="0"/>
          </a:p>
        </p:txBody>
      </p:sp>
    </p:spTree>
    <p:extLst>
      <p:ext uri="{BB962C8B-B14F-4D97-AF65-F5344CB8AC3E}">
        <p14:creationId xmlns:p14="http://schemas.microsoft.com/office/powerpoint/2010/main" val="318326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Hình ảnh 5" descr="Ảnh có chứa ngoài trời, đá, thiên nhiên, bầu trời&#10;&#10;Mô tả được tạo với mức tin cậy rất cao">
            <a:extLst>
              <a:ext uri="{FF2B5EF4-FFF2-40B4-BE49-F238E27FC236}">
                <a16:creationId xmlns:a16="http://schemas.microsoft.com/office/drawing/2014/main" id="{4035BDD9-0949-4E06-A205-F9666F9C888D}"/>
              </a:ext>
            </a:extLst>
          </p:cNvPr>
          <p:cNvPicPr>
            <a:picLocks noChangeAspect="1"/>
          </p:cNvPicPr>
          <p:nvPr/>
        </p:nvPicPr>
        <p:blipFill rotWithShape="1">
          <a:blip r:embed="rId3">
            <a:extLst>
              <a:ext uri="{28A0092B-C50C-407E-A947-70E740481C1C}">
                <a14:useLocalDpi xmlns:a14="http://schemas.microsoft.com/office/drawing/2010/main" val="0"/>
              </a:ext>
            </a:extLst>
          </a:blip>
          <a:srcRect t="11840" b="4827"/>
          <a:stretch/>
        </p:blipFill>
        <p:spPr>
          <a:xfrm>
            <a:off x="20" y="10"/>
            <a:ext cx="12191980" cy="6857990"/>
          </a:xfrm>
          <a:prstGeom prst="rect">
            <a:avLst/>
          </a:prstGeom>
        </p:spPr>
      </p:pic>
      <p:sp>
        <p:nvSpPr>
          <p:cNvPr id="2" name="Tiêu đề 1">
            <a:extLst>
              <a:ext uri="{FF2B5EF4-FFF2-40B4-BE49-F238E27FC236}">
                <a16:creationId xmlns:a16="http://schemas.microsoft.com/office/drawing/2014/main" id="{73AD70D0-954E-404F-B031-330AD5238B56}"/>
              </a:ext>
            </a:extLst>
          </p:cNvPr>
          <p:cNvSpPr>
            <a:spLocks noGrp="1"/>
          </p:cNvSpPr>
          <p:nvPr>
            <p:ph type="title"/>
          </p:nvPr>
        </p:nvSpPr>
        <p:spPr>
          <a:xfrm>
            <a:off x="640080" y="640080"/>
            <a:ext cx="4362226" cy="3837327"/>
          </a:xfrm>
          <a:prstGeom prst="rect">
            <a:avLst/>
          </a:prstGeom>
          <a:solidFill>
            <a:schemeClr val="bg1"/>
          </a:solidFill>
          <a:ln w="174625" cmpd="thinThick">
            <a:solidFill>
              <a:schemeClr val="bg1"/>
            </a:solidFill>
          </a:ln>
        </p:spPr>
        <p:txBody>
          <a:bodyPr anchor="ctr">
            <a:noAutofit/>
          </a:bodyPr>
          <a:lstStyle/>
          <a:p>
            <a:pPr algn="ctr"/>
            <a:r>
              <a:rPr lang="vi-VN" sz="3200" b="1" dirty="0">
                <a:solidFill>
                  <a:schemeClr val="tx1">
                    <a:lumMod val="85000"/>
                    <a:lumOff val="15000"/>
                  </a:schemeClr>
                </a:solidFill>
              </a:rPr>
              <a:t>- </a:t>
            </a:r>
            <a:r>
              <a:rPr lang="en-BZ" sz="3200" b="1" dirty="0">
                <a:solidFill>
                  <a:schemeClr val="tx1">
                    <a:lumMod val="85000"/>
                    <a:lumOff val="15000"/>
                  </a:schemeClr>
                </a:solidFill>
              </a:rPr>
              <a:t>                        </a:t>
            </a:r>
            <a:r>
              <a:rPr lang="vi-VN" sz="3200" b="1" dirty="0" err="1">
                <a:solidFill>
                  <a:schemeClr val="tx1">
                    <a:lumMod val="85000"/>
                    <a:lumOff val="15000"/>
                  </a:schemeClr>
                </a:solidFill>
              </a:rPr>
              <a:t>là</a:t>
            </a:r>
            <a:r>
              <a:rPr lang="vi-VN" sz="3200" b="1" dirty="0">
                <a:solidFill>
                  <a:schemeClr val="tx1">
                    <a:lumMod val="85000"/>
                    <a:lumOff val="15000"/>
                  </a:schemeClr>
                </a:solidFill>
              </a:rPr>
              <a:t> </a:t>
            </a:r>
            <a:r>
              <a:rPr lang="vi-VN" sz="3200" b="1" dirty="0" err="1">
                <a:solidFill>
                  <a:schemeClr val="tx1">
                    <a:lumMod val="85000"/>
                    <a:lumOff val="15000"/>
                  </a:schemeClr>
                </a:solidFill>
              </a:rPr>
              <a:t>quá</a:t>
            </a:r>
            <a:r>
              <a:rPr lang="vi-VN" sz="3200" b="1" dirty="0">
                <a:solidFill>
                  <a:schemeClr val="tx1">
                    <a:lumMod val="85000"/>
                    <a:lumOff val="15000"/>
                  </a:schemeClr>
                </a:solidFill>
              </a:rPr>
              <a:t> </a:t>
            </a:r>
            <a:r>
              <a:rPr lang="vi-VN" sz="3200" b="1" dirty="0" err="1">
                <a:solidFill>
                  <a:schemeClr val="tx1">
                    <a:lumMod val="85000"/>
                    <a:lumOff val="15000"/>
                  </a:schemeClr>
                </a:solidFill>
              </a:rPr>
              <a:t>trình</a:t>
            </a:r>
            <a:r>
              <a:rPr lang="vi-VN" sz="3200" b="1" dirty="0">
                <a:solidFill>
                  <a:schemeClr val="tx1">
                    <a:lumMod val="85000"/>
                    <a:lumOff val="15000"/>
                  </a:schemeClr>
                </a:solidFill>
              </a:rPr>
              <a:t> </a:t>
            </a:r>
            <a:r>
              <a:rPr lang="vi-VN" sz="3200" b="1" dirty="0" err="1">
                <a:solidFill>
                  <a:schemeClr val="tx1">
                    <a:lumMod val="85000"/>
                    <a:lumOff val="15000"/>
                  </a:schemeClr>
                </a:solidFill>
              </a:rPr>
              <a:t>phá</a:t>
            </a:r>
            <a:r>
              <a:rPr lang="vi-VN" sz="3200" b="1" dirty="0">
                <a:solidFill>
                  <a:schemeClr val="tx1">
                    <a:lumMod val="85000"/>
                    <a:lumOff val="15000"/>
                  </a:schemeClr>
                </a:solidFill>
              </a:rPr>
              <a:t> </a:t>
            </a:r>
            <a:r>
              <a:rPr lang="vi-VN" sz="3200" b="1" dirty="0" err="1">
                <a:solidFill>
                  <a:schemeClr val="tx1">
                    <a:lumMod val="85000"/>
                    <a:lumOff val="15000"/>
                  </a:schemeClr>
                </a:solidFill>
              </a:rPr>
              <a:t>hủy</a:t>
            </a:r>
            <a:r>
              <a:rPr lang="vi-VN" sz="3200" b="1" dirty="0">
                <a:solidFill>
                  <a:schemeClr val="tx1">
                    <a:lumMod val="85000"/>
                    <a:lumOff val="15000"/>
                  </a:schemeClr>
                </a:solidFill>
              </a:rPr>
              <a:t> </a:t>
            </a:r>
            <a:r>
              <a:rPr lang="vi-VN" sz="3200" b="1" dirty="0" err="1">
                <a:solidFill>
                  <a:schemeClr val="tx1">
                    <a:lumMod val="85000"/>
                    <a:lumOff val="15000"/>
                  </a:schemeClr>
                </a:solidFill>
              </a:rPr>
              <a:t>lớp</a:t>
            </a:r>
            <a:r>
              <a:rPr lang="vi-VN" sz="3200" b="1" dirty="0">
                <a:solidFill>
                  <a:schemeClr val="tx1">
                    <a:lumMod val="85000"/>
                    <a:lumOff val="15000"/>
                  </a:schemeClr>
                </a:solidFill>
              </a:rPr>
              <a:t> </a:t>
            </a:r>
            <a:r>
              <a:rPr lang="vi-VN" sz="3200" b="1" dirty="0" err="1">
                <a:solidFill>
                  <a:schemeClr val="tx1">
                    <a:lumMod val="85000"/>
                    <a:lumOff val="15000"/>
                  </a:schemeClr>
                </a:solidFill>
              </a:rPr>
              <a:t>đất</a:t>
            </a:r>
            <a:r>
              <a:rPr lang="vi-VN" sz="3200" b="1" dirty="0">
                <a:solidFill>
                  <a:schemeClr val="tx1">
                    <a:lumMod val="85000"/>
                    <a:lumOff val="15000"/>
                  </a:schemeClr>
                </a:solidFill>
              </a:rPr>
              <a:t> </a:t>
            </a:r>
            <a:r>
              <a:rPr lang="vi-VN" sz="3200" b="1" dirty="0" err="1">
                <a:solidFill>
                  <a:schemeClr val="tx1">
                    <a:lumMod val="85000"/>
                    <a:lumOff val="15000"/>
                  </a:schemeClr>
                </a:solidFill>
              </a:rPr>
              <a:t>đá</a:t>
            </a:r>
            <a:r>
              <a:rPr lang="vi-VN" sz="3200" b="1" dirty="0">
                <a:solidFill>
                  <a:schemeClr val="tx1">
                    <a:lumMod val="85000"/>
                    <a:lumOff val="15000"/>
                  </a:schemeClr>
                </a:solidFill>
              </a:rPr>
              <a:t> </a:t>
            </a:r>
            <a:r>
              <a:rPr lang="vi-VN" sz="3200" b="1" dirty="0" err="1">
                <a:solidFill>
                  <a:schemeClr val="tx1">
                    <a:lumMod val="85000"/>
                    <a:lumOff val="15000"/>
                  </a:schemeClr>
                </a:solidFill>
              </a:rPr>
              <a:t>phủ</a:t>
            </a:r>
            <a:r>
              <a:rPr lang="vi-VN" sz="3200" b="1" dirty="0">
                <a:solidFill>
                  <a:schemeClr val="tx1">
                    <a:lumMod val="85000"/>
                    <a:lumOff val="15000"/>
                  </a:schemeClr>
                </a:solidFill>
              </a:rPr>
              <a:t> trên </a:t>
            </a:r>
            <a:r>
              <a:rPr lang="vi-VN" sz="3200" b="1" dirty="0" err="1">
                <a:solidFill>
                  <a:schemeClr val="tx1">
                    <a:lumMod val="85000"/>
                    <a:lumOff val="15000"/>
                  </a:schemeClr>
                </a:solidFill>
              </a:rPr>
              <a:t>mặt</a:t>
            </a:r>
            <a:r>
              <a:rPr lang="vi-VN" sz="3200" b="1" dirty="0">
                <a:solidFill>
                  <a:schemeClr val="tx1">
                    <a:lumMod val="85000"/>
                    <a:lumOff val="15000"/>
                  </a:schemeClr>
                </a:solidFill>
              </a:rPr>
              <a:t> </a:t>
            </a:r>
            <a:r>
              <a:rPr lang="vi-VN" sz="3200" b="1" dirty="0" err="1">
                <a:solidFill>
                  <a:schemeClr val="tx1">
                    <a:lumMod val="85000"/>
                    <a:lumOff val="15000"/>
                  </a:schemeClr>
                </a:solidFill>
              </a:rPr>
              <a:t>đất</a:t>
            </a:r>
            <a:r>
              <a:rPr lang="vi-VN" sz="3200" b="1" dirty="0">
                <a:solidFill>
                  <a:schemeClr val="tx1">
                    <a:lumMod val="85000"/>
                    <a:lumOff val="15000"/>
                  </a:schemeClr>
                </a:solidFill>
              </a:rPr>
              <a:t> do </a:t>
            </a:r>
            <a:r>
              <a:rPr lang="vi-VN" sz="3200" b="1" dirty="0" err="1">
                <a:solidFill>
                  <a:schemeClr val="tx1">
                    <a:lumMod val="85000"/>
                    <a:lumOff val="15000"/>
                  </a:schemeClr>
                </a:solidFill>
              </a:rPr>
              <a:t>các</a:t>
            </a:r>
            <a:r>
              <a:rPr lang="vi-VN" sz="3200" b="1" dirty="0">
                <a:solidFill>
                  <a:schemeClr val="tx1">
                    <a:lumMod val="85000"/>
                    <a:lumOff val="15000"/>
                  </a:schemeClr>
                </a:solidFill>
              </a:rPr>
              <a:t> </a:t>
            </a:r>
            <a:r>
              <a:rPr lang="vi-VN" sz="3200" b="1" dirty="0" err="1">
                <a:solidFill>
                  <a:schemeClr val="tx1">
                    <a:lumMod val="85000"/>
                    <a:lumOff val="15000"/>
                  </a:schemeClr>
                </a:solidFill>
              </a:rPr>
              <a:t>tác</a:t>
            </a:r>
            <a:r>
              <a:rPr lang="vi-VN" sz="3200" b="1" dirty="0">
                <a:solidFill>
                  <a:schemeClr val="tx1">
                    <a:lumMod val="85000"/>
                    <a:lumOff val="15000"/>
                  </a:schemeClr>
                </a:solidFill>
              </a:rPr>
              <a:t> nhân như </a:t>
            </a:r>
            <a:r>
              <a:rPr lang="vi-VN" sz="3200" b="1" dirty="0" err="1">
                <a:solidFill>
                  <a:schemeClr val="tx1">
                    <a:lumMod val="85000"/>
                    <a:lumOff val="15000"/>
                  </a:schemeClr>
                </a:solidFill>
              </a:rPr>
              <a:t>gió</a:t>
            </a:r>
            <a:r>
              <a:rPr lang="vi-VN" sz="3200" b="1" dirty="0">
                <a:solidFill>
                  <a:schemeClr val="tx1">
                    <a:lumMod val="85000"/>
                    <a:lumOff val="15000"/>
                  </a:schemeClr>
                </a:solidFill>
              </a:rPr>
              <a:t>, </a:t>
            </a:r>
            <a:r>
              <a:rPr lang="vi-VN" sz="3200" b="1" dirty="0" err="1">
                <a:solidFill>
                  <a:schemeClr val="tx1">
                    <a:lumMod val="85000"/>
                    <a:lumOff val="15000"/>
                  </a:schemeClr>
                </a:solidFill>
              </a:rPr>
              <a:t>sóng</a:t>
            </a:r>
            <a:r>
              <a:rPr lang="vi-VN" sz="3200" b="1" dirty="0">
                <a:solidFill>
                  <a:schemeClr val="tx1">
                    <a:lumMod val="85000"/>
                    <a:lumOff val="15000"/>
                  </a:schemeClr>
                </a:solidFill>
              </a:rPr>
              <a:t> </a:t>
            </a:r>
            <a:r>
              <a:rPr lang="vi-VN" sz="3200" b="1" dirty="0" err="1">
                <a:solidFill>
                  <a:schemeClr val="tx1">
                    <a:lumMod val="85000"/>
                    <a:lumOff val="15000"/>
                  </a:schemeClr>
                </a:solidFill>
              </a:rPr>
              <a:t>biển</a:t>
            </a:r>
            <a:r>
              <a:rPr lang="vi-VN" sz="3200" b="1" dirty="0">
                <a:solidFill>
                  <a:schemeClr val="tx1">
                    <a:lumMod val="85000"/>
                    <a:lumOff val="15000"/>
                  </a:schemeClr>
                </a:solidFill>
              </a:rPr>
              <a:t>, băng </a:t>
            </a:r>
            <a:r>
              <a:rPr lang="vi-VN" sz="3200" b="1" dirty="0" err="1">
                <a:solidFill>
                  <a:schemeClr val="tx1">
                    <a:lumMod val="85000"/>
                    <a:lumOff val="15000"/>
                  </a:schemeClr>
                </a:solidFill>
              </a:rPr>
              <a:t>hà</a:t>
            </a:r>
            <a:r>
              <a:rPr lang="vi-VN" sz="3200" b="1" dirty="0">
                <a:solidFill>
                  <a:schemeClr val="tx1">
                    <a:lumMod val="85000"/>
                    <a:lumOff val="15000"/>
                  </a:schemeClr>
                </a:solidFill>
              </a:rPr>
              <a:t>, </a:t>
            </a:r>
            <a:r>
              <a:rPr lang="vi-VN" sz="3200" b="1" dirty="0" err="1">
                <a:solidFill>
                  <a:schemeClr val="tx1">
                    <a:lumMod val="85000"/>
                    <a:lumOff val="15000"/>
                  </a:schemeClr>
                </a:solidFill>
              </a:rPr>
              <a:t>nước</a:t>
            </a:r>
            <a:r>
              <a:rPr lang="vi-VN" sz="3200" b="1" dirty="0">
                <a:solidFill>
                  <a:schemeClr val="tx1">
                    <a:lumMod val="85000"/>
                    <a:lumOff val="15000"/>
                  </a:schemeClr>
                </a:solidFill>
              </a:rPr>
              <a:t> </a:t>
            </a:r>
            <a:r>
              <a:rPr lang="vi-VN" sz="3200" b="1" dirty="0" err="1">
                <a:solidFill>
                  <a:schemeClr val="tx1">
                    <a:lumMod val="85000"/>
                    <a:lumOff val="15000"/>
                  </a:schemeClr>
                </a:solidFill>
              </a:rPr>
              <a:t>chảy</a:t>
            </a:r>
            <a:r>
              <a:rPr lang="vi-VN" sz="3200" b="1" dirty="0">
                <a:solidFill>
                  <a:schemeClr val="tx1">
                    <a:lumMod val="85000"/>
                    <a:lumOff val="15000"/>
                  </a:schemeClr>
                </a:solidFill>
              </a:rPr>
              <a:t>… (</a:t>
            </a:r>
            <a:r>
              <a:rPr lang="vi-VN" sz="3200" b="1" dirty="0" err="1">
                <a:solidFill>
                  <a:schemeClr val="tx1">
                    <a:lumMod val="85000"/>
                    <a:lumOff val="15000"/>
                  </a:schemeClr>
                </a:solidFill>
              </a:rPr>
              <a:t>địa</a:t>
            </a:r>
            <a:r>
              <a:rPr lang="vi-VN" sz="3200" b="1" dirty="0">
                <a:solidFill>
                  <a:schemeClr val="tx1">
                    <a:lumMod val="85000"/>
                    <a:lumOff val="15000"/>
                  </a:schemeClr>
                </a:solidFill>
              </a:rPr>
              <a:t> </a:t>
            </a:r>
            <a:r>
              <a:rPr lang="vi-VN" sz="3200" b="1" dirty="0" err="1">
                <a:solidFill>
                  <a:schemeClr val="tx1">
                    <a:lumMod val="85000"/>
                    <a:lumOff val="15000"/>
                  </a:schemeClr>
                </a:solidFill>
              </a:rPr>
              <a:t>lý</a:t>
            </a:r>
            <a:r>
              <a:rPr lang="vi-VN" sz="3200" b="1" dirty="0">
                <a:solidFill>
                  <a:schemeClr val="tx1">
                    <a:lumMod val="85000"/>
                    <a:lumOff val="15000"/>
                  </a:schemeClr>
                </a:solidFill>
              </a:rPr>
              <a:t>)</a:t>
            </a:r>
            <a:br>
              <a:rPr lang="vi-VN" sz="3200" b="1" dirty="0">
                <a:solidFill>
                  <a:schemeClr val="tx1">
                    <a:lumMod val="85000"/>
                    <a:lumOff val="15000"/>
                  </a:schemeClr>
                </a:solidFill>
              </a:rPr>
            </a:br>
            <a:r>
              <a:rPr lang="vi-VN" sz="3200" b="1" dirty="0">
                <a:solidFill>
                  <a:schemeClr val="tx1">
                    <a:lumMod val="85000"/>
                    <a:lumOff val="15000"/>
                  </a:schemeClr>
                </a:solidFill>
              </a:rPr>
              <a:t/>
            </a:r>
            <a:br>
              <a:rPr lang="vi-VN" sz="3200" b="1" dirty="0">
                <a:solidFill>
                  <a:schemeClr val="tx1">
                    <a:lumMod val="85000"/>
                    <a:lumOff val="15000"/>
                  </a:schemeClr>
                </a:solidFill>
              </a:rPr>
            </a:br>
            <a:endParaRPr lang="en-BZ" sz="3200" b="1" dirty="0">
              <a:solidFill>
                <a:schemeClr val="tx1">
                  <a:lumMod val="85000"/>
                  <a:lumOff val="15000"/>
                </a:schemeClr>
              </a:solidFill>
            </a:endParaRPr>
          </a:p>
        </p:txBody>
      </p:sp>
      <p:sp>
        <p:nvSpPr>
          <p:cNvPr id="3" name="Hình chữ nhật 2">
            <a:extLst>
              <a:ext uri="{FF2B5EF4-FFF2-40B4-BE49-F238E27FC236}">
                <a16:creationId xmlns:a16="http://schemas.microsoft.com/office/drawing/2014/main" id="{2CFFA055-B533-4331-8862-8BF80F0F8707}"/>
              </a:ext>
            </a:extLst>
          </p:cNvPr>
          <p:cNvSpPr/>
          <p:nvPr/>
        </p:nvSpPr>
        <p:spPr>
          <a:xfrm>
            <a:off x="1492773" y="775454"/>
            <a:ext cx="1941557" cy="523220"/>
          </a:xfrm>
          <a:prstGeom prst="rect">
            <a:avLst/>
          </a:prstGeom>
        </p:spPr>
        <p:txBody>
          <a:bodyPr wrap="none">
            <a:spAutoFit/>
          </a:bodyPr>
          <a:lstStyle/>
          <a:p>
            <a:r>
              <a:rPr lang="vi-VN" sz="2800" b="1" dirty="0">
                <a:solidFill>
                  <a:srgbClr val="FF0000"/>
                </a:solidFill>
              </a:rPr>
              <a:t>Xâm </a:t>
            </a:r>
            <a:r>
              <a:rPr lang="vi-VN" sz="2800" b="1" dirty="0" err="1">
                <a:solidFill>
                  <a:srgbClr val="FF0000"/>
                </a:solidFill>
              </a:rPr>
              <a:t>thực</a:t>
            </a:r>
            <a:r>
              <a:rPr lang="vi-VN" sz="2800" b="1" dirty="0">
                <a:solidFill>
                  <a:srgbClr val="FF0000"/>
                </a:solidFill>
              </a:rPr>
              <a:t> </a:t>
            </a:r>
            <a:endParaRPr lang="en-BZ" sz="2800" dirty="0"/>
          </a:p>
        </p:txBody>
      </p:sp>
    </p:spTree>
    <p:extLst>
      <p:ext uri="{BB962C8B-B14F-4D97-AF65-F5344CB8AC3E}">
        <p14:creationId xmlns:p14="http://schemas.microsoft.com/office/powerpoint/2010/main" val="337136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E7C4A2B-10AF-48E6-9901-BB35109F4C42}"/>
              </a:ext>
            </a:extLst>
          </p:cNvPr>
          <p:cNvPicPr>
            <a:picLocks noChangeAspect="1"/>
          </p:cNvPicPr>
          <p:nvPr/>
        </p:nvPicPr>
        <p:blipFill rotWithShape="1">
          <a:blip r:embed="rId3">
            <a:extLst>
              <a:ext uri="{28A0092B-C50C-407E-A947-70E740481C1C}">
                <a14:useLocalDpi xmlns:a14="http://schemas.microsoft.com/office/drawing/2010/main" val="0"/>
              </a:ext>
            </a:extLst>
          </a:blip>
          <a:srcRect b="625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BBEFCC39-60ED-4125-AF9F-576D6A954EBE}"/>
              </a:ext>
            </a:extLst>
          </p:cNvPr>
          <p:cNvSpPr>
            <a:spLocks noGrp="1"/>
          </p:cNvSpPr>
          <p:nvPr>
            <p:ph type="title"/>
          </p:nvPr>
        </p:nvSpPr>
        <p:spPr>
          <a:xfrm>
            <a:off x="523875" y="5317240"/>
            <a:ext cx="11668125" cy="744836"/>
          </a:xfrm>
        </p:spPr>
        <p:txBody>
          <a:bodyPr>
            <a:noAutofit/>
          </a:bodyPr>
          <a:lstStyle/>
          <a:p>
            <a:pPr algn="ctr"/>
            <a:r>
              <a:rPr lang="en-BZ" sz="3200" b="1" i="1" dirty="0">
                <a:solidFill>
                  <a:schemeClr val="tx1">
                    <a:lumMod val="85000"/>
                    <a:lumOff val="15000"/>
                  </a:schemeClr>
                </a:solidFill>
              </a:rPr>
              <a:t>                             </a:t>
            </a:r>
            <a:r>
              <a:rPr lang="en-BZ" sz="3200" b="1" i="1" dirty="0" err="1">
                <a:solidFill>
                  <a:schemeClr val="tx1">
                    <a:lumMod val="85000"/>
                    <a:lumOff val="15000"/>
                  </a:schemeClr>
                </a:solidFill>
              </a:rPr>
              <a:t>là</a:t>
            </a:r>
            <a:r>
              <a:rPr lang="en-BZ" sz="3200" b="1" i="1" dirty="0">
                <a:solidFill>
                  <a:schemeClr val="tx1">
                    <a:lumMod val="85000"/>
                    <a:lumOff val="15000"/>
                  </a:schemeClr>
                </a:solidFill>
              </a:rPr>
              <a:t> </a:t>
            </a:r>
            <a:r>
              <a:rPr lang="en-BZ" sz="3200" b="1" i="1" dirty="0" err="1">
                <a:solidFill>
                  <a:schemeClr val="tx1">
                    <a:lumMod val="85000"/>
                    <a:lumOff val="15000"/>
                  </a:schemeClr>
                </a:solidFill>
              </a:rPr>
              <a:t>tập</a:t>
            </a:r>
            <a:r>
              <a:rPr lang="en-BZ" sz="3200" b="1" i="1" dirty="0">
                <a:solidFill>
                  <a:schemeClr val="tx1">
                    <a:lumMod val="85000"/>
                    <a:lumOff val="15000"/>
                  </a:schemeClr>
                </a:solidFill>
              </a:rPr>
              <a:t> </a:t>
            </a:r>
            <a:r>
              <a:rPr lang="en-BZ" sz="3200" b="1" i="1" dirty="0" err="1">
                <a:solidFill>
                  <a:schemeClr val="tx1">
                    <a:lumMod val="85000"/>
                    <a:lumOff val="15000"/>
                  </a:schemeClr>
                </a:solidFill>
              </a:rPr>
              <a:t>hợp</a:t>
            </a:r>
            <a:r>
              <a:rPr lang="en-BZ" sz="3200" b="1" i="1" dirty="0">
                <a:solidFill>
                  <a:schemeClr val="tx1">
                    <a:lumMod val="85000"/>
                    <a:lumOff val="15000"/>
                  </a:schemeClr>
                </a:solidFill>
              </a:rPr>
              <a:t> </a:t>
            </a:r>
            <a:r>
              <a:rPr lang="en-BZ" sz="3200" b="1" i="1" dirty="0" err="1">
                <a:solidFill>
                  <a:schemeClr val="tx1">
                    <a:lumMod val="85000"/>
                    <a:lumOff val="15000"/>
                  </a:schemeClr>
                </a:solidFill>
              </a:rPr>
              <a:t>những</a:t>
            </a:r>
            <a:r>
              <a:rPr lang="en-BZ" sz="3200" b="1" i="1" dirty="0">
                <a:solidFill>
                  <a:schemeClr val="tx1">
                    <a:lumMod val="85000"/>
                    <a:lumOff val="15000"/>
                  </a:schemeClr>
                </a:solidFill>
              </a:rPr>
              <a:t> </a:t>
            </a:r>
            <a:r>
              <a:rPr lang="en-BZ" sz="3200" b="1" i="1" dirty="0" err="1">
                <a:solidFill>
                  <a:schemeClr val="tx1">
                    <a:lumMod val="85000"/>
                    <a:lumOff val="15000"/>
                  </a:schemeClr>
                </a:solidFill>
              </a:rPr>
              <a:t>từ</a:t>
            </a:r>
            <a:r>
              <a:rPr lang="en-BZ" sz="3200" b="1" i="1" dirty="0">
                <a:solidFill>
                  <a:schemeClr val="tx1">
                    <a:lumMod val="85000"/>
                    <a:lumOff val="15000"/>
                  </a:schemeClr>
                </a:solidFill>
              </a:rPr>
              <a:t> </a:t>
            </a:r>
            <a:r>
              <a:rPr lang="en-BZ" sz="3200" b="1" i="1" dirty="0" err="1">
                <a:solidFill>
                  <a:schemeClr val="tx1">
                    <a:lumMod val="85000"/>
                    <a:lumOff val="15000"/>
                  </a:schemeClr>
                </a:solidFill>
              </a:rPr>
              <a:t>có</a:t>
            </a:r>
            <a:r>
              <a:rPr lang="en-BZ" sz="3200" b="1" i="1" dirty="0">
                <a:solidFill>
                  <a:schemeClr val="tx1">
                    <a:lumMod val="85000"/>
                    <a:lumOff val="15000"/>
                  </a:schemeClr>
                </a:solidFill>
              </a:rPr>
              <a:t> </a:t>
            </a:r>
            <a:r>
              <a:rPr lang="en-BZ" sz="3200" b="1" i="1" dirty="0" err="1">
                <a:solidFill>
                  <a:schemeClr val="tx1">
                    <a:lumMod val="85000"/>
                    <a:lumOff val="15000"/>
                  </a:schemeClr>
                </a:solidFill>
              </a:rPr>
              <a:t>ít</a:t>
            </a:r>
            <a:r>
              <a:rPr lang="en-BZ" sz="3200" b="1" i="1" dirty="0">
                <a:solidFill>
                  <a:schemeClr val="tx1">
                    <a:lumMod val="85000"/>
                    <a:lumOff val="15000"/>
                  </a:schemeClr>
                </a:solidFill>
              </a:rPr>
              <a:t> </a:t>
            </a:r>
            <a:r>
              <a:rPr lang="en-BZ" sz="3200" b="1" i="1" dirty="0" err="1">
                <a:solidFill>
                  <a:schemeClr val="tx1">
                    <a:lumMod val="85000"/>
                    <a:lumOff val="15000"/>
                  </a:schemeClr>
                </a:solidFill>
              </a:rPr>
              <a:t>nhất</a:t>
            </a:r>
            <a:r>
              <a:rPr lang="en-BZ" sz="3200" b="1" i="1" dirty="0">
                <a:solidFill>
                  <a:schemeClr val="tx1">
                    <a:lumMod val="85000"/>
                    <a:lumOff val="15000"/>
                  </a:schemeClr>
                </a:solidFill>
              </a:rPr>
              <a:t> </a:t>
            </a:r>
            <a:r>
              <a:rPr lang="en-BZ" sz="3200" b="1" i="1" dirty="0" err="1">
                <a:solidFill>
                  <a:schemeClr val="tx1">
                    <a:lumMod val="85000"/>
                    <a:lumOff val="15000"/>
                  </a:schemeClr>
                </a:solidFill>
              </a:rPr>
              <a:t>một</a:t>
            </a:r>
            <a:r>
              <a:rPr lang="en-BZ" sz="3200" b="1" i="1" dirty="0">
                <a:solidFill>
                  <a:schemeClr val="tx1">
                    <a:lumMod val="85000"/>
                    <a:lumOff val="15000"/>
                  </a:schemeClr>
                </a:solidFill>
              </a:rPr>
              <a:t> </a:t>
            </a:r>
            <a:r>
              <a:rPr lang="en-BZ" sz="3200" b="1" i="1" dirty="0" err="1">
                <a:solidFill>
                  <a:schemeClr val="tx1">
                    <a:lumMod val="85000"/>
                    <a:lumOff val="15000"/>
                  </a:schemeClr>
                </a:solidFill>
              </a:rPr>
              <a:t>nét</a:t>
            </a:r>
            <a:r>
              <a:rPr lang="en-BZ" sz="3200" b="1" i="1" dirty="0">
                <a:solidFill>
                  <a:schemeClr val="tx1">
                    <a:lumMod val="85000"/>
                    <a:lumOff val="15000"/>
                  </a:schemeClr>
                </a:solidFill>
              </a:rPr>
              <a:t> </a:t>
            </a:r>
            <a:r>
              <a:rPr lang="en-BZ" sz="3200" b="1" i="1" dirty="0" err="1">
                <a:solidFill>
                  <a:schemeClr val="tx1">
                    <a:lumMod val="85000"/>
                    <a:lumOff val="15000"/>
                  </a:schemeClr>
                </a:solidFill>
              </a:rPr>
              <a:t>chung</a:t>
            </a:r>
            <a:r>
              <a:rPr lang="en-BZ" sz="3200" b="1" i="1" dirty="0">
                <a:solidFill>
                  <a:schemeClr val="tx1">
                    <a:lumMod val="85000"/>
                    <a:lumOff val="15000"/>
                  </a:schemeClr>
                </a:solidFill>
              </a:rPr>
              <a:t> </a:t>
            </a:r>
            <a:r>
              <a:rPr lang="en-BZ" sz="3200" b="1" i="1" dirty="0" err="1">
                <a:solidFill>
                  <a:schemeClr val="tx1">
                    <a:lumMod val="85000"/>
                    <a:lumOff val="15000"/>
                  </a:schemeClr>
                </a:solidFill>
              </a:rPr>
              <a:t>về</a:t>
            </a:r>
            <a:r>
              <a:rPr lang="en-BZ" sz="3200" b="1" i="1" dirty="0">
                <a:solidFill>
                  <a:schemeClr val="tx1">
                    <a:lumMod val="85000"/>
                    <a:lumOff val="15000"/>
                  </a:schemeClr>
                </a:solidFill>
              </a:rPr>
              <a:t> </a:t>
            </a:r>
            <a:r>
              <a:rPr lang="en-BZ" sz="3200" b="1" i="1" dirty="0" err="1">
                <a:solidFill>
                  <a:schemeClr val="tx1">
                    <a:lumMod val="85000"/>
                    <a:lumOff val="15000"/>
                  </a:schemeClr>
                </a:solidFill>
              </a:rPr>
              <a:t>nghĩa</a:t>
            </a:r>
            <a:r>
              <a:rPr lang="en-BZ" sz="3200" b="1" i="1" dirty="0">
                <a:solidFill>
                  <a:schemeClr val="tx1">
                    <a:lumMod val="85000"/>
                    <a:lumOff val="15000"/>
                  </a:schemeClr>
                </a:solidFill>
              </a:rPr>
              <a:t>.</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Hình chữ nhật 2">
            <a:extLst>
              <a:ext uri="{FF2B5EF4-FFF2-40B4-BE49-F238E27FC236}">
                <a16:creationId xmlns:a16="http://schemas.microsoft.com/office/drawing/2014/main" id="{56CE0028-4727-47D2-86B2-B4AF92E7AF69}"/>
              </a:ext>
            </a:extLst>
          </p:cNvPr>
          <p:cNvSpPr/>
          <p:nvPr/>
        </p:nvSpPr>
        <p:spPr>
          <a:xfrm>
            <a:off x="0" y="5325362"/>
            <a:ext cx="3514104" cy="646331"/>
          </a:xfrm>
          <a:prstGeom prst="rect">
            <a:avLst/>
          </a:prstGeom>
        </p:spPr>
        <p:txBody>
          <a:bodyPr wrap="none">
            <a:spAutoFit/>
          </a:bodyPr>
          <a:lstStyle/>
          <a:p>
            <a:r>
              <a:rPr lang="en-BZ" sz="3600" b="1" i="1" dirty="0" err="1">
                <a:solidFill>
                  <a:srgbClr val="FF0000"/>
                </a:solidFill>
              </a:rPr>
              <a:t>Trường</a:t>
            </a:r>
            <a:r>
              <a:rPr lang="en-BZ" sz="3600" b="1" i="1" dirty="0">
                <a:solidFill>
                  <a:srgbClr val="FF0000"/>
                </a:solidFill>
              </a:rPr>
              <a:t> </a:t>
            </a:r>
            <a:r>
              <a:rPr lang="en-BZ" sz="3600" b="1" i="1" dirty="0" err="1">
                <a:solidFill>
                  <a:srgbClr val="FF0000"/>
                </a:solidFill>
              </a:rPr>
              <a:t>từ</a:t>
            </a:r>
            <a:r>
              <a:rPr lang="en-BZ" sz="3600" b="1" i="1" dirty="0">
                <a:solidFill>
                  <a:srgbClr val="FF0000"/>
                </a:solidFill>
              </a:rPr>
              <a:t> </a:t>
            </a:r>
            <a:r>
              <a:rPr lang="en-BZ" sz="3600" b="1" i="1" dirty="0" err="1">
                <a:solidFill>
                  <a:srgbClr val="FF0000"/>
                </a:solidFill>
              </a:rPr>
              <a:t>vựng</a:t>
            </a:r>
            <a:r>
              <a:rPr lang="en-BZ" sz="3600" b="1" i="1" dirty="0">
                <a:solidFill>
                  <a:srgbClr val="FF0000"/>
                </a:solidFill>
              </a:rPr>
              <a:t>: </a:t>
            </a:r>
            <a:endParaRPr lang="en-BZ" sz="3600" dirty="0"/>
          </a:p>
        </p:txBody>
      </p:sp>
    </p:spTree>
    <p:extLst>
      <p:ext uri="{BB962C8B-B14F-4D97-AF65-F5344CB8AC3E}">
        <p14:creationId xmlns:p14="http://schemas.microsoft.com/office/powerpoint/2010/main" val="5878719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Hình ảnh 3" descr="Ảnh có chứa bầu trời, cỏ, mặt đất, ngoài trời&#10;&#10;Mô tả được tạo với mức tin cậy rất cao">
            <a:extLst>
              <a:ext uri="{FF2B5EF4-FFF2-40B4-BE49-F238E27FC236}">
                <a16:creationId xmlns:a16="http://schemas.microsoft.com/office/drawing/2014/main" id="{A350E1FF-6268-40AA-B14C-D63A363E8893}"/>
              </a:ext>
            </a:extLst>
          </p:cNvPr>
          <p:cNvPicPr>
            <a:picLocks noChangeAspect="1"/>
          </p:cNvPicPr>
          <p:nvPr/>
        </p:nvPicPr>
        <p:blipFill rotWithShape="1">
          <a:blip r:embed="rId3">
            <a:extLst>
              <a:ext uri="{28A0092B-C50C-407E-A947-70E740481C1C}">
                <a14:useLocalDpi xmlns:a14="http://schemas.microsoft.com/office/drawing/2010/main" val="0"/>
              </a:ext>
            </a:extLst>
          </a:blip>
          <a:srcRect b="8163"/>
          <a:stretch/>
        </p:blipFill>
        <p:spPr>
          <a:xfrm>
            <a:off x="20" y="10"/>
            <a:ext cx="12191980" cy="6857990"/>
          </a:xfrm>
          <a:prstGeom prst="rect">
            <a:avLst/>
          </a:prstGeom>
        </p:spPr>
      </p:pic>
      <p:sp>
        <p:nvSpPr>
          <p:cNvPr id="2" name="Tiêu đề 1">
            <a:extLst>
              <a:ext uri="{FF2B5EF4-FFF2-40B4-BE49-F238E27FC236}">
                <a16:creationId xmlns:a16="http://schemas.microsoft.com/office/drawing/2014/main" id="{BD2F91AB-ABA0-4BD0-A217-B4C271FAA6E4}"/>
              </a:ext>
            </a:extLst>
          </p:cNvPr>
          <p:cNvSpPr>
            <a:spLocks noGrp="1"/>
          </p:cNvSpPr>
          <p:nvPr>
            <p:ph type="title"/>
          </p:nvPr>
        </p:nvSpPr>
        <p:spPr>
          <a:xfrm>
            <a:off x="353208" y="734209"/>
            <a:ext cx="4290510" cy="4447391"/>
          </a:xfrm>
          <a:prstGeom prst="ellipse">
            <a:avLst/>
          </a:prstGeom>
          <a:solidFill>
            <a:srgbClr val="FFFFFF"/>
          </a:solidFill>
          <a:ln w="174625" cmpd="thinThick">
            <a:solidFill>
              <a:srgbClr val="FFFFFF"/>
            </a:solidFill>
          </a:ln>
        </p:spPr>
        <p:txBody>
          <a:bodyPr anchor="ctr">
            <a:noAutofit/>
          </a:bodyPr>
          <a:lstStyle/>
          <a:p>
            <a:pPr algn="ctr"/>
            <a:r>
              <a:rPr lang="vi-VN" sz="3600" b="1" dirty="0">
                <a:solidFill>
                  <a:srgbClr val="262626"/>
                </a:solidFill>
              </a:rPr>
              <a:t>- </a:t>
            </a:r>
            <a:r>
              <a:rPr lang="en-BZ" sz="3600" b="1" dirty="0">
                <a:solidFill>
                  <a:srgbClr val="262626"/>
                </a:solidFill>
              </a:rPr>
              <a:t/>
            </a:r>
            <a:br>
              <a:rPr lang="en-BZ" sz="3600" b="1" dirty="0">
                <a:solidFill>
                  <a:srgbClr val="262626"/>
                </a:solidFill>
              </a:rPr>
            </a:br>
            <a:r>
              <a:rPr lang="vi-VN" sz="3600" b="1" dirty="0" err="1">
                <a:solidFill>
                  <a:srgbClr val="262626"/>
                </a:solidFill>
              </a:rPr>
              <a:t>là</a:t>
            </a:r>
            <a:r>
              <a:rPr lang="vi-VN" sz="3600" b="1" dirty="0">
                <a:solidFill>
                  <a:srgbClr val="262626"/>
                </a:solidFill>
              </a:rPr>
              <a:t> </a:t>
            </a:r>
            <a:r>
              <a:rPr lang="vi-VN" sz="3600" b="1" dirty="0" err="1">
                <a:solidFill>
                  <a:srgbClr val="262626"/>
                </a:solidFill>
              </a:rPr>
              <a:t>những</a:t>
            </a:r>
            <a:r>
              <a:rPr lang="vi-VN" sz="3600" b="1" dirty="0">
                <a:solidFill>
                  <a:srgbClr val="262626"/>
                </a:solidFill>
              </a:rPr>
              <a:t> </a:t>
            </a:r>
            <a:r>
              <a:rPr lang="vi-VN" sz="3600" b="1" dirty="0" err="1">
                <a:solidFill>
                  <a:srgbClr val="262626"/>
                </a:solidFill>
              </a:rPr>
              <a:t>dấu</a:t>
            </a:r>
            <a:r>
              <a:rPr lang="vi-VN" sz="3600" b="1" dirty="0">
                <a:solidFill>
                  <a:srgbClr val="262626"/>
                </a:solidFill>
              </a:rPr>
              <a:t> </a:t>
            </a:r>
            <a:r>
              <a:rPr lang="vi-VN" sz="3600" b="1" dirty="0" err="1">
                <a:solidFill>
                  <a:srgbClr val="262626"/>
                </a:solidFill>
              </a:rPr>
              <a:t>vết</a:t>
            </a:r>
            <a:r>
              <a:rPr lang="vi-VN" sz="3600" b="1" dirty="0">
                <a:solidFill>
                  <a:srgbClr val="262626"/>
                </a:solidFill>
              </a:rPr>
              <a:t> </a:t>
            </a:r>
            <a:r>
              <a:rPr lang="vi-VN" sz="3600" b="1" dirty="0" err="1">
                <a:solidFill>
                  <a:srgbClr val="262626"/>
                </a:solidFill>
              </a:rPr>
              <a:t>của</a:t>
            </a:r>
            <a:r>
              <a:rPr lang="vi-VN" sz="3600" b="1" dirty="0">
                <a:solidFill>
                  <a:srgbClr val="262626"/>
                </a:solidFill>
              </a:rPr>
              <a:t> </a:t>
            </a:r>
            <a:r>
              <a:rPr lang="vi-VN" sz="3600" b="1" dirty="0" err="1">
                <a:solidFill>
                  <a:srgbClr val="262626"/>
                </a:solidFill>
              </a:rPr>
              <a:t>người</a:t>
            </a:r>
            <a:r>
              <a:rPr lang="vi-VN" sz="3600" b="1" dirty="0">
                <a:solidFill>
                  <a:srgbClr val="262626"/>
                </a:solidFill>
              </a:rPr>
              <a:t> xưa </a:t>
            </a:r>
            <a:r>
              <a:rPr lang="vi-VN" sz="3600" b="1" dirty="0" err="1">
                <a:solidFill>
                  <a:srgbClr val="262626"/>
                </a:solidFill>
              </a:rPr>
              <a:t>đã</a:t>
            </a:r>
            <a:r>
              <a:rPr lang="vi-VN" sz="3600" b="1" dirty="0">
                <a:solidFill>
                  <a:srgbClr val="262626"/>
                </a:solidFill>
              </a:rPr>
              <a:t> cư </a:t>
            </a:r>
            <a:r>
              <a:rPr lang="vi-VN" sz="3600" b="1" dirty="0" err="1">
                <a:solidFill>
                  <a:srgbClr val="262626"/>
                </a:solidFill>
              </a:rPr>
              <a:t>trú</a:t>
            </a:r>
            <a:r>
              <a:rPr lang="vi-VN" sz="3600" b="1" dirty="0">
                <a:solidFill>
                  <a:srgbClr val="262626"/>
                </a:solidFill>
              </a:rPr>
              <a:t> </a:t>
            </a:r>
            <a:r>
              <a:rPr lang="vi-VN" sz="3600" b="1" dirty="0" err="1">
                <a:solidFill>
                  <a:srgbClr val="262626"/>
                </a:solidFill>
              </a:rPr>
              <a:t>và</a:t>
            </a:r>
            <a:r>
              <a:rPr lang="vi-VN" sz="3600" b="1" dirty="0">
                <a:solidFill>
                  <a:srgbClr val="262626"/>
                </a:solidFill>
              </a:rPr>
              <a:t> sinh </a:t>
            </a:r>
            <a:r>
              <a:rPr lang="vi-VN" sz="3600" b="1" dirty="0" err="1">
                <a:solidFill>
                  <a:srgbClr val="262626"/>
                </a:solidFill>
              </a:rPr>
              <a:t>sống</a:t>
            </a:r>
            <a:r>
              <a:rPr lang="en-BZ" sz="3600" b="1" dirty="0">
                <a:solidFill>
                  <a:srgbClr val="262626"/>
                </a:solidFill>
              </a:rPr>
              <a:t>.</a:t>
            </a:r>
            <a:br>
              <a:rPr lang="en-BZ" sz="3600" b="1" dirty="0">
                <a:solidFill>
                  <a:srgbClr val="262626"/>
                </a:solidFill>
              </a:rPr>
            </a:br>
            <a:r>
              <a:rPr lang="vi-VN" sz="3600" b="1" dirty="0">
                <a:solidFill>
                  <a:srgbClr val="262626"/>
                </a:solidFill>
              </a:rPr>
              <a:t>(</a:t>
            </a:r>
            <a:r>
              <a:rPr lang="en-BZ" sz="3600" b="1" dirty="0">
                <a:solidFill>
                  <a:srgbClr val="262626"/>
                </a:solidFill>
              </a:rPr>
              <a:t>L</a:t>
            </a:r>
            <a:r>
              <a:rPr lang="vi-VN" sz="3600" b="1" dirty="0" err="1">
                <a:solidFill>
                  <a:srgbClr val="262626"/>
                </a:solidFill>
              </a:rPr>
              <a:t>ịch</a:t>
            </a:r>
            <a:r>
              <a:rPr lang="vi-VN" sz="3600" b="1" dirty="0">
                <a:solidFill>
                  <a:srgbClr val="262626"/>
                </a:solidFill>
              </a:rPr>
              <a:t> </a:t>
            </a:r>
            <a:r>
              <a:rPr lang="vi-VN" sz="3600" b="1" dirty="0" err="1">
                <a:solidFill>
                  <a:srgbClr val="262626"/>
                </a:solidFill>
              </a:rPr>
              <a:t>sử</a:t>
            </a:r>
            <a:r>
              <a:rPr lang="vi-VN" sz="3600" b="1" dirty="0">
                <a:solidFill>
                  <a:srgbClr val="262626"/>
                </a:solidFill>
              </a:rPr>
              <a:t>).</a:t>
            </a:r>
            <a:br>
              <a:rPr lang="vi-VN" sz="3600" b="1" dirty="0">
                <a:solidFill>
                  <a:srgbClr val="262626"/>
                </a:solidFill>
              </a:rPr>
            </a:br>
            <a:r>
              <a:rPr lang="vi-VN" sz="3600" b="1" dirty="0">
                <a:solidFill>
                  <a:srgbClr val="262626"/>
                </a:solidFill>
              </a:rPr>
              <a:t/>
            </a:r>
            <a:br>
              <a:rPr lang="vi-VN" sz="3600" b="1" dirty="0">
                <a:solidFill>
                  <a:srgbClr val="262626"/>
                </a:solidFill>
              </a:rPr>
            </a:br>
            <a:endParaRPr lang="en-BZ" sz="3600" b="1" dirty="0">
              <a:solidFill>
                <a:srgbClr val="262626"/>
              </a:solidFill>
            </a:endParaRPr>
          </a:p>
        </p:txBody>
      </p:sp>
      <p:sp>
        <p:nvSpPr>
          <p:cNvPr id="3" name="Hình chữ nhật 2">
            <a:extLst>
              <a:ext uri="{FF2B5EF4-FFF2-40B4-BE49-F238E27FC236}">
                <a16:creationId xmlns:a16="http://schemas.microsoft.com/office/drawing/2014/main" id="{75698F04-11C1-4A7A-9BC5-71A92EEFAFE0}"/>
              </a:ext>
            </a:extLst>
          </p:cNvPr>
          <p:cNvSpPr/>
          <p:nvPr/>
        </p:nvSpPr>
        <p:spPr>
          <a:xfrm>
            <a:off x="1820038" y="920859"/>
            <a:ext cx="1569660" cy="646331"/>
          </a:xfrm>
          <a:prstGeom prst="rect">
            <a:avLst/>
          </a:prstGeom>
        </p:spPr>
        <p:txBody>
          <a:bodyPr wrap="none">
            <a:spAutoFit/>
          </a:bodyPr>
          <a:lstStyle/>
          <a:p>
            <a:r>
              <a:rPr lang="vi-VN" sz="3600" b="1" dirty="0">
                <a:solidFill>
                  <a:srgbClr val="FF0000"/>
                </a:solidFill>
              </a:rPr>
              <a:t>Di </a:t>
            </a:r>
            <a:r>
              <a:rPr lang="vi-VN" sz="3600" b="1" dirty="0" err="1">
                <a:solidFill>
                  <a:srgbClr val="FF0000"/>
                </a:solidFill>
              </a:rPr>
              <a:t>chỉ</a:t>
            </a:r>
            <a:r>
              <a:rPr lang="vi-VN" sz="3600" b="1" dirty="0">
                <a:solidFill>
                  <a:srgbClr val="FF0000"/>
                </a:solidFill>
              </a:rPr>
              <a:t> </a:t>
            </a:r>
            <a:endParaRPr lang="en-BZ" sz="3600" dirty="0"/>
          </a:p>
        </p:txBody>
      </p:sp>
    </p:spTree>
    <p:extLst>
      <p:ext uri="{BB962C8B-B14F-4D97-AF65-F5344CB8AC3E}">
        <p14:creationId xmlns:p14="http://schemas.microsoft.com/office/powerpoint/2010/main" val="3279167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750" fill="hold"/>
                                        <p:tgtEl>
                                          <p:spTgt spid="2"/>
                                        </p:tgtEl>
                                        <p:attrNameLst>
                                          <p:attrName>ppt_x</p:attrName>
                                        </p:attrNameLst>
                                      </p:cBhvr>
                                      <p:tavLst>
                                        <p:tav tm="0">
                                          <p:val>
                                            <p:strVal val="#ppt_x"/>
                                          </p:val>
                                        </p:tav>
                                        <p:tav tm="100000">
                                          <p:val>
                                            <p:strVal val="#ppt_x"/>
                                          </p:val>
                                        </p:tav>
                                      </p:tavLst>
                                    </p:anim>
                                    <p:anim calcmode="lin" valueType="num">
                                      <p:cBhvr additive="base">
                                        <p:cTn id="8" dur="1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B2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E8ACC003-FF2D-42B1-BE34-684036435570}"/>
              </a:ext>
            </a:extLst>
          </p:cNvPr>
          <p:cNvSpPr>
            <a:spLocks noGrp="1"/>
          </p:cNvSpPr>
          <p:nvPr>
            <p:ph type="title"/>
          </p:nvPr>
        </p:nvSpPr>
        <p:spPr>
          <a:xfrm>
            <a:off x="8801664" y="1031716"/>
            <a:ext cx="3390336" cy="4794567"/>
          </a:xfrm>
        </p:spPr>
        <p:txBody>
          <a:bodyPr>
            <a:normAutofit fontScale="90000"/>
          </a:bodyPr>
          <a:lstStyle/>
          <a:p>
            <a:r>
              <a:rPr lang="vi-VN" dirty="0">
                <a:solidFill>
                  <a:srgbClr val="FFFFFF"/>
                </a:solidFill>
                <a:latin typeface="Calibri" panose="020F0502020204030204" pitchFamily="34" charset="0"/>
                <a:cs typeface="Calibri" panose="020F0502020204030204" pitchFamily="34" charset="0"/>
              </a:rPr>
              <a:t>- </a:t>
            </a:r>
            <a:r>
              <a:rPr lang="en-BZ" dirty="0">
                <a:solidFill>
                  <a:srgbClr val="FFFFFF"/>
                </a:solidFill>
                <a:latin typeface="Calibri" panose="020F0502020204030204" pitchFamily="34" charset="0"/>
                <a:cs typeface="Calibri" panose="020F0502020204030204" pitchFamily="34" charset="0"/>
              </a:rPr>
              <a:t>                        </a:t>
            </a:r>
            <a:r>
              <a:rPr lang="vi-VN" dirty="0" err="1">
                <a:solidFill>
                  <a:srgbClr val="FFFFFF"/>
                </a:solidFill>
                <a:latin typeface="Calibri" panose="020F0502020204030204" pitchFamily="34" charset="0"/>
                <a:cs typeface="Calibri" panose="020F0502020204030204" pitchFamily="34" charset="0"/>
              </a:rPr>
              <a:t>là</a:t>
            </a:r>
            <a:r>
              <a:rPr lang="vi-VN" dirty="0">
                <a:solidFill>
                  <a:srgbClr val="FFFFFF"/>
                </a:solidFill>
                <a:latin typeface="Calibri" panose="020F0502020204030204" pitchFamily="34" charset="0"/>
                <a:cs typeface="Calibri" panose="020F0502020204030204" pitchFamily="34" charset="0"/>
              </a:rPr>
              <a:t> </a:t>
            </a:r>
            <a:r>
              <a:rPr lang="vi-VN" dirty="0" err="1">
                <a:solidFill>
                  <a:srgbClr val="FFFFFF"/>
                </a:solidFill>
                <a:latin typeface="Calibri" panose="020F0502020204030204" pitchFamily="34" charset="0"/>
                <a:cs typeface="Calibri" panose="020F0502020204030204" pitchFamily="34" charset="0"/>
              </a:rPr>
              <a:t>hiện</a:t>
            </a:r>
            <a:r>
              <a:rPr lang="vi-VN" dirty="0">
                <a:solidFill>
                  <a:srgbClr val="FFFFFF"/>
                </a:solidFill>
                <a:latin typeface="Calibri" panose="020F0502020204030204" pitchFamily="34" charset="0"/>
                <a:cs typeface="Calibri" panose="020F0502020204030204" pitchFamily="34" charset="0"/>
              </a:rPr>
              <a:t> </a:t>
            </a:r>
            <a:r>
              <a:rPr lang="vi-VN" dirty="0" err="1">
                <a:solidFill>
                  <a:srgbClr val="FFFFFF"/>
                </a:solidFill>
                <a:latin typeface="Calibri" panose="020F0502020204030204" pitchFamily="34" charset="0"/>
                <a:cs typeface="Calibri" panose="020F0502020204030204" pitchFamily="34" charset="0"/>
              </a:rPr>
              <a:t>tượng</a:t>
            </a:r>
            <a:r>
              <a:rPr lang="vi-VN" dirty="0">
                <a:solidFill>
                  <a:srgbClr val="FFFFFF"/>
                </a:solidFill>
                <a:latin typeface="Calibri" panose="020F0502020204030204" pitchFamily="34" charset="0"/>
                <a:cs typeface="Calibri" panose="020F0502020204030204" pitchFamily="34" charset="0"/>
              </a:rPr>
              <a:t> </a:t>
            </a:r>
            <a:r>
              <a:rPr lang="vi-VN" dirty="0" err="1">
                <a:solidFill>
                  <a:srgbClr val="FFFFFF"/>
                </a:solidFill>
                <a:latin typeface="Calibri" panose="020F0502020204030204" pitchFamily="34" charset="0"/>
                <a:cs typeface="Calibri" panose="020F0502020204030204" pitchFamily="34" charset="0"/>
              </a:rPr>
              <a:t>hạt</a:t>
            </a:r>
            <a:r>
              <a:rPr lang="vi-VN" dirty="0">
                <a:solidFill>
                  <a:srgbClr val="FFFFFF"/>
                </a:solidFill>
                <a:latin typeface="Calibri" panose="020F0502020204030204" pitchFamily="34" charset="0"/>
                <a:cs typeface="Calibri" panose="020F0502020204030204" pitchFamily="34" charset="0"/>
              </a:rPr>
              <a:t> </a:t>
            </a:r>
            <a:r>
              <a:rPr lang="vi-VN" dirty="0" err="1">
                <a:solidFill>
                  <a:srgbClr val="FFFFFF"/>
                </a:solidFill>
                <a:latin typeface="Calibri" panose="020F0502020204030204" pitchFamily="34" charset="0"/>
                <a:cs typeface="Calibri" panose="020F0502020204030204" pitchFamily="34" charset="0"/>
              </a:rPr>
              <a:t>phấn</a:t>
            </a:r>
            <a:r>
              <a:rPr lang="vi-VN" dirty="0">
                <a:solidFill>
                  <a:srgbClr val="FFFFFF"/>
                </a:solidFill>
                <a:latin typeface="Calibri" panose="020F0502020204030204" pitchFamily="34" charset="0"/>
                <a:cs typeface="Calibri" panose="020F0502020204030204" pitchFamily="34" charset="0"/>
              </a:rPr>
              <a:t> </a:t>
            </a:r>
            <a:r>
              <a:rPr lang="vi-VN" dirty="0" err="1">
                <a:solidFill>
                  <a:srgbClr val="FFFFFF"/>
                </a:solidFill>
                <a:latin typeface="Calibri" panose="020F0502020204030204" pitchFamily="34" charset="0"/>
                <a:cs typeface="Calibri" panose="020F0502020204030204" pitchFamily="34" charset="0"/>
              </a:rPr>
              <a:t>tiếp</a:t>
            </a:r>
            <a:r>
              <a:rPr lang="vi-VN" dirty="0">
                <a:solidFill>
                  <a:srgbClr val="FFFFFF"/>
                </a:solidFill>
                <a:latin typeface="Calibri" panose="020F0502020204030204" pitchFamily="34" charset="0"/>
                <a:cs typeface="Calibri" panose="020F0502020204030204" pitchFamily="34" charset="0"/>
              </a:rPr>
              <a:t> </a:t>
            </a:r>
            <a:r>
              <a:rPr lang="vi-VN" dirty="0" err="1">
                <a:solidFill>
                  <a:srgbClr val="FFFFFF"/>
                </a:solidFill>
                <a:latin typeface="Calibri" panose="020F0502020204030204" pitchFamily="34" charset="0"/>
                <a:cs typeface="Calibri" panose="020F0502020204030204" pitchFamily="34" charset="0"/>
              </a:rPr>
              <a:t>xúc</a:t>
            </a:r>
            <a:r>
              <a:rPr lang="vi-VN" dirty="0">
                <a:solidFill>
                  <a:srgbClr val="FFFFFF"/>
                </a:solidFill>
                <a:latin typeface="Calibri" panose="020F0502020204030204" pitchFamily="34" charset="0"/>
                <a:cs typeface="Calibri" panose="020F0502020204030204" pitchFamily="34" charset="0"/>
              </a:rPr>
              <a:t> </a:t>
            </a:r>
            <a:r>
              <a:rPr lang="vi-VN" dirty="0" err="1">
                <a:solidFill>
                  <a:srgbClr val="FFFFFF"/>
                </a:solidFill>
                <a:latin typeface="Calibri" panose="020F0502020204030204" pitchFamily="34" charset="0"/>
                <a:cs typeface="Calibri" panose="020F0502020204030204" pitchFamily="34" charset="0"/>
              </a:rPr>
              <a:t>với</a:t>
            </a:r>
            <a:r>
              <a:rPr lang="vi-VN" dirty="0">
                <a:solidFill>
                  <a:srgbClr val="FFFFFF"/>
                </a:solidFill>
                <a:latin typeface="Calibri" panose="020F0502020204030204" pitchFamily="34" charset="0"/>
                <a:cs typeface="Calibri" panose="020F0502020204030204" pitchFamily="34" charset="0"/>
              </a:rPr>
              <a:t> </a:t>
            </a:r>
            <a:r>
              <a:rPr lang="en-BZ" dirty="0" err="1">
                <a:solidFill>
                  <a:srgbClr val="FFFFFF"/>
                </a:solidFill>
                <a:latin typeface="Calibri" panose="020F0502020204030204" pitchFamily="34" charset="0"/>
                <a:cs typeface="Calibri" panose="020F0502020204030204" pitchFamily="34" charset="0"/>
              </a:rPr>
              <a:t>đầu</a:t>
            </a:r>
            <a:r>
              <a:rPr lang="en-BZ" dirty="0">
                <a:solidFill>
                  <a:srgbClr val="FFFFFF"/>
                </a:solidFill>
                <a:latin typeface="Calibri" panose="020F0502020204030204" pitchFamily="34" charset="0"/>
                <a:cs typeface="Calibri" panose="020F0502020204030204" pitchFamily="34" charset="0"/>
              </a:rPr>
              <a:t> </a:t>
            </a:r>
            <a:r>
              <a:rPr lang="en-BZ" dirty="0" err="1">
                <a:solidFill>
                  <a:srgbClr val="FFFFFF"/>
                </a:solidFill>
                <a:latin typeface="Calibri" panose="020F0502020204030204" pitchFamily="34" charset="0"/>
                <a:cs typeface="Calibri" panose="020F0502020204030204" pitchFamily="34" charset="0"/>
              </a:rPr>
              <a:t>nhụy</a:t>
            </a:r>
            <a:r>
              <a:rPr lang="en-BZ" dirty="0">
                <a:solidFill>
                  <a:srgbClr val="FFFFFF"/>
                </a:solidFill>
                <a:latin typeface="Calibri" panose="020F0502020204030204" pitchFamily="34" charset="0"/>
                <a:cs typeface="Calibri" panose="020F0502020204030204" pitchFamily="34" charset="0"/>
              </a:rPr>
              <a:t>.</a:t>
            </a:r>
            <a:br>
              <a:rPr lang="en-BZ" dirty="0">
                <a:solidFill>
                  <a:srgbClr val="FFFFFF"/>
                </a:solidFill>
                <a:latin typeface="Calibri" panose="020F0502020204030204" pitchFamily="34" charset="0"/>
                <a:cs typeface="Calibri" panose="020F0502020204030204" pitchFamily="34" charset="0"/>
              </a:rPr>
            </a:br>
            <a:r>
              <a:rPr lang="vi-VN" dirty="0">
                <a:solidFill>
                  <a:srgbClr val="FFFFFF"/>
                </a:solidFill>
                <a:latin typeface="Calibri" panose="020F0502020204030204" pitchFamily="34" charset="0"/>
                <a:cs typeface="Calibri" panose="020F0502020204030204" pitchFamily="34" charset="0"/>
              </a:rPr>
              <a:t> (sinh </a:t>
            </a:r>
            <a:r>
              <a:rPr lang="en-BZ" dirty="0" err="1">
                <a:solidFill>
                  <a:srgbClr val="FFFFFF"/>
                </a:solidFill>
                <a:latin typeface="Calibri" panose="020F0502020204030204" pitchFamily="34" charset="0"/>
                <a:cs typeface="Calibri" panose="020F0502020204030204" pitchFamily="34" charset="0"/>
              </a:rPr>
              <a:t>học</a:t>
            </a:r>
            <a:r>
              <a:rPr lang="vi-VN" dirty="0">
                <a:solidFill>
                  <a:srgbClr val="FFFFFF"/>
                </a:solidFill>
                <a:latin typeface="Calibri" panose="020F0502020204030204" pitchFamily="34" charset="0"/>
                <a:cs typeface="Calibri" panose="020F0502020204030204" pitchFamily="34" charset="0"/>
              </a:rPr>
              <a:t>)</a:t>
            </a:r>
            <a:br>
              <a:rPr lang="vi-VN" dirty="0">
                <a:solidFill>
                  <a:srgbClr val="FFFFFF"/>
                </a:solidFill>
                <a:latin typeface="Calibri" panose="020F0502020204030204" pitchFamily="34" charset="0"/>
                <a:cs typeface="Calibri" panose="020F0502020204030204" pitchFamily="34" charset="0"/>
              </a:rPr>
            </a:br>
            <a:r>
              <a:rPr lang="vi-VN" dirty="0">
                <a:solidFill>
                  <a:srgbClr val="FFFFFF"/>
                </a:solidFill>
                <a:latin typeface="Calibri" panose="020F0502020204030204" pitchFamily="34" charset="0"/>
                <a:cs typeface="Calibri" panose="020F0502020204030204" pitchFamily="34" charset="0"/>
              </a:rPr>
              <a:t/>
            </a:r>
            <a:br>
              <a:rPr lang="vi-VN" dirty="0">
                <a:solidFill>
                  <a:srgbClr val="FFFFFF"/>
                </a:solidFill>
                <a:latin typeface="Calibri" panose="020F0502020204030204" pitchFamily="34" charset="0"/>
                <a:cs typeface="Calibri" panose="020F0502020204030204" pitchFamily="34" charset="0"/>
              </a:rPr>
            </a:br>
            <a:endParaRPr lang="en-BZ" dirty="0">
              <a:solidFill>
                <a:srgbClr val="FFFFFF"/>
              </a:solidFill>
              <a:latin typeface="Calibri" panose="020F0502020204030204" pitchFamily="34" charset="0"/>
              <a:cs typeface="Calibri" panose="020F0502020204030204" pitchFamily="34" charset="0"/>
            </a:endParaRPr>
          </a:p>
        </p:txBody>
      </p:sp>
      <p:sp>
        <p:nvSpPr>
          <p:cNvPr id="1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Hình ảnh 3" descr="Ảnh có chứa động vật&#10;&#10;Mô tả được tạo với mức tin cậy cao">
            <a:extLst>
              <a:ext uri="{FF2B5EF4-FFF2-40B4-BE49-F238E27FC236}">
                <a16:creationId xmlns:a16="http://schemas.microsoft.com/office/drawing/2014/main" id="{B7CEDDD8-702A-4CA0-80FF-3D5F34A5BDB1}"/>
              </a:ext>
            </a:extLst>
          </p:cNvPr>
          <p:cNvPicPr>
            <a:picLocks noChangeAspect="1"/>
          </p:cNvPicPr>
          <p:nvPr/>
        </p:nvPicPr>
        <p:blipFill rotWithShape="1">
          <a:blip r:embed="rId3">
            <a:extLst>
              <a:ext uri="{28A0092B-C50C-407E-A947-70E740481C1C}">
                <a14:useLocalDpi xmlns:a14="http://schemas.microsoft.com/office/drawing/2010/main" val="0"/>
              </a:ext>
            </a:extLst>
          </a:blip>
          <a:srcRect t="7244" r="-1" b="3140"/>
          <a:stretch/>
        </p:blipFill>
        <p:spPr>
          <a:xfrm>
            <a:off x="976251" y="942538"/>
            <a:ext cx="7163222" cy="4808332"/>
          </a:xfrm>
          <a:prstGeom prst="rect">
            <a:avLst/>
          </a:prstGeom>
          <a:effectLst/>
        </p:spPr>
      </p:pic>
      <p:sp>
        <p:nvSpPr>
          <p:cNvPr id="3" name="Hình chữ nhật 2">
            <a:extLst>
              <a:ext uri="{FF2B5EF4-FFF2-40B4-BE49-F238E27FC236}">
                <a16:creationId xmlns:a16="http://schemas.microsoft.com/office/drawing/2014/main" id="{0B8D60F3-F25E-4B69-A9DA-382E217239E4}"/>
              </a:ext>
            </a:extLst>
          </p:cNvPr>
          <p:cNvSpPr/>
          <p:nvPr/>
        </p:nvSpPr>
        <p:spPr>
          <a:xfrm>
            <a:off x="9150270" y="1031716"/>
            <a:ext cx="2513830" cy="769441"/>
          </a:xfrm>
          <a:prstGeom prst="rect">
            <a:avLst/>
          </a:prstGeom>
        </p:spPr>
        <p:txBody>
          <a:bodyPr wrap="none">
            <a:spAutoFit/>
          </a:bodyPr>
          <a:lstStyle/>
          <a:p>
            <a:r>
              <a:rPr lang="vi-VN" sz="4400" b="1" dirty="0" err="1">
                <a:solidFill>
                  <a:srgbClr val="FF0000"/>
                </a:solidFill>
                <a:latin typeface="Calibri" panose="020F0502020204030204" pitchFamily="34" charset="0"/>
                <a:cs typeface="Calibri" panose="020F0502020204030204" pitchFamily="34" charset="0"/>
              </a:rPr>
              <a:t>Thụ</a:t>
            </a:r>
            <a:r>
              <a:rPr lang="vi-VN" sz="4400" b="1" dirty="0">
                <a:solidFill>
                  <a:srgbClr val="FF0000"/>
                </a:solidFill>
                <a:latin typeface="Calibri" panose="020F0502020204030204" pitchFamily="34" charset="0"/>
                <a:cs typeface="Calibri" panose="020F0502020204030204" pitchFamily="34" charset="0"/>
              </a:rPr>
              <a:t> </a:t>
            </a:r>
            <a:r>
              <a:rPr lang="vi-VN" sz="4400" b="1" dirty="0" err="1">
                <a:solidFill>
                  <a:srgbClr val="FF0000"/>
                </a:solidFill>
                <a:latin typeface="Calibri" panose="020F0502020204030204" pitchFamily="34" charset="0"/>
                <a:cs typeface="Calibri" panose="020F0502020204030204" pitchFamily="34" charset="0"/>
              </a:rPr>
              <a:t>phấn</a:t>
            </a:r>
            <a:r>
              <a:rPr lang="vi-VN" sz="4400" b="1" dirty="0">
                <a:solidFill>
                  <a:srgbClr val="FF0000"/>
                </a:solidFill>
                <a:latin typeface="Calibri" panose="020F0502020204030204" pitchFamily="34" charset="0"/>
                <a:cs typeface="Calibri" panose="020F0502020204030204" pitchFamily="34" charset="0"/>
              </a:rPr>
              <a:t> </a:t>
            </a:r>
            <a:endParaRPr lang="en-BZ" sz="4400" b="1" dirty="0"/>
          </a:p>
        </p:txBody>
      </p:sp>
    </p:spTree>
    <p:extLst>
      <p:ext uri="{BB962C8B-B14F-4D97-AF65-F5344CB8AC3E}">
        <p14:creationId xmlns:p14="http://schemas.microsoft.com/office/powerpoint/2010/main" val="1832891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750" fill="hold"/>
                                        <p:tgtEl>
                                          <p:spTgt spid="2"/>
                                        </p:tgtEl>
                                        <p:attrNameLst>
                                          <p:attrName>ppt_x</p:attrName>
                                        </p:attrNameLst>
                                      </p:cBhvr>
                                      <p:tavLst>
                                        <p:tav tm="0">
                                          <p:val>
                                            <p:strVal val="#ppt_x"/>
                                          </p:val>
                                        </p:tav>
                                        <p:tav tm="100000">
                                          <p:val>
                                            <p:strVal val="#ppt_x"/>
                                          </p:val>
                                        </p:tav>
                                      </p:tavLst>
                                    </p:anim>
                                    <p:anim calcmode="lin" valueType="num">
                                      <p:cBhvr additive="base">
                                        <p:cTn id="8" dur="1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A174E458-7BAE-4910-B4BC-F9C12B7537D8}"/>
              </a:ext>
            </a:extLst>
          </p:cNvPr>
          <p:cNvSpPr>
            <a:spLocks noGrp="1"/>
          </p:cNvSpPr>
          <p:nvPr>
            <p:ph type="title"/>
          </p:nvPr>
        </p:nvSpPr>
        <p:spPr>
          <a:xfrm>
            <a:off x="406247" y="1127842"/>
            <a:ext cx="3876347" cy="4962524"/>
          </a:xfrm>
        </p:spPr>
        <p:txBody>
          <a:bodyPr>
            <a:noAutofit/>
          </a:bodyPr>
          <a:lstStyle/>
          <a:p>
            <a:pPr algn="ctr"/>
            <a:r>
              <a:rPr lang="vi-VN" sz="4000" b="1" dirty="0">
                <a:solidFill>
                  <a:srgbClr val="FFFFFF"/>
                </a:solidFill>
              </a:rPr>
              <a:t> </a:t>
            </a:r>
            <a:r>
              <a:rPr lang="en-BZ" sz="4000" b="1" dirty="0">
                <a:solidFill>
                  <a:srgbClr val="FFFFFF"/>
                </a:solidFill>
              </a:rPr>
              <a:t/>
            </a:r>
            <a:br>
              <a:rPr lang="en-BZ" sz="4000" b="1" dirty="0">
                <a:solidFill>
                  <a:srgbClr val="FFFFFF"/>
                </a:solidFill>
              </a:rPr>
            </a:br>
            <a:r>
              <a:rPr lang="en-BZ" sz="4000" b="1" dirty="0">
                <a:solidFill>
                  <a:srgbClr val="FFFFFF"/>
                </a:solidFill>
              </a:rPr>
              <a:t>                         </a:t>
            </a:r>
            <a:r>
              <a:rPr lang="vi-VN" sz="4000" b="1" dirty="0" err="1">
                <a:solidFill>
                  <a:srgbClr val="FFFFFF"/>
                </a:solidFill>
              </a:rPr>
              <a:t>là</a:t>
            </a:r>
            <a:r>
              <a:rPr lang="vi-VN" sz="4000" b="1" dirty="0">
                <a:solidFill>
                  <a:srgbClr val="FFFFFF"/>
                </a:solidFill>
              </a:rPr>
              <a:t> </a:t>
            </a:r>
            <a:r>
              <a:rPr lang="vi-VN" sz="4000" b="1" dirty="0" err="1">
                <a:solidFill>
                  <a:srgbClr val="FFFFFF"/>
                </a:solidFill>
              </a:rPr>
              <a:t>lượng</a:t>
            </a:r>
            <a:r>
              <a:rPr lang="vi-VN" sz="4000" b="1" dirty="0">
                <a:solidFill>
                  <a:srgbClr val="FFFFFF"/>
                </a:solidFill>
              </a:rPr>
              <a:t> </a:t>
            </a:r>
            <a:r>
              <a:rPr lang="vi-VN" sz="4000" b="1" dirty="0" err="1">
                <a:solidFill>
                  <a:srgbClr val="FFFFFF"/>
                </a:solidFill>
              </a:rPr>
              <a:t>nước</a:t>
            </a:r>
            <a:r>
              <a:rPr lang="vi-VN" sz="4000" b="1" dirty="0">
                <a:solidFill>
                  <a:srgbClr val="FFFFFF"/>
                </a:solidFill>
              </a:rPr>
              <a:t> </a:t>
            </a:r>
            <a:r>
              <a:rPr lang="vi-VN" sz="4000" b="1" dirty="0" err="1">
                <a:solidFill>
                  <a:srgbClr val="FFFFFF"/>
                </a:solidFill>
              </a:rPr>
              <a:t>chảy</a:t>
            </a:r>
            <a:r>
              <a:rPr lang="vi-VN" sz="4000" b="1" dirty="0">
                <a:solidFill>
                  <a:srgbClr val="FFFFFF"/>
                </a:solidFill>
              </a:rPr>
              <a:t> qua </a:t>
            </a:r>
            <a:r>
              <a:rPr lang="vi-VN" sz="4000" b="1" dirty="0" err="1">
                <a:solidFill>
                  <a:srgbClr val="FFFFFF"/>
                </a:solidFill>
              </a:rPr>
              <a:t>mặt</a:t>
            </a:r>
            <a:r>
              <a:rPr lang="vi-VN" sz="4000" b="1" dirty="0">
                <a:solidFill>
                  <a:srgbClr val="FFFFFF"/>
                </a:solidFill>
              </a:rPr>
              <a:t> </a:t>
            </a:r>
            <a:r>
              <a:rPr lang="vi-VN" sz="4000" b="1" dirty="0" err="1">
                <a:solidFill>
                  <a:srgbClr val="FFFFFF"/>
                </a:solidFill>
              </a:rPr>
              <a:t>cắt</a:t>
            </a:r>
            <a:r>
              <a:rPr lang="vi-VN" sz="4000" b="1" dirty="0">
                <a:solidFill>
                  <a:srgbClr val="FFFFFF"/>
                </a:solidFill>
              </a:rPr>
              <a:t> ngang </a:t>
            </a:r>
            <a:r>
              <a:rPr lang="vi-VN" sz="4000" b="1" dirty="0" err="1">
                <a:solidFill>
                  <a:srgbClr val="FFFFFF"/>
                </a:solidFill>
              </a:rPr>
              <a:t>lòng</a:t>
            </a:r>
            <a:r>
              <a:rPr lang="vi-VN" sz="4000" b="1" dirty="0">
                <a:solidFill>
                  <a:srgbClr val="FFFFFF"/>
                </a:solidFill>
              </a:rPr>
              <a:t> sông ở </a:t>
            </a:r>
            <a:r>
              <a:rPr lang="vi-VN" sz="4000" b="1" dirty="0" err="1">
                <a:solidFill>
                  <a:srgbClr val="FFFFFF"/>
                </a:solidFill>
              </a:rPr>
              <a:t>một</a:t>
            </a:r>
            <a:r>
              <a:rPr lang="vi-VN" sz="4000" b="1" dirty="0">
                <a:solidFill>
                  <a:srgbClr val="FFFFFF"/>
                </a:solidFill>
              </a:rPr>
              <a:t> </a:t>
            </a:r>
            <a:r>
              <a:rPr lang="vi-VN" sz="4000" b="1" dirty="0" err="1">
                <a:solidFill>
                  <a:srgbClr val="FFFFFF"/>
                </a:solidFill>
              </a:rPr>
              <a:t>điểm</a:t>
            </a:r>
            <a:r>
              <a:rPr lang="vi-VN" sz="4000" b="1" dirty="0">
                <a:solidFill>
                  <a:srgbClr val="FFFFFF"/>
                </a:solidFill>
              </a:rPr>
              <a:t> </a:t>
            </a:r>
            <a:r>
              <a:rPr lang="vi-VN" sz="4000" b="1" dirty="0" err="1">
                <a:solidFill>
                  <a:srgbClr val="FFFFFF"/>
                </a:solidFill>
              </a:rPr>
              <a:t>nào</a:t>
            </a:r>
            <a:r>
              <a:rPr lang="vi-VN" sz="4000" b="1" dirty="0">
                <a:solidFill>
                  <a:srgbClr val="FFFFFF"/>
                </a:solidFill>
              </a:rPr>
              <a:t> </a:t>
            </a:r>
            <a:r>
              <a:rPr lang="vi-VN" sz="4000" b="1" dirty="0" err="1">
                <a:solidFill>
                  <a:srgbClr val="FFFFFF"/>
                </a:solidFill>
              </a:rPr>
              <a:t>đó</a:t>
            </a:r>
            <a:r>
              <a:rPr lang="vi-VN" sz="4000" b="1" dirty="0">
                <a:solidFill>
                  <a:srgbClr val="FFFFFF"/>
                </a:solidFill>
              </a:rPr>
              <a:t>, trong </a:t>
            </a:r>
            <a:r>
              <a:rPr lang="vi-VN" sz="4000" b="1" dirty="0" err="1">
                <a:solidFill>
                  <a:srgbClr val="FFFFFF"/>
                </a:solidFill>
              </a:rPr>
              <a:t>một</a:t>
            </a:r>
            <a:r>
              <a:rPr lang="vi-VN" sz="4000" b="1" dirty="0">
                <a:solidFill>
                  <a:srgbClr val="FFFFFF"/>
                </a:solidFill>
              </a:rPr>
              <a:t> giây </a:t>
            </a:r>
            <a:r>
              <a:rPr lang="vi-VN" sz="4000" b="1" dirty="0" err="1">
                <a:solidFill>
                  <a:srgbClr val="FFFFFF"/>
                </a:solidFill>
              </a:rPr>
              <a:t>đồng</a:t>
            </a:r>
            <a:r>
              <a:rPr lang="vi-VN" sz="4000" b="1" dirty="0">
                <a:solidFill>
                  <a:srgbClr val="FFFFFF"/>
                </a:solidFill>
              </a:rPr>
              <a:t> </a:t>
            </a:r>
            <a:r>
              <a:rPr lang="vi-VN" sz="4000" b="1" dirty="0" err="1">
                <a:solidFill>
                  <a:srgbClr val="FFFFFF"/>
                </a:solidFill>
              </a:rPr>
              <a:t>hồ</a:t>
            </a:r>
            <a:r>
              <a:rPr lang="en-BZ" sz="4000" b="1" dirty="0">
                <a:solidFill>
                  <a:srgbClr val="FFFFFF"/>
                </a:solidFill>
              </a:rPr>
              <a:t>.</a:t>
            </a:r>
            <a:r>
              <a:rPr lang="vi-VN" sz="4000" b="1" dirty="0">
                <a:solidFill>
                  <a:srgbClr val="FFFFFF"/>
                </a:solidFill>
              </a:rPr>
              <a:t> </a:t>
            </a:r>
            <a:r>
              <a:rPr lang="en-BZ" sz="4000" b="1" dirty="0">
                <a:solidFill>
                  <a:srgbClr val="FFFFFF"/>
                </a:solidFill>
              </a:rPr>
              <a:t/>
            </a:r>
            <a:br>
              <a:rPr lang="en-BZ" sz="4000" b="1" dirty="0">
                <a:solidFill>
                  <a:srgbClr val="FFFFFF"/>
                </a:solidFill>
              </a:rPr>
            </a:br>
            <a:r>
              <a:rPr lang="vi-VN" sz="4000" b="1" dirty="0">
                <a:solidFill>
                  <a:srgbClr val="FFFFFF"/>
                </a:solidFill>
              </a:rPr>
              <a:t>(</a:t>
            </a:r>
            <a:r>
              <a:rPr lang="en-BZ" sz="4000" b="1" dirty="0">
                <a:solidFill>
                  <a:srgbClr val="FFFFFF"/>
                </a:solidFill>
              </a:rPr>
              <a:t>Đ</a:t>
            </a:r>
            <a:r>
              <a:rPr lang="vi-VN" sz="4000" b="1" dirty="0" err="1">
                <a:solidFill>
                  <a:srgbClr val="FFFFFF"/>
                </a:solidFill>
              </a:rPr>
              <a:t>ịa</a:t>
            </a:r>
            <a:r>
              <a:rPr lang="vi-VN" sz="4000" b="1" dirty="0">
                <a:solidFill>
                  <a:srgbClr val="FFFFFF"/>
                </a:solidFill>
              </a:rPr>
              <a:t> </a:t>
            </a:r>
            <a:r>
              <a:rPr lang="vi-VN" sz="4000" b="1" dirty="0" err="1">
                <a:solidFill>
                  <a:srgbClr val="FFFFFF"/>
                </a:solidFill>
              </a:rPr>
              <a:t>lí</a:t>
            </a:r>
            <a:r>
              <a:rPr lang="vi-VN" sz="4000" b="1" dirty="0">
                <a:solidFill>
                  <a:srgbClr val="FFFFFF"/>
                </a:solidFill>
              </a:rPr>
              <a:t>).</a:t>
            </a:r>
            <a:br>
              <a:rPr lang="vi-VN" sz="4000" b="1" dirty="0">
                <a:solidFill>
                  <a:srgbClr val="FFFFFF"/>
                </a:solidFill>
              </a:rPr>
            </a:br>
            <a:r>
              <a:rPr lang="vi-VN" sz="4000" b="1" dirty="0">
                <a:solidFill>
                  <a:srgbClr val="FFFFFF"/>
                </a:solidFill>
              </a:rPr>
              <a:t/>
            </a:r>
            <a:br>
              <a:rPr lang="vi-VN" sz="4000" b="1" dirty="0">
                <a:solidFill>
                  <a:srgbClr val="FFFFFF"/>
                </a:solidFill>
              </a:rPr>
            </a:br>
            <a:endParaRPr lang="en-BZ" sz="4000" b="1" dirty="0">
              <a:solidFill>
                <a:srgbClr val="FFFFFF"/>
              </a:solidFill>
            </a:endParaRPr>
          </a:p>
        </p:txBody>
      </p:sp>
      <p:pic>
        <p:nvPicPr>
          <p:cNvPr id="4" name="Hình ảnh 3" descr="Ảnh có chứa nước, thiên nhiên, cây, ngoài trời&#10;&#10;Mô tả được tạo với mức tin cậy rất cao">
            <a:extLst>
              <a:ext uri="{FF2B5EF4-FFF2-40B4-BE49-F238E27FC236}">
                <a16:creationId xmlns:a16="http://schemas.microsoft.com/office/drawing/2014/main" id="{D5A85966-9C43-47E5-ABE6-B4FF3E933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3822" y="987995"/>
            <a:ext cx="6553545" cy="4889952"/>
          </a:xfrm>
          <a:prstGeom prst="rect">
            <a:avLst/>
          </a:prstGeom>
        </p:spPr>
      </p:pic>
      <p:sp>
        <p:nvSpPr>
          <p:cNvPr id="3" name="Hình chữ nhật 2">
            <a:extLst>
              <a:ext uri="{FF2B5EF4-FFF2-40B4-BE49-F238E27FC236}">
                <a16:creationId xmlns:a16="http://schemas.microsoft.com/office/drawing/2014/main" id="{5CFF3F15-F6D6-489D-BD35-C64712178AA3}"/>
              </a:ext>
            </a:extLst>
          </p:cNvPr>
          <p:cNvSpPr/>
          <p:nvPr/>
        </p:nvSpPr>
        <p:spPr>
          <a:xfrm>
            <a:off x="817632" y="1001629"/>
            <a:ext cx="2696572" cy="646331"/>
          </a:xfrm>
          <a:prstGeom prst="rect">
            <a:avLst/>
          </a:prstGeom>
        </p:spPr>
        <p:txBody>
          <a:bodyPr wrap="none">
            <a:spAutoFit/>
          </a:bodyPr>
          <a:lstStyle/>
          <a:p>
            <a:r>
              <a:rPr lang="vi-VN" sz="3600" b="1" dirty="0">
                <a:solidFill>
                  <a:srgbClr val="FF0000"/>
                </a:solidFill>
              </a:rPr>
              <a:t>Lưu </a:t>
            </a:r>
            <a:r>
              <a:rPr lang="vi-VN" sz="3600" b="1" dirty="0" err="1">
                <a:solidFill>
                  <a:srgbClr val="FF0000"/>
                </a:solidFill>
              </a:rPr>
              <a:t>lượng</a:t>
            </a:r>
            <a:r>
              <a:rPr lang="vi-VN" sz="3600" b="1" dirty="0">
                <a:solidFill>
                  <a:srgbClr val="FF0000"/>
                </a:solidFill>
              </a:rPr>
              <a:t> </a:t>
            </a:r>
            <a:endParaRPr lang="en-BZ" sz="3600" dirty="0"/>
          </a:p>
        </p:txBody>
      </p:sp>
    </p:spTree>
    <p:extLst>
      <p:ext uri="{BB962C8B-B14F-4D97-AF65-F5344CB8AC3E}">
        <p14:creationId xmlns:p14="http://schemas.microsoft.com/office/powerpoint/2010/main" val="34260455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B27210-D0CA-4654-B3E3-9ABB4F178E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88FFBE35-553E-45B5-8A0B-856A11FC3E1B}"/>
              </a:ext>
            </a:extLst>
          </p:cNvPr>
          <p:cNvSpPr>
            <a:spLocks noGrp="1"/>
          </p:cNvSpPr>
          <p:nvPr>
            <p:ph type="title"/>
          </p:nvPr>
        </p:nvSpPr>
        <p:spPr>
          <a:xfrm>
            <a:off x="6167848" y="1344706"/>
            <a:ext cx="5604770" cy="3884178"/>
          </a:xfrm>
        </p:spPr>
        <p:txBody>
          <a:bodyPr vert="horz" lIns="91440" tIns="45720" rIns="91440" bIns="45720" rtlCol="0" anchor="b">
            <a:normAutofit/>
          </a:bodyPr>
          <a:lstStyle/>
          <a:p>
            <a:r>
              <a:rPr lang="en-US" sz="6600" kern="1200" dirty="0">
                <a:solidFill>
                  <a:schemeClr val="bg1"/>
                </a:solidFill>
                <a:latin typeface="+mj-lt"/>
                <a:ea typeface="+mj-ea"/>
                <a:cs typeface="+mj-cs"/>
              </a:rPr>
              <a:t>- </a:t>
            </a:r>
            <a:br>
              <a:rPr lang="en-US" sz="6600" kern="1200" dirty="0">
                <a:solidFill>
                  <a:schemeClr val="bg1"/>
                </a:solidFill>
                <a:latin typeface="+mj-lt"/>
                <a:ea typeface="+mj-ea"/>
                <a:cs typeface="+mj-cs"/>
              </a:rPr>
            </a:br>
            <a:r>
              <a:rPr lang="en-US" sz="6600" kern="1200" dirty="0" err="1">
                <a:solidFill>
                  <a:schemeClr val="bg1"/>
                </a:solidFill>
                <a:latin typeface="+mj-lt"/>
                <a:ea typeface="+mj-ea"/>
                <a:cs typeface="+mj-cs"/>
              </a:rPr>
              <a:t>là</a:t>
            </a:r>
            <a:r>
              <a:rPr lang="en-US" sz="6600" kern="1200" dirty="0">
                <a:solidFill>
                  <a:schemeClr val="bg1"/>
                </a:solidFill>
                <a:latin typeface="+mj-lt"/>
                <a:ea typeface="+mj-ea"/>
                <a:cs typeface="+mj-cs"/>
              </a:rPr>
              <a:t> </a:t>
            </a:r>
            <a:r>
              <a:rPr lang="en-US" sz="6600" kern="1200" dirty="0" err="1">
                <a:solidFill>
                  <a:schemeClr val="bg1"/>
                </a:solidFill>
                <a:latin typeface="+mj-lt"/>
                <a:ea typeface="+mj-ea"/>
                <a:cs typeface="+mj-cs"/>
              </a:rPr>
              <a:t>lực</a:t>
            </a:r>
            <a:r>
              <a:rPr lang="en-US" sz="6600" kern="1200" dirty="0">
                <a:solidFill>
                  <a:schemeClr val="bg1"/>
                </a:solidFill>
                <a:latin typeface="+mj-lt"/>
                <a:ea typeface="+mj-ea"/>
                <a:cs typeface="+mj-cs"/>
              </a:rPr>
              <a:t> </a:t>
            </a:r>
            <a:r>
              <a:rPr lang="en-US" sz="6600" kern="1200" dirty="0" err="1">
                <a:solidFill>
                  <a:schemeClr val="bg1"/>
                </a:solidFill>
                <a:latin typeface="+mj-lt"/>
                <a:ea typeface="+mj-ea"/>
                <a:cs typeface="+mj-cs"/>
              </a:rPr>
              <a:t>hút</a:t>
            </a:r>
            <a:r>
              <a:rPr lang="en-US" sz="6600" kern="1200" dirty="0">
                <a:solidFill>
                  <a:schemeClr val="bg1"/>
                </a:solidFill>
                <a:latin typeface="+mj-lt"/>
                <a:ea typeface="+mj-ea"/>
                <a:cs typeface="+mj-cs"/>
              </a:rPr>
              <a:t> </a:t>
            </a:r>
            <a:r>
              <a:rPr lang="en-US" sz="6600" kern="1200" dirty="0" err="1">
                <a:solidFill>
                  <a:schemeClr val="bg1"/>
                </a:solidFill>
                <a:latin typeface="+mj-lt"/>
                <a:ea typeface="+mj-ea"/>
                <a:cs typeface="+mj-cs"/>
              </a:rPr>
              <a:t>của</a:t>
            </a:r>
            <a:r>
              <a:rPr lang="en-US" sz="6600" kern="1200" dirty="0">
                <a:solidFill>
                  <a:schemeClr val="bg1"/>
                </a:solidFill>
                <a:latin typeface="+mj-lt"/>
                <a:ea typeface="+mj-ea"/>
                <a:cs typeface="+mj-cs"/>
              </a:rPr>
              <a:t> </a:t>
            </a:r>
            <a:r>
              <a:rPr lang="en-US" sz="6600" kern="1200" dirty="0" err="1">
                <a:solidFill>
                  <a:schemeClr val="bg1"/>
                </a:solidFill>
                <a:latin typeface="+mj-lt"/>
                <a:ea typeface="+mj-ea"/>
                <a:cs typeface="+mj-cs"/>
              </a:rPr>
              <a:t>trái</a:t>
            </a:r>
            <a:r>
              <a:rPr lang="en-US" sz="6600" kern="1200" dirty="0">
                <a:solidFill>
                  <a:schemeClr val="bg1"/>
                </a:solidFill>
                <a:latin typeface="+mj-lt"/>
                <a:ea typeface="+mj-ea"/>
                <a:cs typeface="+mj-cs"/>
              </a:rPr>
              <a:t> </a:t>
            </a:r>
            <a:r>
              <a:rPr lang="en-US" sz="6600" kern="1200" dirty="0" err="1">
                <a:solidFill>
                  <a:schemeClr val="bg1"/>
                </a:solidFill>
                <a:latin typeface="+mj-lt"/>
                <a:ea typeface="+mj-ea"/>
                <a:cs typeface="+mj-cs"/>
              </a:rPr>
              <a:t>đất</a:t>
            </a:r>
            <a:r>
              <a:rPr lang="en-US" sz="6600" kern="1200" dirty="0">
                <a:solidFill>
                  <a:schemeClr val="bg1"/>
                </a:solidFill>
                <a:latin typeface="+mj-lt"/>
                <a:ea typeface="+mj-ea"/>
                <a:cs typeface="+mj-cs"/>
              </a:rPr>
              <a:t> (</a:t>
            </a:r>
            <a:r>
              <a:rPr lang="en-US" sz="6600" kern="1200" dirty="0" err="1">
                <a:solidFill>
                  <a:schemeClr val="bg1"/>
                </a:solidFill>
                <a:latin typeface="+mj-lt"/>
                <a:ea typeface="+mj-ea"/>
                <a:cs typeface="+mj-cs"/>
              </a:rPr>
              <a:t>địa</a:t>
            </a:r>
            <a:r>
              <a:rPr lang="en-US" sz="6600" kern="1200" dirty="0">
                <a:solidFill>
                  <a:schemeClr val="bg1"/>
                </a:solidFill>
                <a:latin typeface="+mj-lt"/>
                <a:ea typeface="+mj-ea"/>
                <a:cs typeface="+mj-cs"/>
              </a:rPr>
              <a:t> </a:t>
            </a:r>
            <a:r>
              <a:rPr lang="en-US" sz="6600" kern="1200" dirty="0" err="1">
                <a:solidFill>
                  <a:schemeClr val="bg1"/>
                </a:solidFill>
                <a:latin typeface="+mj-lt"/>
                <a:ea typeface="+mj-ea"/>
                <a:cs typeface="+mj-cs"/>
              </a:rPr>
              <a:t>lý</a:t>
            </a:r>
            <a:r>
              <a:rPr lang="en-US" sz="6600" kern="1200" dirty="0">
                <a:solidFill>
                  <a:schemeClr val="bg1"/>
                </a:solidFill>
                <a:latin typeface="+mj-lt"/>
                <a:ea typeface="+mj-ea"/>
                <a:cs typeface="+mj-cs"/>
              </a:rPr>
              <a:t>)</a:t>
            </a:r>
            <a:br>
              <a:rPr lang="en-US" sz="6600" kern="1200" dirty="0">
                <a:solidFill>
                  <a:schemeClr val="bg1"/>
                </a:solidFill>
                <a:latin typeface="+mj-lt"/>
                <a:ea typeface="+mj-ea"/>
                <a:cs typeface="+mj-cs"/>
              </a:rPr>
            </a:br>
            <a:endParaRPr lang="en-US" sz="6600" kern="1200" dirty="0">
              <a:solidFill>
                <a:schemeClr val="bg1"/>
              </a:solidFill>
              <a:latin typeface="+mj-lt"/>
              <a:ea typeface="+mj-ea"/>
              <a:cs typeface="+mj-cs"/>
            </a:endParaRP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70B66945-4967-4040-926D-DCA44313CD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Hình ảnh 3">
            <a:extLst>
              <a:ext uri="{FF2B5EF4-FFF2-40B4-BE49-F238E27FC236}">
                <a16:creationId xmlns:a16="http://schemas.microsoft.com/office/drawing/2014/main" id="{37B90F8D-F007-421D-89CA-8485A41B8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382" y="720993"/>
            <a:ext cx="4047843" cy="4047843"/>
          </a:xfrm>
          <a:prstGeom prst="rect">
            <a:avLst/>
          </a:prstGeom>
        </p:spPr>
      </p:pic>
      <p:sp>
        <p:nvSpPr>
          <p:cNvPr id="3" name="Hình chữ nhật 2">
            <a:extLst>
              <a:ext uri="{FF2B5EF4-FFF2-40B4-BE49-F238E27FC236}">
                <a16:creationId xmlns:a16="http://schemas.microsoft.com/office/drawing/2014/main" id="{59FD5DB6-BD05-4EF5-B58B-B761F065C724}"/>
              </a:ext>
            </a:extLst>
          </p:cNvPr>
          <p:cNvSpPr/>
          <p:nvPr/>
        </p:nvSpPr>
        <p:spPr>
          <a:xfrm>
            <a:off x="6592164" y="1344706"/>
            <a:ext cx="3652731" cy="1107996"/>
          </a:xfrm>
          <a:prstGeom prst="rect">
            <a:avLst/>
          </a:prstGeom>
        </p:spPr>
        <p:txBody>
          <a:bodyPr wrap="none">
            <a:spAutoFit/>
          </a:bodyPr>
          <a:lstStyle/>
          <a:p>
            <a:r>
              <a:rPr lang="en-US" sz="6600" b="1" dirty="0" err="1">
                <a:solidFill>
                  <a:srgbClr val="FF0000"/>
                </a:solidFill>
              </a:rPr>
              <a:t>Trọng</a:t>
            </a:r>
            <a:r>
              <a:rPr lang="en-US" sz="6600" b="1" dirty="0">
                <a:solidFill>
                  <a:srgbClr val="FF0000"/>
                </a:solidFill>
              </a:rPr>
              <a:t> </a:t>
            </a:r>
            <a:r>
              <a:rPr lang="en-US" sz="6600" b="1" dirty="0" err="1">
                <a:solidFill>
                  <a:srgbClr val="FF0000"/>
                </a:solidFill>
              </a:rPr>
              <a:t>lực</a:t>
            </a:r>
            <a:r>
              <a:rPr lang="en-US" sz="6600" b="1" dirty="0">
                <a:solidFill>
                  <a:srgbClr val="FF0000"/>
                </a:solidFill>
              </a:rPr>
              <a:t> </a:t>
            </a:r>
            <a:endParaRPr lang="en-BZ" sz="6600" b="1" dirty="0"/>
          </a:p>
        </p:txBody>
      </p:sp>
    </p:spTree>
    <p:extLst>
      <p:ext uri="{BB962C8B-B14F-4D97-AF65-F5344CB8AC3E}">
        <p14:creationId xmlns:p14="http://schemas.microsoft.com/office/powerpoint/2010/main" val="15203600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6E8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D25404DA-F587-4898-A0C6-286D558384B8}"/>
              </a:ext>
            </a:extLst>
          </p:cNvPr>
          <p:cNvSpPr>
            <a:spLocks noGrp="1"/>
          </p:cNvSpPr>
          <p:nvPr>
            <p:ph type="title"/>
          </p:nvPr>
        </p:nvSpPr>
        <p:spPr>
          <a:xfrm>
            <a:off x="674395" y="-377750"/>
            <a:ext cx="3372672" cy="5151763"/>
          </a:xfrm>
        </p:spPr>
        <p:txBody>
          <a:bodyPr>
            <a:noAutofit/>
          </a:bodyPr>
          <a:lstStyle/>
          <a:p>
            <a:r>
              <a:rPr lang="vi-VN" sz="3200" b="1" dirty="0">
                <a:solidFill>
                  <a:srgbClr val="FFFFFF"/>
                </a:solidFill>
              </a:rPr>
              <a:t>- </a:t>
            </a:r>
            <a:r>
              <a:rPr lang="en-BZ" sz="3200" b="1" dirty="0">
                <a:solidFill>
                  <a:srgbClr val="FFFFFF"/>
                </a:solidFill>
              </a:rPr>
              <a:t>                                   </a:t>
            </a:r>
            <a:r>
              <a:rPr lang="vi-VN" sz="3200" b="1" dirty="0" err="1">
                <a:solidFill>
                  <a:srgbClr val="FFFFFF"/>
                </a:solidFill>
              </a:rPr>
              <a:t>là</a:t>
            </a:r>
            <a:r>
              <a:rPr lang="vi-VN" sz="3200" b="1" dirty="0">
                <a:solidFill>
                  <a:srgbClr val="FFFFFF"/>
                </a:solidFill>
              </a:rPr>
              <a:t> </a:t>
            </a:r>
            <a:r>
              <a:rPr lang="vi-VN" sz="3200" b="1" dirty="0" err="1">
                <a:solidFill>
                  <a:srgbClr val="FFFFFF"/>
                </a:solidFill>
              </a:rPr>
              <a:t>đường</a:t>
            </a:r>
            <a:r>
              <a:rPr lang="vi-VN" sz="3200" b="1" dirty="0">
                <a:solidFill>
                  <a:srgbClr val="FFFFFF"/>
                </a:solidFill>
              </a:rPr>
              <a:t> </a:t>
            </a:r>
            <a:r>
              <a:rPr lang="vi-VN" sz="3200" b="1" dirty="0" err="1">
                <a:solidFill>
                  <a:srgbClr val="FFFFFF"/>
                </a:solidFill>
              </a:rPr>
              <a:t>thẳng</a:t>
            </a:r>
            <a:r>
              <a:rPr lang="vi-VN" sz="3200" b="1" dirty="0">
                <a:solidFill>
                  <a:srgbClr val="FFFFFF"/>
                </a:solidFill>
              </a:rPr>
              <a:t> vuông </a:t>
            </a:r>
            <a:r>
              <a:rPr lang="vi-VN" sz="3200" b="1" dirty="0" err="1">
                <a:solidFill>
                  <a:srgbClr val="FFFFFF"/>
                </a:solidFill>
              </a:rPr>
              <a:t>góc</a:t>
            </a:r>
            <a:r>
              <a:rPr lang="vi-VN" sz="3200" b="1" dirty="0">
                <a:solidFill>
                  <a:srgbClr val="FFFFFF"/>
                </a:solidFill>
              </a:rPr>
              <a:t> </a:t>
            </a:r>
            <a:r>
              <a:rPr lang="vi-VN" sz="3200" b="1" dirty="0" err="1">
                <a:solidFill>
                  <a:srgbClr val="FFFFFF"/>
                </a:solidFill>
              </a:rPr>
              <a:t>với</a:t>
            </a:r>
            <a:r>
              <a:rPr lang="vi-VN" sz="3200" b="1" dirty="0">
                <a:solidFill>
                  <a:srgbClr val="FFFFFF"/>
                </a:solidFill>
              </a:rPr>
              <a:t> </a:t>
            </a:r>
            <a:r>
              <a:rPr lang="vi-VN" sz="3200" b="1" dirty="0" err="1">
                <a:solidFill>
                  <a:srgbClr val="FFFFFF"/>
                </a:solidFill>
              </a:rPr>
              <a:t>một</a:t>
            </a:r>
            <a:r>
              <a:rPr lang="vi-VN" sz="3200" b="1" dirty="0">
                <a:solidFill>
                  <a:srgbClr val="FFFFFF"/>
                </a:solidFill>
              </a:rPr>
              <a:t> </a:t>
            </a:r>
            <a:r>
              <a:rPr lang="vi-VN" sz="3200" b="1" dirty="0" err="1">
                <a:solidFill>
                  <a:srgbClr val="FFFFFF"/>
                </a:solidFill>
              </a:rPr>
              <a:t>đoạn</a:t>
            </a:r>
            <a:r>
              <a:rPr lang="vi-VN" sz="3200" b="1" dirty="0">
                <a:solidFill>
                  <a:srgbClr val="FFFFFF"/>
                </a:solidFill>
              </a:rPr>
              <a:t> </a:t>
            </a:r>
            <a:r>
              <a:rPr lang="vi-VN" sz="3200" b="1" dirty="0" err="1">
                <a:solidFill>
                  <a:srgbClr val="FFFFFF"/>
                </a:solidFill>
              </a:rPr>
              <a:t>thẳng</a:t>
            </a:r>
            <a:r>
              <a:rPr lang="vi-VN" sz="3200" b="1" dirty="0">
                <a:solidFill>
                  <a:srgbClr val="FFFFFF"/>
                </a:solidFill>
              </a:rPr>
              <a:t> </a:t>
            </a:r>
            <a:r>
              <a:rPr lang="vi-VN" sz="3200" b="1" dirty="0" err="1">
                <a:solidFill>
                  <a:srgbClr val="FFFFFF"/>
                </a:solidFill>
              </a:rPr>
              <a:t>tại</a:t>
            </a:r>
            <a:r>
              <a:rPr lang="vi-VN" sz="3200" b="1" dirty="0">
                <a:solidFill>
                  <a:srgbClr val="FFFFFF"/>
                </a:solidFill>
              </a:rPr>
              <a:t> </a:t>
            </a:r>
            <a:r>
              <a:rPr lang="vi-VN" sz="3200" b="1" dirty="0" err="1">
                <a:solidFill>
                  <a:srgbClr val="FFFFFF"/>
                </a:solidFill>
              </a:rPr>
              <a:t>điểm</a:t>
            </a:r>
            <a:r>
              <a:rPr lang="vi-VN" sz="3200" b="1" dirty="0">
                <a:solidFill>
                  <a:srgbClr val="FFFFFF"/>
                </a:solidFill>
              </a:rPr>
              <a:t> </a:t>
            </a:r>
            <a:r>
              <a:rPr lang="vi-VN" sz="3200" b="1" dirty="0" err="1">
                <a:solidFill>
                  <a:srgbClr val="FFFFFF"/>
                </a:solidFill>
              </a:rPr>
              <a:t>giữa</a:t>
            </a:r>
            <a:r>
              <a:rPr lang="vi-VN" sz="3200" b="1" dirty="0">
                <a:solidFill>
                  <a:srgbClr val="FFFFFF"/>
                </a:solidFill>
              </a:rPr>
              <a:t> </a:t>
            </a:r>
            <a:r>
              <a:rPr lang="vi-VN" sz="3200" b="1" dirty="0" err="1">
                <a:solidFill>
                  <a:srgbClr val="FFFFFF"/>
                </a:solidFill>
              </a:rPr>
              <a:t>đoạn</a:t>
            </a:r>
            <a:r>
              <a:rPr lang="vi-VN" sz="3200" b="1" dirty="0">
                <a:solidFill>
                  <a:srgbClr val="FFFFFF"/>
                </a:solidFill>
              </a:rPr>
              <a:t> </a:t>
            </a:r>
            <a:r>
              <a:rPr lang="vi-VN" sz="3200" b="1" dirty="0" err="1">
                <a:solidFill>
                  <a:srgbClr val="FFFFFF"/>
                </a:solidFill>
              </a:rPr>
              <a:t>ấy</a:t>
            </a:r>
            <a:r>
              <a:rPr lang="en-BZ" sz="3200" b="1" dirty="0">
                <a:solidFill>
                  <a:srgbClr val="FFFFFF"/>
                </a:solidFill>
              </a:rPr>
              <a:t/>
            </a:r>
            <a:br>
              <a:rPr lang="en-BZ" sz="3200" b="1" dirty="0">
                <a:solidFill>
                  <a:srgbClr val="FFFFFF"/>
                </a:solidFill>
              </a:rPr>
            </a:br>
            <a:r>
              <a:rPr lang="vi-VN" sz="3200" b="1" dirty="0">
                <a:solidFill>
                  <a:srgbClr val="FFFFFF"/>
                </a:solidFill>
              </a:rPr>
              <a:t> (</a:t>
            </a:r>
            <a:r>
              <a:rPr lang="vi-VN" sz="3200" b="1" dirty="0" err="1">
                <a:solidFill>
                  <a:srgbClr val="FFFFFF"/>
                </a:solidFill>
              </a:rPr>
              <a:t>toán</a:t>
            </a:r>
            <a:r>
              <a:rPr lang="vi-VN" sz="3200" b="1" dirty="0">
                <a:solidFill>
                  <a:srgbClr val="FFFFFF"/>
                </a:solidFill>
              </a:rPr>
              <a:t> </a:t>
            </a:r>
            <a:r>
              <a:rPr lang="vi-VN" sz="3200" b="1" dirty="0" err="1">
                <a:solidFill>
                  <a:srgbClr val="FFFFFF"/>
                </a:solidFill>
              </a:rPr>
              <a:t>học</a:t>
            </a:r>
            <a:r>
              <a:rPr lang="vi-VN" sz="3200" b="1" dirty="0">
                <a:solidFill>
                  <a:srgbClr val="FFFFFF"/>
                </a:solidFill>
              </a:rPr>
              <a:t>).</a:t>
            </a:r>
            <a:br>
              <a:rPr lang="vi-VN" sz="3200" b="1" dirty="0">
                <a:solidFill>
                  <a:srgbClr val="FFFFFF"/>
                </a:solidFill>
              </a:rPr>
            </a:br>
            <a:r>
              <a:rPr lang="vi-VN" sz="3200" b="1" dirty="0">
                <a:solidFill>
                  <a:srgbClr val="FFFFFF"/>
                </a:solidFill>
              </a:rPr>
              <a:t/>
            </a:r>
            <a:br>
              <a:rPr lang="vi-VN" sz="3200" b="1" dirty="0">
                <a:solidFill>
                  <a:srgbClr val="FFFFFF"/>
                </a:solidFill>
              </a:rPr>
            </a:br>
            <a:endParaRPr lang="en-BZ" sz="3200" b="1" dirty="0">
              <a:solidFill>
                <a:srgbClr val="FFFFFF"/>
              </a:solidFill>
            </a:endParaRPr>
          </a:p>
        </p:txBody>
      </p:sp>
      <p:pic>
        <p:nvPicPr>
          <p:cNvPr id="4" name="Hình ảnh 3">
            <a:extLst>
              <a:ext uri="{FF2B5EF4-FFF2-40B4-BE49-F238E27FC236}">
                <a16:creationId xmlns:a16="http://schemas.microsoft.com/office/drawing/2014/main" id="{67C763B9-0CD4-4578-A175-7634DB153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3986" y="1056289"/>
            <a:ext cx="7582560" cy="498190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Hình chữ nhật 2">
            <a:extLst>
              <a:ext uri="{FF2B5EF4-FFF2-40B4-BE49-F238E27FC236}">
                <a16:creationId xmlns:a16="http://schemas.microsoft.com/office/drawing/2014/main" id="{F6FBA234-1196-4E80-84FC-7BF75DB6F07A}"/>
              </a:ext>
            </a:extLst>
          </p:cNvPr>
          <p:cNvSpPr/>
          <p:nvPr/>
        </p:nvSpPr>
        <p:spPr>
          <a:xfrm>
            <a:off x="919471" y="228311"/>
            <a:ext cx="2882520" cy="461665"/>
          </a:xfrm>
          <a:prstGeom prst="rect">
            <a:avLst/>
          </a:prstGeom>
        </p:spPr>
        <p:txBody>
          <a:bodyPr wrap="none">
            <a:spAutoFit/>
          </a:bodyPr>
          <a:lstStyle/>
          <a:p>
            <a:r>
              <a:rPr lang="vi-VN" sz="2400" b="1" dirty="0" err="1">
                <a:solidFill>
                  <a:srgbClr val="FF0000"/>
                </a:solidFill>
              </a:rPr>
              <a:t>Đường</a:t>
            </a:r>
            <a:r>
              <a:rPr lang="vi-VN" sz="2400" b="1" dirty="0">
                <a:solidFill>
                  <a:srgbClr val="FF0000"/>
                </a:solidFill>
              </a:rPr>
              <a:t> trung </a:t>
            </a:r>
            <a:r>
              <a:rPr lang="vi-VN" sz="2400" b="1" dirty="0" err="1">
                <a:solidFill>
                  <a:srgbClr val="FF0000"/>
                </a:solidFill>
              </a:rPr>
              <a:t>trực</a:t>
            </a:r>
            <a:r>
              <a:rPr lang="vi-VN" sz="2400" b="1" dirty="0">
                <a:solidFill>
                  <a:srgbClr val="FF0000"/>
                </a:solidFill>
              </a:rPr>
              <a:t> </a:t>
            </a:r>
            <a:endParaRPr lang="en-BZ" sz="2400" b="1" dirty="0"/>
          </a:p>
        </p:txBody>
      </p:sp>
    </p:spTree>
    <p:extLst>
      <p:ext uri="{BB962C8B-B14F-4D97-AF65-F5344CB8AC3E}">
        <p14:creationId xmlns:p14="http://schemas.microsoft.com/office/powerpoint/2010/main" val="7416108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93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57C3C5AA-7BA8-4F65-A9C9-AB1B979F3564}"/>
              </a:ext>
            </a:extLst>
          </p:cNvPr>
          <p:cNvSpPr>
            <a:spLocks noGrp="1"/>
          </p:cNvSpPr>
          <p:nvPr>
            <p:ph type="title"/>
          </p:nvPr>
        </p:nvSpPr>
        <p:spPr>
          <a:xfrm>
            <a:off x="245633" y="961812"/>
            <a:ext cx="4431068" cy="4398155"/>
          </a:xfrm>
          <a:prstGeom prst="ellipse">
            <a:avLst/>
          </a:prstGeom>
          <a:solidFill>
            <a:srgbClr val="262626"/>
          </a:solidFill>
          <a:ln w="174625" cmpd="thinThick">
            <a:solidFill>
              <a:srgbClr val="262626"/>
            </a:solidFill>
          </a:ln>
        </p:spPr>
        <p:txBody>
          <a:bodyPr anchor="ctr">
            <a:noAutofit/>
          </a:bodyPr>
          <a:lstStyle/>
          <a:p>
            <a:pPr algn="ctr"/>
            <a:r>
              <a:rPr lang="en-BZ" sz="4000" b="1" dirty="0" err="1">
                <a:solidFill>
                  <a:srgbClr val="FFFFFF"/>
                </a:solidFill>
              </a:rPr>
              <a:t>là</a:t>
            </a:r>
            <a:r>
              <a:rPr lang="en-BZ" sz="4000" b="1" dirty="0">
                <a:solidFill>
                  <a:srgbClr val="FFFFFF"/>
                </a:solidFill>
              </a:rPr>
              <a:t> </a:t>
            </a:r>
            <a:r>
              <a:rPr lang="en-BZ" sz="4000" b="1" dirty="0" err="1">
                <a:solidFill>
                  <a:srgbClr val="FFFFFF"/>
                </a:solidFill>
              </a:rPr>
              <a:t>sức</a:t>
            </a:r>
            <a:r>
              <a:rPr lang="en-BZ" sz="4000" b="1" dirty="0">
                <a:solidFill>
                  <a:srgbClr val="FFFFFF"/>
                </a:solidFill>
              </a:rPr>
              <a:t> </a:t>
            </a:r>
            <a:r>
              <a:rPr lang="en-BZ" sz="4000" b="1" dirty="0" err="1">
                <a:solidFill>
                  <a:srgbClr val="FFFFFF"/>
                </a:solidFill>
              </a:rPr>
              <a:t>nén</a:t>
            </a:r>
            <a:r>
              <a:rPr lang="en-BZ" sz="4000" b="1" dirty="0">
                <a:solidFill>
                  <a:srgbClr val="FFFFFF"/>
                </a:solidFill>
              </a:rPr>
              <a:t> </a:t>
            </a:r>
            <a:r>
              <a:rPr lang="en-BZ" sz="4000" b="1" dirty="0" err="1">
                <a:solidFill>
                  <a:srgbClr val="FFFFFF"/>
                </a:solidFill>
              </a:rPr>
              <a:t>của</a:t>
            </a:r>
            <a:r>
              <a:rPr lang="en-BZ" sz="4000" b="1" dirty="0">
                <a:solidFill>
                  <a:srgbClr val="FFFFFF"/>
                </a:solidFill>
              </a:rPr>
              <a:t> </a:t>
            </a:r>
            <a:r>
              <a:rPr lang="en-BZ" sz="4000" b="1" dirty="0" err="1">
                <a:solidFill>
                  <a:srgbClr val="FFFFFF"/>
                </a:solidFill>
              </a:rPr>
              <a:t>khí</a:t>
            </a:r>
            <a:r>
              <a:rPr lang="en-BZ" sz="4000" b="1" dirty="0">
                <a:solidFill>
                  <a:srgbClr val="FFFFFF"/>
                </a:solidFill>
              </a:rPr>
              <a:t> </a:t>
            </a:r>
            <a:r>
              <a:rPr lang="en-BZ" sz="4000" b="1" dirty="0" err="1">
                <a:solidFill>
                  <a:srgbClr val="FFFFFF"/>
                </a:solidFill>
              </a:rPr>
              <a:t>quyển</a:t>
            </a:r>
            <a:r>
              <a:rPr lang="en-BZ" sz="4000" b="1" dirty="0">
                <a:solidFill>
                  <a:srgbClr val="FFFFFF"/>
                </a:solidFill>
              </a:rPr>
              <a:t> </a:t>
            </a:r>
            <a:r>
              <a:rPr lang="en-BZ" sz="4000" b="1" dirty="0" err="1">
                <a:solidFill>
                  <a:srgbClr val="FFFFFF"/>
                </a:solidFill>
              </a:rPr>
              <a:t>lên</a:t>
            </a:r>
            <a:r>
              <a:rPr lang="en-BZ" sz="4000" b="1" dirty="0">
                <a:solidFill>
                  <a:srgbClr val="FFFFFF"/>
                </a:solidFill>
              </a:rPr>
              <a:t> </a:t>
            </a:r>
            <a:r>
              <a:rPr lang="en-BZ" sz="4000" b="1" dirty="0" err="1">
                <a:solidFill>
                  <a:srgbClr val="FFFFFF"/>
                </a:solidFill>
              </a:rPr>
              <a:t>bề</a:t>
            </a:r>
            <a:r>
              <a:rPr lang="en-BZ" sz="4000" b="1" dirty="0">
                <a:solidFill>
                  <a:srgbClr val="FFFFFF"/>
                </a:solidFill>
              </a:rPr>
              <a:t> </a:t>
            </a:r>
            <a:r>
              <a:rPr lang="en-BZ" sz="4000" b="1" dirty="0" err="1">
                <a:solidFill>
                  <a:srgbClr val="FFFFFF"/>
                </a:solidFill>
              </a:rPr>
              <a:t>mặt</a:t>
            </a:r>
            <a:r>
              <a:rPr lang="en-BZ" sz="4000" b="1" dirty="0">
                <a:solidFill>
                  <a:srgbClr val="FFFFFF"/>
                </a:solidFill>
              </a:rPr>
              <a:t> </a:t>
            </a:r>
            <a:r>
              <a:rPr lang="en-BZ" sz="4000" b="1" dirty="0" err="1">
                <a:solidFill>
                  <a:srgbClr val="FFFFFF"/>
                </a:solidFill>
              </a:rPr>
              <a:t>trái</a:t>
            </a:r>
            <a:r>
              <a:rPr lang="en-BZ" sz="4000" b="1" dirty="0">
                <a:solidFill>
                  <a:srgbClr val="FFFFFF"/>
                </a:solidFill>
              </a:rPr>
              <a:t> </a:t>
            </a:r>
            <a:r>
              <a:rPr lang="en-BZ" sz="4000" b="1" dirty="0" err="1">
                <a:solidFill>
                  <a:srgbClr val="FFFFFF"/>
                </a:solidFill>
              </a:rPr>
              <a:t>đất</a:t>
            </a:r>
            <a:r>
              <a:rPr lang="en-BZ" sz="4000" b="1" dirty="0">
                <a:solidFill>
                  <a:srgbClr val="FFFFFF"/>
                </a:solidFill>
              </a:rPr>
              <a:t> (</a:t>
            </a:r>
            <a:r>
              <a:rPr lang="en-BZ" sz="4000" b="1" dirty="0" err="1">
                <a:solidFill>
                  <a:srgbClr val="FFFFFF"/>
                </a:solidFill>
              </a:rPr>
              <a:t>địa</a:t>
            </a:r>
            <a:r>
              <a:rPr lang="en-BZ" sz="4000" b="1" dirty="0">
                <a:solidFill>
                  <a:srgbClr val="FFFFFF"/>
                </a:solidFill>
              </a:rPr>
              <a:t> </a:t>
            </a:r>
            <a:r>
              <a:rPr lang="en-BZ" sz="4000" b="1" dirty="0" err="1">
                <a:solidFill>
                  <a:srgbClr val="FFFFFF"/>
                </a:solidFill>
              </a:rPr>
              <a:t>lý</a:t>
            </a:r>
            <a:r>
              <a:rPr lang="en-BZ" sz="4000" b="1" dirty="0">
                <a:solidFill>
                  <a:srgbClr val="FFFFFF"/>
                </a:solidFill>
              </a:rPr>
              <a:t>)</a:t>
            </a:r>
            <a:br>
              <a:rPr lang="en-BZ" sz="4000" b="1" dirty="0">
                <a:solidFill>
                  <a:srgbClr val="FFFFFF"/>
                </a:solidFill>
              </a:rPr>
            </a:br>
            <a:endParaRPr lang="en-BZ" sz="4000" b="1" dirty="0">
              <a:solidFill>
                <a:srgbClr val="FFFFFF"/>
              </a:solidFill>
            </a:endParaRPr>
          </a:p>
        </p:txBody>
      </p:sp>
      <p:pic>
        <p:nvPicPr>
          <p:cNvPr id="4" name="Hình ảnh 3">
            <a:extLst>
              <a:ext uri="{FF2B5EF4-FFF2-40B4-BE49-F238E27FC236}">
                <a16:creationId xmlns:a16="http://schemas.microsoft.com/office/drawing/2014/main" id="{098E3D4D-A565-4AC0-905E-671E9B10B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1148" y="961812"/>
            <a:ext cx="5123103" cy="4930987"/>
          </a:xfrm>
          <a:prstGeom prst="rect">
            <a:avLst/>
          </a:prstGeom>
        </p:spPr>
      </p:pic>
      <p:sp>
        <p:nvSpPr>
          <p:cNvPr id="3" name="Hình chữ nhật 2">
            <a:extLst>
              <a:ext uri="{FF2B5EF4-FFF2-40B4-BE49-F238E27FC236}">
                <a16:creationId xmlns:a16="http://schemas.microsoft.com/office/drawing/2014/main" id="{03914A28-6313-41D7-ABBF-787A1B273EF4}"/>
              </a:ext>
            </a:extLst>
          </p:cNvPr>
          <p:cNvSpPr/>
          <p:nvPr/>
        </p:nvSpPr>
        <p:spPr>
          <a:xfrm>
            <a:off x="1626443" y="961812"/>
            <a:ext cx="1915909" cy="830997"/>
          </a:xfrm>
          <a:prstGeom prst="rect">
            <a:avLst/>
          </a:prstGeom>
        </p:spPr>
        <p:txBody>
          <a:bodyPr wrap="none">
            <a:spAutoFit/>
          </a:bodyPr>
          <a:lstStyle/>
          <a:p>
            <a:r>
              <a:rPr lang="en-BZ" sz="4800" b="1" dirty="0" err="1">
                <a:solidFill>
                  <a:srgbClr val="FF0000"/>
                </a:solidFill>
              </a:rPr>
              <a:t>Khí</a:t>
            </a:r>
            <a:r>
              <a:rPr lang="en-BZ" sz="4800" b="1" dirty="0">
                <a:solidFill>
                  <a:srgbClr val="FF0000"/>
                </a:solidFill>
              </a:rPr>
              <a:t> </a:t>
            </a:r>
            <a:r>
              <a:rPr lang="en-BZ" sz="4800" b="1" dirty="0" err="1">
                <a:solidFill>
                  <a:srgbClr val="FF0000"/>
                </a:solidFill>
              </a:rPr>
              <a:t>áp</a:t>
            </a:r>
            <a:r>
              <a:rPr lang="en-BZ" sz="4800" b="1" dirty="0">
                <a:solidFill>
                  <a:srgbClr val="FF0000"/>
                </a:solidFill>
              </a:rPr>
              <a:t> </a:t>
            </a:r>
            <a:endParaRPr lang="en-BZ" sz="4800" dirty="0"/>
          </a:p>
        </p:txBody>
      </p:sp>
    </p:spTree>
    <p:extLst>
      <p:ext uri="{BB962C8B-B14F-4D97-AF65-F5344CB8AC3E}">
        <p14:creationId xmlns:p14="http://schemas.microsoft.com/office/powerpoint/2010/main" val="12065610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D1B5D09-74BA-485E-A3D0-18F7265EBAD1}"/>
              </a:ext>
            </a:extLst>
          </p:cNvPr>
          <p:cNvSpPr>
            <a:spLocks noGrp="1"/>
          </p:cNvSpPr>
          <p:nvPr>
            <p:ph type="title"/>
          </p:nvPr>
        </p:nvSpPr>
        <p:spPr>
          <a:xfrm>
            <a:off x="660703" y="4869160"/>
            <a:ext cx="10923638" cy="1317643"/>
          </a:xfrm>
        </p:spPr>
        <p:txBody>
          <a:bodyPr vert="horz" lIns="91440" tIns="45720" rIns="91440" bIns="45720" rtlCol="0" anchor="b">
            <a:normAutofit/>
          </a:bodyPr>
          <a:lstStyle/>
          <a:p>
            <a:r>
              <a:rPr lang="en-US" sz="4100" b="1" i="1" kern="1200" dirty="0">
                <a:solidFill>
                  <a:schemeClr val="tx1"/>
                </a:solidFill>
                <a:latin typeface="+mj-lt"/>
                <a:ea typeface="+mj-ea"/>
                <a:cs typeface="+mj-cs"/>
              </a:rPr>
              <a:t>                  </a:t>
            </a:r>
            <a:r>
              <a:rPr lang="en-US" sz="4100" b="1" i="1" kern="1200" dirty="0" err="1">
                <a:solidFill>
                  <a:schemeClr val="tx1"/>
                </a:solidFill>
                <a:latin typeface="+mj-lt"/>
                <a:ea typeface="+mj-ea"/>
                <a:cs typeface="+mj-cs"/>
              </a:rPr>
              <a:t>là</a:t>
            </a:r>
            <a:r>
              <a:rPr lang="en-US" sz="4100" b="1" i="1" kern="1200" dirty="0">
                <a:solidFill>
                  <a:schemeClr val="tx1"/>
                </a:solidFill>
                <a:latin typeface="+mj-lt"/>
                <a:ea typeface="+mj-ea"/>
                <a:cs typeface="+mj-cs"/>
              </a:rPr>
              <a:t> </a:t>
            </a:r>
            <a:r>
              <a:rPr lang="en-US" sz="4100" b="1" i="1" kern="1200" dirty="0" err="1">
                <a:solidFill>
                  <a:schemeClr val="tx1"/>
                </a:solidFill>
                <a:latin typeface="+mj-lt"/>
                <a:ea typeface="+mj-ea"/>
                <a:cs typeface="+mj-cs"/>
              </a:rPr>
              <a:t>những</a:t>
            </a:r>
            <a:r>
              <a:rPr lang="en-US" sz="4100" b="1" i="1" kern="1200" dirty="0">
                <a:solidFill>
                  <a:schemeClr val="tx1"/>
                </a:solidFill>
                <a:latin typeface="+mj-lt"/>
                <a:ea typeface="+mj-ea"/>
                <a:cs typeface="+mj-cs"/>
              </a:rPr>
              <a:t> </a:t>
            </a:r>
            <a:r>
              <a:rPr lang="en-US" sz="4100" b="1" i="1" kern="1200" dirty="0" err="1">
                <a:solidFill>
                  <a:schemeClr val="tx1"/>
                </a:solidFill>
                <a:latin typeface="+mj-lt"/>
                <a:ea typeface="+mj-ea"/>
                <a:cs typeface="+mj-cs"/>
              </a:rPr>
              <a:t>chất</a:t>
            </a:r>
            <a:r>
              <a:rPr lang="en-US" sz="4100" b="1" i="1" kern="1200" dirty="0">
                <a:solidFill>
                  <a:schemeClr val="tx1"/>
                </a:solidFill>
                <a:latin typeface="+mj-lt"/>
                <a:ea typeface="+mj-ea"/>
                <a:cs typeface="+mj-cs"/>
              </a:rPr>
              <a:t> do </a:t>
            </a:r>
            <a:r>
              <a:rPr lang="en-US" sz="4100" b="1" i="1" kern="1200" dirty="0" err="1">
                <a:solidFill>
                  <a:schemeClr val="tx1"/>
                </a:solidFill>
                <a:latin typeface="+mj-lt"/>
                <a:ea typeface="+mj-ea"/>
                <a:cs typeface="+mj-cs"/>
              </a:rPr>
              <a:t>một</a:t>
            </a:r>
            <a:r>
              <a:rPr lang="en-US" sz="4100" b="1" i="1" kern="1200" dirty="0">
                <a:solidFill>
                  <a:schemeClr val="tx1"/>
                </a:solidFill>
                <a:latin typeface="+mj-lt"/>
                <a:ea typeface="+mj-ea"/>
                <a:cs typeface="+mj-cs"/>
              </a:rPr>
              <a:t> </a:t>
            </a:r>
            <a:r>
              <a:rPr lang="en-US" sz="4100" b="1" i="1" kern="1200" dirty="0" err="1">
                <a:solidFill>
                  <a:schemeClr val="tx1"/>
                </a:solidFill>
                <a:latin typeface="+mj-lt"/>
                <a:ea typeface="+mj-ea"/>
                <a:cs typeface="+mj-cs"/>
              </a:rPr>
              <a:t>nguyên</a:t>
            </a:r>
            <a:r>
              <a:rPr lang="en-US" sz="4100" b="1" i="1" kern="1200" dirty="0">
                <a:solidFill>
                  <a:schemeClr val="tx1"/>
                </a:solidFill>
                <a:latin typeface="+mj-lt"/>
                <a:ea typeface="+mj-ea"/>
                <a:cs typeface="+mj-cs"/>
              </a:rPr>
              <a:t> </a:t>
            </a:r>
            <a:r>
              <a:rPr lang="en-US" sz="4100" b="1" i="1" kern="1200" dirty="0" err="1">
                <a:solidFill>
                  <a:schemeClr val="tx1"/>
                </a:solidFill>
                <a:latin typeface="+mj-lt"/>
                <a:ea typeface="+mj-ea"/>
                <a:cs typeface="+mj-cs"/>
              </a:rPr>
              <a:t>tố</a:t>
            </a:r>
            <a:r>
              <a:rPr lang="en-US" sz="4100" b="1" i="1" kern="1200" dirty="0">
                <a:solidFill>
                  <a:schemeClr val="tx1"/>
                </a:solidFill>
                <a:latin typeface="+mj-lt"/>
                <a:ea typeface="+mj-ea"/>
                <a:cs typeface="+mj-cs"/>
              </a:rPr>
              <a:t> </a:t>
            </a:r>
            <a:r>
              <a:rPr lang="en-US" sz="4100" b="1" i="1" kern="1200" dirty="0" err="1">
                <a:solidFill>
                  <a:schemeClr val="tx1"/>
                </a:solidFill>
                <a:latin typeface="+mj-lt"/>
                <a:ea typeface="+mj-ea"/>
                <a:cs typeface="+mj-cs"/>
              </a:rPr>
              <a:t>hóa</a:t>
            </a:r>
            <a:r>
              <a:rPr lang="en-US" sz="4100" b="1" i="1" kern="1200" dirty="0">
                <a:solidFill>
                  <a:schemeClr val="tx1"/>
                </a:solidFill>
                <a:latin typeface="+mj-lt"/>
                <a:ea typeface="+mj-ea"/>
                <a:cs typeface="+mj-cs"/>
              </a:rPr>
              <a:t> </a:t>
            </a:r>
            <a:r>
              <a:rPr lang="en-US" sz="4100" b="1" i="1" kern="1200" dirty="0" err="1">
                <a:solidFill>
                  <a:schemeClr val="tx1"/>
                </a:solidFill>
                <a:latin typeface="+mj-lt"/>
                <a:ea typeface="+mj-ea"/>
                <a:cs typeface="+mj-cs"/>
              </a:rPr>
              <a:t>học</a:t>
            </a:r>
            <a:r>
              <a:rPr lang="en-US" sz="4100" b="1" i="1" kern="1200" dirty="0">
                <a:solidFill>
                  <a:schemeClr val="tx1"/>
                </a:solidFill>
                <a:latin typeface="+mj-lt"/>
                <a:ea typeface="+mj-ea"/>
                <a:cs typeface="+mj-cs"/>
              </a:rPr>
              <a:t> </a:t>
            </a:r>
            <a:r>
              <a:rPr lang="en-US" sz="4100" b="1" i="1" kern="1200" dirty="0" err="1">
                <a:solidFill>
                  <a:schemeClr val="tx1"/>
                </a:solidFill>
                <a:latin typeface="+mj-lt"/>
                <a:ea typeface="+mj-ea"/>
                <a:cs typeface="+mj-cs"/>
              </a:rPr>
              <a:t>cấu</a:t>
            </a:r>
            <a:r>
              <a:rPr lang="en-US" sz="4100" b="1" i="1" kern="1200" dirty="0">
                <a:solidFill>
                  <a:schemeClr val="tx1"/>
                </a:solidFill>
                <a:latin typeface="+mj-lt"/>
                <a:ea typeface="+mj-ea"/>
                <a:cs typeface="+mj-cs"/>
              </a:rPr>
              <a:t> </a:t>
            </a:r>
            <a:r>
              <a:rPr lang="en-US" sz="4100" b="1" i="1" kern="1200" dirty="0" err="1">
                <a:solidFill>
                  <a:schemeClr val="tx1"/>
                </a:solidFill>
                <a:latin typeface="+mj-lt"/>
                <a:ea typeface="+mj-ea"/>
                <a:cs typeface="+mj-cs"/>
              </a:rPr>
              <a:t>tạo</a:t>
            </a:r>
            <a:r>
              <a:rPr lang="en-US" sz="4100" b="1" i="1" kern="1200" dirty="0">
                <a:solidFill>
                  <a:schemeClr val="tx1"/>
                </a:solidFill>
                <a:latin typeface="+mj-lt"/>
                <a:ea typeface="+mj-ea"/>
                <a:cs typeface="+mj-cs"/>
              </a:rPr>
              <a:t> </a:t>
            </a:r>
            <a:r>
              <a:rPr lang="en-US" sz="4100" b="1" i="1" kern="1200" dirty="0" err="1">
                <a:solidFill>
                  <a:schemeClr val="tx1"/>
                </a:solidFill>
                <a:latin typeface="+mj-lt"/>
                <a:ea typeface="+mj-ea"/>
                <a:cs typeface="+mj-cs"/>
              </a:rPr>
              <a:t>nên</a:t>
            </a:r>
            <a:r>
              <a:rPr lang="en-US" sz="4100" b="1" i="1" kern="1200" dirty="0">
                <a:solidFill>
                  <a:schemeClr val="tx1"/>
                </a:solidFill>
                <a:latin typeface="+mj-lt"/>
                <a:ea typeface="+mj-ea"/>
                <a:cs typeface="+mj-cs"/>
              </a:rPr>
              <a:t>.(</a:t>
            </a:r>
            <a:r>
              <a:rPr lang="en-US" sz="4100" b="1" i="1" kern="1200" dirty="0" err="1">
                <a:solidFill>
                  <a:schemeClr val="tx1"/>
                </a:solidFill>
                <a:latin typeface="+mj-lt"/>
                <a:ea typeface="+mj-ea"/>
                <a:cs typeface="+mj-cs"/>
              </a:rPr>
              <a:t>hóa</a:t>
            </a:r>
            <a:r>
              <a:rPr lang="en-US" sz="4100" b="1" i="1" kern="1200" dirty="0">
                <a:solidFill>
                  <a:schemeClr val="tx1"/>
                </a:solidFill>
                <a:latin typeface="+mj-lt"/>
                <a:ea typeface="+mj-ea"/>
                <a:cs typeface="+mj-cs"/>
              </a:rPr>
              <a:t> </a:t>
            </a:r>
            <a:r>
              <a:rPr lang="en-US" sz="4100" b="1" i="1" kern="1200" dirty="0" err="1">
                <a:solidFill>
                  <a:schemeClr val="tx1"/>
                </a:solidFill>
                <a:latin typeface="+mj-lt"/>
                <a:ea typeface="+mj-ea"/>
                <a:cs typeface="+mj-cs"/>
              </a:rPr>
              <a:t>học</a:t>
            </a:r>
            <a:r>
              <a:rPr lang="en-US" sz="4100" b="1" i="1" kern="1200" dirty="0">
                <a:solidFill>
                  <a:schemeClr val="tx1"/>
                </a:solidFill>
                <a:latin typeface="+mj-lt"/>
                <a:ea typeface="+mj-ea"/>
                <a:cs typeface="+mj-cs"/>
              </a:rPr>
              <a:t>)</a:t>
            </a:r>
          </a:p>
        </p:txBody>
      </p:sp>
      <p:pic>
        <p:nvPicPr>
          <p:cNvPr id="4" name="Hình ảnh 3" descr="Ảnh có chứa văn bản&#10;&#10;Mô tả được tạo với mức tin cậy rất cao">
            <a:extLst>
              <a:ext uri="{FF2B5EF4-FFF2-40B4-BE49-F238E27FC236}">
                <a16:creationId xmlns:a16="http://schemas.microsoft.com/office/drawing/2014/main" id="{3E647249-31D3-4092-9ED3-E23ACE5A72C3}"/>
              </a:ext>
            </a:extLst>
          </p:cNvPr>
          <p:cNvPicPr>
            <a:picLocks noChangeAspect="1"/>
          </p:cNvPicPr>
          <p:nvPr/>
        </p:nvPicPr>
        <p:blipFill rotWithShape="1">
          <a:blip r:embed="rId3">
            <a:extLst>
              <a:ext uri="{28A0092B-C50C-407E-A947-70E740481C1C}">
                <a14:useLocalDpi xmlns:a14="http://schemas.microsoft.com/office/drawing/2010/main" val="0"/>
              </a:ext>
            </a:extLst>
          </a:blip>
          <a:srcRect l="17657" r="9862" b="-4"/>
          <a:stretch/>
        </p:blipFill>
        <p:spPr>
          <a:xfrm>
            <a:off x="20" y="10"/>
            <a:ext cx="3008514" cy="425735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Hình ảnh 9" descr="Ảnh có chứa văn bản&#10;&#10;Mô tả được tạo với mức tin cậy cao">
            <a:extLst>
              <a:ext uri="{FF2B5EF4-FFF2-40B4-BE49-F238E27FC236}">
                <a16:creationId xmlns:a16="http://schemas.microsoft.com/office/drawing/2014/main" id="{2A6FADA5-5F1D-4BFC-A45E-E1D818CF0F3A}"/>
              </a:ext>
            </a:extLst>
          </p:cNvPr>
          <p:cNvPicPr>
            <a:picLocks noChangeAspect="1"/>
          </p:cNvPicPr>
          <p:nvPr/>
        </p:nvPicPr>
        <p:blipFill rotWithShape="1">
          <a:blip r:embed="rId4">
            <a:extLst>
              <a:ext uri="{28A0092B-C50C-407E-A947-70E740481C1C}">
                <a14:useLocalDpi xmlns:a14="http://schemas.microsoft.com/office/drawing/2010/main" val="0"/>
              </a:ext>
            </a:extLst>
          </a:blip>
          <a:srcRect l="11726" r="16414" b="2"/>
          <a:stretch/>
        </p:blipFill>
        <p:spPr>
          <a:xfrm>
            <a:off x="3113988" y="0"/>
            <a:ext cx="3008534" cy="426109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Hình ảnh 5" descr="Ảnh có chứa văn bản&#10;&#10;Mô tả được tạo với mức tin cậy cao">
            <a:extLst>
              <a:ext uri="{FF2B5EF4-FFF2-40B4-BE49-F238E27FC236}">
                <a16:creationId xmlns:a16="http://schemas.microsoft.com/office/drawing/2014/main" id="{C14D1F0F-5FBF-460A-A3A9-CD1644B4CFD8}"/>
              </a:ext>
            </a:extLst>
          </p:cNvPr>
          <p:cNvPicPr>
            <a:picLocks noChangeAspect="1"/>
          </p:cNvPicPr>
          <p:nvPr/>
        </p:nvPicPr>
        <p:blipFill rotWithShape="1">
          <a:blip r:embed="rId5">
            <a:extLst>
              <a:ext uri="{28A0092B-C50C-407E-A947-70E740481C1C}">
                <a14:useLocalDpi xmlns:a14="http://schemas.microsoft.com/office/drawing/2010/main" val="0"/>
              </a:ext>
            </a:extLst>
          </a:blip>
          <a:srcRect l="14566" r="23128" b="-1"/>
          <a:stretch/>
        </p:blipFill>
        <p:spPr>
          <a:xfrm>
            <a:off x="6122522" y="10"/>
            <a:ext cx="3008376" cy="426109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cxnSp>
        <p:nvCxnSpPr>
          <p:cNvPr id="43" name="Straight Connector 14">
            <a:extLst>
              <a:ext uri="{FF2B5EF4-FFF2-40B4-BE49-F238E27FC236}">
                <a16:creationId xmlns:a16="http://schemas.microsoft.com/office/drawing/2014/main" id="{EBAD6A72-88E8-42F7-88B9-CAF744536BE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2614"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Hình ảnh 7">
            <a:extLst>
              <a:ext uri="{FF2B5EF4-FFF2-40B4-BE49-F238E27FC236}">
                <a16:creationId xmlns:a16="http://schemas.microsoft.com/office/drawing/2014/main" id="{47F29AD3-1313-4CED-A32A-BD1FF3CDE545}"/>
              </a:ext>
            </a:extLst>
          </p:cNvPr>
          <p:cNvPicPr>
            <a:picLocks noChangeAspect="1"/>
          </p:cNvPicPr>
          <p:nvPr/>
        </p:nvPicPr>
        <p:blipFill rotWithShape="1">
          <a:blip r:embed="rId6">
            <a:extLst>
              <a:ext uri="{28A0092B-C50C-407E-A947-70E740481C1C}">
                <a14:useLocalDpi xmlns:a14="http://schemas.microsoft.com/office/drawing/2010/main" val="0"/>
              </a:ext>
            </a:extLst>
          </a:blip>
          <a:srcRect l="12201" r="13484" b="2"/>
          <a:stretch/>
        </p:blipFill>
        <p:spPr>
          <a:xfrm>
            <a:off x="9170805" y="0"/>
            <a:ext cx="3008376" cy="426109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cxnSp>
        <p:nvCxnSpPr>
          <p:cNvPr id="44" name="Straight Connector 16">
            <a:extLst>
              <a:ext uri="{FF2B5EF4-FFF2-40B4-BE49-F238E27FC236}">
                <a16:creationId xmlns:a16="http://schemas.microsoft.com/office/drawing/2014/main" id="{C800968E-0A99-46C4-A9B2-6A63AC66F4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627B73E-D784-4780-AA33-DCDFE7DA16E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27921"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9FF1850-8D1E-4E84-BD9E-F2E90695850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37307"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Hình chữ nhật 2">
            <a:extLst>
              <a:ext uri="{FF2B5EF4-FFF2-40B4-BE49-F238E27FC236}">
                <a16:creationId xmlns:a16="http://schemas.microsoft.com/office/drawing/2014/main" id="{4225F0AE-CAB1-44F8-98A3-157239B25E58}"/>
              </a:ext>
            </a:extLst>
          </p:cNvPr>
          <p:cNvSpPr/>
          <p:nvPr/>
        </p:nvSpPr>
        <p:spPr>
          <a:xfrm>
            <a:off x="533176" y="4884389"/>
            <a:ext cx="2475358" cy="769441"/>
          </a:xfrm>
          <a:prstGeom prst="rect">
            <a:avLst/>
          </a:prstGeom>
        </p:spPr>
        <p:txBody>
          <a:bodyPr wrap="none">
            <a:spAutoFit/>
          </a:bodyPr>
          <a:lstStyle/>
          <a:p>
            <a:r>
              <a:rPr lang="en-US" sz="4400" b="1" i="1" dirty="0" err="1">
                <a:solidFill>
                  <a:srgbClr val="FF0000"/>
                </a:solidFill>
              </a:rPr>
              <a:t>Đơn</a:t>
            </a:r>
            <a:r>
              <a:rPr lang="en-US" sz="4400" b="1" i="1" dirty="0">
                <a:solidFill>
                  <a:srgbClr val="FF0000"/>
                </a:solidFill>
              </a:rPr>
              <a:t> </a:t>
            </a:r>
            <a:r>
              <a:rPr lang="en-US" sz="4400" b="1" i="1" dirty="0" err="1">
                <a:solidFill>
                  <a:srgbClr val="FF0000"/>
                </a:solidFill>
              </a:rPr>
              <a:t>chất</a:t>
            </a:r>
            <a:r>
              <a:rPr lang="en-US" sz="4400" b="1" i="1" dirty="0">
                <a:solidFill>
                  <a:srgbClr val="FF0000"/>
                </a:solidFill>
              </a:rPr>
              <a:t> </a:t>
            </a:r>
            <a:endParaRPr lang="en-BZ" sz="4400" dirty="0"/>
          </a:p>
        </p:txBody>
      </p:sp>
    </p:spTree>
    <p:extLst>
      <p:ext uri="{BB962C8B-B14F-4D97-AF65-F5344CB8AC3E}">
        <p14:creationId xmlns:p14="http://schemas.microsoft.com/office/powerpoint/2010/main" val="1689007468"/>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1a19b4e57907d512d2f91383b007214">
            <a:extLst>
              <a:ext uri="{FF2B5EF4-FFF2-40B4-BE49-F238E27FC236}">
                <a16:creationId xmlns:a16="http://schemas.microsoft.com/office/drawing/2014/main" id="{DDA801BF-5E52-4EF5-840C-BB1DCF871354}"/>
              </a:ext>
            </a:extLst>
          </p:cNvPr>
          <p:cNvPicPr>
            <a:picLocks noChangeAspect="1"/>
          </p:cNvPicPr>
          <p:nvPr/>
        </p:nvPicPr>
        <p:blipFill>
          <a:blip r:embed="rId3"/>
          <a:stretch>
            <a:fillRect/>
          </a:stretch>
        </p:blipFill>
        <p:spPr>
          <a:xfrm>
            <a:off x="1278194" y="0"/>
            <a:ext cx="9783097" cy="4902326"/>
          </a:xfrm>
          <a:prstGeom prst="rect">
            <a:avLst/>
          </a:prstGeom>
        </p:spPr>
      </p:pic>
      <p:sp>
        <p:nvSpPr>
          <p:cNvPr id="4" name="Rectangle 3">
            <a:extLst>
              <a:ext uri="{FF2B5EF4-FFF2-40B4-BE49-F238E27FC236}">
                <a16:creationId xmlns:a16="http://schemas.microsoft.com/office/drawing/2014/main" id="{75D45526-F007-412C-8DC1-3BEB8F0B8DC6}"/>
              </a:ext>
            </a:extLst>
          </p:cNvPr>
          <p:cNvSpPr/>
          <p:nvPr/>
        </p:nvSpPr>
        <p:spPr>
          <a:xfrm>
            <a:off x="1882877" y="2569624"/>
            <a:ext cx="8573730" cy="1569660"/>
          </a:xfrm>
          <a:prstGeom prst="rect">
            <a:avLst/>
          </a:prstGeom>
        </p:spPr>
        <p:txBody>
          <a:bodyPr wrap="square">
            <a:spAutoFit/>
          </a:bodyPr>
          <a:lstStyle/>
          <a:p>
            <a:pPr algn="ctr">
              <a:spcBef>
                <a:spcPct val="0"/>
              </a:spcBef>
            </a:pPr>
            <a:r>
              <a:rPr lang="en-US" altLang="en-US" sz="4800" b="1" dirty="0">
                <a:solidFill>
                  <a:schemeClr val="bg1"/>
                </a:solidFill>
                <a:latin typeface="Times New Roman" panose="02020603050405020304" pitchFamily="18" charset="0"/>
                <a:cs typeface="Times New Roman" panose="02020603050405020304" pitchFamily="18" charset="0"/>
              </a:rPr>
              <a:t>2/ </a:t>
            </a:r>
            <a:r>
              <a:rPr lang="en-US" altLang="en-US" sz="4800" b="1" dirty="0" err="1">
                <a:solidFill>
                  <a:schemeClr val="bg1"/>
                </a:solidFill>
                <a:latin typeface="Times New Roman" panose="02020603050405020304" pitchFamily="18" charset="0"/>
                <a:cs typeface="Times New Roman" panose="02020603050405020304" pitchFamily="18" charset="0"/>
              </a:rPr>
              <a:t>Từ</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nào</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còn</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thiếu</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trong</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câu</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sau</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a:solidFill>
                  <a:srgbClr val="FFFF00"/>
                </a:solidFill>
                <a:latin typeface="Times New Roman" panose="02020603050405020304" pitchFamily="18" charset="0"/>
                <a:cs typeface="Times New Roman" panose="02020603050405020304" pitchFamily="18" charset="0"/>
              </a:rPr>
              <a:t>.....</a:t>
            </a:r>
            <a:r>
              <a:rPr lang="en-US" altLang="en-US" sz="4800" b="1" dirty="0" err="1">
                <a:solidFill>
                  <a:srgbClr val="FFFF00"/>
                </a:solidFill>
                <a:latin typeface="Times New Roman" panose="02020603050405020304" pitchFamily="18" charset="0"/>
                <a:cs typeface="Times New Roman" panose="02020603050405020304" pitchFamily="18" charset="0"/>
              </a:rPr>
              <a:t>úp</a:t>
            </a:r>
            <a:r>
              <a:rPr lang="en-US" altLang="en-US" sz="4800" b="1" dirty="0">
                <a:solidFill>
                  <a:srgbClr val="FFFF00"/>
                </a:solidFill>
                <a:latin typeface="Times New Roman" panose="02020603050405020304" pitchFamily="18" charset="0"/>
                <a:cs typeface="Times New Roman" panose="02020603050405020304" pitchFamily="18" charset="0"/>
              </a:rPr>
              <a:t>......</a:t>
            </a:r>
            <a:r>
              <a:rPr lang="en-US" altLang="en-US" sz="4800" b="1" dirty="0" err="1">
                <a:solidFill>
                  <a:srgbClr val="FFFF00"/>
                </a:solidFill>
                <a:latin typeface="Times New Roman" panose="02020603050405020304" pitchFamily="18" charset="0"/>
                <a:cs typeface="Times New Roman" panose="02020603050405020304" pitchFamily="18" charset="0"/>
              </a:rPr>
              <a:t>mở</a:t>
            </a:r>
            <a:r>
              <a:rPr lang="en-US" altLang="en-US" sz="4800" b="1" dirty="0">
                <a:solidFill>
                  <a:srgbClr val="FFFF00"/>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BA12BA9A-9062-4E90-8BED-A2018D9C8D8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795252" y="4861011"/>
            <a:ext cx="2227007" cy="2227007"/>
          </a:xfrm>
          <a:prstGeom prst="rect">
            <a:avLst/>
          </a:prstGeom>
        </p:spPr>
      </p:pic>
      <p:sp>
        <p:nvSpPr>
          <p:cNvPr id="8" name="TextBox 7">
            <a:extLst>
              <a:ext uri="{FF2B5EF4-FFF2-40B4-BE49-F238E27FC236}">
                <a16:creationId xmlns:a16="http://schemas.microsoft.com/office/drawing/2014/main" id="{0C3A74A5-8DBC-4A29-AD1D-CECDD0530706}"/>
              </a:ext>
            </a:extLst>
          </p:cNvPr>
          <p:cNvSpPr txBox="1"/>
          <p:nvPr/>
        </p:nvSpPr>
        <p:spPr>
          <a:xfrm flipH="1">
            <a:off x="5748430" y="5624053"/>
            <a:ext cx="2641930" cy="1107996"/>
          </a:xfrm>
          <a:prstGeom prst="rect">
            <a:avLst/>
          </a:prstGeom>
          <a:noFill/>
        </p:spPr>
        <p:txBody>
          <a:bodyPr wrap="square" rtlCol="0">
            <a:spAutoFit/>
          </a:bodyPr>
          <a:lstStyle/>
          <a:p>
            <a:r>
              <a:rPr lang="en-SG" sz="6600" dirty="0">
                <a:latin typeface="#9Slide03 Arima Madurai Black" panose="00000A00000000000000" pitchFamily="2" charset="0"/>
                <a:cs typeface="#9Slide03 Arima Madurai Black" panose="00000A00000000000000" pitchFamily="2" charset="0"/>
              </a:rPr>
              <a:t>NỬA</a:t>
            </a:r>
          </a:p>
        </p:txBody>
      </p:sp>
    </p:spTree>
    <p:extLst>
      <p:ext uri="{BB962C8B-B14F-4D97-AF65-F5344CB8AC3E}">
        <p14:creationId xmlns:p14="http://schemas.microsoft.com/office/powerpoint/2010/main" val="70503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Hình ảnh 3" descr="Ảnh có chứa ngoài trời, mặt đất, người đàn ông, con người&#10;&#10;Mô tả được tạo với mức tin cậy rất cao">
            <a:extLst>
              <a:ext uri="{FF2B5EF4-FFF2-40B4-BE49-F238E27FC236}">
                <a16:creationId xmlns:a16="http://schemas.microsoft.com/office/drawing/2014/main" id="{17B5C0D3-64A1-4263-900D-34A1F3ED186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95583" y="247852"/>
            <a:ext cx="7188199" cy="4798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iêu đề 5">
            <a:extLst>
              <a:ext uri="{FF2B5EF4-FFF2-40B4-BE49-F238E27FC236}">
                <a16:creationId xmlns:a16="http://schemas.microsoft.com/office/drawing/2014/main" id="{F213E492-E947-4152-99D4-BD5D7A8F0D83}"/>
              </a:ext>
            </a:extLst>
          </p:cNvPr>
          <p:cNvSpPr>
            <a:spLocks noGrp="1"/>
          </p:cNvSpPr>
          <p:nvPr>
            <p:ph type="title"/>
          </p:nvPr>
        </p:nvSpPr>
        <p:spPr>
          <a:xfrm>
            <a:off x="2013557" y="5290161"/>
            <a:ext cx="10062829" cy="1325563"/>
          </a:xfrm>
        </p:spPr>
        <p:txBody>
          <a:bodyPr>
            <a:normAutofit fontScale="90000"/>
          </a:bodyPr>
          <a:lstStyle/>
          <a:p>
            <a:pPr algn="just"/>
            <a:r>
              <a:rPr lang="en-BZ" b="1" dirty="0">
                <a:latin typeface="Calibri" panose="020F0502020204030204" pitchFamily="34" charset="0"/>
                <a:cs typeface="Calibri" panose="020F0502020204030204" pitchFamily="34" charset="0"/>
              </a:rPr>
              <a:t>                                </a:t>
            </a:r>
            <a:r>
              <a:rPr lang="vi-VN" b="1" dirty="0">
                <a:latin typeface="Calibri" panose="020F0502020204030204" pitchFamily="34" charset="0"/>
                <a:cs typeface="Calibri" panose="020F0502020204030204" pitchFamily="34" charset="0"/>
              </a:rPr>
              <a:t>là </a:t>
            </a:r>
            <a:r>
              <a:rPr lang="en-BZ" b="1" dirty="0" err="1">
                <a:latin typeface="Calibri" panose="020F0502020204030204" pitchFamily="34" charset="0"/>
                <a:cs typeface="Calibri" panose="020F0502020204030204" pitchFamily="34" charset="0"/>
              </a:rPr>
              <a:t>thị</a:t>
            </a:r>
            <a:r>
              <a:rPr lang="en-BZ" b="1" dirty="0">
                <a:latin typeface="Calibri" panose="020F0502020204030204" pitchFamily="34" charset="0"/>
                <a:cs typeface="Calibri" panose="020F0502020204030204" pitchFamily="34" charset="0"/>
              </a:rPr>
              <a:t> </a:t>
            </a:r>
            <a:r>
              <a:rPr lang="en-BZ" b="1" dirty="0" err="1">
                <a:latin typeface="Calibri" panose="020F0502020204030204" pitchFamily="34" charset="0"/>
                <a:cs typeface="Calibri" panose="020F0502020204030204" pitchFamily="34" charset="0"/>
              </a:rPr>
              <a:t>tộc</a:t>
            </a:r>
            <a:r>
              <a:rPr lang="en-BZ" b="1" dirty="0">
                <a:latin typeface="Calibri" panose="020F0502020204030204" pitchFamily="34" charset="0"/>
                <a:cs typeface="Calibri" panose="020F0502020204030204" pitchFamily="34" charset="0"/>
              </a:rPr>
              <a:t> </a:t>
            </a:r>
            <a:r>
              <a:rPr lang="en-BZ" b="1" dirty="0" err="1">
                <a:latin typeface="Calibri" panose="020F0502020204030204" pitchFamily="34" charset="0"/>
                <a:cs typeface="Calibri" panose="020F0502020204030204" pitchFamily="34" charset="0"/>
              </a:rPr>
              <a:t>theo</a:t>
            </a:r>
            <a:r>
              <a:rPr lang="en-BZ" b="1" dirty="0">
                <a:latin typeface="Calibri" panose="020F0502020204030204" pitchFamily="34" charset="0"/>
                <a:cs typeface="Calibri" panose="020F0502020204030204" pitchFamily="34" charset="0"/>
              </a:rPr>
              <a:t> </a:t>
            </a:r>
            <a:r>
              <a:rPr lang="en-BZ" b="1" dirty="0" err="1">
                <a:latin typeface="Calibri" panose="020F0502020204030204" pitchFamily="34" charset="0"/>
                <a:cs typeface="Calibri" panose="020F0502020204030204" pitchFamily="34" charset="0"/>
              </a:rPr>
              <a:t>dòng</a:t>
            </a:r>
            <a:r>
              <a:rPr lang="en-BZ" b="1" dirty="0">
                <a:latin typeface="Calibri" panose="020F0502020204030204" pitchFamily="34" charset="0"/>
                <a:cs typeface="Calibri" panose="020F0502020204030204" pitchFamily="34" charset="0"/>
              </a:rPr>
              <a:t> </a:t>
            </a:r>
            <a:r>
              <a:rPr lang="en-BZ" b="1" dirty="0" err="1">
                <a:latin typeface="Calibri" panose="020F0502020204030204" pitchFamily="34" charset="0"/>
                <a:cs typeface="Calibri" panose="020F0502020204030204" pitchFamily="34" charset="0"/>
              </a:rPr>
              <a:t>họ</a:t>
            </a:r>
            <a:r>
              <a:rPr lang="en-BZ" b="1" dirty="0">
                <a:latin typeface="Calibri" panose="020F0502020204030204" pitchFamily="34" charset="0"/>
                <a:cs typeface="Calibri" panose="020F0502020204030204" pitchFamily="34" charset="0"/>
              </a:rPr>
              <a:t> </a:t>
            </a:r>
            <a:r>
              <a:rPr lang="en-BZ" b="1" dirty="0" err="1">
                <a:latin typeface="Calibri" panose="020F0502020204030204" pitchFamily="34" charset="0"/>
                <a:cs typeface="Calibri" panose="020F0502020204030204" pitchFamily="34" charset="0"/>
              </a:rPr>
              <a:t>người</a:t>
            </a:r>
            <a:r>
              <a:rPr lang="en-BZ" b="1" dirty="0">
                <a:latin typeface="Calibri" panose="020F0502020204030204" pitchFamily="34" charset="0"/>
                <a:cs typeface="Calibri" panose="020F0502020204030204" pitchFamily="34" charset="0"/>
              </a:rPr>
              <a:t> cha, </a:t>
            </a:r>
            <a:r>
              <a:rPr lang="vi-VN" b="1" dirty="0">
                <a:latin typeface="Calibri" panose="020F0502020204030204" pitchFamily="34" charset="0"/>
                <a:cs typeface="Calibri" panose="020F0502020204030204" pitchFamily="34" charset="0"/>
              </a:rPr>
              <a:t>trong </a:t>
            </a:r>
            <a:r>
              <a:rPr lang="vi-VN" b="1" dirty="0" err="1">
                <a:latin typeface="Calibri" panose="020F0502020204030204" pitchFamily="34" charset="0"/>
                <a:cs typeface="Calibri" panose="020F0502020204030204" pitchFamily="34" charset="0"/>
              </a:rPr>
              <a:t>đó</a:t>
            </a:r>
            <a:r>
              <a:rPr lang="vi-VN" b="1" dirty="0">
                <a:latin typeface="Calibri" panose="020F0502020204030204" pitchFamily="34" charset="0"/>
                <a:cs typeface="Calibri" panose="020F0502020204030204" pitchFamily="34" charset="0"/>
              </a:rPr>
              <a:t> </a:t>
            </a:r>
            <a:r>
              <a:rPr lang="en-BZ" b="1" dirty="0" err="1">
                <a:latin typeface="Calibri" panose="020F0502020204030204" pitchFamily="34" charset="0"/>
                <a:cs typeface="Calibri" panose="020F0502020204030204" pitchFamily="34" charset="0"/>
              </a:rPr>
              <a:t>nam</a:t>
            </a:r>
            <a:r>
              <a:rPr lang="en-BZ" b="1" dirty="0">
                <a:latin typeface="Calibri" panose="020F0502020204030204" pitchFamily="34" charset="0"/>
                <a:cs typeface="Calibri" panose="020F0502020204030204" pitchFamily="34" charset="0"/>
              </a:rPr>
              <a:t> </a:t>
            </a:r>
            <a:r>
              <a:rPr lang="en-BZ" b="1" dirty="0" err="1">
                <a:latin typeface="Calibri" panose="020F0502020204030204" pitchFamily="34" charset="0"/>
                <a:cs typeface="Calibri" panose="020F0502020204030204" pitchFamily="34" charset="0"/>
              </a:rPr>
              <a:t>có</a:t>
            </a:r>
            <a:r>
              <a:rPr lang="en-BZ" b="1" dirty="0">
                <a:latin typeface="Calibri" panose="020F0502020204030204" pitchFamily="34" charset="0"/>
                <a:cs typeface="Calibri" panose="020F0502020204030204" pitchFamily="34" charset="0"/>
              </a:rPr>
              <a:t> </a:t>
            </a:r>
            <a:r>
              <a:rPr lang="en-BZ" b="1" dirty="0" err="1">
                <a:latin typeface="Calibri" panose="020F0502020204030204" pitchFamily="34" charset="0"/>
                <a:cs typeface="Calibri" panose="020F0502020204030204" pitchFamily="34" charset="0"/>
              </a:rPr>
              <a:t>quyền</a:t>
            </a:r>
            <a:r>
              <a:rPr lang="en-BZ" b="1" dirty="0">
                <a:latin typeface="Calibri" panose="020F0502020204030204" pitchFamily="34" charset="0"/>
                <a:cs typeface="Calibri" panose="020F0502020204030204" pitchFamily="34" charset="0"/>
              </a:rPr>
              <a:t> </a:t>
            </a:r>
            <a:r>
              <a:rPr lang="en-BZ" b="1" dirty="0" err="1">
                <a:latin typeface="Calibri" panose="020F0502020204030204" pitchFamily="34" charset="0"/>
                <a:cs typeface="Calibri" panose="020F0502020204030204" pitchFamily="34" charset="0"/>
              </a:rPr>
              <a:t>hơn</a:t>
            </a:r>
            <a:r>
              <a:rPr lang="en-BZ" b="1" dirty="0">
                <a:latin typeface="Calibri" panose="020F0502020204030204" pitchFamily="34" charset="0"/>
                <a:cs typeface="Calibri" panose="020F0502020204030204" pitchFamily="34" charset="0"/>
              </a:rPr>
              <a:t> </a:t>
            </a:r>
            <a:r>
              <a:rPr lang="vi-VN" b="1" dirty="0" err="1">
                <a:latin typeface="Calibri" panose="020F0502020204030204" pitchFamily="34" charset="0"/>
                <a:cs typeface="Calibri" panose="020F0502020204030204" pitchFamily="34" charset="0"/>
              </a:rPr>
              <a:t>nữ</a:t>
            </a:r>
            <a:r>
              <a:rPr lang="vi-VN" b="1" dirty="0">
                <a:latin typeface="Calibri" panose="020F0502020204030204" pitchFamily="34" charset="0"/>
                <a:cs typeface="Calibri" panose="020F0502020204030204" pitchFamily="34" charset="0"/>
              </a:rPr>
              <a:t>.</a:t>
            </a:r>
            <a:r>
              <a:rPr lang="en-BZ" b="1" dirty="0">
                <a:latin typeface="Calibri" panose="020F0502020204030204" pitchFamily="34" charset="0"/>
                <a:cs typeface="Calibri" panose="020F0502020204030204" pitchFamily="34" charset="0"/>
              </a:rPr>
              <a:t>(</a:t>
            </a:r>
            <a:r>
              <a:rPr lang="en-BZ" b="1" dirty="0" err="1">
                <a:latin typeface="Calibri" panose="020F0502020204030204" pitchFamily="34" charset="0"/>
                <a:cs typeface="Calibri" panose="020F0502020204030204" pitchFamily="34" charset="0"/>
              </a:rPr>
              <a:t>lịch</a:t>
            </a:r>
            <a:r>
              <a:rPr lang="en-BZ" b="1" dirty="0">
                <a:latin typeface="Calibri" panose="020F0502020204030204" pitchFamily="34" charset="0"/>
                <a:cs typeface="Calibri" panose="020F0502020204030204" pitchFamily="34" charset="0"/>
              </a:rPr>
              <a:t> </a:t>
            </a:r>
            <a:r>
              <a:rPr lang="en-BZ" b="1" dirty="0" err="1">
                <a:latin typeface="Calibri" panose="020F0502020204030204" pitchFamily="34" charset="0"/>
                <a:cs typeface="Calibri" panose="020F0502020204030204" pitchFamily="34" charset="0"/>
              </a:rPr>
              <a:t>sử</a:t>
            </a:r>
            <a:r>
              <a:rPr lang="en-BZ" b="1" dirty="0">
                <a:latin typeface="Calibri" panose="020F0502020204030204" pitchFamily="34" charset="0"/>
                <a:cs typeface="Calibri" panose="020F0502020204030204" pitchFamily="34" charset="0"/>
              </a:rPr>
              <a:t>)</a:t>
            </a:r>
            <a:endParaRPr lang="en-BZ" dirty="0"/>
          </a:p>
        </p:txBody>
      </p:sp>
      <p:sp>
        <p:nvSpPr>
          <p:cNvPr id="2" name="Hình chữ nhật 1">
            <a:extLst>
              <a:ext uri="{FF2B5EF4-FFF2-40B4-BE49-F238E27FC236}">
                <a16:creationId xmlns:a16="http://schemas.microsoft.com/office/drawing/2014/main" id="{FDFCA7B2-98DE-4B3F-BD06-F59E07B049AD}"/>
              </a:ext>
            </a:extLst>
          </p:cNvPr>
          <p:cNvSpPr/>
          <p:nvPr/>
        </p:nvSpPr>
        <p:spPr>
          <a:xfrm>
            <a:off x="2444681" y="5245056"/>
            <a:ext cx="3326552" cy="707886"/>
          </a:xfrm>
          <a:prstGeom prst="rect">
            <a:avLst/>
          </a:prstGeom>
        </p:spPr>
        <p:txBody>
          <a:bodyPr wrap="none">
            <a:spAutoFit/>
          </a:bodyPr>
          <a:lstStyle/>
          <a:p>
            <a:r>
              <a:rPr lang="vi-VN" sz="4000" b="1" dirty="0">
                <a:solidFill>
                  <a:srgbClr val="FF0000"/>
                </a:solidFill>
                <a:latin typeface="Calibri" panose="020F0502020204030204" pitchFamily="34" charset="0"/>
                <a:cs typeface="Calibri" panose="020F0502020204030204" pitchFamily="34" charset="0"/>
              </a:rPr>
              <a:t>Thị </a:t>
            </a:r>
            <a:r>
              <a:rPr lang="vi-VN" sz="4000" b="1" dirty="0" err="1">
                <a:solidFill>
                  <a:srgbClr val="FF0000"/>
                </a:solidFill>
                <a:latin typeface="Calibri" panose="020F0502020204030204" pitchFamily="34" charset="0"/>
                <a:cs typeface="Calibri" panose="020F0502020204030204" pitchFamily="34" charset="0"/>
              </a:rPr>
              <a:t>tộc</a:t>
            </a:r>
            <a:r>
              <a:rPr lang="vi-VN" sz="4000" b="1" dirty="0">
                <a:solidFill>
                  <a:srgbClr val="FF0000"/>
                </a:solidFill>
                <a:latin typeface="Calibri" panose="020F0502020204030204" pitchFamily="34" charset="0"/>
                <a:cs typeface="Calibri" panose="020F0502020204030204" pitchFamily="34" charset="0"/>
              </a:rPr>
              <a:t> </a:t>
            </a:r>
            <a:r>
              <a:rPr lang="vi-VN" sz="4000" b="1" dirty="0" err="1">
                <a:solidFill>
                  <a:srgbClr val="FF0000"/>
                </a:solidFill>
                <a:latin typeface="Calibri" panose="020F0502020204030204" pitchFamily="34" charset="0"/>
                <a:cs typeface="Calibri" panose="020F0502020204030204" pitchFamily="34" charset="0"/>
              </a:rPr>
              <a:t>phụ</a:t>
            </a:r>
            <a:r>
              <a:rPr lang="vi-VN" sz="4000" b="1" dirty="0">
                <a:solidFill>
                  <a:srgbClr val="FF0000"/>
                </a:solidFill>
                <a:latin typeface="Calibri" panose="020F0502020204030204" pitchFamily="34" charset="0"/>
                <a:cs typeface="Calibri" panose="020F0502020204030204" pitchFamily="34" charset="0"/>
              </a:rPr>
              <a:t> </a:t>
            </a:r>
            <a:r>
              <a:rPr lang="vi-VN" sz="4000" b="1" dirty="0" err="1">
                <a:solidFill>
                  <a:srgbClr val="FF0000"/>
                </a:solidFill>
                <a:latin typeface="Calibri" panose="020F0502020204030204" pitchFamily="34" charset="0"/>
                <a:cs typeface="Calibri" panose="020F0502020204030204" pitchFamily="34" charset="0"/>
              </a:rPr>
              <a:t>hệ</a:t>
            </a:r>
            <a:r>
              <a:rPr lang="vi-VN" sz="4000" b="1" dirty="0">
                <a:solidFill>
                  <a:srgbClr val="FF0000"/>
                </a:solidFill>
                <a:latin typeface="Calibri" panose="020F0502020204030204" pitchFamily="34" charset="0"/>
                <a:cs typeface="Calibri" panose="020F0502020204030204" pitchFamily="34" charset="0"/>
              </a:rPr>
              <a:t> </a:t>
            </a:r>
            <a:endParaRPr lang="en-BZ" sz="4000" dirty="0"/>
          </a:p>
        </p:txBody>
      </p:sp>
    </p:spTree>
    <p:extLst>
      <p:ext uri="{BB962C8B-B14F-4D97-AF65-F5344CB8AC3E}">
        <p14:creationId xmlns:p14="http://schemas.microsoft.com/office/powerpoint/2010/main" val="188143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362">
                                          <p:stCondLst>
                                            <p:cond delay="0"/>
                                          </p:stCondLst>
                                        </p:cTn>
                                        <p:tgtEl>
                                          <p:spTgt spid="6"/>
                                        </p:tgtEl>
                                      </p:cBhvr>
                                    </p:animEffect>
                                    <p:anim calcmode="lin" valueType="num">
                                      <p:cBhvr>
                                        <p:cTn id="8" dur="1139"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6"/>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6"/>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6"/>
                                        </p:tgtEl>
                                        <p:attrNameLst>
                                          <p:attrName>ppt_y</p:attrName>
                                        </p:attrNameLst>
                                      </p:cBhvr>
                                      <p:tavLst>
                                        <p:tav tm="0" fmla="#ppt_y-sin(pi*$)/81">
                                          <p:val>
                                            <p:fltVal val="0"/>
                                          </p:val>
                                        </p:tav>
                                        <p:tav tm="100000">
                                          <p:val>
                                            <p:fltVal val="1"/>
                                          </p:val>
                                        </p:tav>
                                      </p:tavLst>
                                    </p:anim>
                                    <p:animScale>
                                      <p:cBhvr>
                                        <p:cTn id="13" dur="16">
                                          <p:stCondLst>
                                            <p:cond delay="406"/>
                                          </p:stCondLst>
                                        </p:cTn>
                                        <p:tgtEl>
                                          <p:spTgt spid="6"/>
                                        </p:tgtEl>
                                      </p:cBhvr>
                                      <p:to x="100000" y="60000"/>
                                    </p:animScale>
                                    <p:animScale>
                                      <p:cBhvr>
                                        <p:cTn id="14" dur="104" decel="50000">
                                          <p:stCondLst>
                                            <p:cond delay="423"/>
                                          </p:stCondLst>
                                        </p:cTn>
                                        <p:tgtEl>
                                          <p:spTgt spid="6"/>
                                        </p:tgtEl>
                                      </p:cBhvr>
                                      <p:to x="100000" y="100000"/>
                                    </p:animScale>
                                    <p:animScale>
                                      <p:cBhvr>
                                        <p:cTn id="15" dur="16">
                                          <p:stCondLst>
                                            <p:cond delay="820"/>
                                          </p:stCondLst>
                                        </p:cTn>
                                        <p:tgtEl>
                                          <p:spTgt spid="6"/>
                                        </p:tgtEl>
                                      </p:cBhvr>
                                      <p:to x="100000" y="80000"/>
                                    </p:animScale>
                                    <p:animScale>
                                      <p:cBhvr>
                                        <p:cTn id="16" dur="104" decel="50000">
                                          <p:stCondLst>
                                            <p:cond delay="836"/>
                                          </p:stCondLst>
                                        </p:cTn>
                                        <p:tgtEl>
                                          <p:spTgt spid="6"/>
                                        </p:tgtEl>
                                      </p:cBhvr>
                                      <p:to x="100000" y="100000"/>
                                    </p:animScale>
                                    <p:animScale>
                                      <p:cBhvr>
                                        <p:cTn id="17" dur="16">
                                          <p:stCondLst>
                                            <p:cond delay="1026"/>
                                          </p:stCondLst>
                                        </p:cTn>
                                        <p:tgtEl>
                                          <p:spTgt spid="6"/>
                                        </p:tgtEl>
                                      </p:cBhvr>
                                      <p:to x="100000" y="90000"/>
                                    </p:animScale>
                                    <p:animScale>
                                      <p:cBhvr>
                                        <p:cTn id="18" dur="104" decel="50000">
                                          <p:stCondLst>
                                            <p:cond delay="1042"/>
                                          </p:stCondLst>
                                        </p:cTn>
                                        <p:tgtEl>
                                          <p:spTgt spid="6"/>
                                        </p:tgtEl>
                                      </p:cBhvr>
                                      <p:to x="100000" y="100000"/>
                                    </p:animScale>
                                    <p:animScale>
                                      <p:cBhvr>
                                        <p:cTn id="19" dur="16">
                                          <p:stCondLst>
                                            <p:cond delay="1130"/>
                                          </p:stCondLst>
                                        </p:cTn>
                                        <p:tgtEl>
                                          <p:spTgt spid="6"/>
                                        </p:tgtEl>
                                      </p:cBhvr>
                                      <p:to x="100000" y="95000"/>
                                    </p:animScale>
                                    <p:animScale>
                                      <p:cBhvr>
                                        <p:cTn id="20" dur="104" decel="50000">
                                          <p:stCondLst>
                                            <p:cond delay="1146"/>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Hình ảnh 3" descr="Ảnh có chứa trong nhà, bàn, tường, tách&#10;&#10;Mô tả được tạo với mức tin cậy cao">
            <a:extLst>
              <a:ext uri="{FF2B5EF4-FFF2-40B4-BE49-F238E27FC236}">
                <a16:creationId xmlns:a16="http://schemas.microsoft.com/office/drawing/2014/main" id="{DC59FAAB-6090-4697-8574-13E266867C6A}"/>
              </a:ext>
            </a:extLst>
          </p:cNvPr>
          <p:cNvPicPr>
            <a:picLocks noChangeAspect="1"/>
          </p:cNvPicPr>
          <p:nvPr/>
        </p:nvPicPr>
        <p:blipFill rotWithShape="1">
          <a:blip r:embed="rId3">
            <a:extLst>
              <a:ext uri="{28A0092B-C50C-407E-A947-70E740481C1C}">
                <a14:useLocalDpi xmlns:a14="http://schemas.microsoft.com/office/drawing/2010/main" val="0"/>
              </a:ext>
            </a:extLst>
          </a:blip>
          <a:srcRect t="17748" b="7252"/>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êu đề 1">
            <a:extLst>
              <a:ext uri="{FF2B5EF4-FFF2-40B4-BE49-F238E27FC236}">
                <a16:creationId xmlns:a16="http://schemas.microsoft.com/office/drawing/2014/main" id="{43CE24B5-854A-46F3-A052-E04BBD12CF8A}"/>
              </a:ext>
            </a:extLst>
          </p:cNvPr>
          <p:cNvSpPr>
            <a:spLocks noGrp="1"/>
          </p:cNvSpPr>
          <p:nvPr>
            <p:ph type="title"/>
          </p:nvPr>
        </p:nvSpPr>
        <p:spPr>
          <a:xfrm>
            <a:off x="7596351" y="2277613"/>
            <a:ext cx="4703379" cy="4356268"/>
          </a:xfrm>
        </p:spPr>
        <p:txBody>
          <a:bodyPr vert="horz" lIns="91440" tIns="45720" rIns="91440" bIns="45720" rtlCol="0" anchor="b">
            <a:normAutofit/>
          </a:bodyPr>
          <a:lstStyle/>
          <a:p>
            <a:pPr algn="ctr"/>
            <a:r>
              <a:rPr lang="en-US" sz="4800" b="1"/>
              <a:t>-                              là hiện tượng sinh ra chất mới.</a:t>
            </a:r>
            <a:br>
              <a:rPr lang="en-US" sz="4800" b="1"/>
            </a:br>
            <a:r>
              <a:rPr lang="en-US" sz="4800" b="1"/>
              <a:t/>
            </a:r>
            <a:br>
              <a:rPr lang="en-US" sz="4800" b="1"/>
            </a:br>
            <a:endParaRPr lang="en-US" sz="4800" b="1" dirty="0"/>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Hình chữ nhật 2">
            <a:extLst>
              <a:ext uri="{FF2B5EF4-FFF2-40B4-BE49-F238E27FC236}">
                <a16:creationId xmlns:a16="http://schemas.microsoft.com/office/drawing/2014/main" id="{5F8C683A-57A2-41BF-9D3E-8D218A8910BF}"/>
              </a:ext>
            </a:extLst>
          </p:cNvPr>
          <p:cNvSpPr/>
          <p:nvPr/>
        </p:nvSpPr>
        <p:spPr>
          <a:xfrm>
            <a:off x="7754896" y="3228985"/>
            <a:ext cx="4544834" cy="769441"/>
          </a:xfrm>
          <a:prstGeom prst="rect">
            <a:avLst/>
          </a:prstGeom>
        </p:spPr>
        <p:txBody>
          <a:bodyPr wrap="none">
            <a:spAutoFit/>
          </a:bodyPr>
          <a:lstStyle/>
          <a:p>
            <a:r>
              <a:rPr lang="en-US" sz="4400" b="1" dirty="0" err="1">
                <a:solidFill>
                  <a:srgbClr val="FF0000"/>
                </a:solidFill>
              </a:rPr>
              <a:t>Phản</a:t>
            </a:r>
            <a:r>
              <a:rPr lang="en-US" sz="4400" b="1" dirty="0">
                <a:solidFill>
                  <a:srgbClr val="FF0000"/>
                </a:solidFill>
              </a:rPr>
              <a:t> </a:t>
            </a:r>
            <a:r>
              <a:rPr lang="en-US" sz="4400" b="1" dirty="0" err="1">
                <a:solidFill>
                  <a:srgbClr val="FF0000"/>
                </a:solidFill>
              </a:rPr>
              <a:t>ứng</a:t>
            </a:r>
            <a:r>
              <a:rPr lang="en-US" sz="4400" b="1" dirty="0">
                <a:solidFill>
                  <a:srgbClr val="FF0000"/>
                </a:solidFill>
              </a:rPr>
              <a:t> </a:t>
            </a:r>
            <a:r>
              <a:rPr lang="en-US" sz="4400" b="1" dirty="0" err="1">
                <a:solidFill>
                  <a:srgbClr val="FF0000"/>
                </a:solidFill>
              </a:rPr>
              <a:t>hóa</a:t>
            </a:r>
            <a:r>
              <a:rPr lang="en-US" sz="4400" b="1" dirty="0">
                <a:solidFill>
                  <a:srgbClr val="FF0000"/>
                </a:solidFill>
              </a:rPr>
              <a:t> </a:t>
            </a:r>
            <a:r>
              <a:rPr lang="en-US" sz="4400" b="1" dirty="0" err="1">
                <a:solidFill>
                  <a:srgbClr val="FF0000"/>
                </a:solidFill>
              </a:rPr>
              <a:t>học</a:t>
            </a:r>
            <a:r>
              <a:rPr lang="en-US" sz="4400" b="1" dirty="0"/>
              <a:t> </a:t>
            </a:r>
            <a:endParaRPr lang="en-BZ" sz="4400" dirty="0"/>
          </a:p>
        </p:txBody>
      </p:sp>
    </p:spTree>
    <p:extLst>
      <p:ext uri="{BB962C8B-B14F-4D97-AF65-F5344CB8AC3E}">
        <p14:creationId xmlns:p14="http://schemas.microsoft.com/office/powerpoint/2010/main" val="20001418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668C7DF-41EC-4C1E-9D21-079973FECBBE}"/>
              </a:ext>
            </a:extLst>
          </p:cNvPr>
          <p:cNvPicPr>
            <a:picLocks noGrp="1" noChangeAspect="1"/>
          </p:cNvPicPr>
          <p:nvPr>
            <p:ph sz="half" idx="4294967295"/>
          </p:nvPr>
        </p:nvPicPr>
        <p:blipFill rotWithShape="1">
          <a:blip r:embed="rId3"/>
          <a:srcRect l="6315" t="3648" r="13799" b="1869"/>
          <a:stretch/>
        </p:blipFill>
        <p:spPr>
          <a:xfrm>
            <a:off x="5189538" y="265545"/>
            <a:ext cx="2246119" cy="2942360"/>
          </a:xfrm>
          <a:ln w="38100" cap="sq">
            <a:solidFill>
              <a:srgbClr val="000000"/>
            </a:solidFill>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54C9C52B-E556-47C0-B0BB-7057E4CD2270}"/>
              </a:ext>
            </a:extLst>
          </p:cNvPr>
          <p:cNvPicPr>
            <a:picLocks noChangeAspect="1"/>
          </p:cNvPicPr>
          <p:nvPr/>
        </p:nvPicPr>
        <p:blipFill>
          <a:blip r:embed="rId4"/>
          <a:stretch>
            <a:fillRect/>
          </a:stretch>
        </p:blipFill>
        <p:spPr>
          <a:xfrm rot="20120164">
            <a:off x="2206149" y="342361"/>
            <a:ext cx="2043112" cy="28769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7C80CE6F-163C-415C-AB9A-C6A925440C10}"/>
              </a:ext>
            </a:extLst>
          </p:cNvPr>
          <p:cNvPicPr>
            <a:picLocks noChangeAspect="1"/>
          </p:cNvPicPr>
          <p:nvPr/>
        </p:nvPicPr>
        <p:blipFill>
          <a:blip r:embed="rId5"/>
          <a:stretch>
            <a:fillRect/>
          </a:stretch>
        </p:blipFill>
        <p:spPr>
          <a:xfrm rot="1187862">
            <a:off x="1776070" y="3691609"/>
            <a:ext cx="2043112" cy="2821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02F690AA-F153-460F-A85E-E6508A10ACA6}"/>
              </a:ext>
            </a:extLst>
          </p:cNvPr>
          <p:cNvPicPr>
            <a:picLocks noChangeAspect="1"/>
          </p:cNvPicPr>
          <p:nvPr/>
        </p:nvPicPr>
        <p:blipFill>
          <a:blip r:embed="rId6"/>
          <a:stretch>
            <a:fillRect/>
          </a:stretch>
        </p:blipFill>
        <p:spPr>
          <a:xfrm>
            <a:off x="5189538" y="3653860"/>
            <a:ext cx="2266197" cy="29423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8A177DF6-E10C-406B-A2CE-68B9D8C24867}"/>
              </a:ext>
            </a:extLst>
          </p:cNvPr>
          <p:cNvPicPr>
            <a:picLocks noChangeAspect="1"/>
          </p:cNvPicPr>
          <p:nvPr/>
        </p:nvPicPr>
        <p:blipFill>
          <a:blip r:embed="rId7"/>
          <a:stretch>
            <a:fillRect/>
          </a:stretch>
        </p:blipFill>
        <p:spPr>
          <a:xfrm rot="20063415">
            <a:off x="8306795" y="3742656"/>
            <a:ext cx="2054225" cy="2652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631" name="Picture 7">
            <a:extLst>
              <a:ext uri="{FF2B5EF4-FFF2-40B4-BE49-F238E27FC236}">
                <a16:creationId xmlns:a16="http://schemas.microsoft.com/office/drawing/2014/main" id="{503427AE-43F2-49ED-90A9-D7131667F7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292626">
            <a:off x="8559185" y="416510"/>
            <a:ext cx="2231970" cy="3042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43AF033D-9AE0-4DEB-AECE-0981DDAEF370}"/>
              </a:ext>
            </a:extLst>
          </p:cNvPr>
          <p:cNvSpPr/>
          <p:nvPr/>
        </p:nvSpPr>
        <p:spPr>
          <a:xfrm>
            <a:off x="-3524250" y="0"/>
            <a:ext cx="7334250" cy="7334250"/>
          </a:xfrm>
          <a:prstGeom prst="ellipse">
            <a:avLst/>
          </a:prstGeom>
          <a:gradFill>
            <a:gsLst>
              <a:gs pos="0">
                <a:srgbClr val="F0714E"/>
              </a:gs>
              <a:gs pos="100000">
                <a:srgbClr val="7ED3C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3" name="椭圆 2">
            <a:extLst>
              <a:ext uri="{FF2B5EF4-FFF2-40B4-BE49-F238E27FC236}">
                <a16:creationId xmlns:a16="http://schemas.microsoft.com/office/drawing/2014/main" id="{4B085D20-9D49-4A81-944F-24DEFF4633C8}"/>
              </a:ext>
            </a:extLst>
          </p:cNvPr>
          <p:cNvSpPr/>
          <p:nvPr/>
        </p:nvSpPr>
        <p:spPr>
          <a:xfrm>
            <a:off x="2552699" y="1133474"/>
            <a:ext cx="3400425" cy="3400425"/>
          </a:xfrm>
          <a:prstGeom prst="ellipse">
            <a:avLst/>
          </a:prstGeom>
          <a:gradFill>
            <a:gsLst>
              <a:gs pos="0">
                <a:srgbClr val="F69493"/>
              </a:gs>
              <a:gs pos="100000">
                <a:srgbClr val="7ED3CE"/>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28678" name="图形 3" descr="带齿轮的头部">
            <a:extLst>
              <a:ext uri="{FF2B5EF4-FFF2-40B4-BE49-F238E27FC236}">
                <a16:creationId xmlns:a16="http://schemas.microsoft.com/office/drawing/2014/main" id="{280D6751-E54A-45E4-8BD2-664AFF4A03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819525"/>
            <a:ext cx="21145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等腰三角形 4">
            <a:extLst>
              <a:ext uri="{FF2B5EF4-FFF2-40B4-BE49-F238E27FC236}">
                <a16:creationId xmlns:a16="http://schemas.microsoft.com/office/drawing/2014/main" id="{A57ABCB9-17C1-4714-8A44-315D7F34E54B}"/>
              </a:ext>
            </a:extLst>
          </p:cNvPr>
          <p:cNvSpPr/>
          <p:nvPr/>
        </p:nvSpPr>
        <p:spPr>
          <a:xfrm rot="5400000">
            <a:off x="1104900" y="3038475"/>
            <a:ext cx="419100" cy="36195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文本框 5">
            <a:extLst>
              <a:ext uri="{FF2B5EF4-FFF2-40B4-BE49-F238E27FC236}">
                <a16:creationId xmlns:a16="http://schemas.microsoft.com/office/drawing/2014/main" id="{98AF49BF-10D5-432A-BB2E-526D5DD81CAD}"/>
              </a:ext>
            </a:extLst>
          </p:cNvPr>
          <p:cNvSpPr txBox="1">
            <a:spLocks noChangeArrowheads="1"/>
          </p:cNvSpPr>
          <p:nvPr/>
        </p:nvSpPr>
        <p:spPr bwMode="auto">
          <a:xfrm>
            <a:off x="3389313" y="1773238"/>
            <a:ext cx="2154237"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zh-CN" sz="16600" b="1">
                <a:solidFill>
                  <a:schemeClr val="bg1"/>
                </a:solidFill>
                <a:latin typeface="#9Slide03 Arima Madurai Black" panose="00000A00000000000000" pitchFamily="2" charset="0"/>
                <a:ea typeface="宋体" panose="02010600030101010101" pitchFamily="2" charset="-122"/>
                <a:cs typeface="#9Slide03 Arima Madurai Black" panose="00000A00000000000000" pitchFamily="2" charset="0"/>
              </a:rPr>
              <a:t>II.</a:t>
            </a:r>
            <a:endParaRPr lang="zh-CN" altLang="en-US" sz="16600" b="1">
              <a:solidFill>
                <a:schemeClr val="bg1"/>
              </a:solidFill>
              <a:latin typeface="#9Slide03 Arima Madurai Black" panose="00000A00000000000000" pitchFamily="2" charset="0"/>
              <a:ea typeface="宋体" panose="02010600030101010101" pitchFamily="2" charset="-122"/>
              <a:cs typeface="#9Slide03 Arima Madurai Black" panose="00000A00000000000000" pitchFamily="2" charset="0"/>
            </a:endParaRPr>
          </a:p>
        </p:txBody>
      </p:sp>
      <p:sp>
        <p:nvSpPr>
          <p:cNvPr id="11" name="文本框 1">
            <a:extLst>
              <a:ext uri="{FF2B5EF4-FFF2-40B4-BE49-F238E27FC236}">
                <a16:creationId xmlns:a16="http://schemas.microsoft.com/office/drawing/2014/main" id="{9CCCF423-A91B-46F0-A456-F7657FBC0FED}"/>
              </a:ext>
            </a:extLst>
          </p:cNvPr>
          <p:cNvSpPr txBox="1"/>
          <p:nvPr/>
        </p:nvSpPr>
        <p:spPr>
          <a:xfrm>
            <a:off x="6407426" y="1375350"/>
            <a:ext cx="5219414" cy="4339650"/>
          </a:xfrm>
          <a:prstGeom prst="rect">
            <a:avLst/>
          </a:prstGeom>
          <a:noFill/>
        </p:spPr>
        <p:txBody>
          <a:bodyPr>
            <a:spAutoFit/>
          </a:bodyPr>
          <a:lstStyle/>
          <a:p>
            <a:pPr algn="ctr">
              <a:defRPr/>
            </a:pPr>
            <a:r>
              <a:rPr lang="en-US" altLang="zh-CN" sz="13800" b="1" dirty="0" err="1">
                <a:gradFill>
                  <a:gsLst>
                    <a:gs pos="0">
                      <a:srgbClr val="93D4F0"/>
                    </a:gs>
                    <a:gs pos="100000">
                      <a:srgbClr val="F694BD"/>
                    </a:gs>
                  </a:gsLst>
                  <a:lin ang="5400000" scaled="1"/>
                </a:gradFill>
                <a:effectLst>
                  <a:reflection blurRad="6350" stA="55000" endA="300" endPos="45500" dir="5400000" sy="-100000" algn="bl" rotWithShape="0"/>
                </a:effectLst>
                <a:latin typeface="#9Slide03 Arima Madurai Black" panose="00000A00000000000000" pitchFamily="2" charset="0"/>
                <a:cs typeface="#9Slide03 Arima Madurai Black" panose="00000A00000000000000" pitchFamily="2" charset="0"/>
              </a:rPr>
              <a:t>Đặc</a:t>
            </a:r>
            <a:r>
              <a:rPr lang="en-US" altLang="zh-CN" sz="13800" b="1" dirty="0">
                <a:gradFill>
                  <a:gsLst>
                    <a:gs pos="0">
                      <a:srgbClr val="93D4F0"/>
                    </a:gs>
                    <a:gs pos="100000">
                      <a:srgbClr val="F694BD"/>
                    </a:gs>
                  </a:gsLst>
                  <a:lin ang="5400000" scaled="1"/>
                </a:gradFill>
                <a:effectLst>
                  <a:reflection blurRad="6350" stA="55000" endA="300" endPos="45500" dir="5400000" sy="-100000" algn="bl" rotWithShape="0"/>
                </a:effectLst>
                <a:latin typeface="#9Slide03 Arima Madurai Black" panose="00000A00000000000000" pitchFamily="2" charset="0"/>
                <a:cs typeface="#9Slide03 Arima Madurai Black" panose="00000A00000000000000" pitchFamily="2" charset="0"/>
              </a:rPr>
              <a:t> </a:t>
            </a:r>
            <a:r>
              <a:rPr lang="en-US" altLang="zh-CN" sz="13800" b="1" dirty="0" err="1">
                <a:gradFill>
                  <a:gsLst>
                    <a:gs pos="0">
                      <a:srgbClr val="93D4F0"/>
                    </a:gs>
                    <a:gs pos="100000">
                      <a:srgbClr val="F694BD"/>
                    </a:gs>
                  </a:gsLst>
                  <a:lin ang="5400000" scaled="1"/>
                </a:gradFill>
                <a:effectLst>
                  <a:reflection blurRad="6350" stA="55000" endA="300" endPos="45500" dir="5400000" sy="-100000" algn="bl" rotWithShape="0"/>
                </a:effectLst>
                <a:latin typeface="#9Slide03 Arima Madurai Black" panose="00000A00000000000000" pitchFamily="2" charset="0"/>
                <a:cs typeface="#9Slide03 Arima Madurai Black" panose="00000A00000000000000" pitchFamily="2" charset="0"/>
              </a:rPr>
              <a:t>điểm</a:t>
            </a:r>
            <a:endParaRPr lang="zh-CN" altLang="en-US" sz="13800" b="1" dirty="0">
              <a:gradFill>
                <a:gsLst>
                  <a:gs pos="0">
                    <a:srgbClr val="93D4F0"/>
                  </a:gs>
                  <a:gs pos="100000">
                    <a:srgbClr val="F694BD"/>
                  </a:gs>
                </a:gsLst>
                <a:lin ang="5400000" scaled="1"/>
              </a:gradFill>
              <a:effectLst>
                <a:reflection blurRad="6350" stA="55000" endA="300" endPos="45500" dir="5400000" sy="-100000" algn="bl" rotWithShape="0"/>
              </a:effectLst>
              <a:latin typeface="#9Slide03 Arima Madurai Black" panose="00000A00000000000000" pitchFamily="2" charset="0"/>
              <a:cs typeface="#9Slide03 Arima Madurai Black" panose="00000A00000000000000" pitchFamily="2" charset="0"/>
            </a:endParaRPr>
          </a:p>
        </p:txBody>
      </p:sp>
    </p:spTree>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4" presetClass="entr" presetSubtype="1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randombar(horizontal)">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40"/>
            <a:ext cx="3059484" cy="2615365"/>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0132" y="2722397"/>
            <a:ext cx="8893362" cy="3249105"/>
          </a:xfrm>
          <a:prstGeom prst="rect">
            <a:avLst/>
          </a:prstGeom>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506" y="2714543"/>
            <a:ext cx="1647352" cy="3264812"/>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5236" y="5804336"/>
            <a:ext cx="4126765" cy="1052325"/>
          </a:xfrm>
          <a:prstGeom prst="rect">
            <a:avLst/>
          </a:prstGeom>
        </p:spPr>
      </p:pic>
      <p:sp>
        <p:nvSpPr>
          <p:cNvPr id="2" name="TextBox 1">
            <a:extLst>
              <a:ext uri="{FF2B5EF4-FFF2-40B4-BE49-F238E27FC236}">
                <a16:creationId xmlns:a16="http://schemas.microsoft.com/office/drawing/2014/main" id="{353F8720-595B-4837-9EEE-D9FDCE5EE6DB}"/>
              </a:ext>
            </a:extLst>
          </p:cNvPr>
          <p:cNvSpPr txBox="1"/>
          <p:nvPr/>
        </p:nvSpPr>
        <p:spPr>
          <a:xfrm flipH="1">
            <a:off x="1254641" y="567349"/>
            <a:ext cx="9675627" cy="1446550"/>
          </a:xfrm>
          <a:prstGeom prst="rect">
            <a:avLst/>
          </a:prstGeom>
          <a:noFill/>
        </p:spPr>
        <p:txBody>
          <a:bodyPr wrap="square" rtlCol="0">
            <a:spAutoFit/>
          </a:bodyPr>
          <a:lstStyle/>
          <a:p>
            <a:pPr algn="ctr"/>
            <a:r>
              <a:rPr lang="en-SG" sz="4400" dirty="0" err="1">
                <a:latin typeface="#9Slide03 Arima Madurai Black" panose="00000A00000000000000" pitchFamily="2" charset="0"/>
                <a:cs typeface="#9Slide03 Arima Madurai Black" panose="00000A00000000000000" pitchFamily="2" charset="0"/>
              </a:rPr>
              <a:t>Thử</a:t>
            </a:r>
            <a:r>
              <a:rPr lang="en-SG" sz="4400" dirty="0">
                <a:latin typeface="#9Slide03 Arima Madurai Black" panose="00000A00000000000000" pitchFamily="2" charset="0"/>
                <a:cs typeface="#9Slide03 Arima Madurai Black" panose="00000A00000000000000" pitchFamily="2" charset="0"/>
              </a:rPr>
              <a:t> </a:t>
            </a:r>
            <a:r>
              <a:rPr lang="en-SG" sz="4400" dirty="0" err="1">
                <a:latin typeface="#9Slide03 Arima Madurai Black" panose="00000A00000000000000" pitchFamily="2" charset="0"/>
                <a:cs typeface="#9Slide03 Arima Madurai Black" panose="00000A00000000000000" pitchFamily="2" charset="0"/>
              </a:rPr>
              <a:t>tìm</a:t>
            </a:r>
            <a:r>
              <a:rPr lang="en-SG" sz="4400" dirty="0">
                <a:latin typeface="#9Slide03 Arima Madurai Black" panose="00000A00000000000000" pitchFamily="2" charset="0"/>
                <a:cs typeface="#9Slide03 Arima Madurai Black" panose="00000A00000000000000" pitchFamily="2" charset="0"/>
              </a:rPr>
              <a:t> </a:t>
            </a:r>
            <a:r>
              <a:rPr lang="en-SG" sz="4400" dirty="0" err="1">
                <a:latin typeface="#9Slide03 Arima Madurai Black" panose="00000A00000000000000" pitchFamily="2" charset="0"/>
                <a:cs typeface="#9Slide03 Arima Madurai Black" panose="00000A00000000000000" pitchFamily="2" charset="0"/>
              </a:rPr>
              <a:t>xem</a:t>
            </a:r>
            <a:r>
              <a:rPr lang="en-SG" sz="4400" dirty="0">
                <a:latin typeface="#9Slide03 Arima Madurai Black" panose="00000A00000000000000" pitchFamily="2" charset="0"/>
                <a:cs typeface="#9Slide03 Arima Madurai Black" panose="00000A00000000000000" pitchFamily="2" charset="0"/>
              </a:rPr>
              <a:t> </a:t>
            </a:r>
            <a:r>
              <a:rPr lang="en-SG" sz="4400" dirty="0" err="1">
                <a:latin typeface="#9Slide03 Arima Madurai Black" panose="00000A00000000000000" pitchFamily="2" charset="0"/>
                <a:cs typeface="#9Slide03 Arima Madurai Black" panose="00000A00000000000000" pitchFamily="2" charset="0"/>
              </a:rPr>
              <a:t>những</a:t>
            </a:r>
            <a:r>
              <a:rPr lang="en-SG" sz="4400" dirty="0">
                <a:latin typeface="#9Slide03 Arima Madurai Black" panose="00000A00000000000000" pitchFamily="2" charset="0"/>
                <a:cs typeface="#9Slide03 Arima Madurai Black" panose="00000A00000000000000" pitchFamily="2" charset="0"/>
              </a:rPr>
              <a:t> </a:t>
            </a:r>
            <a:r>
              <a:rPr lang="en-SG" sz="4400" dirty="0" err="1">
                <a:latin typeface="#9Slide03 Arima Madurai Black" panose="00000A00000000000000" pitchFamily="2" charset="0"/>
                <a:cs typeface="#9Slide03 Arima Madurai Black" panose="00000A00000000000000" pitchFamily="2" charset="0"/>
              </a:rPr>
              <a:t>thuật</a:t>
            </a:r>
            <a:r>
              <a:rPr lang="en-SG" sz="4400" dirty="0">
                <a:latin typeface="#9Slide03 Arima Madurai Black" panose="00000A00000000000000" pitchFamily="2" charset="0"/>
                <a:cs typeface="#9Slide03 Arima Madurai Black" panose="00000A00000000000000" pitchFamily="2" charset="0"/>
              </a:rPr>
              <a:t> </a:t>
            </a:r>
            <a:r>
              <a:rPr lang="en-SG" sz="4400" dirty="0" err="1">
                <a:latin typeface="#9Slide03 Arima Madurai Black" panose="00000A00000000000000" pitchFamily="2" charset="0"/>
                <a:cs typeface="#9Slide03 Arima Madurai Black" panose="00000A00000000000000" pitchFamily="2" charset="0"/>
              </a:rPr>
              <a:t>ngữ</a:t>
            </a:r>
            <a:r>
              <a:rPr lang="en-SG" sz="4400" dirty="0">
                <a:latin typeface="#9Slide03 Arima Madurai Black" panose="00000A00000000000000" pitchFamily="2" charset="0"/>
                <a:cs typeface="#9Slide03 Arima Madurai Black" panose="00000A00000000000000" pitchFamily="2" charset="0"/>
              </a:rPr>
              <a:t> </a:t>
            </a:r>
            <a:r>
              <a:rPr lang="en-SG" sz="4400" dirty="0" err="1">
                <a:latin typeface="#9Slide03 Arima Madurai Black" panose="00000A00000000000000" pitchFamily="2" charset="0"/>
                <a:cs typeface="#9Slide03 Arima Madurai Black" panose="00000A00000000000000" pitchFamily="2" charset="0"/>
              </a:rPr>
              <a:t>vừa</a:t>
            </a:r>
            <a:r>
              <a:rPr lang="en-SG" sz="4400" dirty="0">
                <a:latin typeface="#9Slide03 Arima Madurai Black" panose="00000A00000000000000" pitchFamily="2" charset="0"/>
                <a:cs typeface="#9Slide03 Arima Madurai Black" panose="00000A00000000000000" pitchFamily="2" charset="0"/>
              </a:rPr>
              <a:t> </a:t>
            </a:r>
            <a:r>
              <a:rPr lang="en-SG" sz="4400" dirty="0" err="1">
                <a:latin typeface="#9Slide03 Arima Madurai Black" panose="00000A00000000000000" pitchFamily="2" charset="0"/>
                <a:cs typeface="#9Slide03 Arima Madurai Black" panose="00000A00000000000000" pitchFamily="2" charset="0"/>
              </a:rPr>
              <a:t>tìm</a:t>
            </a:r>
            <a:r>
              <a:rPr lang="en-SG" sz="4400" dirty="0">
                <a:latin typeface="#9Slide03 Arima Madurai Black" panose="00000A00000000000000" pitchFamily="2" charset="0"/>
                <a:cs typeface="#9Slide03 Arima Madurai Black" panose="00000A00000000000000" pitchFamily="2" charset="0"/>
              </a:rPr>
              <a:t> đ</a:t>
            </a:r>
            <a:r>
              <a:rPr lang="vi-VN" sz="4400" dirty="0">
                <a:latin typeface="#9Slide03 Arima Madurai Black" panose="00000A00000000000000" pitchFamily="2" charset="0"/>
                <a:cs typeface="#9Slide03 Arima Madurai Black" panose="00000A00000000000000" pitchFamily="2" charset="0"/>
              </a:rPr>
              <a:t>ư</a:t>
            </a:r>
            <a:r>
              <a:rPr lang="en-SG" sz="4400" dirty="0" err="1">
                <a:latin typeface="#9Slide03 Arima Madurai Black" panose="00000A00000000000000" pitchFamily="2" charset="0"/>
                <a:cs typeface="#9Slide03 Arima Madurai Black" panose="00000A00000000000000" pitchFamily="2" charset="0"/>
              </a:rPr>
              <a:t>ợc</a:t>
            </a:r>
            <a:r>
              <a:rPr lang="en-SG" sz="4400" dirty="0">
                <a:latin typeface="#9Slide03 Arima Madurai Black" panose="00000A00000000000000" pitchFamily="2" charset="0"/>
                <a:cs typeface="#9Slide03 Arima Madurai Black" panose="00000A00000000000000" pitchFamily="2" charset="0"/>
              </a:rPr>
              <a:t> </a:t>
            </a:r>
            <a:r>
              <a:rPr lang="en-SG" sz="4400" dirty="0" err="1">
                <a:latin typeface="#9Slide03 Arima Madurai Black" panose="00000A00000000000000" pitchFamily="2" charset="0"/>
                <a:cs typeface="#9Slide03 Arima Madurai Black" panose="00000A00000000000000" pitchFamily="2" charset="0"/>
              </a:rPr>
              <a:t>có</a:t>
            </a:r>
            <a:r>
              <a:rPr lang="en-SG" sz="4400" dirty="0">
                <a:latin typeface="#9Slide03 Arima Madurai Black" panose="00000A00000000000000" pitchFamily="2" charset="0"/>
                <a:cs typeface="#9Slide03 Arima Madurai Black" panose="00000A00000000000000" pitchFamily="2" charset="0"/>
              </a:rPr>
              <a:t> </a:t>
            </a:r>
            <a:r>
              <a:rPr lang="en-SG" sz="4400" dirty="0" err="1">
                <a:latin typeface="#9Slide03 Arima Madurai Black" panose="00000A00000000000000" pitchFamily="2" charset="0"/>
                <a:cs typeface="#9Slide03 Arima Madurai Black" panose="00000A00000000000000" pitchFamily="2" charset="0"/>
              </a:rPr>
              <a:t>thêm</a:t>
            </a:r>
            <a:r>
              <a:rPr lang="en-SG" sz="4400" dirty="0">
                <a:latin typeface="#9Slide03 Arima Madurai Black" panose="00000A00000000000000" pitchFamily="2" charset="0"/>
                <a:cs typeface="#9Slide03 Arima Madurai Black" panose="00000A00000000000000" pitchFamily="2" charset="0"/>
              </a:rPr>
              <a:t> </a:t>
            </a:r>
            <a:r>
              <a:rPr lang="en-SG" sz="4400" dirty="0" err="1">
                <a:latin typeface="#9Slide03 Arima Madurai Black" panose="00000A00000000000000" pitchFamily="2" charset="0"/>
                <a:cs typeface="#9Slide03 Arima Madurai Black" panose="00000A00000000000000" pitchFamily="2" charset="0"/>
              </a:rPr>
              <a:t>các</a:t>
            </a:r>
            <a:r>
              <a:rPr lang="en-SG" sz="4400" dirty="0">
                <a:latin typeface="#9Slide03 Arima Madurai Black" panose="00000A00000000000000" pitchFamily="2" charset="0"/>
                <a:cs typeface="#9Slide03 Arima Madurai Black" panose="00000A00000000000000" pitchFamily="2" charset="0"/>
              </a:rPr>
              <a:t> </a:t>
            </a:r>
            <a:r>
              <a:rPr lang="en-SG" sz="4400" dirty="0" err="1">
                <a:latin typeface="#9Slide03 Arima Madurai Black" panose="00000A00000000000000" pitchFamily="2" charset="0"/>
                <a:cs typeface="#9Slide03 Arima Madurai Black" panose="00000A00000000000000" pitchFamily="2" charset="0"/>
              </a:rPr>
              <a:t>nghĩa</a:t>
            </a:r>
            <a:r>
              <a:rPr lang="en-SG" sz="4400" dirty="0">
                <a:latin typeface="#9Slide03 Arima Madurai Black" panose="00000A00000000000000" pitchFamily="2" charset="0"/>
                <a:cs typeface="#9Slide03 Arima Madurai Black" panose="00000A00000000000000" pitchFamily="2" charset="0"/>
              </a:rPr>
              <a:t> </a:t>
            </a:r>
            <a:r>
              <a:rPr lang="en-SG" sz="4400" dirty="0" err="1">
                <a:latin typeface="#9Slide03 Arima Madurai Black" panose="00000A00000000000000" pitchFamily="2" charset="0"/>
                <a:cs typeface="#9Slide03 Arima Madurai Black" panose="00000A00000000000000" pitchFamily="2" charset="0"/>
              </a:rPr>
              <a:t>khác</a:t>
            </a:r>
            <a:r>
              <a:rPr lang="en-SG" sz="4400" dirty="0">
                <a:latin typeface="#9Slide03 Arima Madurai Black" panose="00000A00000000000000" pitchFamily="2" charset="0"/>
                <a:cs typeface="#9Slide03 Arima Madurai Black" panose="00000A00000000000000" pitchFamily="2" charset="0"/>
              </a:rPr>
              <a:t> </a:t>
            </a:r>
            <a:r>
              <a:rPr lang="en-SG" sz="4400" dirty="0" err="1">
                <a:latin typeface="#9Slide03 Arima Madurai Black" panose="00000A00000000000000" pitchFamily="2" charset="0"/>
                <a:cs typeface="#9Slide03 Arima Madurai Black" panose="00000A00000000000000" pitchFamily="2" charset="0"/>
              </a:rPr>
              <a:t>không</a:t>
            </a:r>
            <a:r>
              <a:rPr lang="en-SG" sz="4400" dirty="0">
                <a:latin typeface="#9Slide03 Arima Madurai Black" panose="00000A00000000000000" pitchFamily="2" charset="0"/>
                <a:cs typeface="#9Slide03 Arima Madurai Black" panose="00000A00000000000000" pitchFamily="2" charset="0"/>
              </a:rPr>
              <a:t>?</a:t>
            </a:r>
          </a:p>
        </p:txBody>
      </p:sp>
      <p:sp>
        <p:nvSpPr>
          <p:cNvPr id="7" name="文本框 22">
            <a:extLst>
              <a:ext uri="{FF2B5EF4-FFF2-40B4-BE49-F238E27FC236}">
                <a16:creationId xmlns:a16="http://schemas.microsoft.com/office/drawing/2014/main" id="{D1C19D8C-B2F7-47E8-A2DF-88F577F47D9F}"/>
              </a:ext>
            </a:extLst>
          </p:cNvPr>
          <p:cNvSpPr txBox="1">
            <a:spLocks noChangeArrowheads="1"/>
          </p:cNvSpPr>
          <p:nvPr/>
        </p:nvSpPr>
        <p:spPr bwMode="auto">
          <a:xfrm>
            <a:off x="4129455" y="3452070"/>
            <a:ext cx="65881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4000" b="1">
                <a:solidFill>
                  <a:srgbClr val="FF0000"/>
                </a:solidFill>
                <a:latin typeface="Times New Roman" panose="02020603050405020304" pitchFamily="18" charset="0"/>
                <a:cs typeface="Times New Roman" panose="02020603050405020304" pitchFamily="18" charset="0"/>
              </a:rPr>
              <a:t>Trong </a:t>
            </a:r>
            <a:r>
              <a:rPr lang="en-US" altLang="en-US" sz="4000" b="1">
                <a:solidFill>
                  <a:srgbClr val="FF0000"/>
                </a:solidFill>
                <a:latin typeface="Times New Roman" panose="02020603050405020304" pitchFamily="18" charset="0"/>
                <a:cs typeface="Times New Roman" panose="02020603050405020304" pitchFamily="18" charset="0"/>
              </a:rPr>
              <a:t>1</a:t>
            </a:r>
            <a:r>
              <a:rPr lang="vi-VN" altLang="en-US" sz="4000" b="1">
                <a:solidFill>
                  <a:srgbClr val="FF0000"/>
                </a:solidFill>
                <a:latin typeface="Times New Roman" panose="02020603050405020304" pitchFamily="18" charset="0"/>
                <a:cs typeface="Times New Roman" panose="02020603050405020304" pitchFamily="18" charset="0"/>
              </a:rPr>
              <a:t> lĩnh vực khoa học,</a:t>
            </a:r>
            <a:r>
              <a:rPr lang="en-US" altLang="en-US" sz="4000" b="1">
                <a:solidFill>
                  <a:srgbClr val="FF0000"/>
                </a:solidFill>
                <a:latin typeface="Times New Roman" panose="02020603050405020304" pitchFamily="18" charset="0"/>
                <a:cs typeface="Times New Roman" panose="02020603050405020304" pitchFamily="18" charset="0"/>
              </a:rPr>
              <a:t> </a:t>
            </a:r>
            <a:r>
              <a:rPr lang="vi-VN" altLang="en-US" sz="4000" b="1">
                <a:solidFill>
                  <a:srgbClr val="FF0000"/>
                </a:solidFill>
                <a:latin typeface="Times New Roman" panose="02020603050405020304" pitchFamily="18" charset="0"/>
                <a:cs typeface="Times New Roman" panose="02020603050405020304" pitchFamily="18" charset="0"/>
              </a:rPr>
              <a:t>công nghệ</a:t>
            </a:r>
            <a:r>
              <a:rPr lang="en-US" altLang="en-US" sz="4000" b="1">
                <a:solidFill>
                  <a:srgbClr val="FF0000"/>
                </a:solidFill>
                <a:latin typeface="Times New Roman" panose="02020603050405020304" pitchFamily="18" charset="0"/>
                <a:cs typeface="Times New Roman" panose="02020603050405020304" pitchFamily="18" charset="0"/>
              </a:rPr>
              <a:t> nhất định</a:t>
            </a:r>
            <a:r>
              <a:rPr lang="vi-VN" altLang="en-US" sz="4000" b="1">
                <a:solidFill>
                  <a:srgbClr val="FF0000"/>
                </a:solidFill>
                <a:latin typeface="Times New Roman" panose="02020603050405020304" pitchFamily="18" charset="0"/>
                <a:cs typeface="Times New Roman" panose="02020603050405020304" pitchFamily="18" charset="0"/>
              </a:rPr>
              <a:t>,</a:t>
            </a:r>
            <a:r>
              <a:rPr lang="en-US" altLang="en-US" sz="4000" b="1">
                <a:solidFill>
                  <a:srgbClr val="FF0000"/>
                </a:solidFill>
                <a:latin typeface="Times New Roman" panose="02020603050405020304" pitchFamily="18" charset="0"/>
                <a:cs typeface="Times New Roman" panose="02020603050405020304" pitchFamily="18" charset="0"/>
              </a:rPr>
              <a:t> 1</a:t>
            </a:r>
            <a:r>
              <a:rPr lang="vi-VN" altLang="en-US" sz="4000" b="1">
                <a:solidFill>
                  <a:srgbClr val="FF0000"/>
                </a:solidFill>
                <a:latin typeface="Times New Roman" panose="02020603050405020304" pitchFamily="18" charset="0"/>
                <a:cs typeface="Times New Roman" panose="02020603050405020304" pitchFamily="18" charset="0"/>
              </a:rPr>
              <a:t> thuật ngữ</a:t>
            </a:r>
            <a:r>
              <a:rPr lang="en-US" altLang="en-US" sz="4000" b="1">
                <a:solidFill>
                  <a:srgbClr val="FF0000"/>
                </a:solidFill>
                <a:latin typeface="Times New Roman" panose="02020603050405020304" pitchFamily="18" charset="0"/>
                <a:cs typeface="Times New Roman" panose="02020603050405020304" pitchFamily="18" charset="0"/>
              </a:rPr>
              <a:t> chỉ biểu thị 1 </a:t>
            </a:r>
            <a:r>
              <a:rPr lang="vi-VN" altLang="en-US" sz="4000" b="1">
                <a:solidFill>
                  <a:srgbClr val="FF0000"/>
                </a:solidFill>
                <a:latin typeface="Times New Roman" panose="02020603050405020304" pitchFamily="18" charset="0"/>
                <a:cs typeface="Times New Roman" panose="02020603050405020304" pitchFamily="18" charset="0"/>
              </a:rPr>
              <a:t>khái niệm </a:t>
            </a:r>
          </a:p>
        </p:txBody>
      </p:sp>
    </p:spTree>
  </p:cSld>
  <p:clrMapOvr>
    <a:masterClrMapping/>
  </p:clrMapOvr>
  <p:transition spd="slow" advTm="2326">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1CAAFE-7471-419E-B241-B01BF2A54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9027" y="761988"/>
            <a:ext cx="6096012" cy="6096012"/>
          </a:xfrm>
          <a:prstGeom prst="rect">
            <a:avLst/>
          </a:prstGeom>
        </p:spPr>
      </p:pic>
      <p:sp>
        <p:nvSpPr>
          <p:cNvPr id="4" name="TextBox 3">
            <a:extLst>
              <a:ext uri="{FF2B5EF4-FFF2-40B4-BE49-F238E27FC236}">
                <a16:creationId xmlns:a16="http://schemas.microsoft.com/office/drawing/2014/main" id="{F12AC909-F33C-4F18-B3C6-3794D86B6111}"/>
              </a:ext>
            </a:extLst>
          </p:cNvPr>
          <p:cNvSpPr txBox="1"/>
          <p:nvPr/>
        </p:nvSpPr>
        <p:spPr>
          <a:xfrm flipH="1">
            <a:off x="917588" y="1350335"/>
            <a:ext cx="4770829" cy="4708981"/>
          </a:xfrm>
          <a:prstGeom prst="rect">
            <a:avLst/>
          </a:prstGeom>
          <a:noFill/>
        </p:spPr>
        <p:txBody>
          <a:bodyPr wrap="square" rtlCol="0">
            <a:spAutoFit/>
          </a:bodyPr>
          <a:lstStyle/>
          <a:p>
            <a:pPr algn="ctr"/>
            <a:r>
              <a:rPr lang="en-SG" sz="6000" dirty="0" err="1">
                <a:latin typeface="#9Slide03 Arima Madurai Black" panose="00000A00000000000000" pitchFamily="2" charset="0"/>
                <a:cs typeface="#9Slide03 Arima Madurai Black" panose="00000A00000000000000" pitchFamily="2" charset="0"/>
              </a:rPr>
              <a:t>Thảo</a:t>
            </a:r>
            <a:r>
              <a:rPr lang="en-SG" sz="6000" dirty="0">
                <a:latin typeface="#9Slide03 Arima Madurai Black" panose="00000A00000000000000" pitchFamily="2" charset="0"/>
                <a:cs typeface="#9Slide03 Arima Madurai Black" panose="00000A00000000000000" pitchFamily="2" charset="0"/>
              </a:rPr>
              <a:t> </a:t>
            </a:r>
            <a:r>
              <a:rPr lang="en-SG" sz="6000" dirty="0" err="1">
                <a:latin typeface="#9Slide03 Arima Madurai Black" panose="00000A00000000000000" pitchFamily="2" charset="0"/>
                <a:cs typeface="#9Slide03 Arima Madurai Black" panose="00000A00000000000000" pitchFamily="2" charset="0"/>
              </a:rPr>
              <a:t>luận</a:t>
            </a:r>
            <a:r>
              <a:rPr lang="en-SG" sz="6000" dirty="0">
                <a:latin typeface="#9Slide03 Arima Madurai Black" panose="00000A00000000000000" pitchFamily="2" charset="0"/>
                <a:cs typeface="#9Slide03 Arima Madurai Black" panose="00000A00000000000000" pitchFamily="2" charset="0"/>
              </a:rPr>
              <a:t> </a:t>
            </a:r>
            <a:r>
              <a:rPr lang="en-SG" sz="6000" dirty="0" err="1">
                <a:latin typeface="#9Slide03 Arima Madurai Black" panose="00000A00000000000000" pitchFamily="2" charset="0"/>
                <a:cs typeface="#9Slide03 Arima Madurai Black" panose="00000A00000000000000" pitchFamily="2" charset="0"/>
              </a:rPr>
              <a:t>nhóm</a:t>
            </a:r>
            <a:r>
              <a:rPr lang="en-SG" sz="6000" dirty="0">
                <a:latin typeface="#9Slide03 Arima Madurai Black" panose="00000A00000000000000" pitchFamily="2" charset="0"/>
                <a:cs typeface="#9Slide03 Arima Madurai Black" panose="00000A00000000000000" pitchFamily="2" charset="0"/>
              </a:rPr>
              <a:t> – 2 </a:t>
            </a:r>
            <a:r>
              <a:rPr lang="en-SG" sz="6000" dirty="0" err="1">
                <a:latin typeface="#9Slide03 Arima Madurai Black" panose="00000A00000000000000" pitchFamily="2" charset="0"/>
                <a:cs typeface="#9Slide03 Arima Madurai Black" panose="00000A00000000000000" pitchFamily="2" charset="0"/>
              </a:rPr>
              <a:t>bàn</a:t>
            </a:r>
            <a:r>
              <a:rPr lang="en-SG" sz="6000" dirty="0">
                <a:latin typeface="#9Slide03 Arima Madurai Black" panose="00000A00000000000000" pitchFamily="2" charset="0"/>
                <a:cs typeface="#9Slide03 Arima Madurai Black" panose="00000A00000000000000" pitchFamily="2" charset="0"/>
              </a:rPr>
              <a:t> </a:t>
            </a:r>
            <a:r>
              <a:rPr lang="en-SG" sz="6000" dirty="0" err="1">
                <a:latin typeface="#9Slide03 Arima Madurai Black" panose="00000A00000000000000" pitchFamily="2" charset="0"/>
                <a:cs typeface="#9Slide03 Arima Madurai Black" panose="00000A00000000000000" pitchFamily="2" charset="0"/>
              </a:rPr>
              <a:t>là</a:t>
            </a:r>
            <a:r>
              <a:rPr lang="en-SG" sz="6000" dirty="0">
                <a:latin typeface="#9Slide03 Arima Madurai Black" panose="00000A00000000000000" pitchFamily="2" charset="0"/>
                <a:cs typeface="#9Slide03 Arima Madurai Black" panose="00000A00000000000000" pitchFamily="2" charset="0"/>
              </a:rPr>
              <a:t> 1 </a:t>
            </a:r>
            <a:r>
              <a:rPr lang="en-SG" sz="6000" dirty="0" err="1">
                <a:latin typeface="#9Slide03 Arima Madurai Black" panose="00000A00000000000000" pitchFamily="2" charset="0"/>
                <a:cs typeface="#9Slide03 Arima Madurai Black" panose="00000A00000000000000" pitchFamily="2" charset="0"/>
              </a:rPr>
              <a:t>nhóm</a:t>
            </a:r>
            <a:r>
              <a:rPr lang="en-SG" sz="6000" dirty="0">
                <a:latin typeface="#9Slide03 Arima Madurai Black" panose="00000A00000000000000" pitchFamily="2" charset="0"/>
                <a:cs typeface="#9Slide03 Arima Madurai Black" panose="00000A00000000000000" pitchFamily="2" charset="0"/>
              </a:rPr>
              <a:t> - </a:t>
            </a:r>
            <a:r>
              <a:rPr lang="en-SG" sz="6000" dirty="0" err="1">
                <a:latin typeface="#9Slide03 Arima Madurai Black" panose="00000A00000000000000" pitchFamily="2" charset="0"/>
                <a:cs typeface="#9Slide03 Arima Madurai Black" panose="00000A00000000000000" pitchFamily="2" charset="0"/>
              </a:rPr>
              <a:t>Bài</a:t>
            </a:r>
            <a:r>
              <a:rPr lang="en-SG" sz="6000" dirty="0">
                <a:latin typeface="#9Slide03 Arima Madurai Black" panose="00000A00000000000000" pitchFamily="2" charset="0"/>
                <a:cs typeface="#9Slide03 Arima Madurai Black" panose="00000A00000000000000" pitchFamily="2" charset="0"/>
              </a:rPr>
              <a:t> 5 – </a:t>
            </a:r>
            <a:r>
              <a:rPr lang="en-SG" sz="6000" dirty="0" err="1">
                <a:latin typeface="#9Slide03 Arima Madurai Black" panose="00000A00000000000000" pitchFamily="2" charset="0"/>
                <a:cs typeface="#9Slide03 Arima Madurai Black" panose="00000A00000000000000" pitchFamily="2" charset="0"/>
              </a:rPr>
              <a:t>sgk</a:t>
            </a:r>
            <a:r>
              <a:rPr lang="en-SG" sz="6000" dirty="0">
                <a:latin typeface="#9Slide03 Arima Madurai Black" panose="00000A00000000000000" pitchFamily="2" charset="0"/>
                <a:cs typeface="#9Slide03 Arima Madurai Black" panose="00000A00000000000000" pitchFamily="2" charset="0"/>
              </a:rPr>
              <a:t> tr90</a:t>
            </a:r>
          </a:p>
        </p:txBody>
      </p:sp>
    </p:spTree>
    <p:extLst>
      <p:ext uri="{BB962C8B-B14F-4D97-AF65-F5344CB8AC3E}">
        <p14:creationId xmlns:p14="http://schemas.microsoft.com/office/powerpoint/2010/main" val="82765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D5C47ED-AFF1-4931-83B8-4B9E827C31E4}"/>
              </a:ext>
            </a:extLst>
          </p:cNvPr>
          <p:cNvGraphicFramePr>
            <a:graphicFrameLocks noGrp="1"/>
          </p:cNvGraphicFramePr>
          <p:nvPr>
            <p:extLst>
              <p:ext uri="{D42A27DB-BD31-4B8C-83A1-F6EECF244321}">
                <p14:modId xmlns:p14="http://schemas.microsoft.com/office/powerpoint/2010/main" val="3008524674"/>
              </p:ext>
            </p:extLst>
          </p:nvPr>
        </p:nvGraphicFramePr>
        <p:xfrm>
          <a:off x="376679" y="350875"/>
          <a:ext cx="11510520" cy="3937099"/>
        </p:xfrm>
        <a:graphic>
          <a:graphicData uri="http://schemas.openxmlformats.org/drawingml/2006/table">
            <a:tbl>
              <a:tblPr firstRow="1" bandRow="1">
                <a:tableStyleId>{BC89EF96-8CEA-46FF-86C4-4CE0E7609802}</a:tableStyleId>
              </a:tblPr>
              <a:tblGrid>
                <a:gridCol w="5755260">
                  <a:extLst>
                    <a:ext uri="{9D8B030D-6E8A-4147-A177-3AD203B41FA5}">
                      <a16:colId xmlns:a16="http://schemas.microsoft.com/office/drawing/2014/main" val="20000"/>
                    </a:ext>
                  </a:extLst>
                </a:gridCol>
                <a:gridCol w="5755260">
                  <a:extLst>
                    <a:ext uri="{9D8B030D-6E8A-4147-A177-3AD203B41FA5}">
                      <a16:colId xmlns:a16="http://schemas.microsoft.com/office/drawing/2014/main" val="20001"/>
                    </a:ext>
                  </a:extLst>
                </a:gridCol>
              </a:tblGrid>
              <a:tr h="274319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en-US" sz="3200" b="1" kern="1200" dirty="0" err="1">
                          <a:solidFill>
                            <a:srgbClr val="3366FF"/>
                          </a:solidFill>
                          <a:latin typeface="Times New Roman" pitchFamily="18" charset="0"/>
                          <a:ea typeface="+mn-ea"/>
                          <a:cs typeface="+mn-cs"/>
                        </a:rPr>
                        <a:t>Thị</a:t>
                      </a:r>
                      <a:r>
                        <a:rPr kumimoji="0" lang="en-US" sz="3200" b="1" kern="1200" dirty="0">
                          <a:solidFill>
                            <a:srgbClr val="3366FF"/>
                          </a:solidFill>
                          <a:latin typeface="Times New Roman" pitchFamily="18" charset="0"/>
                          <a:ea typeface="+mn-ea"/>
                          <a:cs typeface="+mn-cs"/>
                        </a:rPr>
                        <a:t> </a:t>
                      </a:r>
                      <a:r>
                        <a:rPr kumimoji="0" lang="en-US" sz="3200" b="1" kern="1200" dirty="0" err="1">
                          <a:solidFill>
                            <a:srgbClr val="3366FF"/>
                          </a:solidFill>
                          <a:latin typeface="Times New Roman" pitchFamily="18" charset="0"/>
                          <a:ea typeface="+mn-ea"/>
                          <a:cs typeface="+mn-cs"/>
                        </a:rPr>
                        <a:t>trường</a:t>
                      </a:r>
                      <a:r>
                        <a:rPr kumimoji="0" lang="en-US" sz="3200" b="1" kern="1200" dirty="0">
                          <a:solidFill>
                            <a:srgbClr val="3366FF"/>
                          </a:solidFill>
                          <a:latin typeface="Times New Roman" pitchFamily="18" charset="0"/>
                          <a:ea typeface="+mn-ea"/>
                          <a:cs typeface="+mn-cs"/>
                        </a:rPr>
                        <a:t>: </a:t>
                      </a:r>
                      <a:r>
                        <a:rPr lang="en-US" sz="3200" b="1" dirty="0" err="1">
                          <a:latin typeface="Times New Roman" pitchFamily="18" charset="0"/>
                        </a:rPr>
                        <a:t>nơi</a:t>
                      </a:r>
                      <a:r>
                        <a:rPr lang="en-US" sz="3200" b="1" dirty="0">
                          <a:latin typeface="Times New Roman" pitchFamily="18" charset="0"/>
                        </a:rPr>
                        <a:t> </a:t>
                      </a:r>
                      <a:r>
                        <a:rPr lang="en-US" sz="3200" b="1" dirty="0" err="1">
                          <a:latin typeface="Times New Roman" pitchFamily="18" charset="0"/>
                        </a:rPr>
                        <a:t>thường</a:t>
                      </a:r>
                      <a:r>
                        <a:rPr lang="en-US" sz="3200" b="1" dirty="0">
                          <a:latin typeface="Times New Roman" pitchFamily="18" charset="0"/>
                        </a:rPr>
                        <a:t> </a:t>
                      </a:r>
                      <a:r>
                        <a:rPr lang="en-US" sz="3200" b="1" dirty="0" err="1">
                          <a:latin typeface="Times New Roman" pitchFamily="18" charset="0"/>
                        </a:rPr>
                        <a:t>xuyên</a:t>
                      </a:r>
                      <a:r>
                        <a:rPr lang="en-US" sz="3200" b="1" dirty="0">
                          <a:latin typeface="Times New Roman" pitchFamily="18" charset="0"/>
                        </a:rPr>
                        <a:t> </a:t>
                      </a:r>
                      <a:r>
                        <a:rPr lang="en-US" sz="3200" b="1" dirty="0" err="1">
                          <a:latin typeface="Times New Roman" pitchFamily="18" charset="0"/>
                        </a:rPr>
                        <a:t>tiêu</a:t>
                      </a:r>
                      <a:r>
                        <a:rPr lang="en-US" sz="3200" b="1" dirty="0">
                          <a:latin typeface="Times New Roman" pitchFamily="18" charset="0"/>
                        </a:rPr>
                        <a:t> </a:t>
                      </a:r>
                      <a:r>
                        <a:rPr lang="en-US" sz="3200" b="1" dirty="0" err="1">
                          <a:latin typeface="Times New Roman" pitchFamily="18" charset="0"/>
                        </a:rPr>
                        <a:t>thụ</a:t>
                      </a:r>
                      <a:r>
                        <a:rPr lang="en-US" sz="3200" b="1" dirty="0">
                          <a:latin typeface="Times New Roman" pitchFamily="18" charset="0"/>
                        </a:rPr>
                        <a:t> </a:t>
                      </a:r>
                      <a:r>
                        <a:rPr lang="en-US" sz="3200" b="1" dirty="0" err="1">
                          <a:latin typeface="Times New Roman" pitchFamily="18" charset="0"/>
                        </a:rPr>
                        <a:t>hàng</a:t>
                      </a:r>
                      <a:r>
                        <a:rPr lang="en-US" sz="3200" b="1" dirty="0">
                          <a:latin typeface="Times New Roman" pitchFamily="18" charset="0"/>
                        </a:rPr>
                        <a:t> </a:t>
                      </a:r>
                      <a:r>
                        <a:rPr lang="en-US" sz="3200" b="1" dirty="0" err="1">
                          <a:latin typeface="Times New Roman" pitchFamily="18" charset="0"/>
                        </a:rPr>
                        <a:t>hóa</a:t>
                      </a:r>
                      <a:r>
                        <a:rPr lang="en-US" sz="3200" b="1" dirty="0">
                          <a:latin typeface="Times New Roman" pitchFamily="18" charset="0"/>
                        </a:rPr>
                        <a:t>. </a:t>
                      </a:r>
                    </a:p>
                    <a:p>
                      <a:pPr marL="0" marR="0" indent="0" algn="just" defTabSz="914400" rtl="0" eaLnBrk="1" fontAlgn="auto" latinLnBrk="0" hangingPunct="1">
                        <a:lnSpc>
                          <a:spcPct val="100000"/>
                        </a:lnSpc>
                        <a:spcBef>
                          <a:spcPts val="0"/>
                        </a:spcBef>
                        <a:spcAft>
                          <a:spcPts val="0"/>
                        </a:spcAft>
                        <a:buClrTx/>
                        <a:buSzTx/>
                        <a:buFontTx/>
                        <a:buNone/>
                        <a:tabLst/>
                        <a:defRPr/>
                      </a:pPr>
                      <a:endParaRPr lang="en-US" sz="3200" b="1" dirty="0">
                        <a:latin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latin typeface="Times New Roman" pitchFamily="18" charset="0"/>
                        </a:rPr>
                        <a:t>(</a:t>
                      </a:r>
                      <a:r>
                        <a:rPr lang="en-US" sz="3200" b="1" dirty="0" err="1">
                          <a:solidFill>
                            <a:srgbClr val="FF0000"/>
                          </a:solidFill>
                          <a:latin typeface="Times New Roman" pitchFamily="18" charset="0"/>
                        </a:rPr>
                        <a:t>Thị</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chợ</a:t>
                      </a:r>
                      <a:r>
                        <a:rPr lang="en-US" sz="3200" b="1" dirty="0">
                          <a:solidFill>
                            <a:srgbClr val="FF0000"/>
                          </a:solidFill>
                          <a:latin typeface="Times New Roman" pitchFamily="18" charset="0"/>
                        </a:rPr>
                        <a:t> </a:t>
                      </a:r>
                      <a:r>
                        <a:rPr lang="en-US" sz="3200" b="1" dirty="0">
                          <a:latin typeface="Times New Roman" pitchFamily="18" charset="0"/>
                        </a:rPr>
                        <a:t>- </a:t>
                      </a:r>
                      <a:r>
                        <a:rPr lang="en-US" sz="3200" b="1" dirty="0" err="1">
                          <a:latin typeface="Times New Roman" pitchFamily="18" charset="0"/>
                        </a:rPr>
                        <a:t>yếu</a:t>
                      </a:r>
                      <a:r>
                        <a:rPr lang="en-US" sz="3200" b="1" dirty="0">
                          <a:latin typeface="Times New Roman" pitchFamily="18" charset="0"/>
                        </a:rPr>
                        <a:t> </a:t>
                      </a:r>
                      <a:r>
                        <a:rPr lang="en-US" sz="3200" b="1" dirty="0" err="1">
                          <a:latin typeface="Times New Roman" pitchFamily="18" charset="0"/>
                        </a:rPr>
                        <a:t>tố</a:t>
                      </a:r>
                      <a:r>
                        <a:rPr lang="en-US" sz="3200" b="1" dirty="0">
                          <a:latin typeface="Times New Roman" pitchFamily="18" charset="0"/>
                        </a:rPr>
                        <a:t> </a:t>
                      </a:r>
                      <a:r>
                        <a:rPr lang="en-US" sz="3200" b="1" dirty="0" err="1">
                          <a:latin typeface="Times New Roman" pitchFamily="18" charset="0"/>
                        </a:rPr>
                        <a:t>Hán</a:t>
                      </a:r>
                      <a:r>
                        <a:rPr lang="en-US" sz="3200" b="1" dirty="0">
                          <a:latin typeface="Times New Roman" pitchFamily="18" charset="0"/>
                        </a:rPr>
                        <a:t> </a:t>
                      </a:r>
                      <a:r>
                        <a:rPr lang="en-US" sz="3200" b="1" dirty="0" err="1">
                          <a:latin typeface="Times New Roman" pitchFamily="18" charset="0"/>
                        </a:rPr>
                        <a:t>Việt</a:t>
                      </a:r>
                      <a:r>
                        <a:rPr lang="en-US" sz="3200" b="1" dirty="0">
                          <a:latin typeface="Times New Roman" pitchFamily="18" charset="0"/>
                        </a:rPr>
                        <a:t>)</a:t>
                      </a:r>
                    </a:p>
                  </a:txBody>
                  <a:tcPr marT="45733" marB="45733"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a:solidFill>
                            <a:srgbClr val="3366FF"/>
                          </a:solidFill>
                          <a:latin typeface="Times New Roman" pitchFamily="18" charset="0"/>
                        </a:rPr>
                        <a:t>Thị trường: </a:t>
                      </a:r>
                      <a:r>
                        <a:rPr lang="en-US" sz="3200" b="1">
                          <a:solidFill>
                            <a:schemeClr val="tx1"/>
                          </a:solidFill>
                          <a:latin typeface="Times New Roman" pitchFamily="18" charset="0"/>
                        </a:rPr>
                        <a:t>Chỉ phần không gian mà mắt có thể quan sát được. </a:t>
                      </a:r>
                    </a:p>
                    <a:p>
                      <a:pPr marL="0" marR="0" indent="0" algn="just" defTabSz="914400" rtl="0" eaLnBrk="1" fontAlgn="auto" latinLnBrk="0" hangingPunct="1">
                        <a:lnSpc>
                          <a:spcPct val="100000"/>
                        </a:lnSpc>
                        <a:spcBef>
                          <a:spcPts val="0"/>
                        </a:spcBef>
                        <a:spcAft>
                          <a:spcPts val="0"/>
                        </a:spcAft>
                        <a:buClrTx/>
                        <a:buSzTx/>
                        <a:buFontTx/>
                        <a:buNone/>
                        <a:tabLst/>
                        <a:defRPr/>
                      </a:pPr>
                      <a:r>
                        <a:rPr lang="en-US" sz="3200" b="1">
                          <a:latin typeface="Times New Roman" pitchFamily="18" charset="0"/>
                        </a:rPr>
                        <a:t>(</a:t>
                      </a:r>
                      <a:r>
                        <a:rPr lang="en-US" sz="3200" b="1">
                          <a:solidFill>
                            <a:srgbClr val="FF0000"/>
                          </a:solidFill>
                          <a:latin typeface="Times New Roman" pitchFamily="18" charset="0"/>
                        </a:rPr>
                        <a:t>Thị: thấy </a:t>
                      </a:r>
                      <a:r>
                        <a:rPr lang="en-US" sz="3200" b="1">
                          <a:latin typeface="Times New Roman" pitchFamily="18" charset="0"/>
                        </a:rPr>
                        <a:t>- yếu tố Hán Việt)</a:t>
                      </a:r>
                    </a:p>
                    <a:p>
                      <a:endParaRPr lang="en-US" sz="2400"/>
                    </a:p>
                  </a:txBody>
                  <a:tcPr marT="45733" marB="45733" anchor="ctr"/>
                </a:tc>
                <a:extLst>
                  <a:ext uri="{0D108BD9-81ED-4DB2-BD59-A6C34878D82A}">
                    <a16:rowId xmlns:a16="http://schemas.microsoft.com/office/drawing/2014/main" val="10000"/>
                  </a:ext>
                </a:extLst>
              </a:tr>
              <a:tr h="1193900">
                <a:tc>
                  <a:txBody>
                    <a:bodyPr/>
                    <a:lstStyle/>
                    <a:p>
                      <a:pPr algn="ctr"/>
                      <a:r>
                        <a:rPr lang="en-US" sz="3200" b="1">
                          <a:latin typeface="Times New Roman" pitchFamily="18" charset="0"/>
                        </a:rPr>
                        <a:t>Thuật ngữ trong Kinh tế học</a:t>
                      </a:r>
                      <a:endParaRPr lang="en-US" sz="3200"/>
                    </a:p>
                  </a:txBody>
                  <a:tcPr marT="45733" marB="45733" anchor="ctr"/>
                </a:tc>
                <a:tc>
                  <a:txBody>
                    <a:bodyPr/>
                    <a:lstStyle/>
                    <a:p>
                      <a:pPr algn="ctr"/>
                      <a:r>
                        <a:rPr lang="en-US" sz="3200" b="1" dirty="0" err="1">
                          <a:solidFill>
                            <a:srgbClr val="3366FF"/>
                          </a:solidFill>
                          <a:latin typeface="Times New Roman" pitchFamily="18" charset="0"/>
                        </a:rPr>
                        <a:t>Thuật</a:t>
                      </a:r>
                      <a:r>
                        <a:rPr lang="en-US" sz="3200" b="1" dirty="0">
                          <a:solidFill>
                            <a:srgbClr val="3366FF"/>
                          </a:solidFill>
                          <a:latin typeface="Times New Roman" pitchFamily="18" charset="0"/>
                        </a:rPr>
                        <a:t> </a:t>
                      </a:r>
                      <a:r>
                        <a:rPr lang="en-US" sz="3200" b="1" dirty="0" err="1">
                          <a:solidFill>
                            <a:srgbClr val="3366FF"/>
                          </a:solidFill>
                          <a:latin typeface="Times New Roman" pitchFamily="18" charset="0"/>
                        </a:rPr>
                        <a:t>ngữ</a:t>
                      </a:r>
                      <a:r>
                        <a:rPr lang="en-US" sz="3200" b="1" dirty="0">
                          <a:solidFill>
                            <a:srgbClr val="3366FF"/>
                          </a:solidFill>
                          <a:latin typeface="Times New Roman" pitchFamily="18" charset="0"/>
                        </a:rPr>
                        <a:t> </a:t>
                      </a:r>
                      <a:r>
                        <a:rPr lang="en-US" sz="3200" b="1" dirty="0" err="1">
                          <a:solidFill>
                            <a:srgbClr val="3366FF"/>
                          </a:solidFill>
                          <a:latin typeface="Times New Roman" pitchFamily="18" charset="0"/>
                        </a:rPr>
                        <a:t>trong</a:t>
                      </a:r>
                      <a:r>
                        <a:rPr lang="en-US" sz="3200" b="1" dirty="0">
                          <a:solidFill>
                            <a:srgbClr val="3366FF"/>
                          </a:solidFill>
                          <a:latin typeface="Times New Roman" pitchFamily="18" charset="0"/>
                        </a:rPr>
                        <a:t> </a:t>
                      </a:r>
                      <a:r>
                        <a:rPr lang="en-US" sz="3200" b="1" dirty="0" err="1">
                          <a:solidFill>
                            <a:srgbClr val="3366FF"/>
                          </a:solidFill>
                          <a:latin typeface="Times New Roman" pitchFamily="18" charset="0"/>
                        </a:rPr>
                        <a:t>Vật</a:t>
                      </a:r>
                      <a:r>
                        <a:rPr lang="en-US" sz="3200" b="1" dirty="0">
                          <a:solidFill>
                            <a:srgbClr val="3366FF"/>
                          </a:solidFill>
                          <a:latin typeface="Times New Roman" pitchFamily="18" charset="0"/>
                        </a:rPr>
                        <a:t> </a:t>
                      </a:r>
                      <a:r>
                        <a:rPr lang="en-US" sz="3200" b="1" dirty="0" err="1">
                          <a:solidFill>
                            <a:srgbClr val="3366FF"/>
                          </a:solidFill>
                          <a:latin typeface="Times New Roman" pitchFamily="18" charset="0"/>
                        </a:rPr>
                        <a:t>lí</a:t>
                      </a:r>
                      <a:endParaRPr lang="en-US" sz="3200" dirty="0"/>
                    </a:p>
                  </a:txBody>
                  <a:tcPr marT="45733" marB="45733" anchor="ctr">
                    <a:solidFill>
                      <a:srgbClr val="FFFF00">
                        <a:alpha val="20000"/>
                      </a:srgbClr>
                    </a:solidFill>
                  </a:tcPr>
                </a:tc>
                <a:extLst>
                  <a:ext uri="{0D108BD9-81ED-4DB2-BD59-A6C34878D82A}">
                    <a16:rowId xmlns:a16="http://schemas.microsoft.com/office/drawing/2014/main" val="10001"/>
                  </a:ext>
                </a:extLst>
              </a:tr>
            </a:tbl>
          </a:graphicData>
        </a:graphic>
      </p:graphicFrame>
      <p:sp>
        <p:nvSpPr>
          <p:cNvPr id="8" name="Rectangle 7">
            <a:extLst>
              <a:ext uri="{FF2B5EF4-FFF2-40B4-BE49-F238E27FC236}">
                <a16:creationId xmlns:a16="http://schemas.microsoft.com/office/drawing/2014/main" id="{C888AF8B-7D9B-40BC-B553-9F3AA3D0D16C}"/>
              </a:ext>
            </a:extLst>
          </p:cNvPr>
          <p:cNvSpPr>
            <a:spLocks noChangeArrowheads="1"/>
          </p:cNvSpPr>
          <p:nvPr/>
        </p:nvSpPr>
        <p:spPr bwMode="auto">
          <a:xfrm>
            <a:off x="340740" y="4752799"/>
            <a:ext cx="1151051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Không</a:t>
            </a:r>
            <a:r>
              <a:rPr lang="en-US" altLang="en-US" sz="3600" b="1" dirty="0">
                <a:solidFill>
                  <a:srgbClr val="FF0000"/>
                </a:solidFill>
                <a:latin typeface="Times New Roman" panose="02020603050405020304" pitchFamily="18" charset="0"/>
                <a:sym typeface="Wingdings" panose="05000000000000000000" pitchFamily="2" charset="2"/>
              </a:rPr>
              <a:t> vi </a:t>
            </a:r>
            <a:r>
              <a:rPr lang="en-US" altLang="en-US" sz="3600" b="1" dirty="0" err="1">
                <a:solidFill>
                  <a:srgbClr val="FF0000"/>
                </a:solidFill>
                <a:latin typeface="Times New Roman" panose="02020603050405020304" pitchFamily="18" charset="0"/>
                <a:sym typeface="Wingdings" panose="05000000000000000000" pitchFamily="2" charset="2"/>
              </a:rPr>
              <a:t>phạm</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vì</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hai</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thuật</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ngữ</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này</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được</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dùng</a:t>
            </a:r>
            <a:r>
              <a:rPr lang="en-US" altLang="en-US" sz="3600" b="1" dirty="0">
                <a:solidFill>
                  <a:srgbClr val="FF0000"/>
                </a:solidFill>
                <a:latin typeface="Times New Roman" panose="02020603050405020304" pitchFamily="18" charset="0"/>
                <a:sym typeface="Wingdings" panose="05000000000000000000" pitchFamily="2" charset="2"/>
              </a:rPr>
              <a:t> ở </a:t>
            </a:r>
            <a:r>
              <a:rPr lang="en-US" altLang="en-US" sz="3600" b="1" dirty="0" err="1">
                <a:solidFill>
                  <a:srgbClr val="FF0000"/>
                </a:solidFill>
                <a:latin typeface="Times New Roman" panose="02020603050405020304" pitchFamily="18" charset="0"/>
                <a:sym typeface="Wingdings" panose="05000000000000000000" pitchFamily="2" charset="2"/>
              </a:rPr>
              <a:t>hai</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lĩnh</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vực</a:t>
            </a:r>
            <a:r>
              <a:rPr lang="en-US" altLang="en-US" sz="3600" b="1" dirty="0">
                <a:solidFill>
                  <a:srgbClr val="FF0000"/>
                </a:solidFill>
                <a:latin typeface="Times New Roman" panose="02020603050405020304" pitchFamily="18" charset="0"/>
                <a:sym typeface="Wingdings" panose="05000000000000000000" pitchFamily="2" charset="2"/>
              </a:rPr>
              <a:t> khoa </a:t>
            </a:r>
            <a:r>
              <a:rPr lang="en-US" altLang="en-US" sz="3600" b="1" dirty="0" err="1">
                <a:solidFill>
                  <a:srgbClr val="FF0000"/>
                </a:solidFill>
                <a:latin typeface="Times New Roman" panose="02020603050405020304" pitchFamily="18" charset="0"/>
                <a:sym typeface="Wingdings" panose="05000000000000000000" pitchFamily="2" charset="2"/>
              </a:rPr>
              <a:t>học</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riêng</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biệt</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chứ</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không</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phải</a:t>
            </a:r>
            <a:r>
              <a:rPr lang="en-US" altLang="en-US" sz="3600" b="1" dirty="0">
                <a:solidFill>
                  <a:srgbClr val="FF0000"/>
                </a:solidFill>
                <a:latin typeface="Times New Roman" panose="02020603050405020304" pitchFamily="18" charset="0"/>
                <a:sym typeface="Wingdings" panose="05000000000000000000" pitchFamily="2" charset="2"/>
              </a:rPr>
              <a:t> ở </a:t>
            </a:r>
            <a:r>
              <a:rPr lang="en-US" altLang="en-US" sz="3600" b="1" dirty="0" err="1">
                <a:solidFill>
                  <a:srgbClr val="FF0000"/>
                </a:solidFill>
                <a:latin typeface="Times New Roman" panose="02020603050405020304" pitchFamily="18" charset="0"/>
                <a:sym typeface="Wingdings" panose="05000000000000000000" pitchFamily="2" charset="2"/>
              </a:rPr>
              <a:t>cùng</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một</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lĩnh</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vực</a:t>
            </a:r>
            <a:r>
              <a:rPr lang="en-US" altLang="en-US" sz="3600" b="1" dirty="0">
                <a:solidFill>
                  <a:srgbClr val="FF0000"/>
                </a:solidFill>
                <a:latin typeface="Times New Roman" panose="02020603050405020304" pitchFamily="18" charset="0"/>
                <a:sym typeface="Wingdings" panose="05000000000000000000" pitchFamily="2" charset="2"/>
              </a:rPr>
              <a:t>.</a:t>
            </a:r>
            <a:endParaRPr lang="en-US" altLang="en-US" sz="3600" b="1" dirty="0">
              <a:solidFill>
                <a:srgbClr val="FF0000"/>
              </a:solidFill>
              <a:latin typeface="Times New Roman" panose="020206030504050203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êu đề 1">
            <a:extLst>
              <a:ext uri="{FF2B5EF4-FFF2-40B4-BE49-F238E27FC236}">
                <a16:creationId xmlns:a16="http://schemas.microsoft.com/office/drawing/2014/main" id="{8792C938-7618-4172-A25C-3D3AA28FC1D6}"/>
              </a:ext>
            </a:extLst>
          </p:cNvPr>
          <p:cNvSpPr txBox="1">
            <a:spLocks/>
          </p:cNvSpPr>
          <p:nvPr/>
        </p:nvSpPr>
        <p:spPr>
          <a:xfrm>
            <a:off x="968252" y="375487"/>
            <a:ext cx="11042599" cy="132556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4800" b="1" dirty="0">
                <a:latin typeface="#9Slide03 Arima Madurai Black" panose="00000A00000000000000" pitchFamily="2" charset="0"/>
                <a:cs typeface="#9Slide03 Arima Madurai Black" panose="00000A00000000000000" pitchFamily="2" charset="0"/>
              </a:rPr>
              <a:t>Cho </a:t>
            </a:r>
            <a:r>
              <a:rPr lang="en-SG" sz="4800" b="1" dirty="0" err="1">
                <a:latin typeface="#9Slide03 Arima Madurai Black" panose="00000A00000000000000" pitchFamily="2" charset="0"/>
                <a:cs typeface="#9Slide03 Arima Madurai Black" panose="00000A00000000000000" pitchFamily="2" charset="0"/>
              </a:rPr>
              <a:t>biết</a:t>
            </a:r>
            <a:r>
              <a:rPr lang="en-SG" sz="4800" b="1" dirty="0">
                <a:latin typeface="#9Slide03 Arima Madurai Black" panose="00000A00000000000000" pitchFamily="2" charset="0"/>
                <a:cs typeface="#9Slide03 Arima Madurai Black" panose="00000A00000000000000" pitchFamily="2" charset="0"/>
              </a:rPr>
              <a:t> </a:t>
            </a:r>
            <a:r>
              <a:rPr lang="en-SG" sz="4800" b="1" dirty="0" err="1">
                <a:latin typeface="#9Slide03 Arima Madurai Black" panose="00000A00000000000000" pitchFamily="2" charset="0"/>
                <a:cs typeface="#9Slide03 Arima Madurai Black" panose="00000A00000000000000" pitchFamily="2" charset="0"/>
              </a:rPr>
              <a:t>từ</a:t>
            </a:r>
            <a:r>
              <a:rPr lang="en-SG" sz="4800" b="1" dirty="0">
                <a:latin typeface="#9Slide03 Arima Madurai Black" panose="00000A00000000000000" pitchFamily="2" charset="0"/>
                <a:cs typeface="#9Slide03 Arima Madurai Black" panose="00000A00000000000000" pitchFamily="2" charset="0"/>
              </a:rPr>
              <a:t> in </a:t>
            </a:r>
            <a:r>
              <a:rPr lang="en-SG" sz="4800" b="1" dirty="0" err="1">
                <a:latin typeface="#9Slide03 Arima Madurai Black" panose="00000A00000000000000" pitchFamily="2" charset="0"/>
                <a:cs typeface="#9Slide03 Arima Madurai Black" panose="00000A00000000000000" pitchFamily="2" charset="0"/>
              </a:rPr>
              <a:t>đậm</a:t>
            </a:r>
            <a:r>
              <a:rPr lang="en-SG" sz="4800" b="1" dirty="0">
                <a:latin typeface="#9Slide03 Arima Madurai Black" panose="00000A00000000000000" pitchFamily="2" charset="0"/>
                <a:cs typeface="#9Slide03 Arima Madurai Black" panose="00000A00000000000000" pitchFamily="2" charset="0"/>
              </a:rPr>
              <a:t> </a:t>
            </a:r>
            <a:r>
              <a:rPr lang="en-SG" sz="4800" b="1" dirty="0" err="1">
                <a:latin typeface="#9Slide03 Arima Madurai Black" panose="00000A00000000000000" pitchFamily="2" charset="0"/>
                <a:cs typeface="#9Slide03 Arima Madurai Black" panose="00000A00000000000000" pitchFamily="2" charset="0"/>
              </a:rPr>
              <a:t>nào</a:t>
            </a:r>
            <a:r>
              <a:rPr lang="en-SG" sz="4800" b="1" dirty="0">
                <a:latin typeface="#9Slide03 Arima Madurai Black" panose="00000A00000000000000" pitchFamily="2" charset="0"/>
                <a:cs typeface="#9Slide03 Arima Madurai Black" panose="00000A00000000000000" pitchFamily="2" charset="0"/>
              </a:rPr>
              <a:t> </a:t>
            </a:r>
            <a:r>
              <a:rPr lang="en-SG" sz="4800" b="1" dirty="0" err="1">
                <a:latin typeface="#9Slide03 Arima Madurai Black" panose="00000A00000000000000" pitchFamily="2" charset="0"/>
                <a:cs typeface="#9Slide03 Arima Madurai Black" panose="00000A00000000000000" pitchFamily="2" charset="0"/>
              </a:rPr>
              <a:t>trong</a:t>
            </a:r>
            <a:r>
              <a:rPr lang="en-SG" sz="4800" b="1" dirty="0">
                <a:latin typeface="#9Slide03 Arima Madurai Black" panose="00000A00000000000000" pitchFamily="2" charset="0"/>
                <a:cs typeface="#9Slide03 Arima Madurai Black" panose="00000A00000000000000" pitchFamily="2" charset="0"/>
              </a:rPr>
              <a:t> </a:t>
            </a:r>
            <a:r>
              <a:rPr lang="en-SG" sz="4800" b="1" dirty="0" err="1">
                <a:latin typeface="#9Slide03 Arima Madurai Black" panose="00000A00000000000000" pitchFamily="2" charset="0"/>
                <a:cs typeface="#9Slide03 Arima Madurai Black" panose="00000A00000000000000" pitchFamily="2" charset="0"/>
              </a:rPr>
              <a:t>những</a:t>
            </a:r>
            <a:r>
              <a:rPr lang="en-SG" sz="4800" b="1" dirty="0">
                <a:latin typeface="#9Slide03 Arima Madurai Black" panose="00000A00000000000000" pitchFamily="2" charset="0"/>
                <a:cs typeface="#9Slide03 Arima Madurai Black" panose="00000A00000000000000" pitchFamily="2" charset="0"/>
              </a:rPr>
              <a:t> </a:t>
            </a:r>
            <a:r>
              <a:rPr lang="en-SG" sz="4800" b="1" dirty="0" err="1">
                <a:latin typeface="#9Slide03 Arima Madurai Black" panose="00000A00000000000000" pitchFamily="2" charset="0"/>
                <a:cs typeface="#9Slide03 Arima Madurai Black" panose="00000A00000000000000" pitchFamily="2" charset="0"/>
              </a:rPr>
              <a:t>câu</a:t>
            </a:r>
            <a:r>
              <a:rPr lang="en-SG" sz="4800" b="1" dirty="0">
                <a:latin typeface="#9Slide03 Arima Madurai Black" panose="00000A00000000000000" pitchFamily="2" charset="0"/>
                <a:cs typeface="#9Slide03 Arima Madurai Black" panose="00000A00000000000000" pitchFamily="2" charset="0"/>
              </a:rPr>
              <a:t> </a:t>
            </a:r>
            <a:r>
              <a:rPr lang="en-SG" sz="4800" b="1" dirty="0" err="1">
                <a:latin typeface="#9Slide03 Arima Madurai Black" panose="00000A00000000000000" pitchFamily="2" charset="0"/>
                <a:cs typeface="#9Slide03 Arima Madurai Black" panose="00000A00000000000000" pitchFamily="2" charset="0"/>
              </a:rPr>
              <a:t>sau</a:t>
            </a:r>
            <a:r>
              <a:rPr lang="en-SG" sz="4800" b="1" dirty="0">
                <a:latin typeface="#9Slide03 Arima Madurai Black" panose="00000A00000000000000" pitchFamily="2" charset="0"/>
                <a:cs typeface="#9Slide03 Arima Madurai Black" panose="00000A00000000000000" pitchFamily="2" charset="0"/>
              </a:rPr>
              <a:t> </a:t>
            </a:r>
            <a:r>
              <a:rPr lang="en-SG" sz="4800" b="1" dirty="0" err="1">
                <a:latin typeface="#9Slide03 Arima Madurai Black" panose="00000A00000000000000" pitchFamily="2" charset="0"/>
                <a:cs typeface="#9Slide03 Arima Madurai Black" panose="00000A00000000000000" pitchFamily="2" charset="0"/>
              </a:rPr>
              <a:t>là</a:t>
            </a:r>
            <a:r>
              <a:rPr lang="en-SG" sz="4800" b="1" dirty="0">
                <a:latin typeface="#9Slide03 Arima Madurai Black" panose="00000A00000000000000" pitchFamily="2" charset="0"/>
                <a:cs typeface="#9Slide03 Arima Madurai Black" panose="00000A00000000000000" pitchFamily="2" charset="0"/>
              </a:rPr>
              <a:t> </a:t>
            </a:r>
            <a:r>
              <a:rPr lang="en-SG" sz="4800" b="1" dirty="0" err="1">
                <a:latin typeface="#9Slide03 Arima Madurai Black" panose="00000A00000000000000" pitchFamily="2" charset="0"/>
                <a:cs typeface="#9Slide03 Arima Madurai Black" panose="00000A00000000000000" pitchFamily="2" charset="0"/>
              </a:rPr>
              <a:t>thuật</a:t>
            </a:r>
            <a:r>
              <a:rPr lang="en-SG" sz="4800" b="1" dirty="0">
                <a:latin typeface="#9Slide03 Arima Madurai Black" panose="00000A00000000000000" pitchFamily="2" charset="0"/>
                <a:cs typeface="#9Slide03 Arima Madurai Black" panose="00000A00000000000000" pitchFamily="2" charset="0"/>
              </a:rPr>
              <a:t> </a:t>
            </a:r>
            <a:r>
              <a:rPr lang="en-SG" sz="4800" b="1" dirty="0" err="1">
                <a:latin typeface="#9Slide03 Arima Madurai Black" panose="00000A00000000000000" pitchFamily="2" charset="0"/>
                <a:cs typeface="#9Slide03 Arima Madurai Black" panose="00000A00000000000000" pitchFamily="2" charset="0"/>
              </a:rPr>
              <a:t>ngữ</a:t>
            </a:r>
            <a:r>
              <a:rPr lang="en-SG" sz="4800" b="1" dirty="0">
                <a:latin typeface="#9Slide03 Arima Madurai Black" panose="00000A00000000000000" pitchFamily="2" charset="0"/>
                <a:cs typeface="#9Slide03 Arima Madurai Black" panose="00000A00000000000000" pitchFamily="2" charset="0"/>
              </a:rPr>
              <a:t>, </a:t>
            </a:r>
            <a:r>
              <a:rPr lang="en-SG" sz="4800" b="1" dirty="0" err="1">
                <a:latin typeface="#9Slide03 Arima Madurai Black" panose="00000A00000000000000" pitchFamily="2" charset="0"/>
                <a:cs typeface="#9Slide03 Arima Madurai Black" panose="00000A00000000000000" pitchFamily="2" charset="0"/>
              </a:rPr>
              <a:t>từ</a:t>
            </a:r>
            <a:r>
              <a:rPr lang="en-SG" sz="4800" b="1" dirty="0">
                <a:latin typeface="#9Slide03 Arima Madurai Black" panose="00000A00000000000000" pitchFamily="2" charset="0"/>
                <a:cs typeface="#9Slide03 Arima Madurai Black" panose="00000A00000000000000" pitchFamily="2" charset="0"/>
              </a:rPr>
              <a:t> </a:t>
            </a:r>
            <a:r>
              <a:rPr lang="en-SG" sz="4800" b="1" dirty="0" err="1">
                <a:latin typeface="#9Slide03 Arima Madurai Black" panose="00000A00000000000000" pitchFamily="2" charset="0"/>
                <a:cs typeface="#9Slide03 Arima Madurai Black" panose="00000A00000000000000" pitchFamily="2" charset="0"/>
              </a:rPr>
              <a:t>nào</a:t>
            </a:r>
            <a:r>
              <a:rPr lang="en-SG" sz="4800" b="1" dirty="0">
                <a:latin typeface="#9Slide03 Arima Madurai Black" panose="00000A00000000000000" pitchFamily="2" charset="0"/>
                <a:cs typeface="#9Slide03 Arima Madurai Black" panose="00000A00000000000000" pitchFamily="2" charset="0"/>
              </a:rPr>
              <a:t> mang </a:t>
            </a:r>
            <a:r>
              <a:rPr lang="en-SG" sz="4800" b="1" dirty="0" err="1">
                <a:latin typeface="#9Slide03 Arima Madurai Black" panose="00000A00000000000000" pitchFamily="2" charset="0"/>
                <a:cs typeface="#9Slide03 Arima Madurai Black" panose="00000A00000000000000" pitchFamily="2" charset="0"/>
              </a:rPr>
              <a:t>tính</a:t>
            </a:r>
            <a:r>
              <a:rPr lang="en-SG" sz="4800" b="1" dirty="0">
                <a:latin typeface="#9Slide03 Arima Madurai Black" panose="00000A00000000000000" pitchFamily="2" charset="0"/>
                <a:cs typeface="#9Slide03 Arima Madurai Black" panose="00000A00000000000000" pitchFamily="2" charset="0"/>
              </a:rPr>
              <a:t> </a:t>
            </a:r>
            <a:r>
              <a:rPr lang="en-SG" sz="4800" b="1" dirty="0" err="1">
                <a:latin typeface="#9Slide03 Arima Madurai Black" panose="00000A00000000000000" pitchFamily="2" charset="0"/>
                <a:cs typeface="#9Slide03 Arima Madurai Black" panose="00000A00000000000000" pitchFamily="2" charset="0"/>
              </a:rPr>
              <a:t>biểu</a:t>
            </a:r>
            <a:r>
              <a:rPr lang="en-SG" sz="4800" b="1" dirty="0">
                <a:latin typeface="#9Slide03 Arima Madurai Black" panose="00000A00000000000000" pitchFamily="2" charset="0"/>
                <a:cs typeface="#9Slide03 Arima Madurai Black" panose="00000A00000000000000" pitchFamily="2" charset="0"/>
              </a:rPr>
              <a:t> </a:t>
            </a:r>
            <a:r>
              <a:rPr lang="en-SG" sz="4800" b="1" dirty="0" err="1">
                <a:latin typeface="#9Slide03 Arima Madurai Black" panose="00000A00000000000000" pitchFamily="2" charset="0"/>
                <a:cs typeface="#9Slide03 Arima Madurai Black" panose="00000A00000000000000" pitchFamily="2" charset="0"/>
              </a:rPr>
              <a:t>cảm</a:t>
            </a:r>
            <a:endParaRPr lang="en-BZ" sz="4800" b="1" dirty="0">
              <a:latin typeface="#9Slide03 Arima Madurai Black" panose="00000A00000000000000" pitchFamily="2" charset="0"/>
              <a:cs typeface="#9Slide03 Arima Madurai Black" panose="00000A00000000000000" pitchFamily="2" charset="0"/>
            </a:endParaRPr>
          </a:p>
        </p:txBody>
      </p:sp>
      <p:pic>
        <p:nvPicPr>
          <p:cNvPr id="8" name="Chỗ dành sẵn cho Nội dung 8">
            <a:extLst>
              <a:ext uri="{FF2B5EF4-FFF2-40B4-BE49-F238E27FC236}">
                <a16:creationId xmlns:a16="http://schemas.microsoft.com/office/drawing/2014/main" id="{18F5A298-D353-4E1E-AACE-E0D05BB164D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6322" y="582044"/>
            <a:ext cx="336755" cy="571573"/>
          </a:xfrm>
          <a:prstGeom prst="rect">
            <a:avLst/>
          </a:prstGeom>
        </p:spPr>
      </p:pic>
      <p:graphicFrame>
        <p:nvGraphicFramePr>
          <p:cNvPr id="15" name="Table 15">
            <a:extLst>
              <a:ext uri="{FF2B5EF4-FFF2-40B4-BE49-F238E27FC236}">
                <a16:creationId xmlns:a16="http://schemas.microsoft.com/office/drawing/2014/main" id="{F69994AF-6610-49CD-9142-BAED2749D545}"/>
              </a:ext>
            </a:extLst>
          </p:cNvPr>
          <p:cNvGraphicFramePr>
            <a:graphicFrameLocks noGrp="1"/>
          </p:cNvGraphicFramePr>
          <p:nvPr>
            <p:extLst>
              <p:ext uri="{D42A27DB-BD31-4B8C-83A1-F6EECF244321}">
                <p14:modId xmlns:p14="http://schemas.microsoft.com/office/powerpoint/2010/main" val="1331272782"/>
              </p:ext>
            </p:extLst>
          </p:nvPr>
        </p:nvGraphicFramePr>
        <p:xfrm>
          <a:off x="142026" y="1611744"/>
          <a:ext cx="11907948" cy="5086768"/>
        </p:xfrm>
        <a:graphic>
          <a:graphicData uri="http://schemas.openxmlformats.org/drawingml/2006/table">
            <a:tbl>
              <a:tblPr firstRow="1" bandRow="1">
                <a:tableStyleId>{5C22544A-7EE6-4342-B048-85BDC9FD1C3A}</a:tableStyleId>
              </a:tblPr>
              <a:tblGrid>
                <a:gridCol w="5730430">
                  <a:extLst>
                    <a:ext uri="{9D8B030D-6E8A-4147-A177-3AD203B41FA5}">
                      <a16:colId xmlns:a16="http://schemas.microsoft.com/office/drawing/2014/main" val="3743282976"/>
                    </a:ext>
                  </a:extLst>
                </a:gridCol>
                <a:gridCol w="6177518">
                  <a:extLst>
                    <a:ext uri="{9D8B030D-6E8A-4147-A177-3AD203B41FA5}">
                      <a16:colId xmlns:a16="http://schemas.microsoft.com/office/drawing/2014/main" val="3800453864"/>
                    </a:ext>
                  </a:extLst>
                </a:gridCol>
              </a:tblGrid>
              <a:tr h="138608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0" dirty="0">
                          <a:solidFill>
                            <a:schemeClr val="tx1"/>
                          </a:solidFill>
                          <a:latin typeface="Times New Roman" panose="02020603050405020304" pitchFamily="18" charset="0"/>
                          <a:cs typeface="Times New Roman" panose="02020603050405020304" pitchFamily="18" charset="0"/>
                        </a:rPr>
                        <a:t>a/ </a:t>
                      </a:r>
                      <a:r>
                        <a:rPr lang="en-US" sz="2800" b="0" dirty="0" err="1">
                          <a:solidFill>
                            <a:schemeClr val="tx1"/>
                          </a:solidFill>
                          <a:latin typeface="Times New Roman" panose="02020603050405020304" pitchFamily="18" charset="0"/>
                          <a:cs typeface="Times New Roman" panose="02020603050405020304" pitchFamily="18" charset="0"/>
                        </a:rPr>
                        <a:t>Muối</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là</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một</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hợp</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chất</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có</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thể</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hòa</a:t>
                      </a:r>
                      <a:r>
                        <a:rPr lang="en-US" sz="2800" b="0" dirty="0">
                          <a:solidFill>
                            <a:schemeClr val="tx1"/>
                          </a:solidFill>
                          <a:latin typeface="Times New Roman" panose="02020603050405020304" pitchFamily="18" charset="0"/>
                          <a:cs typeface="Times New Roman" panose="02020603050405020304" pitchFamily="18" charset="0"/>
                        </a:rPr>
                        <a:t> tan </a:t>
                      </a:r>
                      <a:r>
                        <a:rPr lang="en-US" sz="2800" b="0" dirty="0" err="1">
                          <a:solidFill>
                            <a:schemeClr val="tx1"/>
                          </a:solidFill>
                          <a:latin typeface="Times New Roman" panose="02020603050405020304" pitchFamily="18" charset="0"/>
                          <a:cs typeface="Times New Roman" panose="02020603050405020304" pitchFamily="18" charset="0"/>
                        </a:rPr>
                        <a:t>trong</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nước</a:t>
                      </a:r>
                      <a:r>
                        <a:rPr lang="en-US" sz="2800" b="0" dirty="0">
                          <a:solidFill>
                            <a:schemeClr val="tx1"/>
                          </a:solidFill>
                          <a:latin typeface="Times New Roman" panose="02020603050405020304" pitchFamily="18" charset="0"/>
                          <a:cs typeface="Times New Roman" panose="02020603050405020304" pitchFamily="18" charset="0"/>
                        </a:rPr>
                        <a:t>.</a:t>
                      </a:r>
                    </a:p>
                  </a:txBody>
                  <a:tcPr anchor="ctr">
                    <a:solidFill>
                      <a:schemeClr val="accent5">
                        <a:lumMod val="20000"/>
                        <a:lumOff val="80000"/>
                      </a:schemeClr>
                    </a:solidFill>
                  </a:tcPr>
                </a:tc>
                <a:tc>
                  <a:txBody>
                    <a:bodyPr/>
                    <a:lstStyle/>
                    <a:p>
                      <a:pPr algn="just">
                        <a:defRPr/>
                      </a:pPr>
                      <a:r>
                        <a:rPr lang="en-US" sz="2800" b="0" dirty="0">
                          <a:solidFill>
                            <a:schemeClr val="tx1"/>
                          </a:solidFill>
                          <a:latin typeface="Times New Roman" panose="02020603050405020304" pitchFamily="18" charset="0"/>
                          <a:cs typeface="Times New Roman" panose="02020603050405020304" pitchFamily="18" charset="0"/>
                        </a:rPr>
                        <a:t>b/   Tay </a:t>
                      </a:r>
                      <a:r>
                        <a:rPr lang="en-US" sz="2800" b="0" dirty="0" err="1">
                          <a:solidFill>
                            <a:schemeClr val="tx1"/>
                          </a:solidFill>
                          <a:latin typeface="Times New Roman" panose="02020603050405020304" pitchFamily="18" charset="0"/>
                          <a:cs typeface="Times New Roman" panose="02020603050405020304" pitchFamily="18" charset="0"/>
                        </a:rPr>
                        <a:t>nâng</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chén</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muối</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đĩa</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gừng</a:t>
                      </a:r>
                      <a:endParaRPr lang="en-US" sz="2800" b="0" dirty="0">
                        <a:solidFill>
                          <a:schemeClr val="tx1"/>
                        </a:solidFill>
                        <a:latin typeface="Times New Roman" panose="02020603050405020304" pitchFamily="18" charset="0"/>
                        <a:cs typeface="Times New Roman" panose="02020603050405020304" pitchFamily="18" charset="0"/>
                      </a:endParaRPr>
                    </a:p>
                    <a:p>
                      <a:pPr algn="just">
                        <a:defRPr/>
                      </a:pPr>
                      <a:r>
                        <a:rPr lang="en-US" sz="2800" b="0" dirty="0" err="1">
                          <a:solidFill>
                            <a:schemeClr val="tx1"/>
                          </a:solidFill>
                          <a:latin typeface="Times New Roman" panose="02020603050405020304" pitchFamily="18" charset="0"/>
                          <a:cs typeface="Times New Roman" panose="02020603050405020304" pitchFamily="18" charset="0"/>
                        </a:rPr>
                        <a:t>Gừng</a:t>
                      </a:r>
                      <a:r>
                        <a:rPr lang="en-US" sz="2800" b="0" dirty="0">
                          <a:solidFill>
                            <a:schemeClr val="tx1"/>
                          </a:solidFill>
                          <a:latin typeface="Times New Roman" panose="02020603050405020304" pitchFamily="18" charset="0"/>
                          <a:cs typeface="Times New Roman" panose="02020603050405020304" pitchFamily="18" charset="0"/>
                        </a:rPr>
                        <a:t> cay, </a:t>
                      </a:r>
                      <a:r>
                        <a:rPr lang="en-US" sz="2800" b="0" dirty="0" err="1">
                          <a:solidFill>
                            <a:schemeClr val="tx1"/>
                          </a:solidFill>
                          <a:latin typeface="Times New Roman" panose="02020603050405020304" pitchFamily="18" charset="0"/>
                          <a:cs typeface="Times New Roman" panose="02020603050405020304" pitchFamily="18" charset="0"/>
                        </a:rPr>
                        <a:t>muối</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mặn</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xin</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đừng</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quên</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nhau</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val="717601213"/>
                  </a:ext>
                </a:extLst>
              </a:tr>
              <a:tr h="1721244">
                <a:tc>
                  <a:txBody>
                    <a:bodyPr/>
                    <a:lstStyle/>
                    <a:p>
                      <a:pPr algn="just">
                        <a:spcBef>
                          <a:spcPct val="50000"/>
                        </a:spcBef>
                        <a:buFontTx/>
                        <a:buNone/>
                      </a:pPr>
                      <a:r>
                        <a:rPr lang="en-US" altLang="en-US" sz="2800" b="0" dirty="0">
                          <a:solidFill>
                            <a:schemeClr val="tx1"/>
                          </a:solidFill>
                          <a:latin typeface="Times New Roman" panose="02020603050405020304" pitchFamily="18" charset="0"/>
                          <a:cs typeface="Times New Roman" panose="02020603050405020304" pitchFamily="18" charset="0"/>
                        </a:rPr>
                        <a:t>c/    “</a:t>
                      </a:r>
                      <a:r>
                        <a:rPr lang="en-US" altLang="en-US" sz="2800" b="0" dirty="0" err="1">
                          <a:solidFill>
                            <a:schemeClr val="tx1"/>
                          </a:solidFill>
                          <a:latin typeface="Times New Roman" panose="02020603050405020304" pitchFamily="18" charset="0"/>
                          <a:cs typeface="Times New Roman" panose="02020603050405020304" pitchFamily="18" charset="0"/>
                        </a:rPr>
                        <a:t>Nỗi</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mình</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thêm</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tức</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nỗi</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nhà</a:t>
                      </a:r>
                      <a:endParaRPr lang="en-US" altLang="en-US" sz="2800" b="0" dirty="0">
                        <a:solidFill>
                          <a:schemeClr val="tx1"/>
                        </a:solidFill>
                        <a:latin typeface="Times New Roman" panose="02020603050405020304" pitchFamily="18" charset="0"/>
                        <a:cs typeface="Times New Roman" panose="02020603050405020304" pitchFamily="18" charset="0"/>
                      </a:endParaRPr>
                    </a:p>
                    <a:p>
                      <a:pPr algn="just">
                        <a:spcBef>
                          <a:spcPct val="50000"/>
                        </a:spcBef>
                        <a:buFontTx/>
                        <a:buNone/>
                      </a:pPr>
                      <a:r>
                        <a:rPr lang="en-US" altLang="en-US" sz="2800" b="0" dirty="0" err="1">
                          <a:solidFill>
                            <a:schemeClr val="tx1"/>
                          </a:solidFill>
                          <a:latin typeface="Times New Roman" panose="02020603050405020304" pitchFamily="18" charset="0"/>
                          <a:cs typeface="Times New Roman" panose="02020603050405020304" pitchFamily="18" charset="0"/>
                        </a:rPr>
                        <a:t>Thềm</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hoa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một</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bước</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lệ</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hoa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mấy</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hàng</a:t>
                      </a:r>
                      <a:r>
                        <a:rPr lang="en-US" altLang="en-US" sz="2800" b="0" dirty="0">
                          <a:solidFill>
                            <a:schemeClr val="tx1"/>
                          </a:solidFill>
                          <a:latin typeface="Times New Roman" panose="02020603050405020304" pitchFamily="18" charset="0"/>
                          <a:cs typeface="Times New Roman" panose="02020603050405020304" pitchFamily="18" charset="0"/>
                        </a:rPr>
                        <a:t>.</a:t>
                      </a:r>
                    </a:p>
                  </a:txBody>
                  <a:tcPr anchor="ctr">
                    <a:solidFill>
                      <a:schemeClr val="accent2">
                        <a:lumMod val="20000"/>
                        <a:lumOff val="80000"/>
                      </a:schemeClr>
                    </a:solidFill>
                  </a:tcPr>
                </a:tc>
                <a:tc>
                  <a:txBody>
                    <a:bodyPr/>
                    <a:lstStyle/>
                    <a:p>
                      <a:pPr algn="just"/>
                      <a:r>
                        <a:rPr lang="en-US" altLang="en-US" sz="2800" b="0" dirty="0">
                          <a:solidFill>
                            <a:schemeClr val="tx1"/>
                          </a:solidFill>
                          <a:latin typeface="Times New Roman" panose="02020603050405020304" pitchFamily="18" charset="0"/>
                          <a:cs typeface="Times New Roman" panose="02020603050405020304" pitchFamily="18" charset="0"/>
                        </a:rPr>
                        <a:t>d/ </a:t>
                      </a:r>
                      <a:r>
                        <a:rPr lang="en-US" altLang="en-US" sz="2800" b="0" dirty="0" err="1">
                          <a:solidFill>
                            <a:schemeClr val="tx1"/>
                          </a:solidFill>
                          <a:latin typeface="Times New Roman" panose="02020603050405020304" pitchFamily="18" charset="0"/>
                          <a:cs typeface="Times New Roman" panose="02020603050405020304" pitchFamily="18" charset="0"/>
                        </a:rPr>
                        <a:t>Hoa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là</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cơ</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quan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sinh</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sản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hữu</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tính</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của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cây</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hạt</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kín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thường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có</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màu</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sắc</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và</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hương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thơm</a:t>
                      </a:r>
                      <a:r>
                        <a:rPr lang="en-US" altLang="en-US" sz="2800" b="0" dirty="0">
                          <a:solidFill>
                            <a:schemeClr val="tx1"/>
                          </a:solidFill>
                          <a:latin typeface="Times New Roman" panose="02020603050405020304" pitchFamily="18" charset="0"/>
                          <a:cs typeface="Times New Roman" panose="02020603050405020304" pitchFamily="18" charset="0"/>
                        </a:rPr>
                        <a:t>.</a:t>
                      </a:r>
                      <a:endParaRPr lang="en-SG" sz="2800" b="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extLst>
                  <a:ext uri="{0D108BD9-81ED-4DB2-BD59-A6C34878D82A}">
                    <a16:rowId xmlns:a16="http://schemas.microsoft.com/office/drawing/2014/main" val="1350249597"/>
                  </a:ext>
                </a:extLst>
              </a:tr>
              <a:tr h="1979438">
                <a:tc>
                  <a:txBody>
                    <a:bodyPr/>
                    <a:lstStyle/>
                    <a:p>
                      <a:pPr algn="just" eaLnBrk="1" hangingPunct="1">
                        <a:spcBef>
                          <a:spcPct val="50000"/>
                        </a:spcBef>
                        <a:buFontTx/>
                        <a:buNone/>
                      </a:pPr>
                      <a:r>
                        <a:rPr lang="en-US" altLang="en-US" sz="2800" b="0" dirty="0">
                          <a:solidFill>
                            <a:schemeClr val="tx1"/>
                          </a:solidFill>
                          <a:latin typeface="Times New Roman" panose="02020603050405020304" pitchFamily="18" charset="0"/>
                          <a:cs typeface="Times New Roman" panose="02020603050405020304" pitchFamily="18" charset="0"/>
                        </a:rPr>
                        <a:t>e/ </a:t>
                      </a:r>
                      <a:r>
                        <a:rPr lang="en-US" altLang="en-US" sz="2800" b="0" dirty="0" err="1">
                          <a:solidFill>
                            <a:schemeClr val="tx1"/>
                          </a:solidFill>
                          <a:latin typeface="Times New Roman" panose="02020603050405020304" pitchFamily="18" charset="0"/>
                          <a:cs typeface="Times New Roman" panose="02020603050405020304" pitchFamily="18" charset="0"/>
                        </a:rPr>
                        <a:t>Mùa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xuân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là</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mùa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đầu</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tiên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trong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năm</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kéo</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dài</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từ</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tháng</a:t>
                      </a:r>
                      <a:r>
                        <a:rPr lang="en-US" altLang="en-US" sz="2800" b="0" dirty="0">
                          <a:solidFill>
                            <a:schemeClr val="tx1"/>
                          </a:solidFill>
                          <a:latin typeface="Times New Roman" panose="02020603050405020304" pitchFamily="18" charset="0"/>
                          <a:cs typeface="Times New Roman" panose="02020603050405020304" pitchFamily="18" charset="0"/>
                        </a:rPr>
                        <a:t> 1 </a:t>
                      </a:r>
                      <a:r>
                        <a:rPr lang="en-US" altLang="en-US" sz="2800" b="0" dirty="0" err="1">
                          <a:solidFill>
                            <a:schemeClr val="tx1"/>
                          </a:solidFill>
                          <a:latin typeface="Times New Roman" panose="02020603050405020304" pitchFamily="18" charset="0"/>
                          <a:cs typeface="Times New Roman" panose="02020603050405020304" pitchFamily="18" charset="0"/>
                        </a:rPr>
                        <a:t>đến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tháng</a:t>
                      </a:r>
                      <a:r>
                        <a:rPr lang="en-US" altLang="en-US" sz="2800" b="0" dirty="0">
                          <a:solidFill>
                            <a:schemeClr val="tx1"/>
                          </a:solidFill>
                          <a:latin typeface="Times New Roman" panose="02020603050405020304" pitchFamily="18" charset="0"/>
                          <a:cs typeface="Times New Roman" panose="02020603050405020304" pitchFamily="18" charset="0"/>
                        </a:rPr>
                        <a:t> 3 </a:t>
                      </a:r>
                      <a:r>
                        <a:rPr lang="en-US" altLang="en-US" sz="2800" b="0" dirty="0" err="1">
                          <a:solidFill>
                            <a:schemeClr val="tx1"/>
                          </a:solidFill>
                          <a:latin typeface="Times New Roman" panose="02020603050405020304" pitchFamily="18" charset="0"/>
                          <a:cs typeface="Times New Roman" panose="02020603050405020304" pitchFamily="18" charset="0"/>
                        </a:rPr>
                        <a:t>dương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lịch</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có</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không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khí</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ấm</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áp</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chuyển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tiếp</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từ</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mùa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đông</a:t>
                      </a:r>
                      <a:r>
                        <a:rPr lang="en-US" altLang="en-US" sz="2800" b="0" dirty="0">
                          <a:solidFill>
                            <a:schemeClr val="tx1"/>
                          </a:solidFill>
                          <a:latin typeface="Times New Roman" panose="02020603050405020304" pitchFamily="18" charset="0"/>
                          <a:cs typeface="Times New Roman" panose="02020603050405020304" pitchFamily="18" charset="0"/>
                        </a:rPr>
                        <a:t> sang </a:t>
                      </a:r>
                      <a:r>
                        <a:rPr lang="en-US" altLang="en-US" sz="2800" b="0" dirty="0" err="1">
                          <a:solidFill>
                            <a:schemeClr val="tx1"/>
                          </a:solidFill>
                          <a:latin typeface="Times New Roman" panose="02020603050405020304" pitchFamily="18" charset="0"/>
                          <a:cs typeface="Times New Roman" panose="02020603050405020304" pitchFamily="18" charset="0"/>
                        </a:rPr>
                        <a:t>mùa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hạ</a:t>
                      </a:r>
                      <a:r>
                        <a:rPr lang="en-US" altLang="en-US" sz="2800" b="0" dirty="0">
                          <a:solidFill>
                            <a:schemeClr val="tx1"/>
                          </a:solidFill>
                          <a:latin typeface="Times New Roman" panose="02020603050405020304" pitchFamily="18" charset="0"/>
                          <a:cs typeface="Times New Roman" panose="02020603050405020304" pitchFamily="18" charset="0"/>
                        </a:rPr>
                        <a:t>.</a:t>
                      </a:r>
                    </a:p>
                  </a:txBody>
                  <a:tcPr anchor="ctr">
                    <a:solidFill>
                      <a:schemeClr val="accent3">
                        <a:lumMod val="20000"/>
                        <a:lumOff val="80000"/>
                      </a:schemeClr>
                    </a:solidFill>
                  </a:tcPr>
                </a:tc>
                <a:tc>
                  <a:txBody>
                    <a:bodyPr/>
                    <a:lstStyle/>
                    <a:p>
                      <a:pPr algn="just" eaLnBrk="1" hangingPunct="1">
                        <a:spcBef>
                          <a:spcPct val="50000"/>
                        </a:spcBef>
                        <a:buFontTx/>
                        <a:buNone/>
                      </a:pPr>
                      <a:r>
                        <a:rPr lang="en-US" altLang="en-US" sz="2800" b="0" dirty="0">
                          <a:solidFill>
                            <a:schemeClr val="tx1"/>
                          </a:solidFill>
                          <a:latin typeface="Times New Roman" panose="02020603050405020304" pitchFamily="18" charset="0"/>
                          <a:cs typeface="Times New Roman" panose="02020603050405020304" pitchFamily="18" charset="0"/>
                        </a:rPr>
                        <a:t>g/     </a:t>
                      </a:r>
                      <a:r>
                        <a:rPr lang="en-US" altLang="en-US" sz="2800" b="0" dirty="0" err="1">
                          <a:solidFill>
                            <a:schemeClr val="tx1"/>
                          </a:solidFill>
                          <a:latin typeface="Times New Roman" panose="02020603050405020304" pitchFamily="18" charset="0"/>
                          <a:cs typeface="Times New Roman" panose="02020603050405020304" pitchFamily="18" charset="0"/>
                        </a:rPr>
                        <a:t>Mùa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xuân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là</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Tết</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trồng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cây</a:t>
                      </a:r>
                      <a:endParaRPr lang="en-US" altLang="en-US" sz="2800" b="0" dirty="0">
                        <a:solidFill>
                          <a:schemeClr val="tx1"/>
                        </a:solidFill>
                        <a:latin typeface="Times New Roman" panose="02020603050405020304" pitchFamily="18" charset="0"/>
                        <a:cs typeface="Times New Roman" panose="02020603050405020304" pitchFamily="18" charset="0"/>
                      </a:endParaRPr>
                    </a:p>
                    <a:p>
                      <a:pPr algn="just" eaLnBrk="1" hangingPunct="1">
                        <a:spcBef>
                          <a:spcPct val="50000"/>
                        </a:spcBef>
                        <a:buFontTx/>
                        <a:buNone/>
                      </a:pPr>
                      <a:r>
                        <a:rPr lang="en-US" altLang="en-US" sz="2800" b="0" dirty="0" err="1">
                          <a:solidFill>
                            <a:schemeClr val="tx1"/>
                          </a:solidFill>
                          <a:latin typeface="Times New Roman" panose="02020603050405020304" pitchFamily="18" charset="0"/>
                          <a:cs typeface="Times New Roman" panose="02020603050405020304" pitchFamily="18" charset="0"/>
                        </a:rPr>
                        <a:t>Làm</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cho</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đất</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nước</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càng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ngày</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càng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xuân</a:t>
                      </a:r>
                      <a:r>
                        <a:rPr lang="en-US" altLang="en-US" sz="2800" b="0" dirty="0">
                          <a:solidFill>
                            <a:schemeClr val="tx1"/>
                          </a:solidFill>
                          <a:latin typeface="Times New Roman" panose="02020603050405020304" pitchFamily="18" charset="0"/>
                          <a:cs typeface="Times New Roman" panose="02020603050405020304" pitchFamily="18" charset="0"/>
                        </a:rPr>
                        <a:t>.</a:t>
                      </a:r>
                    </a:p>
                  </a:txBody>
                  <a:tcPr anchor="ctr"/>
                </a:tc>
                <a:extLst>
                  <a:ext uri="{0D108BD9-81ED-4DB2-BD59-A6C34878D82A}">
                    <a16:rowId xmlns:a16="http://schemas.microsoft.com/office/drawing/2014/main" val="2598938385"/>
                  </a:ext>
                </a:extLst>
              </a:tr>
            </a:tbl>
          </a:graphicData>
        </a:graphic>
      </p:graphicFrame>
    </p:spTree>
    <p:extLst>
      <p:ext uri="{BB962C8B-B14F-4D97-AF65-F5344CB8AC3E}">
        <p14:creationId xmlns:p14="http://schemas.microsoft.com/office/powerpoint/2010/main" val="428898137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F69994AF-6610-49CD-9142-BAED2749D545}"/>
              </a:ext>
            </a:extLst>
          </p:cNvPr>
          <p:cNvGraphicFramePr>
            <a:graphicFrameLocks noGrp="1"/>
          </p:cNvGraphicFramePr>
          <p:nvPr>
            <p:extLst>
              <p:ext uri="{D42A27DB-BD31-4B8C-83A1-F6EECF244321}">
                <p14:modId xmlns:p14="http://schemas.microsoft.com/office/powerpoint/2010/main" val="3643014449"/>
              </p:ext>
            </p:extLst>
          </p:nvPr>
        </p:nvGraphicFramePr>
        <p:xfrm>
          <a:off x="142026" y="181942"/>
          <a:ext cx="11883397" cy="6495306"/>
        </p:xfrm>
        <a:graphic>
          <a:graphicData uri="http://schemas.openxmlformats.org/drawingml/2006/table">
            <a:tbl>
              <a:tblPr firstRow="1" bandRow="1">
                <a:tableStyleId>{5C22544A-7EE6-4342-B048-85BDC9FD1C3A}</a:tableStyleId>
              </a:tblPr>
              <a:tblGrid>
                <a:gridCol w="5718615">
                  <a:extLst>
                    <a:ext uri="{9D8B030D-6E8A-4147-A177-3AD203B41FA5}">
                      <a16:colId xmlns:a16="http://schemas.microsoft.com/office/drawing/2014/main" val="3743282976"/>
                    </a:ext>
                  </a:extLst>
                </a:gridCol>
                <a:gridCol w="6164782">
                  <a:extLst>
                    <a:ext uri="{9D8B030D-6E8A-4147-A177-3AD203B41FA5}">
                      <a16:colId xmlns:a16="http://schemas.microsoft.com/office/drawing/2014/main" val="3800453864"/>
                    </a:ext>
                  </a:extLst>
                </a:gridCol>
              </a:tblGrid>
              <a:tr h="1121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tx1"/>
                          </a:solidFill>
                          <a:latin typeface="Times New Roman" panose="02020603050405020304" pitchFamily="18" charset="0"/>
                          <a:cs typeface="Times New Roman" panose="02020603050405020304" pitchFamily="18" charset="0"/>
                        </a:rPr>
                        <a:t>THUẬT NG</a:t>
                      </a:r>
                      <a:r>
                        <a:rPr lang="en-SG" sz="3600" b="1" dirty="0">
                          <a:solidFill>
                            <a:schemeClr val="tx1"/>
                          </a:solidFill>
                          <a:latin typeface="Times New Roman" panose="02020603050405020304" pitchFamily="18" charset="0"/>
                          <a:cs typeface="Times New Roman" panose="02020603050405020304" pitchFamily="18" charset="0"/>
                        </a:rPr>
                        <a:t>Ữ</a:t>
                      </a:r>
                      <a:endParaRPr lang="en-US" sz="36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pPr algn="ctr">
                        <a:defRPr/>
                      </a:pPr>
                      <a:r>
                        <a:rPr lang="en-US" sz="3600" b="1" dirty="0">
                          <a:solidFill>
                            <a:schemeClr val="tx1"/>
                          </a:solidFill>
                          <a:latin typeface="Times New Roman" panose="02020603050405020304" pitchFamily="18" charset="0"/>
                          <a:cs typeface="Times New Roman" panose="02020603050405020304" pitchFamily="18" charset="0"/>
                        </a:rPr>
                        <a:t>MANG TÍNH BIỂU CẢM</a:t>
                      </a:r>
                    </a:p>
                  </a:txBody>
                  <a:tcPr anchor="ctr">
                    <a:solidFill>
                      <a:schemeClr val="accent6">
                        <a:lumMod val="20000"/>
                        <a:lumOff val="80000"/>
                      </a:schemeClr>
                    </a:solidFill>
                  </a:tcPr>
                </a:tc>
                <a:extLst>
                  <a:ext uri="{0D108BD9-81ED-4DB2-BD59-A6C34878D82A}">
                    <a16:rowId xmlns:a16="http://schemas.microsoft.com/office/drawing/2014/main" val="2233941806"/>
                  </a:ext>
                </a:extLst>
              </a:tr>
              <a:tr h="146418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0" dirty="0">
                          <a:solidFill>
                            <a:schemeClr val="tx1"/>
                          </a:solidFill>
                          <a:latin typeface="Times New Roman" panose="02020603050405020304" pitchFamily="18" charset="0"/>
                          <a:cs typeface="Times New Roman" panose="02020603050405020304" pitchFamily="18" charset="0"/>
                        </a:rPr>
                        <a:t>a/ </a:t>
                      </a:r>
                      <a:r>
                        <a:rPr lang="en-US" sz="2800" b="0" dirty="0" err="1">
                          <a:solidFill>
                            <a:schemeClr val="tx1"/>
                          </a:solidFill>
                          <a:latin typeface="Times New Roman" panose="02020603050405020304" pitchFamily="18" charset="0"/>
                          <a:cs typeface="Times New Roman" panose="02020603050405020304" pitchFamily="18" charset="0"/>
                        </a:rPr>
                        <a:t>Muối</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là</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một</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hợp</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chất</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có</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thể</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hòa</a:t>
                      </a:r>
                      <a:r>
                        <a:rPr lang="en-US" sz="2800" b="0" dirty="0">
                          <a:solidFill>
                            <a:schemeClr val="tx1"/>
                          </a:solidFill>
                          <a:latin typeface="Times New Roman" panose="02020603050405020304" pitchFamily="18" charset="0"/>
                          <a:cs typeface="Times New Roman" panose="02020603050405020304" pitchFamily="18" charset="0"/>
                        </a:rPr>
                        <a:t> tan </a:t>
                      </a:r>
                      <a:r>
                        <a:rPr lang="en-US" sz="2800" b="0" dirty="0" err="1">
                          <a:solidFill>
                            <a:schemeClr val="tx1"/>
                          </a:solidFill>
                          <a:latin typeface="Times New Roman" panose="02020603050405020304" pitchFamily="18" charset="0"/>
                          <a:cs typeface="Times New Roman" panose="02020603050405020304" pitchFamily="18" charset="0"/>
                        </a:rPr>
                        <a:t>trong</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nước</a:t>
                      </a:r>
                      <a:r>
                        <a:rPr lang="en-US" sz="2800" b="0" dirty="0">
                          <a:solidFill>
                            <a:schemeClr val="tx1"/>
                          </a:solidFill>
                          <a:latin typeface="Times New Roman" panose="02020603050405020304" pitchFamily="18" charset="0"/>
                          <a:cs typeface="Times New Roman" panose="02020603050405020304" pitchFamily="18" charset="0"/>
                        </a:rPr>
                        <a:t>.</a:t>
                      </a:r>
                    </a:p>
                  </a:txBody>
                  <a:tcPr anchor="ctr">
                    <a:solidFill>
                      <a:schemeClr val="accent5">
                        <a:lumMod val="20000"/>
                        <a:lumOff val="80000"/>
                      </a:schemeClr>
                    </a:solidFill>
                  </a:tcPr>
                </a:tc>
                <a:tc>
                  <a:txBody>
                    <a:bodyPr/>
                    <a:lstStyle/>
                    <a:p>
                      <a:pPr algn="just">
                        <a:defRPr/>
                      </a:pPr>
                      <a:r>
                        <a:rPr lang="en-US" sz="2800" b="0" dirty="0">
                          <a:solidFill>
                            <a:schemeClr val="tx1"/>
                          </a:solidFill>
                          <a:latin typeface="Times New Roman" panose="02020603050405020304" pitchFamily="18" charset="0"/>
                          <a:cs typeface="Times New Roman" panose="02020603050405020304" pitchFamily="18" charset="0"/>
                        </a:rPr>
                        <a:t>b/   Tay </a:t>
                      </a:r>
                      <a:r>
                        <a:rPr lang="en-US" sz="2800" b="0" dirty="0" err="1">
                          <a:solidFill>
                            <a:schemeClr val="tx1"/>
                          </a:solidFill>
                          <a:latin typeface="Times New Roman" panose="02020603050405020304" pitchFamily="18" charset="0"/>
                          <a:cs typeface="Times New Roman" panose="02020603050405020304" pitchFamily="18" charset="0"/>
                        </a:rPr>
                        <a:t>nâng</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chén</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muối</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đĩa</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gừng</a:t>
                      </a:r>
                      <a:endParaRPr lang="en-US" sz="2800" b="0" dirty="0">
                        <a:solidFill>
                          <a:schemeClr val="tx1"/>
                        </a:solidFill>
                        <a:latin typeface="Times New Roman" panose="02020603050405020304" pitchFamily="18" charset="0"/>
                        <a:cs typeface="Times New Roman" panose="02020603050405020304" pitchFamily="18" charset="0"/>
                      </a:endParaRPr>
                    </a:p>
                    <a:p>
                      <a:pPr algn="just">
                        <a:defRPr/>
                      </a:pPr>
                      <a:r>
                        <a:rPr lang="en-US" sz="2800" b="0" dirty="0" err="1">
                          <a:solidFill>
                            <a:schemeClr val="tx1"/>
                          </a:solidFill>
                          <a:latin typeface="Times New Roman" panose="02020603050405020304" pitchFamily="18" charset="0"/>
                          <a:cs typeface="Times New Roman" panose="02020603050405020304" pitchFamily="18" charset="0"/>
                        </a:rPr>
                        <a:t>Gừng</a:t>
                      </a:r>
                      <a:r>
                        <a:rPr lang="en-US" sz="2800" b="0" dirty="0">
                          <a:solidFill>
                            <a:schemeClr val="tx1"/>
                          </a:solidFill>
                          <a:latin typeface="Times New Roman" panose="02020603050405020304" pitchFamily="18" charset="0"/>
                          <a:cs typeface="Times New Roman" panose="02020603050405020304" pitchFamily="18" charset="0"/>
                        </a:rPr>
                        <a:t> cay, </a:t>
                      </a:r>
                      <a:r>
                        <a:rPr lang="en-US" sz="2800" b="0" dirty="0" err="1">
                          <a:solidFill>
                            <a:schemeClr val="tx1"/>
                          </a:solidFill>
                          <a:latin typeface="Times New Roman" panose="02020603050405020304" pitchFamily="18" charset="0"/>
                          <a:cs typeface="Times New Roman" panose="02020603050405020304" pitchFamily="18" charset="0"/>
                        </a:rPr>
                        <a:t>muối</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mặn</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xin</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đừng</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quên</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nhau</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val="717601213"/>
                  </a:ext>
                </a:extLst>
              </a:tr>
              <a:tr h="1818231">
                <a:tc>
                  <a:txBody>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altLang="en-US" sz="2800" b="0" dirty="0">
                          <a:solidFill>
                            <a:schemeClr val="tx1"/>
                          </a:solidFill>
                          <a:latin typeface="Times New Roman" panose="02020603050405020304" pitchFamily="18" charset="0"/>
                          <a:cs typeface="Times New Roman" panose="02020603050405020304" pitchFamily="18" charset="0"/>
                        </a:rPr>
                        <a:t>d/ </a:t>
                      </a:r>
                      <a:r>
                        <a:rPr lang="en-US" altLang="en-US" sz="2800" b="0" dirty="0" err="1">
                          <a:solidFill>
                            <a:schemeClr val="tx1"/>
                          </a:solidFill>
                          <a:latin typeface="Times New Roman" panose="02020603050405020304" pitchFamily="18" charset="0"/>
                          <a:cs typeface="Times New Roman" panose="02020603050405020304" pitchFamily="18" charset="0"/>
                        </a:rPr>
                        <a:t>Hoa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là</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cơ</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quan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sinh</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sản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hữu</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tính</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của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cây</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hạt</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kín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thường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có</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màu</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sắc</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và</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hương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thơm</a:t>
                      </a:r>
                      <a:r>
                        <a:rPr lang="en-US" altLang="en-US" sz="2800" b="0" dirty="0">
                          <a:solidFill>
                            <a:schemeClr val="tx1"/>
                          </a:solidFill>
                          <a:latin typeface="Times New Roman" panose="02020603050405020304" pitchFamily="18" charset="0"/>
                          <a:cs typeface="Times New Roman" panose="02020603050405020304" pitchFamily="18" charset="0"/>
                        </a:rPr>
                        <a:t>.</a:t>
                      </a:r>
                      <a:endParaRPr lang="en-SG" sz="2800" b="0" dirty="0">
                        <a:solidFill>
                          <a:schemeClr val="tx1"/>
                        </a:solidFill>
                        <a:latin typeface="Times New Roman" panose="02020603050405020304" pitchFamily="18" charset="0"/>
                        <a:cs typeface="Times New Roman" panose="02020603050405020304" pitchFamily="18" charset="0"/>
                      </a:endParaRPr>
                    </a:p>
                  </a:txBody>
                  <a:tcPr anchor="ctr">
                    <a:solidFill>
                      <a:schemeClr val="accent2">
                        <a:lumMod val="20000"/>
                        <a:lumOff val="80000"/>
                      </a:schemeClr>
                    </a:solidFill>
                  </a:tcPr>
                </a:tc>
                <a:tc>
                  <a:txBody>
                    <a:bodyPr/>
                    <a:lstStyle/>
                    <a:p>
                      <a:pPr algn="just">
                        <a:spcBef>
                          <a:spcPct val="50000"/>
                        </a:spcBef>
                        <a:buFontTx/>
                        <a:buNone/>
                      </a:pPr>
                      <a:r>
                        <a:rPr lang="en-US" altLang="en-US" sz="2800" b="0" dirty="0">
                          <a:solidFill>
                            <a:schemeClr val="tx1"/>
                          </a:solidFill>
                          <a:latin typeface="Times New Roman" panose="02020603050405020304" pitchFamily="18" charset="0"/>
                          <a:cs typeface="Times New Roman" panose="02020603050405020304" pitchFamily="18" charset="0"/>
                        </a:rPr>
                        <a:t>c/    “</a:t>
                      </a:r>
                      <a:r>
                        <a:rPr lang="en-US" altLang="en-US" sz="2800" b="0" dirty="0" err="1">
                          <a:solidFill>
                            <a:schemeClr val="tx1"/>
                          </a:solidFill>
                          <a:latin typeface="Times New Roman" panose="02020603050405020304" pitchFamily="18" charset="0"/>
                          <a:cs typeface="Times New Roman" panose="02020603050405020304" pitchFamily="18" charset="0"/>
                        </a:rPr>
                        <a:t>Nỗi</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mình</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thêm</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tức</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nỗi</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nhà</a:t>
                      </a:r>
                      <a:endParaRPr lang="en-US" altLang="en-US" sz="2800" b="0" dirty="0">
                        <a:solidFill>
                          <a:schemeClr val="tx1"/>
                        </a:solidFill>
                        <a:latin typeface="Times New Roman" panose="02020603050405020304" pitchFamily="18" charset="0"/>
                        <a:cs typeface="Times New Roman" panose="02020603050405020304" pitchFamily="18" charset="0"/>
                      </a:endParaRPr>
                    </a:p>
                    <a:p>
                      <a:pPr algn="just">
                        <a:spcBef>
                          <a:spcPct val="50000"/>
                        </a:spcBef>
                        <a:buFontTx/>
                        <a:buNone/>
                      </a:pPr>
                      <a:r>
                        <a:rPr lang="en-US" altLang="en-US" sz="2800" b="0" dirty="0" err="1">
                          <a:solidFill>
                            <a:schemeClr val="tx1"/>
                          </a:solidFill>
                          <a:latin typeface="Times New Roman" panose="02020603050405020304" pitchFamily="18" charset="0"/>
                          <a:cs typeface="Times New Roman" panose="02020603050405020304" pitchFamily="18" charset="0"/>
                        </a:rPr>
                        <a:t>Thềm</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hoa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một</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bước</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lệ</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hoa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mấy</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hàng</a:t>
                      </a:r>
                      <a:r>
                        <a:rPr lang="en-US" altLang="en-US" sz="2800" b="0" dirty="0">
                          <a:solidFill>
                            <a:schemeClr val="tx1"/>
                          </a:solidFill>
                          <a:latin typeface="Times New Roman" panose="02020603050405020304" pitchFamily="18" charset="0"/>
                          <a:cs typeface="Times New Roman" panose="02020603050405020304" pitchFamily="18" charset="0"/>
                        </a:rPr>
                        <a:t>.</a:t>
                      </a:r>
                    </a:p>
                  </a:txBody>
                  <a:tcPr anchor="ctr">
                    <a:solidFill>
                      <a:schemeClr val="accent4">
                        <a:lumMod val="20000"/>
                        <a:lumOff val="80000"/>
                      </a:schemeClr>
                    </a:solidFill>
                  </a:tcPr>
                </a:tc>
                <a:extLst>
                  <a:ext uri="{0D108BD9-81ED-4DB2-BD59-A6C34878D82A}">
                    <a16:rowId xmlns:a16="http://schemas.microsoft.com/office/drawing/2014/main" val="1350249597"/>
                  </a:ext>
                </a:extLst>
              </a:tr>
              <a:tr h="2090974">
                <a:tc>
                  <a:txBody>
                    <a:bodyPr/>
                    <a:lstStyle/>
                    <a:p>
                      <a:pPr algn="just" eaLnBrk="1" hangingPunct="1">
                        <a:spcBef>
                          <a:spcPct val="50000"/>
                        </a:spcBef>
                        <a:buFontTx/>
                        <a:buNone/>
                      </a:pPr>
                      <a:r>
                        <a:rPr lang="en-US" altLang="en-US" sz="2800" b="0" dirty="0">
                          <a:solidFill>
                            <a:schemeClr val="tx1"/>
                          </a:solidFill>
                          <a:latin typeface="Times New Roman" panose="02020603050405020304" pitchFamily="18" charset="0"/>
                          <a:cs typeface="Times New Roman" panose="02020603050405020304" pitchFamily="18" charset="0"/>
                        </a:rPr>
                        <a:t>e/ </a:t>
                      </a:r>
                      <a:r>
                        <a:rPr lang="en-US" altLang="en-US" sz="2800" b="0" dirty="0" err="1">
                          <a:solidFill>
                            <a:schemeClr val="tx1"/>
                          </a:solidFill>
                          <a:latin typeface="Times New Roman" panose="02020603050405020304" pitchFamily="18" charset="0"/>
                          <a:cs typeface="Times New Roman" panose="02020603050405020304" pitchFamily="18" charset="0"/>
                        </a:rPr>
                        <a:t>Mùa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xuân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là</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mùa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đầu</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tiên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trong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năm</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kéo</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dài</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từ</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tháng</a:t>
                      </a:r>
                      <a:r>
                        <a:rPr lang="en-US" altLang="en-US" sz="2800" b="0" dirty="0">
                          <a:solidFill>
                            <a:schemeClr val="tx1"/>
                          </a:solidFill>
                          <a:latin typeface="Times New Roman" panose="02020603050405020304" pitchFamily="18" charset="0"/>
                          <a:cs typeface="Times New Roman" panose="02020603050405020304" pitchFamily="18" charset="0"/>
                        </a:rPr>
                        <a:t> 1 </a:t>
                      </a:r>
                      <a:r>
                        <a:rPr lang="en-US" altLang="en-US" sz="2800" b="0" dirty="0" err="1">
                          <a:solidFill>
                            <a:schemeClr val="tx1"/>
                          </a:solidFill>
                          <a:latin typeface="Times New Roman" panose="02020603050405020304" pitchFamily="18" charset="0"/>
                          <a:cs typeface="Times New Roman" panose="02020603050405020304" pitchFamily="18" charset="0"/>
                        </a:rPr>
                        <a:t>đến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tháng</a:t>
                      </a:r>
                      <a:r>
                        <a:rPr lang="en-US" altLang="en-US" sz="2800" b="0" dirty="0">
                          <a:solidFill>
                            <a:schemeClr val="tx1"/>
                          </a:solidFill>
                          <a:latin typeface="Times New Roman" panose="02020603050405020304" pitchFamily="18" charset="0"/>
                          <a:cs typeface="Times New Roman" panose="02020603050405020304" pitchFamily="18" charset="0"/>
                        </a:rPr>
                        <a:t> 3 </a:t>
                      </a:r>
                      <a:r>
                        <a:rPr lang="en-US" altLang="en-US" sz="2800" b="0" dirty="0" err="1">
                          <a:solidFill>
                            <a:schemeClr val="tx1"/>
                          </a:solidFill>
                          <a:latin typeface="Times New Roman" panose="02020603050405020304" pitchFamily="18" charset="0"/>
                          <a:cs typeface="Times New Roman" panose="02020603050405020304" pitchFamily="18" charset="0"/>
                        </a:rPr>
                        <a:t>dương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lịch</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có</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không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khí</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ấm</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áp</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chuyển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tiếp</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từ</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mùa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đông</a:t>
                      </a:r>
                      <a:r>
                        <a:rPr lang="en-US" altLang="en-US" sz="2800" b="0" dirty="0">
                          <a:solidFill>
                            <a:schemeClr val="tx1"/>
                          </a:solidFill>
                          <a:latin typeface="Times New Roman" panose="02020603050405020304" pitchFamily="18" charset="0"/>
                          <a:cs typeface="Times New Roman" panose="02020603050405020304" pitchFamily="18" charset="0"/>
                        </a:rPr>
                        <a:t> sang </a:t>
                      </a:r>
                      <a:r>
                        <a:rPr lang="en-US" altLang="en-US" sz="2800" b="0" dirty="0" err="1">
                          <a:solidFill>
                            <a:schemeClr val="tx1"/>
                          </a:solidFill>
                          <a:latin typeface="Times New Roman" panose="02020603050405020304" pitchFamily="18" charset="0"/>
                          <a:cs typeface="Times New Roman" panose="02020603050405020304" pitchFamily="18" charset="0"/>
                        </a:rPr>
                        <a:t>mùa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hạ</a:t>
                      </a:r>
                      <a:r>
                        <a:rPr lang="en-US" altLang="en-US" sz="2800" b="0" dirty="0">
                          <a:solidFill>
                            <a:schemeClr val="tx1"/>
                          </a:solidFill>
                          <a:latin typeface="Times New Roman" panose="02020603050405020304" pitchFamily="18" charset="0"/>
                          <a:cs typeface="Times New Roman" panose="02020603050405020304" pitchFamily="18" charset="0"/>
                        </a:rPr>
                        <a:t>.</a:t>
                      </a:r>
                    </a:p>
                  </a:txBody>
                  <a:tcPr anchor="ctr">
                    <a:solidFill>
                      <a:schemeClr val="accent3">
                        <a:lumMod val="20000"/>
                        <a:lumOff val="80000"/>
                      </a:schemeClr>
                    </a:solidFill>
                  </a:tcPr>
                </a:tc>
                <a:tc>
                  <a:txBody>
                    <a:bodyPr/>
                    <a:lstStyle/>
                    <a:p>
                      <a:pPr algn="just" eaLnBrk="1" hangingPunct="1">
                        <a:spcBef>
                          <a:spcPct val="50000"/>
                        </a:spcBef>
                        <a:buFontTx/>
                        <a:buNone/>
                      </a:pPr>
                      <a:r>
                        <a:rPr lang="en-US" altLang="en-US" sz="2800" b="0" dirty="0">
                          <a:solidFill>
                            <a:schemeClr val="tx1"/>
                          </a:solidFill>
                          <a:latin typeface="Times New Roman" panose="02020603050405020304" pitchFamily="18" charset="0"/>
                          <a:cs typeface="Times New Roman" panose="02020603050405020304" pitchFamily="18" charset="0"/>
                        </a:rPr>
                        <a:t>g/     </a:t>
                      </a:r>
                      <a:r>
                        <a:rPr lang="en-US" altLang="en-US" sz="2800" b="0" dirty="0" err="1">
                          <a:solidFill>
                            <a:schemeClr val="tx1"/>
                          </a:solidFill>
                          <a:latin typeface="Times New Roman" panose="02020603050405020304" pitchFamily="18" charset="0"/>
                          <a:cs typeface="Times New Roman" panose="02020603050405020304" pitchFamily="18" charset="0"/>
                        </a:rPr>
                        <a:t>Mùa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xuân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là</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Tết</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trồng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cây</a:t>
                      </a:r>
                      <a:endParaRPr lang="en-US" altLang="en-US" sz="2800" b="0" dirty="0">
                        <a:solidFill>
                          <a:schemeClr val="tx1"/>
                        </a:solidFill>
                        <a:latin typeface="Times New Roman" panose="02020603050405020304" pitchFamily="18" charset="0"/>
                        <a:cs typeface="Times New Roman" panose="02020603050405020304" pitchFamily="18" charset="0"/>
                      </a:endParaRPr>
                    </a:p>
                    <a:p>
                      <a:pPr algn="just" eaLnBrk="1" hangingPunct="1">
                        <a:spcBef>
                          <a:spcPct val="50000"/>
                        </a:spcBef>
                        <a:buFontTx/>
                        <a:buNone/>
                      </a:pPr>
                      <a:r>
                        <a:rPr lang="en-US" altLang="en-US" sz="2800" b="0" dirty="0" err="1">
                          <a:solidFill>
                            <a:schemeClr val="tx1"/>
                          </a:solidFill>
                          <a:latin typeface="Times New Roman" panose="02020603050405020304" pitchFamily="18" charset="0"/>
                          <a:cs typeface="Times New Roman" panose="02020603050405020304" pitchFamily="18" charset="0"/>
                        </a:rPr>
                        <a:t>Làm</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cho</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đất</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nước</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càng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ngày</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càng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xuân</a:t>
                      </a:r>
                      <a:r>
                        <a:rPr lang="en-US" altLang="en-US" sz="2800" b="0" dirty="0">
                          <a:solidFill>
                            <a:schemeClr val="tx1"/>
                          </a:solidFill>
                          <a:latin typeface="Times New Roman" panose="02020603050405020304" pitchFamily="18" charset="0"/>
                          <a:cs typeface="Times New Roman" panose="02020603050405020304" pitchFamily="18" charset="0"/>
                        </a:rPr>
                        <a:t>.</a:t>
                      </a:r>
                    </a:p>
                  </a:txBody>
                  <a:tcPr anchor="ctr"/>
                </a:tc>
                <a:extLst>
                  <a:ext uri="{0D108BD9-81ED-4DB2-BD59-A6C34878D82A}">
                    <a16:rowId xmlns:a16="http://schemas.microsoft.com/office/drawing/2014/main" val="2598938385"/>
                  </a:ext>
                </a:extLst>
              </a:tr>
            </a:tbl>
          </a:graphicData>
        </a:graphic>
      </p:graphicFrame>
    </p:spTree>
    <p:extLst>
      <p:ext uri="{BB962C8B-B14F-4D97-AF65-F5344CB8AC3E}">
        <p14:creationId xmlns:p14="http://schemas.microsoft.com/office/powerpoint/2010/main" val="78787343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04498F7-A8BB-47CA-AD8B-14ED7E260AFB}"/>
              </a:ext>
            </a:extLst>
          </p:cNvPr>
          <p:cNvSpPr>
            <a:spLocks noGrp="1"/>
          </p:cNvSpPr>
          <p:nvPr>
            <p:ph type="title"/>
          </p:nvPr>
        </p:nvSpPr>
        <p:spPr>
          <a:xfrm>
            <a:off x="5618521" y="2597768"/>
            <a:ext cx="6316779" cy="5263601"/>
          </a:xfrm>
        </p:spPr>
        <p:txBody>
          <a:bodyPr vert="horz" lIns="91440" tIns="45720" rIns="91440" bIns="45720" rtlCol="0" anchor="t">
            <a:normAutofit/>
          </a:bodyPr>
          <a:lstStyle/>
          <a:p>
            <a:r>
              <a:rPr lang="en-US" sz="3200" b="1" i="1" dirty="0" err="1"/>
              <a:t>Nếu</a:t>
            </a:r>
            <a:r>
              <a:rPr lang="en-US" sz="3200" b="1" i="1" dirty="0"/>
              <a:t> </a:t>
            </a:r>
            <a:r>
              <a:rPr lang="en-US" sz="3200" b="1" i="1" dirty="0" err="1"/>
              <a:t>được</a:t>
            </a:r>
            <a:r>
              <a:rPr lang="en-US" sz="3200" b="1" i="1" dirty="0"/>
              <a:t> </a:t>
            </a:r>
            <a:r>
              <a:rPr lang="en-US" sz="3200" b="1" i="1" dirty="0" err="1"/>
              <a:t>làm</a:t>
            </a:r>
            <a:r>
              <a:rPr lang="en-US" sz="3200" b="1" i="1" dirty="0"/>
              <a:t> </a:t>
            </a:r>
            <a:r>
              <a:rPr lang="en-US" sz="3200" b="1" i="1" dirty="0" err="1"/>
              <a:t>hạt</a:t>
            </a:r>
            <a:r>
              <a:rPr lang="en-US" sz="3200" b="1" i="1" dirty="0"/>
              <a:t> </a:t>
            </a:r>
            <a:r>
              <a:rPr lang="en-US" sz="3200" b="1" i="1" dirty="0" err="1"/>
              <a:t>giống</a:t>
            </a:r>
            <a:r>
              <a:rPr lang="en-US" sz="3200" b="1" i="1" dirty="0"/>
              <a:t> </a:t>
            </a:r>
            <a:r>
              <a:rPr lang="en-US" sz="3200" b="1" i="1" dirty="0" err="1"/>
              <a:t>để</a:t>
            </a:r>
            <a:r>
              <a:rPr lang="en-US" sz="3200" b="1" i="1" dirty="0"/>
              <a:t> </a:t>
            </a:r>
            <a:r>
              <a:rPr lang="en-US" sz="3200" b="1" i="1" dirty="0" err="1"/>
              <a:t>mùa</a:t>
            </a:r>
            <a:r>
              <a:rPr lang="en-US" sz="3200" b="1" i="1" dirty="0"/>
              <a:t> </a:t>
            </a:r>
            <a:r>
              <a:rPr lang="en-US" sz="3200" b="1" i="1" dirty="0" err="1"/>
              <a:t>sau</a:t>
            </a:r>
            <a:r>
              <a:rPr lang="en-US" sz="3200" b="1" i="1" dirty="0"/>
              <a:t/>
            </a:r>
            <a:br>
              <a:rPr lang="en-US" sz="3200" b="1" i="1" dirty="0"/>
            </a:br>
            <a:r>
              <a:rPr lang="en-US" sz="3200" b="1" i="1" dirty="0"/>
              <a:t/>
            </a:r>
            <a:br>
              <a:rPr lang="en-US" sz="3200" b="1" i="1" dirty="0"/>
            </a:br>
            <a:r>
              <a:rPr lang="en-US" sz="3200" b="1" i="1" dirty="0" err="1"/>
              <a:t>Nếu</a:t>
            </a:r>
            <a:r>
              <a:rPr lang="en-US" sz="3200" b="1" i="1" dirty="0"/>
              <a:t> </a:t>
            </a:r>
            <a:r>
              <a:rPr lang="en-US" sz="3200" b="1" i="1" dirty="0" err="1"/>
              <a:t>lịch</a:t>
            </a:r>
            <a:r>
              <a:rPr lang="en-US" sz="3200" b="1" i="1" dirty="0"/>
              <a:t> </a:t>
            </a:r>
            <a:r>
              <a:rPr lang="en-US" sz="3200" b="1" i="1" dirty="0" err="1"/>
              <a:t>sử</a:t>
            </a:r>
            <a:r>
              <a:rPr lang="en-US" sz="3200" b="1" i="1" dirty="0"/>
              <a:t> </a:t>
            </a:r>
            <a:r>
              <a:rPr lang="en-US" sz="3200" b="1" i="1" dirty="0" err="1"/>
              <a:t>chọn</a:t>
            </a:r>
            <a:r>
              <a:rPr lang="en-US" sz="3200" b="1" i="1" dirty="0"/>
              <a:t> ta </a:t>
            </a:r>
            <a:r>
              <a:rPr lang="en-US" sz="3200" b="1" i="1" dirty="0" err="1"/>
              <a:t>làm</a:t>
            </a:r>
            <a:r>
              <a:rPr lang="en-US" sz="3200" b="1" i="1" dirty="0"/>
              <a:t> </a:t>
            </a:r>
            <a:r>
              <a:rPr lang="en-US" sz="3200" b="1" i="1" dirty="0" err="1">
                <a:solidFill>
                  <a:srgbClr val="FF0000"/>
                </a:solidFill>
              </a:rPr>
              <a:t>điểm</a:t>
            </a:r>
            <a:r>
              <a:rPr lang="en-US" sz="3200" b="1" i="1" dirty="0">
                <a:solidFill>
                  <a:srgbClr val="FF0000"/>
                </a:solidFill>
              </a:rPr>
              <a:t> </a:t>
            </a:r>
            <a:r>
              <a:rPr lang="en-US" sz="3200" b="1" i="1" dirty="0" err="1">
                <a:solidFill>
                  <a:srgbClr val="FF0000"/>
                </a:solidFill>
              </a:rPr>
              <a:t>tựa</a:t>
            </a:r>
            <a:r>
              <a:rPr lang="en-US" sz="3200" b="1" i="1" dirty="0"/>
              <a:t/>
            </a:r>
            <a:br>
              <a:rPr lang="en-US" sz="3200" b="1" i="1" dirty="0"/>
            </a:br>
            <a:r>
              <a:rPr lang="en-US" sz="3200" b="1" i="1" dirty="0"/>
              <a:t/>
            </a:r>
            <a:br>
              <a:rPr lang="en-US" sz="3200" b="1" i="1" dirty="0"/>
            </a:br>
            <a:r>
              <a:rPr lang="en-US" sz="3200" b="1" i="1" dirty="0" err="1"/>
              <a:t>Vui</a:t>
            </a:r>
            <a:r>
              <a:rPr lang="en-US" sz="3200" b="1" i="1" dirty="0"/>
              <a:t> </a:t>
            </a:r>
            <a:r>
              <a:rPr lang="en-US" sz="3200" b="1" i="1" dirty="0" err="1"/>
              <a:t>gì</a:t>
            </a:r>
            <a:r>
              <a:rPr lang="en-US" sz="3200" b="1" i="1" dirty="0"/>
              <a:t> </a:t>
            </a:r>
            <a:r>
              <a:rPr lang="en-US" sz="3200" b="1" i="1" dirty="0" err="1"/>
              <a:t>hơn</a:t>
            </a:r>
            <a:r>
              <a:rPr lang="en-US" sz="3200" b="1" i="1" dirty="0"/>
              <a:t> </a:t>
            </a:r>
            <a:r>
              <a:rPr lang="en-US" sz="3200" b="1" i="1" dirty="0" err="1"/>
              <a:t>làm</a:t>
            </a:r>
            <a:r>
              <a:rPr lang="en-US" sz="3200" b="1" i="1" dirty="0"/>
              <a:t> </a:t>
            </a:r>
            <a:r>
              <a:rPr lang="en-US" sz="3200" b="1" i="1" dirty="0" err="1"/>
              <a:t>người</a:t>
            </a:r>
            <a:r>
              <a:rPr lang="en-US" sz="3200" b="1" i="1" dirty="0"/>
              <a:t> </a:t>
            </a:r>
            <a:r>
              <a:rPr lang="en-US" sz="3200" b="1" i="1" dirty="0" err="1"/>
              <a:t>lính</a:t>
            </a:r>
            <a:r>
              <a:rPr lang="en-US" sz="3200" b="1" i="1" dirty="0"/>
              <a:t> </a:t>
            </a:r>
            <a:r>
              <a:rPr lang="en-US" sz="3200" b="1" i="1" dirty="0" err="1"/>
              <a:t>đi</a:t>
            </a:r>
            <a:r>
              <a:rPr lang="en-US" sz="3200" b="1" i="1" dirty="0"/>
              <a:t> </a:t>
            </a:r>
            <a:r>
              <a:rPr lang="en-US" sz="3200" b="1" i="1" dirty="0" err="1"/>
              <a:t>đầu</a:t>
            </a:r>
            <a:r>
              <a:rPr lang="en-US" sz="3200" b="1" i="1" dirty="0"/>
              <a:t/>
            </a:r>
            <a:br>
              <a:rPr lang="en-US" sz="3200" b="1" i="1" dirty="0"/>
            </a:br>
            <a:r>
              <a:rPr lang="en-US" sz="3200" b="1" i="1" dirty="0"/>
              <a:t/>
            </a:r>
            <a:br>
              <a:rPr lang="en-US" sz="3200" b="1" i="1" dirty="0"/>
            </a:br>
            <a:r>
              <a:rPr lang="en-US" sz="3200" b="1" i="1" dirty="0" err="1"/>
              <a:t>Trong</a:t>
            </a:r>
            <a:r>
              <a:rPr lang="en-US" sz="3200" b="1" i="1" dirty="0"/>
              <a:t> </a:t>
            </a:r>
            <a:r>
              <a:rPr lang="en-US" sz="3200" b="1" i="1" dirty="0" err="1"/>
              <a:t>đêm</a:t>
            </a:r>
            <a:r>
              <a:rPr lang="en-US" sz="3200" b="1" i="1" dirty="0"/>
              <a:t> </a:t>
            </a:r>
            <a:r>
              <a:rPr lang="en-US" sz="3200" b="1" i="1" dirty="0" err="1"/>
              <a:t>tối</a:t>
            </a:r>
            <a:r>
              <a:rPr lang="en-US" sz="3200" b="1" i="1" dirty="0"/>
              <a:t>, </a:t>
            </a:r>
            <a:r>
              <a:rPr lang="en-US" sz="3200" b="1" i="1" dirty="0" err="1"/>
              <a:t>tim</a:t>
            </a:r>
            <a:r>
              <a:rPr lang="en-US" sz="3200" b="1" i="1" dirty="0"/>
              <a:t> ta </a:t>
            </a:r>
            <a:r>
              <a:rPr lang="en-US" sz="3200" b="1" i="1" dirty="0" err="1"/>
              <a:t>làm</a:t>
            </a:r>
            <a:r>
              <a:rPr lang="en-US" sz="3200" b="1" i="1" dirty="0"/>
              <a:t> </a:t>
            </a:r>
            <a:r>
              <a:rPr lang="en-US" sz="3200" b="1" i="1" dirty="0" err="1"/>
              <a:t>ngọn</a:t>
            </a:r>
            <a:r>
              <a:rPr lang="en-US" sz="3200" b="1" i="1" dirty="0"/>
              <a:t> </a:t>
            </a:r>
            <a:r>
              <a:rPr lang="en-US" sz="3200" b="1" i="1" dirty="0" err="1"/>
              <a:t>lửa</a:t>
            </a:r>
            <a:r>
              <a:rPr lang="en-US" sz="3200" b="1" i="1" dirty="0"/>
              <a:t>!</a:t>
            </a:r>
            <a:r>
              <a:rPr lang="en-US" sz="3200" b="1" dirty="0"/>
              <a:t/>
            </a:r>
            <a:br>
              <a:rPr lang="en-US" sz="3200" b="1" dirty="0"/>
            </a:br>
            <a:r>
              <a:rPr lang="en-US" sz="3200" b="1" dirty="0"/>
              <a:t>                        </a:t>
            </a:r>
            <a:br>
              <a:rPr lang="en-US" sz="3200" b="1" dirty="0"/>
            </a:br>
            <a:r>
              <a:rPr lang="en-US" sz="3200" b="1" dirty="0"/>
              <a:t>                         (</a:t>
            </a:r>
            <a:r>
              <a:rPr lang="en-US" sz="3200" b="1" dirty="0" err="1"/>
              <a:t>Chào</a:t>
            </a:r>
            <a:r>
              <a:rPr lang="en-US" sz="3200" b="1" dirty="0"/>
              <a:t> </a:t>
            </a:r>
            <a:r>
              <a:rPr lang="en-US" sz="3200" b="1" dirty="0" err="1"/>
              <a:t>xuân</a:t>
            </a:r>
            <a:r>
              <a:rPr lang="en-US" sz="3200" b="1" dirty="0"/>
              <a:t> 67, </a:t>
            </a:r>
            <a:r>
              <a:rPr lang="en-US" sz="3200" b="1" dirty="0" err="1"/>
              <a:t>Tố</a:t>
            </a:r>
            <a:r>
              <a:rPr lang="en-US" sz="3200" b="1" dirty="0"/>
              <a:t> </a:t>
            </a:r>
            <a:r>
              <a:rPr lang="en-US" sz="3200" b="1" dirty="0" err="1"/>
              <a:t>Hữu</a:t>
            </a:r>
            <a:r>
              <a:rPr lang="en-US" sz="3200" b="1" dirty="0"/>
              <a:t>)</a:t>
            </a:r>
          </a:p>
        </p:txBody>
      </p:sp>
      <p:sp>
        <p:nvSpPr>
          <p:cNvPr id="71" name="Freeform: Shape 70">
            <a:extLst>
              <a:ext uri="{FF2B5EF4-FFF2-40B4-BE49-F238E27FC236}">
                <a16:creationId xmlns:a16="http://schemas.microsoft.com/office/drawing/2014/main" id="{2C6334C2-F73F-4B3B-A626-DD5F69DF6E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Káº¿t quáº£ hÃ¬nh áº£nh cho tá» há»¯u">
            <a:extLst>
              <a:ext uri="{FF2B5EF4-FFF2-40B4-BE49-F238E27FC236}">
                <a16:creationId xmlns:a16="http://schemas.microsoft.com/office/drawing/2014/main" id="{E5F2B2E5-342F-4029-B367-731920B32A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05" r="-2" b="11253"/>
          <a:stretch/>
        </p:blipFill>
        <p:spPr bwMode="auto">
          <a:xfrm>
            <a:off x="20" y="10"/>
            <a:ext cx="5234499" cy="6210619"/>
          </a:xfrm>
          <a:custGeom>
            <a:avLst/>
            <a:gdLst>
              <a:gd name="connsiteX0" fmla="*/ 1082595 w 5234519"/>
              <a:gd name="connsiteY0" fmla="*/ 0 h 6210629"/>
              <a:gd name="connsiteX1" fmla="*/ 3027450 w 5234519"/>
              <a:gd name="connsiteY1" fmla="*/ 0 h 6210629"/>
              <a:gd name="connsiteX2" fmla="*/ 3291029 w 5234519"/>
              <a:gd name="connsiteY2" fmla="*/ 96471 h 6210629"/>
              <a:gd name="connsiteX3" fmla="*/ 5234519 w 5234519"/>
              <a:gd name="connsiteY3" fmla="*/ 3028517 h 6210629"/>
              <a:gd name="connsiteX4" fmla="*/ 2052407 w 5234519"/>
              <a:gd name="connsiteY4" fmla="*/ 6210629 h 6210629"/>
              <a:gd name="connsiteX5" fmla="*/ 28288 w 5234519"/>
              <a:gd name="connsiteY5" fmla="*/ 5483989 h 6210629"/>
              <a:gd name="connsiteX6" fmla="*/ 0 w 5234519"/>
              <a:gd name="connsiteY6" fmla="*/ 5458279 h 6210629"/>
              <a:gd name="connsiteX7" fmla="*/ 0 w 5234519"/>
              <a:gd name="connsiteY7" fmla="*/ 598754 h 6210629"/>
              <a:gd name="connsiteX8" fmla="*/ 28288 w 5234519"/>
              <a:gd name="connsiteY8" fmla="*/ 573044 h 6210629"/>
              <a:gd name="connsiteX9" fmla="*/ 958290 w 5234519"/>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1D4CB07E-9E1A-48C3-9900-0E8B3ACDEA20}"/>
              </a:ext>
            </a:extLst>
          </p:cNvPr>
          <p:cNvSpPr txBox="1"/>
          <p:nvPr/>
        </p:nvSpPr>
        <p:spPr>
          <a:xfrm>
            <a:off x="5436928" y="301745"/>
            <a:ext cx="6119623" cy="1938992"/>
          </a:xfrm>
          <a:prstGeom prst="rect">
            <a:avLst/>
          </a:prstGeom>
          <a:noFill/>
        </p:spPr>
        <p:txBody>
          <a:bodyPr wrap="square" rtlCol="0">
            <a:spAutoFit/>
          </a:bodyPr>
          <a:lstStyle/>
          <a:p>
            <a:pPr algn="ctr"/>
            <a:r>
              <a:rPr lang="en-BZ" sz="4000" b="1" i="1" u="sng" dirty="0" err="1">
                <a:solidFill>
                  <a:srgbClr val="FFFF00"/>
                </a:solidFill>
              </a:rPr>
              <a:t>Bài</a:t>
            </a:r>
            <a:r>
              <a:rPr lang="en-BZ" sz="4000" b="1" i="1" u="sng" dirty="0">
                <a:solidFill>
                  <a:srgbClr val="FFFF00"/>
                </a:solidFill>
              </a:rPr>
              <a:t> </a:t>
            </a:r>
            <a:r>
              <a:rPr lang="en-BZ" sz="4000" b="1" i="1" u="sng" dirty="0" err="1">
                <a:solidFill>
                  <a:srgbClr val="FFFF00"/>
                </a:solidFill>
              </a:rPr>
              <a:t>tập</a:t>
            </a:r>
            <a:r>
              <a:rPr lang="en-BZ" sz="4000" b="1" i="1" u="sng" dirty="0">
                <a:solidFill>
                  <a:srgbClr val="FFFF00"/>
                </a:solidFill>
              </a:rPr>
              <a:t> </a:t>
            </a:r>
            <a:r>
              <a:rPr lang="en-BZ" sz="4000" b="1" i="1" u="sng" dirty="0" err="1">
                <a:solidFill>
                  <a:srgbClr val="FFFF00"/>
                </a:solidFill>
              </a:rPr>
              <a:t>nhanh</a:t>
            </a:r>
            <a:r>
              <a:rPr lang="en-BZ" sz="4000" b="1" i="1" u="sng" dirty="0">
                <a:solidFill>
                  <a:srgbClr val="FFFF00"/>
                </a:solidFill>
              </a:rPr>
              <a:t>: </a:t>
            </a:r>
            <a:r>
              <a:rPr lang="en-BZ" sz="4000" b="1" i="1" u="sng" dirty="0" err="1">
                <a:solidFill>
                  <a:srgbClr val="FFFF00"/>
                </a:solidFill>
              </a:rPr>
              <a:t>Từ</a:t>
            </a:r>
            <a:r>
              <a:rPr lang="en-BZ" sz="4000" b="1" i="1" u="sng" dirty="0">
                <a:solidFill>
                  <a:srgbClr val="FFFF00"/>
                </a:solidFill>
              </a:rPr>
              <a:t> “</a:t>
            </a:r>
            <a:r>
              <a:rPr lang="en-BZ" sz="4000" b="1" i="1" u="sng" dirty="0" err="1">
                <a:solidFill>
                  <a:srgbClr val="FFFF00"/>
                </a:solidFill>
              </a:rPr>
              <a:t>điểm</a:t>
            </a:r>
            <a:r>
              <a:rPr lang="en-BZ" sz="4000" b="1" i="1" u="sng" dirty="0">
                <a:solidFill>
                  <a:srgbClr val="FFFF00"/>
                </a:solidFill>
              </a:rPr>
              <a:t> t</a:t>
            </a:r>
            <a:r>
              <a:rPr lang="en-US" sz="4000" b="1" i="1" u="sng" dirty="0" err="1">
                <a:solidFill>
                  <a:srgbClr val="FFFF00"/>
                </a:solidFill>
              </a:rPr>
              <a:t>ựa</a:t>
            </a:r>
            <a:r>
              <a:rPr lang="en-US" sz="4000" b="1" i="1" u="sng" dirty="0">
                <a:solidFill>
                  <a:srgbClr val="FFFF00"/>
                </a:solidFill>
              </a:rPr>
              <a:t>” </a:t>
            </a:r>
            <a:r>
              <a:rPr lang="en-US" sz="4000" b="1" i="1" u="sng" dirty="0" err="1">
                <a:solidFill>
                  <a:srgbClr val="FFFF00"/>
                </a:solidFill>
              </a:rPr>
              <a:t>có</a:t>
            </a:r>
            <a:r>
              <a:rPr lang="en-US" sz="4000" b="1" i="1" u="sng" dirty="0">
                <a:solidFill>
                  <a:srgbClr val="FFFF00"/>
                </a:solidFill>
              </a:rPr>
              <a:t> </a:t>
            </a:r>
            <a:r>
              <a:rPr lang="en-US" sz="4000" b="1" i="1" u="sng" dirty="0" err="1">
                <a:solidFill>
                  <a:srgbClr val="FFFF00"/>
                </a:solidFill>
              </a:rPr>
              <a:t>phải</a:t>
            </a:r>
            <a:r>
              <a:rPr lang="en-US" sz="4000" b="1" i="1" u="sng" dirty="0">
                <a:solidFill>
                  <a:srgbClr val="FFFF00"/>
                </a:solidFill>
              </a:rPr>
              <a:t> </a:t>
            </a:r>
            <a:r>
              <a:rPr lang="en-US" sz="4000" b="1" i="1" u="sng" dirty="0" err="1">
                <a:solidFill>
                  <a:srgbClr val="FFFF00"/>
                </a:solidFill>
              </a:rPr>
              <a:t>là</a:t>
            </a:r>
            <a:r>
              <a:rPr lang="en-US" sz="4000" b="1" i="1" u="sng" dirty="0">
                <a:solidFill>
                  <a:srgbClr val="FFFF00"/>
                </a:solidFill>
              </a:rPr>
              <a:t> </a:t>
            </a:r>
            <a:r>
              <a:rPr lang="en-US" sz="4000" b="1" i="1" u="sng" dirty="0" err="1">
                <a:solidFill>
                  <a:srgbClr val="FFFF00"/>
                </a:solidFill>
              </a:rPr>
              <a:t>thuật</a:t>
            </a:r>
            <a:r>
              <a:rPr lang="en-US" sz="4000" b="1" i="1" u="sng" dirty="0">
                <a:solidFill>
                  <a:srgbClr val="FFFF00"/>
                </a:solidFill>
              </a:rPr>
              <a:t> ng</a:t>
            </a:r>
            <a:r>
              <a:rPr lang="en-SG" sz="4000" b="1" i="1" u="sng" dirty="0">
                <a:solidFill>
                  <a:srgbClr val="FFFF00"/>
                </a:solidFill>
              </a:rPr>
              <a:t>ữ </a:t>
            </a:r>
            <a:r>
              <a:rPr lang="en-SG" sz="4000" b="1" i="1" u="sng" dirty="0" err="1">
                <a:solidFill>
                  <a:srgbClr val="FFFF00"/>
                </a:solidFill>
              </a:rPr>
              <a:t>không</a:t>
            </a:r>
            <a:r>
              <a:rPr lang="en-SG" sz="4000" b="1" i="1" u="sng" dirty="0">
                <a:solidFill>
                  <a:srgbClr val="FFFF00"/>
                </a:solidFill>
              </a:rPr>
              <a:t>? </a:t>
            </a:r>
            <a:r>
              <a:rPr lang="en-SG" sz="4000" b="1" i="1" u="sng" dirty="0" err="1">
                <a:solidFill>
                  <a:srgbClr val="FFFF00"/>
                </a:solidFill>
              </a:rPr>
              <a:t>Nó</a:t>
            </a:r>
            <a:r>
              <a:rPr lang="en-SG" sz="4000" b="1" i="1" u="sng" dirty="0">
                <a:solidFill>
                  <a:srgbClr val="FFFF00"/>
                </a:solidFill>
              </a:rPr>
              <a:t> </a:t>
            </a:r>
            <a:r>
              <a:rPr lang="en-SG" sz="4000" b="1" i="1" u="sng" dirty="0" err="1">
                <a:solidFill>
                  <a:srgbClr val="FFFF00"/>
                </a:solidFill>
              </a:rPr>
              <a:t>có</a:t>
            </a:r>
            <a:r>
              <a:rPr lang="en-SG" sz="4000" b="1" i="1" u="sng" dirty="0">
                <a:solidFill>
                  <a:srgbClr val="FFFF00"/>
                </a:solidFill>
              </a:rPr>
              <a:t> </a:t>
            </a:r>
            <a:r>
              <a:rPr lang="en-SG" sz="4000" b="1" i="1" u="sng" dirty="0" err="1">
                <a:solidFill>
                  <a:srgbClr val="FFFF00"/>
                </a:solidFill>
              </a:rPr>
              <a:t>nghĩa</a:t>
            </a:r>
            <a:r>
              <a:rPr lang="en-SG" sz="4000" b="1" i="1" u="sng" dirty="0">
                <a:solidFill>
                  <a:srgbClr val="FFFF00"/>
                </a:solidFill>
              </a:rPr>
              <a:t> </a:t>
            </a:r>
            <a:r>
              <a:rPr lang="en-SG" sz="4000" b="1" i="1" u="sng" dirty="0" err="1">
                <a:solidFill>
                  <a:srgbClr val="FFFF00"/>
                </a:solidFill>
              </a:rPr>
              <a:t>là</a:t>
            </a:r>
            <a:r>
              <a:rPr lang="en-SG" sz="4000" b="1" i="1" u="sng" dirty="0">
                <a:solidFill>
                  <a:srgbClr val="FFFF00"/>
                </a:solidFill>
              </a:rPr>
              <a:t> </a:t>
            </a:r>
            <a:r>
              <a:rPr lang="en-SG" sz="4000" b="1" i="1" u="sng" dirty="0" err="1">
                <a:solidFill>
                  <a:srgbClr val="FFFF00"/>
                </a:solidFill>
              </a:rPr>
              <a:t>gì</a:t>
            </a:r>
            <a:r>
              <a:rPr lang="en-SG" sz="4000" b="1" i="1" u="sng" dirty="0">
                <a:solidFill>
                  <a:srgbClr val="FFFF00"/>
                </a:solidFill>
              </a:rPr>
              <a:t>?</a:t>
            </a:r>
            <a:endParaRPr lang="en-BZ" sz="4000" b="1" i="1" u="sng" dirty="0">
              <a:solidFill>
                <a:srgbClr val="FFFF00"/>
              </a:solidFill>
            </a:endParaRPr>
          </a:p>
        </p:txBody>
      </p:sp>
    </p:spTree>
    <p:extLst>
      <p:ext uri="{BB962C8B-B14F-4D97-AF65-F5344CB8AC3E}">
        <p14:creationId xmlns:p14="http://schemas.microsoft.com/office/powerpoint/2010/main" val="22472438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1a19b4e57907d512d2f91383b007214">
            <a:extLst>
              <a:ext uri="{FF2B5EF4-FFF2-40B4-BE49-F238E27FC236}">
                <a16:creationId xmlns:a16="http://schemas.microsoft.com/office/drawing/2014/main" id="{DDA801BF-5E52-4EF5-840C-BB1DCF871354}"/>
              </a:ext>
            </a:extLst>
          </p:cNvPr>
          <p:cNvPicPr>
            <a:picLocks noChangeAspect="1"/>
          </p:cNvPicPr>
          <p:nvPr/>
        </p:nvPicPr>
        <p:blipFill>
          <a:blip r:embed="rId3"/>
          <a:stretch>
            <a:fillRect/>
          </a:stretch>
        </p:blipFill>
        <p:spPr>
          <a:xfrm>
            <a:off x="1278194" y="0"/>
            <a:ext cx="9783097" cy="4902326"/>
          </a:xfrm>
          <a:prstGeom prst="rect">
            <a:avLst/>
          </a:prstGeom>
        </p:spPr>
      </p:pic>
      <p:sp>
        <p:nvSpPr>
          <p:cNvPr id="4" name="Rectangle 3">
            <a:extLst>
              <a:ext uri="{FF2B5EF4-FFF2-40B4-BE49-F238E27FC236}">
                <a16:creationId xmlns:a16="http://schemas.microsoft.com/office/drawing/2014/main" id="{75D45526-F007-412C-8DC1-3BEB8F0B8DC6}"/>
              </a:ext>
            </a:extLst>
          </p:cNvPr>
          <p:cNvSpPr/>
          <p:nvPr/>
        </p:nvSpPr>
        <p:spPr>
          <a:xfrm>
            <a:off x="1678858" y="2376490"/>
            <a:ext cx="8981768" cy="2123658"/>
          </a:xfrm>
          <a:prstGeom prst="rect">
            <a:avLst/>
          </a:prstGeom>
        </p:spPr>
        <p:txBody>
          <a:bodyPr wrap="square">
            <a:spAutoFit/>
          </a:bodyPr>
          <a:lstStyle/>
          <a:p>
            <a:pPr algn="ctr">
              <a:spcBef>
                <a:spcPct val="50000"/>
              </a:spcBef>
            </a:pPr>
            <a:r>
              <a:rPr lang="en-US" altLang="en-US" sz="4400" b="1" dirty="0">
                <a:solidFill>
                  <a:schemeClr val="bg1"/>
                </a:solidFill>
                <a:latin typeface="Times New Roman" panose="02020603050405020304" pitchFamily="18" charset="0"/>
                <a:cs typeface="Times New Roman" panose="02020603050405020304" pitchFamily="18" charset="0"/>
              </a:rPr>
              <a:t>3/ </a:t>
            </a:r>
            <a:r>
              <a:rPr lang="en-US" altLang="en-US" sz="4400" b="1" dirty="0" err="1">
                <a:solidFill>
                  <a:schemeClr val="bg1"/>
                </a:solidFill>
                <a:latin typeface="Times New Roman" panose="02020603050405020304" pitchFamily="18" charset="0"/>
                <a:cs typeface="Times New Roman" panose="02020603050405020304" pitchFamily="18" charset="0"/>
              </a:rPr>
              <a:t>Trong</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giao</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tiếp</a:t>
            </a:r>
            <a:r>
              <a:rPr lang="en-US" altLang="en-US" sz="4400" b="1" dirty="0">
                <a:solidFill>
                  <a:schemeClr val="bg1"/>
                </a:solidFill>
                <a:latin typeface="Times New Roman" panose="02020603050405020304" pitchFamily="18" charset="0"/>
                <a:cs typeface="Times New Roman" panose="02020603050405020304" pitchFamily="18" charset="0"/>
              </a:rPr>
              <a:t> ta .........</a:t>
            </a:r>
            <a:r>
              <a:rPr lang="en-US" altLang="en-US" sz="4400" b="1" dirty="0" err="1">
                <a:solidFill>
                  <a:schemeClr val="bg1"/>
                </a:solidFill>
                <a:latin typeface="Times New Roman" panose="02020603050405020304" pitchFamily="18" charset="0"/>
                <a:cs typeface="Times New Roman" panose="02020603050405020304" pitchFamily="18" charset="0"/>
              </a:rPr>
              <a:t>nói</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những</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điều</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mà</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mình</a:t>
            </a:r>
            <a:r>
              <a:rPr lang="en-US" altLang="en-US" sz="4400" b="1" dirty="0">
                <a:solidFill>
                  <a:schemeClr val="bg1"/>
                </a:solidFill>
                <a:latin typeface="Times New Roman" panose="02020603050405020304" pitchFamily="18" charset="0"/>
                <a:cs typeface="Times New Roman" panose="02020603050405020304" pitchFamily="18" charset="0"/>
              </a:rPr>
              <a:t>......tin </a:t>
            </a:r>
            <a:r>
              <a:rPr lang="en-US" altLang="en-US" sz="4400" b="1" dirty="0" err="1">
                <a:solidFill>
                  <a:schemeClr val="bg1"/>
                </a:solidFill>
                <a:latin typeface="Times New Roman" panose="02020603050405020304" pitchFamily="18" charset="0"/>
                <a:cs typeface="Times New Roman" panose="02020603050405020304" pitchFamily="18" charset="0"/>
              </a:rPr>
              <a:t>là</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có</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thật</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Từ</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nào</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còn</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thiếu</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trong</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câu</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trên</a:t>
            </a:r>
            <a:r>
              <a:rPr lang="en-US" altLang="en-US" sz="4400" b="1" dirty="0">
                <a:solidFill>
                  <a:schemeClr val="bg1"/>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BA12BA9A-9062-4E90-8BED-A2018D9C8D8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90452" y="4843333"/>
            <a:ext cx="2227007" cy="2227007"/>
          </a:xfrm>
          <a:prstGeom prst="rect">
            <a:avLst/>
          </a:prstGeom>
        </p:spPr>
      </p:pic>
      <p:sp>
        <p:nvSpPr>
          <p:cNvPr id="8" name="TextBox 7">
            <a:extLst>
              <a:ext uri="{FF2B5EF4-FFF2-40B4-BE49-F238E27FC236}">
                <a16:creationId xmlns:a16="http://schemas.microsoft.com/office/drawing/2014/main" id="{0C3A74A5-8DBC-4A29-AD1D-CECDD0530706}"/>
              </a:ext>
            </a:extLst>
          </p:cNvPr>
          <p:cNvSpPr txBox="1"/>
          <p:nvPr/>
        </p:nvSpPr>
        <p:spPr>
          <a:xfrm flipH="1">
            <a:off x="5443630" y="5606375"/>
            <a:ext cx="3779028" cy="1107996"/>
          </a:xfrm>
          <a:prstGeom prst="rect">
            <a:avLst/>
          </a:prstGeom>
          <a:noFill/>
        </p:spPr>
        <p:txBody>
          <a:bodyPr wrap="square" rtlCol="0">
            <a:spAutoFit/>
          </a:bodyPr>
          <a:lstStyle/>
          <a:p>
            <a:r>
              <a:rPr lang="en-SG" sz="6600" dirty="0">
                <a:latin typeface="#9Slide03 Arima Madurai Black" panose="00000A00000000000000" pitchFamily="2" charset="0"/>
                <a:cs typeface="#9Slide03 Arima Madurai Black" panose="00000A00000000000000" pitchFamily="2" charset="0"/>
              </a:rPr>
              <a:t>KHÔNG</a:t>
            </a:r>
          </a:p>
        </p:txBody>
      </p:sp>
    </p:spTree>
    <p:extLst>
      <p:ext uri="{BB962C8B-B14F-4D97-AF65-F5344CB8AC3E}">
        <p14:creationId xmlns:p14="http://schemas.microsoft.com/office/powerpoint/2010/main" val="404422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3">
            <a:extLst>
              <a:ext uri="{FF2B5EF4-FFF2-40B4-BE49-F238E27FC236}">
                <a16:creationId xmlns:a16="http://schemas.microsoft.com/office/drawing/2014/main" id="{765F4110-C0FC-4D61-ACD2-A7C950EAE9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E2383EF2-9F4B-435F-816B-704794787722}"/>
              </a:ext>
            </a:extLst>
          </p:cNvPr>
          <p:cNvSpPr>
            <a:spLocks noGrp="1"/>
          </p:cNvSpPr>
          <p:nvPr>
            <p:ph type="title"/>
          </p:nvPr>
        </p:nvSpPr>
        <p:spPr>
          <a:xfrm>
            <a:off x="4708357" y="4261140"/>
            <a:ext cx="6958126" cy="1516014"/>
          </a:xfrm>
        </p:spPr>
        <p:txBody>
          <a:bodyPr vert="horz" lIns="91440" tIns="45720" rIns="91440" bIns="45720" rtlCol="0" anchor="b">
            <a:noAutofit/>
          </a:bodyPr>
          <a:lstStyle/>
          <a:p>
            <a:r>
              <a:rPr lang="en-US" sz="3600" b="1" kern="1200" dirty="0">
                <a:solidFill>
                  <a:srgbClr val="FFFFFF"/>
                </a:solidFill>
                <a:latin typeface="+mn-lt"/>
                <a:ea typeface="+mj-ea"/>
                <a:cs typeface="+mj-cs"/>
              </a:rPr>
              <a:t>- </a:t>
            </a:r>
            <a:r>
              <a:rPr lang="en-US" sz="3600" b="1" dirty="0" err="1">
                <a:solidFill>
                  <a:srgbClr val="FFFFFF"/>
                </a:solidFill>
                <a:latin typeface="+mn-lt"/>
              </a:rPr>
              <a:t>Đ</a:t>
            </a:r>
            <a:r>
              <a:rPr lang="en-US" sz="3600" b="1" kern="1200" dirty="0" err="1">
                <a:solidFill>
                  <a:srgbClr val="FFFFFF"/>
                </a:solidFill>
                <a:latin typeface="+mn-lt"/>
                <a:ea typeface="+mj-ea"/>
                <a:cs typeface="+mj-cs"/>
              </a:rPr>
              <a:t>iểm</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tựa</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là</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điểm</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cố</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định</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của</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một</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đòn</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bẩy</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thông</a:t>
            </a:r>
            <a:r>
              <a:rPr lang="en-US" sz="3600" b="1" kern="1200" dirty="0">
                <a:solidFill>
                  <a:srgbClr val="FFFFFF"/>
                </a:solidFill>
                <a:latin typeface="+mn-lt"/>
                <a:ea typeface="+mj-ea"/>
                <a:cs typeface="+mj-cs"/>
              </a:rPr>
              <a:t> qua </a:t>
            </a:r>
            <a:r>
              <a:rPr lang="en-US" sz="3600" b="1" kern="1200" dirty="0" err="1">
                <a:solidFill>
                  <a:srgbClr val="FFFFFF"/>
                </a:solidFill>
                <a:latin typeface="+mn-lt"/>
                <a:ea typeface="+mj-ea"/>
                <a:cs typeface="+mj-cs"/>
              </a:rPr>
              <a:t>đó</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lực</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tác</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động</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được</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truyền</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tới</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lực</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cản</a:t>
            </a:r>
            <a:r>
              <a:rPr lang="en-US" sz="3600" b="1" kern="1200" dirty="0">
                <a:solidFill>
                  <a:srgbClr val="FFFFFF"/>
                </a:solidFill>
                <a:latin typeface="+mn-lt"/>
                <a:ea typeface="+mj-ea"/>
                <a:cs typeface="+mj-cs"/>
              </a:rPr>
              <a:t>.</a:t>
            </a:r>
            <a:br>
              <a:rPr lang="en-US" sz="3600" b="1" kern="1200" dirty="0">
                <a:solidFill>
                  <a:srgbClr val="FFFFFF"/>
                </a:solidFill>
                <a:latin typeface="+mn-lt"/>
                <a:ea typeface="+mj-ea"/>
                <a:cs typeface="+mj-cs"/>
              </a:rPr>
            </a:br>
            <a:endParaRPr lang="en-US" sz="3600" b="1" kern="1200" dirty="0">
              <a:solidFill>
                <a:srgbClr val="FFFFFF"/>
              </a:solidFill>
              <a:latin typeface="+mn-lt"/>
              <a:ea typeface="+mj-ea"/>
              <a:cs typeface="+mj-cs"/>
            </a:endParaRPr>
          </a:p>
        </p:txBody>
      </p:sp>
      <p:cxnSp>
        <p:nvCxnSpPr>
          <p:cNvPr id="29" name="Straight Connector 25">
            <a:extLst>
              <a:ext uri="{FF2B5EF4-FFF2-40B4-BE49-F238E27FC236}">
                <a16:creationId xmlns:a16="http://schemas.microsoft.com/office/drawing/2014/main" id="{CC94CBDB-A76C-499E-95AB-C0A049E315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Hình ảnh 8" descr="Ảnh có chứa tòa nhà, người, người đàn ông&#10;&#10;Mô tả được tạo với mức tin cậy cao">
            <a:extLst>
              <a:ext uri="{FF2B5EF4-FFF2-40B4-BE49-F238E27FC236}">
                <a16:creationId xmlns:a16="http://schemas.microsoft.com/office/drawing/2014/main" id="{D18884B7-DCB6-4D80-97DC-54BF6D635CE5}"/>
              </a:ext>
            </a:extLst>
          </p:cNvPr>
          <p:cNvPicPr>
            <a:picLocks noChangeAspect="1"/>
          </p:cNvPicPr>
          <p:nvPr/>
        </p:nvPicPr>
        <p:blipFill rotWithShape="1">
          <a:blip r:embed="rId3">
            <a:extLst>
              <a:ext uri="{28A0092B-C50C-407E-A947-70E740481C1C}">
                <a14:useLocalDpi xmlns:a14="http://schemas.microsoft.com/office/drawing/2010/main" val="0"/>
              </a:ext>
            </a:extLst>
          </a:blip>
          <a:srcRect r="23922" b="-2"/>
          <a:stretch/>
        </p:blipFill>
        <p:spPr>
          <a:xfrm>
            <a:off x="317635" y="321733"/>
            <a:ext cx="4160452" cy="6214534"/>
          </a:xfrm>
          <a:prstGeom prst="rect">
            <a:avLst/>
          </a:prstGeom>
        </p:spPr>
      </p:pic>
      <p:pic>
        <p:nvPicPr>
          <p:cNvPr id="5" name="Hình ảnh 4">
            <a:extLst>
              <a:ext uri="{FF2B5EF4-FFF2-40B4-BE49-F238E27FC236}">
                <a16:creationId xmlns:a16="http://schemas.microsoft.com/office/drawing/2014/main" id="{C7F05505-A05F-426C-B465-12FB5D107F08}"/>
              </a:ext>
            </a:extLst>
          </p:cNvPr>
          <p:cNvPicPr>
            <a:picLocks noChangeAspect="1"/>
          </p:cNvPicPr>
          <p:nvPr/>
        </p:nvPicPr>
        <p:blipFill rotWithShape="1">
          <a:blip r:embed="rId4">
            <a:extLst>
              <a:ext uri="{28A0092B-C50C-407E-A947-70E740481C1C}">
                <a14:useLocalDpi xmlns:a14="http://schemas.microsoft.com/office/drawing/2010/main" val="0"/>
              </a:ext>
            </a:extLst>
          </a:blip>
          <a:srcRect t="13330" r="2" b="19443"/>
          <a:stretch/>
        </p:blipFill>
        <p:spPr>
          <a:xfrm>
            <a:off x="4654296" y="299363"/>
            <a:ext cx="7217085" cy="3008188"/>
          </a:xfrm>
          <a:prstGeom prst="rect">
            <a:avLst/>
          </a:prstGeom>
        </p:spPr>
      </p:pic>
      <p:sp>
        <p:nvSpPr>
          <p:cNvPr id="11" name="Hộp Văn bản 10">
            <a:extLst>
              <a:ext uri="{FF2B5EF4-FFF2-40B4-BE49-F238E27FC236}">
                <a16:creationId xmlns:a16="http://schemas.microsoft.com/office/drawing/2014/main" id="{BEF78312-E6CA-4B0A-B3D5-0FEF9D5F0D2C}"/>
              </a:ext>
            </a:extLst>
          </p:cNvPr>
          <p:cNvSpPr txBox="1"/>
          <p:nvPr/>
        </p:nvSpPr>
        <p:spPr>
          <a:xfrm>
            <a:off x="4804831" y="5392191"/>
            <a:ext cx="6726772" cy="1200329"/>
          </a:xfrm>
          <a:prstGeom prst="rect">
            <a:avLst/>
          </a:prstGeom>
          <a:noFill/>
        </p:spPr>
        <p:txBody>
          <a:bodyPr wrap="square" rtlCol="0">
            <a:spAutoFit/>
          </a:bodyPr>
          <a:lstStyle/>
          <a:p>
            <a:r>
              <a:rPr lang="en-BZ" sz="3600" b="1" dirty="0">
                <a:solidFill>
                  <a:schemeClr val="bg1"/>
                </a:solidFill>
              </a:rPr>
              <a:t>- </a:t>
            </a:r>
            <a:r>
              <a:rPr lang="en-BZ" sz="3600" b="1" dirty="0" err="1">
                <a:solidFill>
                  <a:schemeClr val="bg1"/>
                </a:solidFill>
              </a:rPr>
              <a:t>Là</a:t>
            </a:r>
            <a:r>
              <a:rPr lang="en-BZ" sz="3600" b="1" dirty="0">
                <a:solidFill>
                  <a:schemeClr val="bg1"/>
                </a:solidFill>
              </a:rPr>
              <a:t> </a:t>
            </a:r>
            <a:r>
              <a:rPr lang="en-BZ" sz="3600" b="1" dirty="0" err="1">
                <a:solidFill>
                  <a:schemeClr val="bg1"/>
                </a:solidFill>
              </a:rPr>
              <a:t>được</a:t>
            </a:r>
            <a:r>
              <a:rPr lang="en-BZ" sz="3600" b="1" dirty="0">
                <a:solidFill>
                  <a:schemeClr val="bg1"/>
                </a:solidFill>
              </a:rPr>
              <a:t> tin </a:t>
            </a:r>
            <a:r>
              <a:rPr lang="en-BZ" sz="3600" b="1" dirty="0" err="1">
                <a:solidFill>
                  <a:schemeClr val="bg1"/>
                </a:solidFill>
              </a:rPr>
              <a:t>tưởng</a:t>
            </a:r>
            <a:r>
              <a:rPr lang="en-BZ" sz="3600" b="1" dirty="0">
                <a:solidFill>
                  <a:schemeClr val="bg1"/>
                </a:solidFill>
              </a:rPr>
              <a:t>, </a:t>
            </a:r>
            <a:r>
              <a:rPr lang="en-BZ" sz="3600" b="1" dirty="0" err="1">
                <a:solidFill>
                  <a:schemeClr val="bg1"/>
                </a:solidFill>
              </a:rPr>
              <a:t>được</a:t>
            </a:r>
            <a:r>
              <a:rPr lang="en-BZ" sz="3600" b="1" dirty="0">
                <a:solidFill>
                  <a:schemeClr val="bg1"/>
                </a:solidFill>
              </a:rPr>
              <a:t> </a:t>
            </a:r>
            <a:r>
              <a:rPr lang="en-BZ" sz="3600" b="1" dirty="0" err="1">
                <a:solidFill>
                  <a:schemeClr val="bg1"/>
                </a:solidFill>
              </a:rPr>
              <a:t>gánh</a:t>
            </a:r>
            <a:r>
              <a:rPr lang="en-BZ" sz="3600" b="1" dirty="0">
                <a:solidFill>
                  <a:schemeClr val="bg1"/>
                </a:solidFill>
              </a:rPr>
              <a:t> </a:t>
            </a:r>
            <a:r>
              <a:rPr lang="en-BZ" sz="3600" b="1" dirty="0" err="1">
                <a:solidFill>
                  <a:schemeClr val="bg1"/>
                </a:solidFill>
              </a:rPr>
              <a:t>vác</a:t>
            </a:r>
            <a:r>
              <a:rPr lang="en-BZ" sz="3600" b="1" dirty="0">
                <a:solidFill>
                  <a:schemeClr val="bg1"/>
                </a:solidFill>
              </a:rPr>
              <a:t> </a:t>
            </a:r>
            <a:r>
              <a:rPr lang="en-BZ" sz="3600" b="1" dirty="0" err="1">
                <a:solidFill>
                  <a:schemeClr val="bg1"/>
                </a:solidFill>
              </a:rPr>
              <a:t>trọng</a:t>
            </a:r>
            <a:r>
              <a:rPr lang="en-BZ" sz="3600" b="1" dirty="0">
                <a:solidFill>
                  <a:schemeClr val="bg1"/>
                </a:solidFill>
              </a:rPr>
              <a:t> </a:t>
            </a:r>
            <a:r>
              <a:rPr lang="en-BZ" sz="3600" b="1" dirty="0" err="1">
                <a:solidFill>
                  <a:schemeClr val="bg1"/>
                </a:solidFill>
              </a:rPr>
              <a:t>trách</a:t>
            </a:r>
            <a:r>
              <a:rPr lang="en-BZ" sz="3600" b="1" dirty="0">
                <a:solidFill>
                  <a:schemeClr val="bg1"/>
                </a:solidFill>
              </a:rPr>
              <a:t>.</a:t>
            </a:r>
          </a:p>
        </p:txBody>
      </p:sp>
    </p:spTree>
    <p:extLst>
      <p:ext uri="{BB962C8B-B14F-4D97-AF65-F5344CB8AC3E}">
        <p14:creationId xmlns:p14="http://schemas.microsoft.com/office/powerpoint/2010/main" val="351187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154CA5D2-CA5B-4FC8-98BD-DAA481A97986}"/>
              </a:ext>
            </a:extLst>
          </p:cNvPr>
          <p:cNvGrpSpPr/>
          <p:nvPr/>
        </p:nvGrpSpPr>
        <p:grpSpPr>
          <a:xfrm>
            <a:off x="4124960" y="2657860"/>
            <a:ext cx="1053545" cy="1119809"/>
            <a:chOff x="5758072" y="954157"/>
            <a:chExt cx="1053545" cy="1119809"/>
          </a:xfrm>
          <a:solidFill>
            <a:srgbClr val="F8DFD2"/>
          </a:solidFill>
        </p:grpSpPr>
        <p:sp>
          <p:nvSpPr>
            <p:cNvPr id="3" name="菱形 7">
              <a:extLst>
                <a:ext uri="{FF2B5EF4-FFF2-40B4-BE49-F238E27FC236}">
                  <a16:creationId xmlns:a16="http://schemas.microsoft.com/office/drawing/2014/main" id="{C0FBAD4D-D2A2-4077-9869-345B2E071C7D}"/>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dirty="0">
                <a:solidFill>
                  <a:prstClr val="black"/>
                </a:solidFill>
                <a:latin typeface="汉仪家书简" panose="02010609000101010101" pitchFamily="49" charset="-122"/>
                <a:ea typeface="汉仪家书简" panose="02010609000101010101" pitchFamily="49" charset="-122"/>
                <a:cs typeface="+mn-lt"/>
              </a:endParaRPr>
            </a:p>
          </p:txBody>
        </p:sp>
        <p:sp>
          <p:nvSpPr>
            <p:cNvPr id="4" name="菱形 8">
              <a:extLst>
                <a:ext uri="{FF2B5EF4-FFF2-40B4-BE49-F238E27FC236}">
                  <a16:creationId xmlns:a16="http://schemas.microsoft.com/office/drawing/2014/main" id="{941CED29-E4FB-4B61-91F2-7301D36C1BA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a:solidFill>
                  <a:prstClr val="black"/>
                </a:solidFill>
                <a:latin typeface="汉仪家书简" panose="02010609000101010101" pitchFamily="49" charset="-122"/>
                <a:ea typeface="汉仪家书简" panose="02010609000101010101" pitchFamily="49" charset="-122"/>
                <a:cs typeface="+mn-lt"/>
              </a:endParaRPr>
            </a:p>
          </p:txBody>
        </p:sp>
      </p:grpSp>
      <p:grpSp>
        <p:nvGrpSpPr>
          <p:cNvPr id="5" name="组合 10">
            <a:extLst>
              <a:ext uri="{FF2B5EF4-FFF2-40B4-BE49-F238E27FC236}">
                <a16:creationId xmlns:a16="http://schemas.microsoft.com/office/drawing/2014/main" id="{A9AF7F54-332C-4D38-9650-E5F06C67CD2F}"/>
              </a:ext>
            </a:extLst>
          </p:cNvPr>
          <p:cNvGrpSpPr/>
          <p:nvPr/>
        </p:nvGrpSpPr>
        <p:grpSpPr>
          <a:xfrm>
            <a:off x="4114800" y="4729389"/>
            <a:ext cx="1053545" cy="1119809"/>
            <a:chOff x="5758072" y="954157"/>
            <a:chExt cx="1053545" cy="1119809"/>
          </a:xfrm>
          <a:solidFill>
            <a:srgbClr val="C3E0D3"/>
          </a:solidFill>
        </p:grpSpPr>
        <p:sp>
          <p:nvSpPr>
            <p:cNvPr id="6" name="菱形 11">
              <a:extLst>
                <a:ext uri="{FF2B5EF4-FFF2-40B4-BE49-F238E27FC236}">
                  <a16:creationId xmlns:a16="http://schemas.microsoft.com/office/drawing/2014/main" id="{D3C2BD0F-1966-45D1-BFF8-C2B00AF507EA}"/>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dirty="0">
                <a:solidFill>
                  <a:prstClr val="black"/>
                </a:solidFill>
                <a:latin typeface="汉仪家书简" panose="02010609000101010101" pitchFamily="49" charset="-122"/>
                <a:ea typeface="汉仪家书简" panose="02010609000101010101" pitchFamily="49" charset="-122"/>
                <a:cs typeface="+mn-lt"/>
              </a:endParaRPr>
            </a:p>
          </p:txBody>
        </p:sp>
        <p:sp>
          <p:nvSpPr>
            <p:cNvPr id="7" name="菱形 12">
              <a:extLst>
                <a:ext uri="{FF2B5EF4-FFF2-40B4-BE49-F238E27FC236}">
                  <a16:creationId xmlns:a16="http://schemas.microsoft.com/office/drawing/2014/main" id="{DAC2F071-3228-491E-B12E-61701334AEE9}"/>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a:solidFill>
                  <a:prstClr val="black"/>
                </a:solidFill>
                <a:latin typeface="汉仪家书简" panose="02010609000101010101" pitchFamily="49" charset="-122"/>
                <a:ea typeface="汉仪家书简" panose="02010609000101010101" pitchFamily="49" charset="-122"/>
                <a:cs typeface="+mn-lt"/>
              </a:endParaRPr>
            </a:p>
          </p:txBody>
        </p:sp>
      </p:grpSp>
      <p:sp>
        <p:nvSpPr>
          <p:cNvPr id="8" name="文本框 22">
            <a:extLst>
              <a:ext uri="{FF2B5EF4-FFF2-40B4-BE49-F238E27FC236}">
                <a16:creationId xmlns:a16="http://schemas.microsoft.com/office/drawing/2014/main" id="{5DD3E259-F3C6-488A-A8C5-30E8ADC1FF40}"/>
              </a:ext>
            </a:extLst>
          </p:cNvPr>
          <p:cNvSpPr txBox="1">
            <a:spLocks noChangeArrowheads="1"/>
          </p:cNvSpPr>
          <p:nvPr/>
        </p:nvSpPr>
        <p:spPr bwMode="auto">
          <a:xfrm>
            <a:off x="5484813" y="2438400"/>
            <a:ext cx="599916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3600" b="1">
                <a:latin typeface="Times New Roman" panose="02020603050405020304" pitchFamily="18" charset="0"/>
                <a:cs typeface="Times New Roman" panose="02020603050405020304" pitchFamily="18" charset="0"/>
              </a:rPr>
              <a:t>Trong </a:t>
            </a:r>
            <a:r>
              <a:rPr lang="en-US" altLang="en-US" sz="3600" b="1">
                <a:latin typeface="Times New Roman" panose="02020603050405020304" pitchFamily="18" charset="0"/>
                <a:cs typeface="Times New Roman" panose="02020603050405020304" pitchFamily="18" charset="0"/>
              </a:rPr>
              <a:t>1</a:t>
            </a:r>
            <a:r>
              <a:rPr lang="vi-VN" altLang="en-US" sz="3600" b="1">
                <a:latin typeface="Times New Roman" panose="02020603050405020304" pitchFamily="18" charset="0"/>
                <a:cs typeface="Times New Roman" panose="02020603050405020304" pitchFamily="18" charset="0"/>
              </a:rPr>
              <a:t> lĩnh vực khoa học,</a:t>
            </a:r>
            <a:r>
              <a:rPr lang="en-US" altLang="en-US" sz="3600" b="1">
                <a:latin typeface="Times New Roman" panose="02020603050405020304" pitchFamily="18" charset="0"/>
                <a:cs typeface="Times New Roman" panose="02020603050405020304" pitchFamily="18" charset="0"/>
              </a:rPr>
              <a:t> </a:t>
            </a:r>
            <a:r>
              <a:rPr lang="vi-VN" altLang="en-US" sz="3600" b="1">
                <a:latin typeface="Times New Roman" panose="02020603050405020304" pitchFamily="18" charset="0"/>
                <a:cs typeface="Times New Roman" panose="02020603050405020304" pitchFamily="18" charset="0"/>
              </a:rPr>
              <a:t>công nghệ</a:t>
            </a:r>
            <a:r>
              <a:rPr lang="en-US" altLang="en-US" sz="3600" b="1">
                <a:latin typeface="Times New Roman" panose="02020603050405020304" pitchFamily="18" charset="0"/>
                <a:cs typeface="Times New Roman" panose="02020603050405020304" pitchFamily="18" charset="0"/>
              </a:rPr>
              <a:t> nhất định</a:t>
            </a:r>
            <a:r>
              <a:rPr lang="vi-VN" altLang="en-US" sz="3600" b="1">
                <a:latin typeface="Times New Roman" panose="02020603050405020304" pitchFamily="18" charset="0"/>
                <a:cs typeface="Times New Roman" panose="02020603050405020304" pitchFamily="18" charset="0"/>
              </a:rPr>
              <a:t>,</a:t>
            </a:r>
            <a:r>
              <a:rPr lang="en-US" altLang="en-US" sz="3600" b="1">
                <a:latin typeface="Times New Roman" panose="02020603050405020304" pitchFamily="18" charset="0"/>
                <a:cs typeface="Times New Roman" panose="02020603050405020304" pitchFamily="18" charset="0"/>
              </a:rPr>
              <a:t> 1</a:t>
            </a:r>
            <a:r>
              <a:rPr lang="vi-VN" altLang="en-US" sz="3600" b="1">
                <a:latin typeface="Times New Roman" panose="02020603050405020304" pitchFamily="18" charset="0"/>
                <a:cs typeface="Times New Roman" panose="02020603050405020304" pitchFamily="18" charset="0"/>
              </a:rPr>
              <a:t> thuật ngữ</a:t>
            </a:r>
            <a:r>
              <a:rPr lang="en-US" altLang="en-US" sz="3600" b="1">
                <a:latin typeface="Times New Roman" panose="02020603050405020304" pitchFamily="18" charset="0"/>
                <a:cs typeface="Times New Roman" panose="02020603050405020304" pitchFamily="18" charset="0"/>
              </a:rPr>
              <a:t> chỉ biểu thị 1 </a:t>
            </a:r>
            <a:r>
              <a:rPr lang="vi-VN" altLang="en-US" sz="3600" b="1">
                <a:latin typeface="Times New Roman" panose="02020603050405020304" pitchFamily="18" charset="0"/>
                <a:cs typeface="Times New Roman" panose="02020603050405020304" pitchFamily="18" charset="0"/>
              </a:rPr>
              <a:t>khái niệm </a:t>
            </a:r>
          </a:p>
        </p:txBody>
      </p:sp>
      <p:sp>
        <p:nvSpPr>
          <p:cNvPr id="9" name="文本框 20">
            <a:extLst>
              <a:ext uri="{FF2B5EF4-FFF2-40B4-BE49-F238E27FC236}">
                <a16:creationId xmlns:a16="http://schemas.microsoft.com/office/drawing/2014/main" id="{EC06BD41-1A42-44A2-AC6C-9BA4E11E8C10}"/>
              </a:ext>
            </a:extLst>
          </p:cNvPr>
          <p:cNvSpPr txBox="1">
            <a:spLocks noChangeArrowheads="1"/>
          </p:cNvSpPr>
          <p:nvPr/>
        </p:nvSpPr>
        <p:spPr bwMode="auto">
          <a:xfrm>
            <a:off x="5521325" y="4800600"/>
            <a:ext cx="59324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3600" b="1">
                <a:latin typeface="Times New Roman" panose="02020603050405020304" pitchFamily="18" charset="0"/>
                <a:cs typeface="Times New Roman" panose="02020603050405020304" pitchFamily="18" charset="0"/>
              </a:rPr>
              <a:t>Th</a:t>
            </a:r>
            <a:r>
              <a:rPr lang="en-US" altLang="en-US" sz="3600" b="1">
                <a:latin typeface="Times New Roman" panose="02020603050405020304" pitchFamily="18" charset="0"/>
                <a:cs typeface="Times New Roman" panose="02020603050405020304" pitchFamily="18" charset="0"/>
              </a:rPr>
              <a:t>uật ngữ không có tính biểu cảm</a:t>
            </a:r>
          </a:p>
        </p:txBody>
      </p:sp>
      <p:pic>
        <p:nvPicPr>
          <p:cNvPr id="10" name="图片 28">
            <a:extLst>
              <a:ext uri="{FF2B5EF4-FFF2-40B4-BE49-F238E27FC236}">
                <a16:creationId xmlns:a16="http://schemas.microsoft.com/office/drawing/2014/main" id="{3F871110-F01B-4C24-A744-F82D6E4CC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6900" y="3063875"/>
            <a:ext cx="823913"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9">
            <a:extLst>
              <a:ext uri="{FF2B5EF4-FFF2-40B4-BE49-F238E27FC236}">
                <a16:creationId xmlns:a16="http://schemas.microsoft.com/office/drawing/2014/main" id="{C82839E7-FA16-421A-A908-0F721EEDC6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8488" y="5214938"/>
            <a:ext cx="823912"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71AAEF6D-4457-4F9E-86DC-E659E418F956}"/>
              </a:ext>
            </a:extLst>
          </p:cNvPr>
          <p:cNvGrpSpPr>
            <a:grpSpLocks/>
          </p:cNvGrpSpPr>
          <p:nvPr/>
        </p:nvGrpSpPr>
        <p:grpSpPr bwMode="auto">
          <a:xfrm>
            <a:off x="381000" y="2597150"/>
            <a:ext cx="3128963" cy="3252788"/>
            <a:chOff x="457200" y="2398526"/>
            <a:chExt cx="2671134" cy="2617280"/>
          </a:xfrm>
        </p:grpSpPr>
        <p:pic>
          <p:nvPicPr>
            <p:cNvPr id="35850" name="图片 12">
              <a:extLst>
                <a:ext uri="{FF2B5EF4-FFF2-40B4-BE49-F238E27FC236}">
                  <a16:creationId xmlns:a16="http://schemas.microsoft.com/office/drawing/2014/main" id="{FE12F042-05DE-4608-8A7D-95A01F7A22A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10800000">
              <a:off x="457200" y="2398526"/>
              <a:ext cx="2671134" cy="261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1" name="TextBox 12">
              <a:extLst>
                <a:ext uri="{FF2B5EF4-FFF2-40B4-BE49-F238E27FC236}">
                  <a16:creationId xmlns:a16="http://schemas.microsoft.com/office/drawing/2014/main" id="{09315417-7E31-4D35-AA67-0FEA1778410A}"/>
                </a:ext>
              </a:extLst>
            </p:cNvPr>
            <p:cNvSpPr txBox="1">
              <a:spLocks noChangeArrowheads="1"/>
            </p:cNvSpPr>
            <p:nvPr/>
          </p:nvSpPr>
          <p:spPr bwMode="auto">
            <a:xfrm flipH="1">
              <a:off x="761999" y="3156171"/>
              <a:ext cx="2057399" cy="11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400" b="1">
                  <a:latin typeface="Times New Roman" panose="02020603050405020304" pitchFamily="18" charset="0"/>
                  <a:cs typeface="Times New Roman" panose="02020603050405020304" pitchFamily="18" charset="0"/>
                </a:rPr>
                <a:t>ĐẶC ĐIỂM</a:t>
              </a:r>
              <a:endParaRPr lang="en-SG" altLang="en-US" sz="4400" b="1">
                <a:latin typeface="Times New Roman" panose="02020603050405020304" pitchFamily="18" charset="0"/>
                <a:cs typeface="Times New Roman" panose="02020603050405020304" pitchFamily="18" charset="0"/>
              </a:endParaRPr>
            </a:p>
          </p:txBody>
        </p:sp>
      </p:grpSp>
      <p:sp>
        <p:nvSpPr>
          <p:cNvPr id="15" name="TextBox 14">
            <a:extLst>
              <a:ext uri="{FF2B5EF4-FFF2-40B4-BE49-F238E27FC236}">
                <a16:creationId xmlns:a16="http://schemas.microsoft.com/office/drawing/2014/main" id="{FA119EE0-43D2-48C9-9B1D-AC2606D3A321}"/>
              </a:ext>
            </a:extLst>
          </p:cNvPr>
          <p:cNvSpPr txBox="1">
            <a:spLocks noChangeArrowheads="1"/>
          </p:cNvSpPr>
          <p:nvPr/>
        </p:nvSpPr>
        <p:spPr bwMode="auto">
          <a:xfrm>
            <a:off x="4146550" y="739775"/>
            <a:ext cx="4038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600">
                <a:solidFill>
                  <a:srgbClr val="FF0000"/>
                </a:solidFill>
                <a:latin typeface="#9Slide03 Arima Madurai Black" panose="00000A00000000000000" pitchFamily="2" charset="0"/>
                <a:cs typeface="#9Slide03 Arima Madurai Black" panose="00000A00000000000000" pitchFamily="2" charset="0"/>
              </a:rPr>
              <a:t>GHI NHỚ</a:t>
            </a:r>
            <a:endParaRPr lang="en-SG" altLang="en-US" sz="6600">
              <a:solidFill>
                <a:srgbClr val="FF0000"/>
              </a:solidFill>
              <a:latin typeface="#9Slide03 Arima Madurai Black" panose="00000A00000000000000" pitchFamily="2" charset="0"/>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par>
                                <p:cTn id="32" presetID="14" presetClass="entr" presetSubtype="1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BZ"/>
          </a:p>
        </p:txBody>
      </p:sp>
      <p:pic>
        <p:nvPicPr>
          <p:cNvPr id="4" name="nhạc dồn dập">
            <a:hlinkClick r:id="" action="ppaction://media"/>
            <a:extLst>
              <a:ext uri="{FF2B5EF4-FFF2-40B4-BE49-F238E27FC236}">
                <a16:creationId xmlns:a16="http://schemas.microsoft.com/office/drawing/2014/main" id="{AD726A32-09E4-4F89-9835-840B47EF9684}"/>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791200" y="3557588"/>
            <a:ext cx="609600" cy="609600"/>
          </a:xfrm>
        </p:spPr>
      </p:pic>
      <p:pic>
        <p:nvPicPr>
          <p:cNvPr id="1026" name="Picture 2" descr="D:\TRƯỜNG HOÀNG VIỆT\hình nền\hình nền đơn sắc\8852a3b015541d010f112a672942a209.jpg"/>
          <p:cNvPicPr>
            <a:picLocks noChangeAspect="1" noChangeArrowheads="1"/>
          </p:cNvPicPr>
          <p:nvPr/>
        </p:nvPicPr>
        <p:blipFill>
          <a:blip r:embed="rId6"/>
          <a:srcRect/>
          <a:stretch>
            <a:fillRect/>
          </a:stretch>
        </p:blipFill>
        <p:spPr bwMode="auto">
          <a:xfrm>
            <a:off x="0" y="0"/>
            <a:ext cx="12192000" cy="6858000"/>
          </a:xfrm>
          <a:prstGeom prst="rect">
            <a:avLst/>
          </a:prstGeom>
          <a:noFill/>
        </p:spPr>
      </p:pic>
      <p:sp>
        <p:nvSpPr>
          <p:cNvPr id="6" name="Rounded Rectangle 5"/>
          <p:cNvSpPr/>
          <p:nvPr/>
        </p:nvSpPr>
        <p:spPr>
          <a:xfrm>
            <a:off x="4653116" y="248264"/>
            <a:ext cx="7125929" cy="2133600"/>
          </a:xfrm>
          <a:prstGeom prst="roundRect">
            <a:avLst/>
          </a:prstGeom>
          <a:solidFill>
            <a:schemeClr val="bg1"/>
          </a:solidFill>
          <a:ln w="38100">
            <a:solidFill>
              <a:srgbClr val="880429"/>
            </a:solidFill>
          </a:ln>
          <a:effectLst>
            <a:glow rad="228600">
              <a:srgbClr val="6C006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prstClr val="black"/>
                </a:solidFill>
                <a:latin typeface="#9Slide03 Arima Madurai Black" panose="00000A00000000000000" pitchFamily="2" charset="0"/>
                <a:cs typeface="#9Slide03 Arima Madurai Black" panose="00000A00000000000000" pitchFamily="2" charset="0"/>
              </a:rPr>
              <a:t>Phần </a:t>
            </a:r>
            <a:r>
              <a:rPr lang="en-BZ" sz="2800" b="1" dirty="0" err="1">
                <a:solidFill>
                  <a:prstClr val="black"/>
                </a:solidFill>
                <a:latin typeface="#9Slide03 Arima Madurai Black" panose="00000A00000000000000" pitchFamily="2" charset="0"/>
                <a:cs typeface="#9Slide03 Arima Madurai Black" panose="00000A00000000000000" pitchFamily="2" charset="0"/>
              </a:rPr>
              <a:t>kiểm</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tra</a:t>
            </a:r>
            <a:r>
              <a:rPr lang="vi-VN" sz="2800" b="1" dirty="0">
                <a:solidFill>
                  <a:prstClr val="black"/>
                </a:solidFill>
                <a:latin typeface="#9Slide03 Arima Madurai Black" panose="00000A00000000000000" pitchFamily="2" charset="0"/>
                <a:cs typeface="#9Slide03 Arima Madurai Black" panose="00000A00000000000000" pitchFamily="2" charset="0"/>
              </a:rPr>
              <a:t> </a:t>
            </a:r>
            <a:r>
              <a:rPr lang="vi-VN" sz="2800" b="1" dirty="0" err="1">
                <a:solidFill>
                  <a:prstClr val="black"/>
                </a:solidFill>
                <a:latin typeface="#9Slide03 Arima Madurai Black" panose="00000A00000000000000" pitchFamily="2" charset="0"/>
                <a:cs typeface="#9Slide03 Arima Madurai Black" panose="00000A00000000000000" pitchFamily="2" charset="0"/>
              </a:rPr>
              <a:t>gồm</a:t>
            </a:r>
            <a:r>
              <a:rPr lang="vi-VN"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a:solidFill>
                  <a:srgbClr val="C00000"/>
                </a:solidFill>
                <a:latin typeface="#9Slide03 Arima Madurai Black" panose="00000A00000000000000" pitchFamily="2" charset="0"/>
                <a:cs typeface="#9Slide03 Arima Madurai Black" panose="00000A00000000000000" pitchFamily="2" charset="0"/>
              </a:rPr>
              <a:t>10 </a:t>
            </a:r>
            <a:r>
              <a:rPr lang="en-BZ" sz="2800" b="1" dirty="0" err="1">
                <a:solidFill>
                  <a:srgbClr val="C00000"/>
                </a:solidFill>
                <a:latin typeface="#9Slide03 Arima Madurai Black" panose="00000A00000000000000" pitchFamily="2" charset="0"/>
                <a:cs typeface="#9Slide03 Arima Madurai Black" panose="00000A00000000000000" pitchFamily="2" charset="0"/>
              </a:rPr>
              <a:t>câu</a:t>
            </a:r>
            <a:r>
              <a:rPr lang="en-BZ" sz="2800" b="1" dirty="0">
                <a:solidFill>
                  <a:srgbClr val="C00000"/>
                </a:solidFill>
                <a:latin typeface="#9Slide03 Arima Madurai Black" panose="00000A00000000000000" pitchFamily="2" charset="0"/>
                <a:cs typeface="#9Slide03 Arima Madurai Black" panose="00000A00000000000000" pitchFamily="2" charset="0"/>
              </a:rPr>
              <a:t> </a:t>
            </a:r>
            <a:r>
              <a:rPr lang="en-BZ" sz="2800" b="1" dirty="0" err="1">
                <a:solidFill>
                  <a:srgbClr val="C00000"/>
                </a:solidFill>
                <a:latin typeface="#9Slide03 Arima Madurai Black" panose="00000A00000000000000" pitchFamily="2" charset="0"/>
                <a:cs typeface="#9Slide03 Arima Madurai Black" panose="00000A00000000000000" pitchFamily="2" charset="0"/>
              </a:rPr>
              <a:t>hỏi</a:t>
            </a:r>
            <a:r>
              <a:rPr lang="en-BZ" sz="2800" b="1" dirty="0">
                <a:solidFill>
                  <a:srgbClr val="C00000"/>
                </a:solidFill>
                <a:latin typeface="#9Slide03 Arima Madurai Black" panose="00000A00000000000000" pitchFamily="2" charset="0"/>
                <a:cs typeface="#9Slide03 Arima Madurai Black" panose="00000A00000000000000" pitchFamily="2" charset="0"/>
              </a:rPr>
              <a:t> </a:t>
            </a:r>
            <a:r>
              <a:rPr lang="vi-VN" sz="2800" b="1" dirty="0">
                <a:solidFill>
                  <a:prstClr val="black"/>
                </a:solidFill>
                <a:latin typeface="#9Slide03 Arima Madurai Black" panose="00000A00000000000000" pitchFamily="2" charset="0"/>
                <a:cs typeface="#9Slide03 Arima Madurai Black" panose="00000A00000000000000" pitchFamily="2" charset="0"/>
              </a:rPr>
              <a:t>với hình thức </a:t>
            </a:r>
            <a:r>
              <a:rPr lang="vi-VN" sz="2800" b="1" dirty="0" err="1">
                <a:solidFill>
                  <a:prstClr val="black"/>
                </a:solidFill>
                <a:latin typeface="#9Slide03 Arima Madurai Black" panose="00000A00000000000000" pitchFamily="2" charset="0"/>
                <a:cs typeface="#9Slide03 Arima Madurai Black" panose="00000A00000000000000" pitchFamily="2" charset="0"/>
              </a:rPr>
              <a:t>trắc</a:t>
            </a:r>
            <a:r>
              <a:rPr lang="vi-VN" sz="2800" b="1" dirty="0">
                <a:solidFill>
                  <a:prstClr val="black"/>
                </a:solidFill>
                <a:latin typeface="#9Slide03 Arima Madurai Black" panose="00000A00000000000000" pitchFamily="2" charset="0"/>
                <a:cs typeface="#9Slide03 Arima Madurai Black" panose="00000A00000000000000" pitchFamily="2" charset="0"/>
              </a:rPr>
              <a:t> </a:t>
            </a:r>
            <a:r>
              <a:rPr lang="vi-VN" sz="2800" b="1" dirty="0" err="1">
                <a:solidFill>
                  <a:prstClr val="black"/>
                </a:solidFill>
                <a:latin typeface="#9Slide03 Arima Madurai Black" panose="00000A00000000000000" pitchFamily="2" charset="0"/>
                <a:cs typeface="#9Slide03 Arima Madurai Black" panose="00000A00000000000000" pitchFamily="2" charset="0"/>
              </a:rPr>
              <a:t>nghiệm</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và</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tự</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luận</a:t>
            </a:r>
            <a:r>
              <a:rPr lang="vi-VN" sz="2800" b="1" dirty="0">
                <a:solidFill>
                  <a:prstClr val="black"/>
                </a:solidFill>
                <a:latin typeface="#9Slide03 Arima Madurai Black" panose="00000A00000000000000" pitchFamily="2" charset="0"/>
                <a:cs typeface="#9Slide03 Arima Madurai Black" panose="00000A00000000000000" pitchFamily="2" charset="0"/>
              </a:rPr>
              <a:t>. Mỗi câu hỏi có </a:t>
            </a:r>
            <a:r>
              <a:rPr lang="vi-VN" sz="2800" b="1" dirty="0">
                <a:solidFill>
                  <a:srgbClr val="C00000"/>
                </a:solidFill>
                <a:latin typeface="#9Slide03 Arima Madurai Black" panose="00000A00000000000000" pitchFamily="2" charset="0"/>
                <a:cs typeface="#9Slide03 Arima Madurai Black" panose="00000A00000000000000" pitchFamily="2" charset="0"/>
              </a:rPr>
              <a:t>1</a:t>
            </a:r>
            <a:r>
              <a:rPr lang="en-BZ" sz="2800" b="1" dirty="0">
                <a:solidFill>
                  <a:srgbClr val="C00000"/>
                </a:solidFill>
                <a:latin typeface="#9Slide03 Arima Madurai Black" panose="00000A00000000000000" pitchFamily="2" charset="0"/>
                <a:cs typeface="#9Slide03 Arima Madurai Black" panose="00000A00000000000000" pitchFamily="2" charset="0"/>
              </a:rPr>
              <a:t>0</a:t>
            </a:r>
            <a:r>
              <a:rPr lang="vi-VN" sz="2800" b="1" dirty="0">
                <a:solidFill>
                  <a:srgbClr val="C00000"/>
                </a:solidFill>
                <a:latin typeface="#9Slide03 Arima Madurai Black" panose="00000A00000000000000" pitchFamily="2" charset="0"/>
                <a:cs typeface="#9Slide03 Arima Madurai Black" panose="00000A00000000000000" pitchFamily="2" charset="0"/>
              </a:rPr>
              <a:t> giây</a:t>
            </a:r>
            <a:r>
              <a:rPr lang="vi-VN" sz="2800" b="1" dirty="0">
                <a:solidFill>
                  <a:prstClr val="black"/>
                </a:solidFill>
                <a:latin typeface="#9Slide03 Arima Madurai Black" panose="00000A00000000000000" pitchFamily="2" charset="0"/>
                <a:cs typeface="#9Slide03 Arima Madurai Black" panose="00000A00000000000000" pitchFamily="2" charset="0"/>
              </a:rPr>
              <a:t> để </a:t>
            </a:r>
            <a:r>
              <a:rPr lang="en-BZ" sz="2800" b="1" dirty="0" err="1">
                <a:solidFill>
                  <a:prstClr val="black"/>
                </a:solidFill>
                <a:latin typeface="#9Slide03 Arima Madurai Black" panose="00000A00000000000000" pitchFamily="2" charset="0"/>
                <a:cs typeface="#9Slide03 Arima Madurai Black" panose="00000A00000000000000" pitchFamily="2" charset="0"/>
              </a:rPr>
              <a:t>người</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chơi</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vi-VN" sz="2800" b="1" dirty="0">
                <a:solidFill>
                  <a:prstClr val="black"/>
                </a:solidFill>
                <a:latin typeface="#9Slide03 Arima Madurai Black" panose="00000A00000000000000" pitchFamily="2" charset="0"/>
                <a:cs typeface="#9Slide03 Arima Madurai Black" panose="00000A00000000000000" pitchFamily="2" charset="0"/>
              </a:rPr>
              <a:t>suy nghĩ và trả lời</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bằng</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cách</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giơ</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bảng</a:t>
            </a:r>
            <a:r>
              <a:rPr lang="en-BZ" sz="2800" b="1" dirty="0">
                <a:solidFill>
                  <a:prstClr val="black"/>
                </a:solidFill>
                <a:latin typeface="#9Slide03 Arima Madurai Black" panose="00000A00000000000000" pitchFamily="2" charset="0"/>
                <a:cs typeface="#9Slide03 Arima Madurai Black" panose="00000A00000000000000" pitchFamily="2" charset="0"/>
              </a:rPr>
              <a:t>.</a:t>
            </a:r>
            <a:endParaRPr lang="en-US" sz="2800" b="1" dirty="0">
              <a:solidFill>
                <a:prstClr val="black"/>
              </a:solidFill>
              <a:latin typeface="#9Slide03 Arima Madurai Black" panose="00000A00000000000000" pitchFamily="2" charset="0"/>
              <a:cs typeface="#9Slide03 Arima Madurai Black" panose="00000A00000000000000" pitchFamily="2" charset="0"/>
            </a:endParaRPr>
          </a:p>
        </p:txBody>
      </p:sp>
      <p:sp>
        <p:nvSpPr>
          <p:cNvPr id="8" name="Rounded Rectangle 7"/>
          <p:cNvSpPr/>
          <p:nvPr/>
        </p:nvSpPr>
        <p:spPr>
          <a:xfrm>
            <a:off x="4653116" y="2610464"/>
            <a:ext cx="7121173" cy="1600606"/>
          </a:xfrm>
          <a:prstGeom prst="roundRect">
            <a:avLst/>
          </a:prstGeom>
          <a:solidFill>
            <a:schemeClr val="bg1"/>
          </a:solidFill>
          <a:ln w="38100">
            <a:solidFill>
              <a:srgbClr val="880429"/>
            </a:solidFill>
          </a:ln>
          <a:effectLst>
            <a:glow rad="228600">
              <a:srgbClr val="6C006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BZ" sz="2800" b="1" dirty="0" err="1">
                <a:solidFill>
                  <a:prstClr val="black"/>
                </a:solidFill>
                <a:latin typeface="#9Slide03 Arima Madurai Black" panose="00000A00000000000000" pitchFamily="2" charset="0"/>
                <a:cs typeface="#9Slide03 Arima Madurai Black" panose="00000A00000000000000" pitchFamily="2" charset="0"/>
              </a:rPr>
              <a:t>Mỗi</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câu</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đúng</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được</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một</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điểm</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Điểm</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số</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sẽ</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được</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ghi</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vào</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sổ</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điểm</a:t>
            </a:r>
            <a:r>
              <a:rPr lang="en-BZ" sz="2800" b="1" dirty="0">
                <a:solidFill>
                  <a:prstClr val="black"/>
                </a:solidFill>
                <a:latin typeface="#9Slide03 Arima Madurai Black" panose="00000A00000000000000" pitchFamily="2" charset="0"/>
                <a:cs typeface="#9Slide03 Arima Madurai Black" panose="00000A00000000000000" pitchFamily="2" charset="0"/>
              </a:rPr>
              <a:t>.</a:t>
            </a:r>
            <a:endParaRPr lang="vi-VN" sz="2800" b="1" dirty="0">
              <a:solidFill>
                <a:prstClr val="black"/>
              </a:solidFill>
              <a:latin typeface="#9Slide03 Arima Madurai Black" panose="00000A00000000000000" pitchFamily="2" charset="0"/>
              <a:cs typeface="#9Slide03 Arima Madurai Black" panose="00000A00000000000000" pitchFamily="2" charset="0"/>
            </a:endParaRPr>
          </a:p>
        </p:txBody>
      </p:sp>
      <p:pic>
        <p:nvPicPr>
          <p:cNvPr id="3074" name="Picture 2" descr="D:\TRƯỜNG HOÀNG VIỆT\hình nền\hình nền hoạt động nhóm, khung ngộ nghĩnh\dbd45adab45b5303d6f95478e153f484.jpg"/>
          <p:cNvPicPr>
            <a:picLocks noChangeAspect="1" noChangeArrowheads="1"/>
          </p:cNvPicPr>
          <p:nvPr/>
        </p:nvPicPr>
        <p:blipFill>
          <a:blip r:embed="rId7"/>
          <a:srcRect/>
          <a:stretch>
            <a:fillRect/>
          </a:stretch>
        </p:blipFill>
        <p:spPr bwMode="auto">
          <a:xfrm>
            <a:off x="206477" y="457200"/>
            <a:ext cx="4136923" cy="5943600"/>
          </a:xfrm>
          <a:prstGeom prst="rect">
            <a:avLst/>
          </a:prstGeom>
          <a:noFill/>
        </p:spPr>
      </p:pic>
      <p:sp>
        <p:nvSpPr>
          <p:cNvPr id="12" name="TextBox 11"/>
          <p:cNvSpPr txBox="1"/>
          <p:nvPr/>
        </p:nvSpPr>
        <p:spPr>
          <a:xfrm>
            <a:off x="1020962" y="1230611"/>
            <a:ext cx="2570559" cy="923330"/>
          </a:xfrm>
          <a:prstGeom prst="rect">
            <a:avLst/>
          </a:prstGeom>
          <a:noFill/>
        </p:spPr>
        <p:txBody>
          <a:bodyPr wrap="square" rtlCol="0">
            <a:spAutoFit/>
          </a:bodyPr>
          <a:lstStyle/>
          <a:p>
            <a:pPr algn="ctr"/>
            <a:r>
              <a:rPr lang="en-US" sz="5400" b="1" dirty="0">
                <a:ln>
                  <a:solidFill>
                    <a:srgbClr val="531376"/>
                  </a:solidFill>
                </a:ln>
                <a:solidFill>
                  <a:srgbClr val="FF0000"/>
                </a:solidFill>
                <a:effectLst>
                  <a:glow rad="228600">
                    <a:srgbClr val="BE1725">
                      <a:alpha val="40000"/>
                    </a:srgbClr>
                  </a:glow>
                  <a:outerShdw blurRad="63500" sx="102000" sy="102000" algn="ctr" rotWithShape="0">
                    <a:prstClr val="black">
                      <a:alpha val="40000"/>
                    </a:prstClr>
                  </a:outerShdw>
                </a:effectLst>
                <a:latin typeface="Calibri"/>
              </a:rPr>
              <a:t>THỂ LỆ</a:t>
            </a:r>
          </a:p>
        </p:txBody>
      </p:sp>
      <p:sp>
        <p:nvSpPr>
          <p:cNvPr id="13" name="Rounded Rectangle 12"/>
          <p:cNvSpPr/>
          <p:nvPr/>
        </p:nvSpPr>
        <p:spPr>
          <a:xfrm>
            <a:off x="4653116" y="4515464"/>
            <a:ext cx="7121173" cy="1981200"/>
          </a:xfrm>
          <a:prstGeom prst="roundRect">
            <a:avLst/>
          </a:prstGeom>
          <a:solidFill>
            <a:schemeClr val="bg1"/>
          </a:solidFill>
          <a:ln w="38100">
            <a:solidFill>
              <a:srgbClr val="880429"/>
            </a:solidFill>
          </a:ln>
          <a:effectLst>
            <a:glow rad="228600">
              <a:srgbClr val="6C006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BZ" sz="2800" b="1" dirty="0" err="1">
                <a:solidFill>
                  <a:prstClr val="black"/>
                </a:solidFill>
                <a:latin typeface="#9Slide03 Arima Madurai Black" panose="00000A00000000000000" pitchFamily="2" charset="0"/>
                <a:cs typeface="#9Slide03 Arima Madurai Black" panose="00000A00000000000000" pitchFamily="2" charset="0"/>
              </a:rPr>
              <a:t>Trả</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lời</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đúng</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từ</a:t>
            </a:r>
            <a:r>
              <a:rPr lang="en-BZ" sz="2800" b="1" dirty="0">
                <a:solidFill>
                  <a:prstClr val="black"/>
                </a:solidFill>
                <a:latin typeface="#9Slide03 Arima Madurai Black" panose="00000A00000000000000" pitchFamily="2" charset="0"/>
                <a:cs typeface="#9Slide03 Arima Madurai Black" panose="00000A00000000000000" pitchFamily="2" charset="0"/>
              </a:rPr>
              <a:t> 8 </a:t>
            </a:r>
            <a:r>
              <a:rPr lang="en-BZ" sz="2800" b="1" dirty="0" err="1">
                <a:solidFill>
                  <a:prstClr val="black"/>
                </a:solidFill>
                <a:latin typeface="#9Slide03 Arima Madurai Black" panose="00000A00000000000000" pitchFamily="2" charset="0"/>
                <a:cs typeface="#9Slide03 Arima Madurai Black" panose="00000A00000000000000" pitchFamily="2" charset="0"/>
              </a:rPr>
              <a:t>câu</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ngoài</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điểm</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số</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hấp</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dẫn</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người</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chơi</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sẽ</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được</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thông</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báo</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đến</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tận</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gia</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đình</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và</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tuyên</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dương</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rộng</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rãi</a:t>
            </a:r>
            <a:r>
              <a:rPr lang="en-BZ" sz="2800" b="1" dirty="0">
                <a:solidFill>
                  <a:prstClr val="black"/>
                </a:solidFill>
                <a:latin typeface="#9Slide03 Arima Madurai Black" panose="00000A00000000000000" pitchFamily="2" charset="0"/>
                <a:cs typeface="#9Slide03 Arima Madurai Black" panose="00000A00000000000000" pitchFamily="2" charset="0"/>
              </a:rPr>
              <a:t>. </a:t>
            </a:r>
            <a:endParaRPr lang="vi-VN" sz="2800" b="1" dirty="0">
              <a:solidFill>
                <a:prstClr val="black"/>
              </a:solidFill>
              <a:latin typeface="#9Slide03 Arima Madurai Black" panose="00000A00000000000000" pitchFamily="2" charset="0"/>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9095"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animEffect transition="in" filter="fade">
                                      <p:cBhvr>
                                        <p:cTn id="9" dur="1000"/>
                                        <p:tgtEl>
                                          <p:spTgt spid="3074"/>
                                        </p:tgtEl>
                                      </p:cBhvr>
                                    </p:animEffect>
                                    <p:anim calcmode="lin" valueType="num">
                                      <p:cBhvr>
                                        <p:cTn id="10" dur="1000" fill="hold"/>
                                        <p:tgtEl>
                                          <p:spTgt spid="3074"/>
                                        </p:tgtEl>
                                        <p:attrNameLst>
                                          <p:attrName>ppt_x</p:attrName>
                                        </p:attrNameLst>
                                      </p:cBhvr>
                                      <p:tavLst>
                                        <p:tav tm="0">
                                          <p:val>
                                            <p:strVal val="#ppt_x"/>
                                          </p:val>
                                        </p:tav>
                                        <p:tav tm="100000">
                                          <p:val>
                                            <p:strVal val="#ppt_x"/>
                                          </p:val>
                                        </p:tav>
                                      </p:tavLst>
                                    </p:anim>
                                    <p:anim calcmode="lin" valueType="num">
                                      <p:cBhvr>
                                        <p:cTn id="11" dur="1000" fill="hold"/>
                                        <p:tgtEl>
                                          <p:spTgt spid="3074"/>
                                        </p:tgtEl>
                                        <p:attrNameLst>
                                          <p:attrName>ppt_y</p:attrName>
                                        </p:attrNameLst>
                                      </p:cBhvr>
                                      <p:tavLst>
                                        <p:tav tm="0">
                                          <p:val>
                                            <p:strVal val="#ppt_y+.1"/>
                                          </p:val>
                                        </p:tav>
                                        <p:tav tm="100000">
                                          <p:val>
                                            <p:strVal val="#ppt_y"/>
                                          </p:val>
                                        </p:tav>
                                      </p:tavLst>
                                    </p:anim>
                                  </p:childTnLst>
                                </p:cTn>
                              </p:par>
                              <p:par>
                                <p:cTn id="12" presetID="53" presetClass="entr" presetSubtype="16"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1500" fill="hold"/>
                                        <p:tgtEl>
                                          <p:spTgt spid="13"/>
                                        </p:tgtEl>
                                        <p:attrNameLst>
                                          <p:attrName>ppt_w</p:attrName>
                                        </p:attrNameLst>
                                      </p:cBhvr>
                                      <p:tavLst>
                                        <p:tav tm="0">
                                          <p:val>
                                            <p:fltVal val="0"/>
                                          </p:val>
                                        </p:tav>
                                        <p:tav tm="100000">
                                          <p:val>
                                            <p:strVal val="#ppt_w"/>
                                          </p:val>
                                        </p:tav>
                                      </p:tavLst>
                                    </p:anim>
                                    <p:anim calcmode="lin" valueType="num">
                                      <p:cBhvr>
                                        <p:cTn id="36" dur="1500" fill="hold"/>
                                        <p:tgtEl>
                                          <p:spTgt spid="13"/>
                                        </p:tgtEl>
                                        <p:attrNameLst>
                                          <p:attrName>ppt_h</p:attrName>
                                        </p:attrNameLst>
                                      </p:cBhvr>
                                      <p:tavLst>
                                        <p:tav tm="0">
                                          <p:val>
                                            <p:fltVal val="0"/>
                                          </p:val>
                                        </p:tav>
                                        <p:tav tm="100000">
                                          <p:val>
                                            <p:strVal val="#ppt_h"/>
                                          </p:val>
                                        </p:tav>
                                      </p:tavLst>
                                    </p:anim>
                                    <p:anim calcmode="lin" valueType="num">
                                      <p:cBhvr>
                                        <p:cTn id="37" dur="1500" fill="hold"/>
                                        <p:tgtEl>
                                          <p:spTgt spid="13"/>
                                        </p:tgtEl>
                                        <p:attrNameLst>
                                          <p:attrName>ppt_x</p:attrName>
                                        </p:attrNameLst>
                                      </p:cBhvr>
                                      <p:tavLst>
                                        <p:tav tm="0" fmla="#ppt_x+(cos(-2*pi*(1-$))*-#ppt_x-sin(-2*pi*(1-$))*(1-#ppt_y))*(1-$)">
                                          <p:val>
                                            <p:fltVal val="0"/>
                                          </p:val>
                                        </p:tav>
                                        <p:tav tm="100000">
                                          <p:val>
                                            <p:fltVal val="1"/>
                                          </p:val>
                                        </p:tav>
                                      </p:tavLst>
                                    </p:anim>
                                    <p:anim calcmode="lin" valueType="num">
                                      <p:cBhvr>
                                        <p:cTn id="38" dur="15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12" grpId="0"/>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BZ"/>
          </a:p>
        </p:txBody>
      </p:sp>
      <p:sp>
        <p:nvSpPr>
          <p:cNvPr id="3" name="Content Placeholder 2"/>
          <p:cNvSpPr>
            <a:spLocks noGrp="1"/>
          </p:cNvSpPr>
          <p:nvPr>
            <p:ph idx="1"/>
          </p:nvPr>
        </p:nvSpPr>
        <p:spPr/>
        <p:txBody>
          <a:bodyPr/>
          <a:lstStyle/>
          <a:p>
            <a:endParaRPr lang="en-BZ"/>
          </a:p>
        </p:txBody>
      </p:sp>
      <p:pic>
        <p:nvPicPr>
          <p:cNvPr id="1026" name="Picture 2" descr="D:\TRƯỜNG HOÀNG VIỆT\hình nền\hình nền đơn sắc\8852a3b015541d010f112a672942a209.jpg"/>
          <p:cNvPicPr>
            <a:picLocks noChangeAspect="1" noChangeArrowheads="1"/>
          </p:cNvPicPr>
          <p:nvPr/>
        </p:nvPicPr>
        <p:blipFill>
          <a:blip r:embed="rId8"/>
          <a:srcRect/>
          <a:stretch>
            <a:fillRect/>
          </a:stretch>
        </p:blipFill>
        <p:spPr bwMode="auto">
          <a:xfrm>
            <a:off x="0" y="0"/>
            <a:ext cx="12192000" cy="6858000"/>
          </a:xfrm>
          <a:prstGeom prst="rect">
            <a:avLst/>
          </a:prstGeom>
          <a:noFill/>
        </p:spPr>
      </p:pic>
      <p:pic>
        <p:nvPicPr>
          <p:cNvPr id="12" name="nhac 10s 2.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9" cstate="print"/>
          <a:stretch>
            <a:fillRect/>
          </a:stretch>
        </p:blipFill>
        <p:spPr>
          <a:xfrm>
            <a:off x="-1741613" y="318069"/>
            <a:ext cx="411182" cy="548243"/>
          </a:xfrm>
          <a:prstGeom prst="rect">
            <a:avLst/>
          </a:prstGeom>
        </p:spPr>
      </p:pic>
      <p:pic>
        <p:nvPicPr>
          <p:cNvPr id="14" name="nhac thoi gian 15s.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9" cstate="print"/>
          <a:stretch>
            <a:fillRect/>
          </a:stretch>
        </p:blipFill>
        <p:spPr>
          <a:xfrm>
            <a:off x="-1611018" y="1067418"/>
            <a:ext cx="411182" cy="548243"/>
          </a:xfrm>
          <a:prstGeom prst="rect">
            <a:avLst/>
          </a:prstGeom>
        </p:spPr>
      </p:pic>
      <p:sp>
        <p:nvSpPr>
          <p:cNvPr id="32" name="Isosceles Triangle 31"/>
          <p:cNvSpPr/>
          <p:nvPr/>
        </p:nvSpPr>
        <p:spPr>
          <a:xfrm rot="5400000">
            <a:off x="712764" y="3128533"/>
            <a:ext cx="907162" cy="701234"/>
          </a:xfrm>
          <a:prstGeom prst="triangle">
            <a:avLst/>
          </a:prstGeom>
          <a:solidFill>
            <a:srgbClr val="00B05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3" name="Isosceles Triangle 32"/>
          <p:cNvSpPr/>
          <p:nvPr/>
        </p:nvSpPr>
        <p:spPr>
          <a:xfrm rot="5400000">
            <a:off x="644002" y="4088428"/>
            <a:ext cx="907162" cy="563710"/>
          </a:xfrm>
          <a:prstGeom prst="triangle">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4" name="Isosceles Triangle 33"/>
          <p:cNvSpPr/>
          <p:nvPr/>
        </p:nvSpPr>
        <p:spPr>
          <a:xfrm rot="5400000">
            <a:off x="644002" y="5939624"/>
            <a:ext cx="907162" cy="563710"/>
          </a:xfrm>
          <a:prstGeom prst="triangle">
            <a:avLst/>
          </a:prstGeom>
          <a:solidFill>
            <a:schemeClr val="bg2">
              <a:lumMod val="2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5" name="Isosceles Triangle 34"/>
          <p:cNvSpPr/>
          <p:nvPr/>
        </p:nvSpPr>
        <p:spPr>
          <a:xfrm rot="5400000">
            <a:off x="644002" y="5003096"/>
            <a:ext cx="907162" cy="563710"/>
          </a:xfrm>
          <a:prstGeom prst="triangle">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6" name="Rounded Rectangle 3"/>
          <p:cNvSpPr/>
          <p:nvPr/>
        </p:nvSpPr>
        <p:spPr>
          <a:xfrm>
            <a:off x="1325969" y="3094531"/>
            <a:ext cx="10074596" cy="766398"/>
          </a:xfrm>
          <a:prstGeom prst="roundRect">
            <a:avLst/>
          </a:prstGeom>
          <a:solidFill>
            <a:srgbClr val="00B05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err="1">
                <a:solidFill>
                  <a:prstClr val="white"/>
                </a:solidFill>
                <a:latin typeface="inherit"/>
                <a:cs typeface="Arial" pitchFamily="34" charset="0"/>
              </a:rPr>
              <a:t>Là</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những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từ</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ngữ</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biểu</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thị</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các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khái</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niệm</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được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dùng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trong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lời</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ăn</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tiếng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nói</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ngôn</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ngữ</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sinh</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hoạt</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hàng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ngày</a:t>
            </a:r>
            <a:r>
              <a:rPr lang="en-US" sz="2400" b="1" dirty="0">
                <a:solidFill>
                  <a:prstClr val="white"/>
                </a:solidFill>
                <a:latin typeface="inherit"/>
                <a:cs typeface="Arial" pitchFamily="34" charset="0"/>
              </a:rPr>
              <a:t>. </a:t>
            </a:r>
            <a:endParaRPr lang="en-US" sz="2400" b="1" dirty="0">
              <a:solidFill>
                <a:prstClr val="white"/>
              </a:solidFill>
              <a:latin typeface="Calibri" panose="020F0502020204030204"/>
              <a:cs typeface="Times New Roman" panose="02020603050405020304" pitchFamily="18" charset="0"/>
            </a:endParaRPr>
          </a:p>
        </p:txBody>
      </p:sp>
      <p:sp>
        <p:nvSpPr>
          <p:cNvPr id="37" name="Rounded Rectangle 36"/>
          <p:cNvSpPr/>
          <p:nvPr/>
        </p:nvSpPr>
        <p:spPr>
          <a:xfrm>
            <a:off x="1325969" y="4085132"/>
            <a:ext cx="10074596" cy="718825"/>
          </a:xfrm>
          <a:prstGeom prst="round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000"/>
              <a:tabLst>
                <a:tab pos="456565" algn="l"/>
              </a:tabLst>
              <a:defRPr/>
            </a:pPr>
            <a:r>
              <a:rPr lang="en-US" sz="2400" b="1" dirty="0" err="1">
                <a:solidFill>
                  <a:prstClr val="white"/>
                </a:solidFill>
                <a:latin typeface="inherit"/>
                <a:cs typeface="Arial" pitchFamily="34" charset="0"/>
              </a:rPr>
              <a:t>Là</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những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từ</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ngữ</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biểu</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thị</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khái</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niệm</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khoa</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học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công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nghệ</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thường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được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dùng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trong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các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văn</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bản</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khoa</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học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công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nghệ</a:t>
            </a:r>
            <a:r>
              <a:rPr lang="en-US" sz="2800" b="1" dirty="0">
                <a:solidFill>
                  <a:prstClr val="white"/>
                </a:solidFill>
                <a:latin typeface="Calibri" panose="020F0502020204030204"/>
                <a:ea typeface="Calibri" panose="020F0502020204030204" pitchFamily="34" charset="0"/>
                <a:cs typeface="Times New Roman" panose="02020603050405020304" pitchFamily="18" charset="0"/>
              </a:rPr>
              <a:t>.</a:t>
            </a:r>
            <a:endParaRPr lang="en-US" sz="3200" b="1" dirty="0">
              <a:solidFill>
                <a:prstClr val="white"/>
              </a:solidFill>
              <a:latin typeface="Calibri" panose="020F0502020204030204"/>
              <a:ea typeface="Calibri" panose="020F0502020204030204" pitchFamily="34" charset="0"/>
              <a:cs typeface="Times New Roman" panose="02020603050405020304" pitchFamily="18" charset="0"/>
            </a:endParaRPr>
          </a:p>
        </p:txBody>
      </p:sp>
      <p:sp>
        <p:nvSpPr>
          <p:cNvPr id="38" name="Rounded Rectangle 37"/>
          <p:cNvSpPr/>
          <p:nvPr/>
        </p:nvSpPr>
        <p:spPr>
          <a:xfrm>
            <a:off x="1389828" y="5022429"/>
            <a:ext cx="10074596" cy="739102"/>
          </a:xfrm>
          <a:prstGeom prst="roundRect">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err="1">
                <a:solidFill>
                  <a:prstClr val="white"/>
                </a:solidFill>
                <a:latin typeface="inherit"/>
                <a:cs typeface="Arial" pitchFamily="34" charset="0"/>
              </a:rPr>
              <a:t>Là</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những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từ</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ngữ</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được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sử</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dụng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trên</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báo</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chí</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các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phương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tiện</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thông</a:t>
            </a:r>
            <a:r>
              <a:rPr lang="en-US" sz="2400" b="1" dirty="0">
                <a:solidFill>
                  <a:prstClr val="white"/>
                </a:solidFill>
                <a:latin typeface="inherit"/>
                <a:cs typeface="Arial" pitchFamily="34" charset="0"/>
              </a:rPr>
              <a:t> tin </a:t>
            </a:r>
            <a:r>
              <a:rPr lang="en-US" sz="2400" b="1" dirty="0" err="1">
                <a:solidFill>
                  <a:prstClr val="white"/>
                </a:solidFill>
                <a:latin typeface="inherit"/>
                <a:cs typeface="Arial" pitchFamily="34" charset="0"/>
              </a:rPr>
              <a:t>để</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cung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cấp</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kiến</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thức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về</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các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lĩnh</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vực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trong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đời</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sống</a:t>
            </a:r>
            <a:r>
              <a:rPr lang="en-US" sz="2800" b="1" dirty="0">
                <a:solidFill>
                  <a:prstClr val="white"/>
                </a:solidFill>
                <a:latin typeface="inherit"/>
                <a:cs typeface="Arial" pitchFamily="34" charset="0"/>
              </a:rPr>
              <a:t>.</a:t>
            </a:r>
            <a:endParaRPr lang="en-US" sz="2800" b="1" dirty="0">
              <a:solidFill>
                <a:prstClr val="white"/>
              </a:solidFill>
              <a:latin typeface="Calibri" panose="020F0502020204030204"/>
              <a:cs typeface="Times New Roman" panose="02020603050405020304" pitchFamily="18" charset="0"/>
            </a:endParaRPr>
          </a:p>
        </p:txBody>
      </p:sp>
      <p:sp>
        <p:nvSpPr>
          <p:cNvPr id="39" name="Rounded Rectangle 38"/>
          <p:cNvSpPr/>
          <p:nvPr/>
        </p:nvSpPr>
        <p:spPr>
          <a:xfrm>
            <a:off x="1389828" y="5951975"/>
            <a:ext cx="10074596" cy="727366"/>
          </a:xfrm>
          <a:prstGeom prst="roundRect">
            <a:avLst/>
          </a:prstGeom>
          <a:solidFill>
            <a:schemeClr val="bg2">
              <a:lumMod val="2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Là</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những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từ</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ngữ</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thường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được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dùng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trong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các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tác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phẩm</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văn</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học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nghệ</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thuật</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có</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tính</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hình</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tượng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và</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biểu</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cảm</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cao</a:t>
            </a:r>
            <a:r>
              <a:rPr lang="en-US" sz="2400" b="1" dirty="0">
                <a:solidFill>
                  <a:prstClr val="white"/>
                </a:solidFill>
                <a:latin typeface="Calibri" panose="020F0502020204030204"/>
                <a:cs typeface="Times New Roman" panose="02020603050405020304" pitchFamily="18" charset="0"/>
              </a:rPr>
              <a:t>.</a:t>
            </a:r>
            <a:endParaRPr lang="en-US" sz="3200" b="1" dirty="0">
              <a:solidFill>
                <a:prstClr val="white"/>
              </a:solidFill>
              <a:latin typeface="Calibri" panose="020F0502020204030204"/>
              <a:cs typeface="Times New Roman" panose="02020603050405020304" pitchFamily="18" charset="0"/>
            </a:endParaRPr>
          </a:p>
        </p:txBody>
      </p:sp>
      <p:sp>
        <p:nvSpPr>
          <p:cNvPr id="40" name="TextBox 39"/>
          <p:cNvSpPr txBox="1"/>
          <p:nvPr/>
        </p:nvSpPr>
        <p:spPr>
          <a:xfrm>
            <a:off x="902122" y="3172685"/>
            <a:ext cx="320783"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dirty="0">
                <a:solidFill>
                  <a:prstClr val="white"/>
                </a:solidFill>
                <a:effectLst>
                  <a:outerShdw blurRad="38100" dist="38100" dir="2700000" algn="tl">
                    <a:srgbClr val="000000">
                      <a:alpha val="43137"/>
                    </a:srgbClr>
                  </a:outerShdw>
                </a:effectLst>
                <a:latin typeface="Calibri" panose="020F0502020204030204"/>
              </a:rPr>
              <a:t>A</a:t>
            </a:r>
          </a:p>
        </p:txBody>
      </p:sp>
      <p:sp>
        <p:nvSpPr>
          <p:cNvPr id="41" name="TextBox 40"/>
          <p:cNvSpPr txBox="1"/>
          <p:nvPr/>
        </p:nvSpPr>
        <p:spPr>
          <a:xfrm flipH="1">
            <a:off x="377144" y="4154440"/>
            <a:ext cx="1364654" cy="64633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dirty="0">
                <a:solidFill>
                  <a:prstClr val="white"/>
                </a:solidFill>
                <a:effectLst>
                  <a:outerShdw blurRad="38100" dist="38100" dir="2700000" algn="tl">
                    <a:srgbClr val="000000">
                      <a:alpha val="43137"/>
                    </a:srgbClr>
                  </a:outerShdw>
                </a:effectLst>
                <a:latin typeface="Calibri" panose="020F0502020204030204"/>
              </a:rPr>
              <a:t>B</a:t>
            </a:r>
          </a:p>
        </p:txBody>
      </p:sp>
      <p:sp>
        <p:nvSpPr>
          <p:cNvPr id="42" name="TextBox 41"/>
          <p:cNvSpPr txBox="1"/>
          <p:nvPr/>
        </p:nvSpPr>
        <p:spPr>
          <a:xfrm>
            <a:off x="782914" y="4978167"/>
            <a:ext cx="399042"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dirty="0">
                <a:solidFill>
                  <a:prstClr val="white"/>
                </a:solidFill>
                <a:effectLst>
                  <a:outerShdw blurRad="38100" dist="38100" dir="2700000" algn="tl">
                    <a:srgbClr val="000000">
                      <a:alpha val="43137"/>
                    </a:srgbClr>
                  </a:outerShdw>
                </a:effectLst>
                <a:latin typeface="Calibri" panose="020F0502020204030204"/>
              </a:rPr>
              <a:t>C</a:t>
            </a:r>
          </a:p>
        </p:txBody>
      </p:sp>
      <p:sp>
        <p:nvSpPr>
          <p:cNvPr id="43" name="TextBox 42"/>
          <p:cNvSpPr txBox="1"/>
          <p:nvPr/>
        </p:nvSpPr>
        <p:spPr>
          <a:xfrm>
            <a:off x="793701" y="5898398"/>
            <a:ext cx="399042"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D</a:t>
            </a:r>
          </a:p>
        </p:txBody>
      </p:sp>
      <p:sp>
        <p:nvSpPr>
          <p:cNvPr id="44" name="Rounded Rectangle 43"/>
          <p:cNvSpPr/>
          <p:nvPr/>
        </p:nvSpPr>
        <p:spPr>
          <a:xfrm>
            <a:off x="3052942" y="533400"/>
            <a:ext cx="8761914" cy="2286000"/>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endParaRPr lang="en-US" sz="5400" dirty="0">
              <a:solidFill>
                <a:prstClr val="black"/>
              </a:solidFill>
              <a:latin typeface="Arial" pitchFamily="34" charset="0"/>
              <a:cs typeface="Arial" pitchFamily="34" charset="0"/>
            </a:endParaRPr>
          </a:p>
        </p:txBody>
      </p:sp>
      <p:grpSp>
        <p:nvGrpSpPr>
          <p:cNvPr id="83" name="Group 142"/>
          <p:cNvGrpSpPr/>
          <p:nvPr/>
        </p:nvGrpSpPr>
        <p:grpSpPr bwMode="auto">
          <a:xfrm rot="1062783">
            <a:off x="-1104899" y="-368518"/>
            <a:ext cx="3733800" cy="2895600"/>
            <a:chOff x="862" y="1309"/>
            <a:chExt cx="763" cy="480"/>
          </a:xfrm>
        </p:grpSpPr>
        <p:grpSp>
          <p:nvGrpSpPr>
            <p:cNvPr id="84" name="Group 143"/>
            <p:cNvGrpSpPr/>
            <p:nvPr/>
          </p:nvGrpSpPr>
          <p:grpSpPr bwMode="auto">
            <a:xfrm>
              <a:off x="862" y="1309"/>
              <a:ext cx="763" cy="480"/>
              <a:chOff x="291" y="2053"/>
              <a:chExt cx="1751" cy="1019"/>
            </a:xfrm>
          </p:grpSpPr>
          <p:pic>
            <p:nvPicPr>
              <p:cNvPr id="86" name="Picture 144" descr="light_shadow"/>
              <p:cNvPicPr>
                <a:picLocks noChangeAspect="1" noChangeArrowheads="1"/>
              </p:cNvPicPr>
              <p:nvPr/>
            </p:nvPicPr>
            <p:blipFill>
              <a:blip r:embed="rId10"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000" y="2053"/>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Oval 146"/>
              <p:cNvSpPr>
                <a:spLocks noChangeArrowheads="1"/>
              </p:cNvSpPr>
              <p:nvPr/>
            </p:nvSpPr>
            <p:spPr bwMode="gray">
              <a:xfrm>
                <a:off x="1000" y="2053"/>
                <a:ext cx="1035" cy="1019"/>
              </a:xfrm>
              <a:prstGeom prst="ellipse">
                <a:avLst/>
              </a:prstGeom>
              <a:gradFill rotWithShape="1">
                <a:gsLst>
                  <a:gs pos="0">
                    <a:srgbClr val="D54F6F">
                      <a:alpha val="55000"/>
                    </a:srgbClr>
                  </a:gs>
                  <a:gs pos="50000">
                    <a:srgbClr val="D54F6F">
                      <a:gamma/>
                      <a:shade val="46275"/>
                      <a:invGamma/>
                      <a:alpha val="89999"/>
                    </a:srgbClr>
                  </a:gs>
                  <a:gs pos="100000">
                    <a:srgbClr val="D54F6F">
                      <a:alpha val="55000"/>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i="1" kern="0">
                  <a:solidFill>
                    <a:srgbClr val="FFFFFF"/>
                  </a:solidFill>
                  <a:latin typeface="Arial" panose="020B0604020202020204" pitchFamily="34" charset="0"/>
                </a:endParaRPr>
              </a:p>
            </p:txBody>
          </p:sp>
        </p:grpSp>
        <p:pic>
          <p:nvPicPr>
            <p:cNvPr id="85"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223" y="1309"/>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9" name="Picture 7" descr="num1"/>
          <p:cNvPicPr>
            <a:picLocks noChangeAspect="1" noChangeArrowheads="1"/>
          </p:cNvPicPr>
          <p:nvPr/>
        </p:nvPicPr>
        <p:blipFill>
          <a:blip r:embed="rId13">
            <a:duotone>
              <a:schemeClr val="bg2">
                <a:shade val="45000"/>
                <a:satMod val="135000"/>
              </a:schemeClr>
              <a:prstClr val="white"/>
            </a:duotone>
            <a:extLst>
              <a:ext uri="{BEBA8EAE-BF5A-486C-A8C5-ECC9F3942E4B}">
                <a14:imgProps xmlns:a14="http://schemas.microsoft.com/office/drawing/2010/main">
                  <a14:imgLayer>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677243" y="253202"/>
            <a:ext cx="1281823" cy="196446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0" name="Picture 89"/>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a:fillRect/>
          </a:stretch>
        </p:blipFill>
        <p:spPr>
          <a:xfrm>
            <a:off x="1603160" y="2006493"/>
            <a:ext cx="571352" cy="769233"/>
          </a:xfrm>
          <a:prstGeom prst="rect">
            <a:avLst/>
          </a:prstGeom>
        </p:spPr>
      </p:pic>
      <p:sp>
        <p:nvSpPr>
          <p:cNvPr id="93" name="TextBox 92"/>
          <p:cNvSpPr txBox="1"/>
          <p:nvPr/>
        </p:nvSpPr>
        <p:spPr>
          <a:xfrm>
            <a:off x="4343400" y="609601"/>
            <a:ext cx="6324600" cy="1015663"/>
          </a:xfrm>
          <a:prstGeom prst="rect">
            <a:avLst/>
          </a:prstGeom>
          <a:noFill/>
        </p:spPr>
        <p:txBody>
          <a:bodyPr wrap="square" rtlCol="0">
            <a:spAutoFit/>
          </a:bodyPr>
          <a:lstStyle/>
          <a:p>
            <a:r>
              <a:rPr lang="en-US" sz="5400" b="1" dirty="0" err="1">
                <a:solidFill>
                  <a:prstClr val="white"/>
                </a:solidFill>
                <a:latin typeface="inherit"/>
                <a:cs typeface="Arial" pitchFamily="34" charset="0"/>
              </a:rPr>
              <a:t>Thuật</a:t>
            </a:r>
            <a:r>
              <a:rPr lang="en-US" sz="5400" b="1" dirty="0">
                <a:solidFill>
                  <a:prstClr val="white"/>
                </a:solidFill>
                <a:latin typeface="inherit"/>
                <a:cs typeface="Arial" pitchFamily="34" charset="0"/>
              </a:rPr>
              <a:t> </a:t>
            </a:r>
            <a:r>
              <a:rPr lang="en-US" sz="5400" b="1" dirty="0" err="1">
                <a:solidFill>
                  <a:prstClr val="white"/>
                </a:solidFill>
                <a:latin typeface="inherit"/>
                <a:cs typeface="Arial" pitchFamily="34" charset="0"/>
              </a:rPr>
              <a:t>ngữ</a:t>
            </a:r>
            <a:r>
              <a:rPr lang="en-US" sz="5400" b="1" dirty="0">
                <a:solidFill>
                  <a:prstClr val="white"/>
                </a:solidFill>
                <a:latin typeface="inherit"/>
                <a:cs typeface="Arial" pitchFamily="34" charset="0"/>
              </a:rPr>
              <a:t> </a:t>
            </a:r>
            <a:r>
              <a:rPr lang="en-US" sz="5400" b="1" dirty="0" err="1">
                <a:solidFill>
                  <a:prstClr val="white"/>
                </a:solidFill>
                <a:latin typeface="inherit"/>
                <a:cs typeface="Arial" pitchFamily="34" charset="0"/>
              </a:rPr>
              <a:t>là</a:t>
            </a:r>
            <a:r>
              <a:rPr lang="en-US" sz="5400" b="1" dirty="0">
                <a:solidFill>
                  <a:prstClr val="white"/>
                </a:solidFill>
                <a:latin typeface="inherit"/>
                <a:cs typeface="Arial" pitchFamily="34" charset="0"/>
              </a:rPr>
              <a:t> </a:t>
            </a:r>
            <a:r>
              <a:rPr lang="en-US" sz="5400" b="1" dirty="0" err="1">
                <a:solidFill>
                  <a:prstClr val="white"/>
                </a:solidFill>
                <a:latin typeface="inherit"/>
                <a:cs typeface="Arial" pitchFamily="34" charset="0"/>
              </a:rPr>
              <a:t>gì</a:t>
            </a:r>
            <a:r>
              <a:rPr lang="en-US" sz="5400" b="1" dirty="0">
                <a:solidFill>
                  <a:prstClr val="white"/>
                </a:solidFill>
                <a:latin typeface="inherit"/>
                <a:cs typeface="Arial" pitchFamily="34" charset="0"/>
              </a:rPr>
              <a:t>?</a:t>
            </a:r>
            <a:r>
              <a:rPr lang="en-US" sz="6000" b="1" dirty="0">
                <a:solidFill>
                  <a:srgbClr val="000000"/>
                </a:solidFill>
                <a:latin typeface="inherit"/>
                <a:cs typeface="Arial" pitchFamily="34" charset="0"/>
              </a:rPr>
              <a:t> </a:t>
            </a:r>
            <a:endParaRPr lang="en-US" sz="5400" b="1" dirty="0">
              <a:solidFill>
                <a:prstClr val="black"/>
              </a:solidFill>
              <a:latin typeface="Arial" pitchFamily="34" charset="0"/>
              <a:cs typeface="Arial" pitchFamily="34" charset="0"/>
            </a:endParaRPr>
          </a:p>
        </p:txBody>
      </p:sp>
      <p:pic>
        <p:nvPicPr>
          <p:cNvPr id="45" name="⏳ 3D [COUNTDOWN TIMER] 10 seconds - ⏱Timer - Conto alla rovescia 10 - 倒數 - ⚠️ (This is not free!)">
            <a:hlinkClick r:id="" action="ppaction://media"/>
            <a:extLst>
              <a:ext uri="{FF2B5EF4-FFF2-40B4-BE49-F238E27FC236}">
                <a16:creationId xmlns:a16="http://schemas.microsoft.com/office/drawing/2014/main" id="{23E155FE-780E-450A-8C29-FB197FCFDC50}"/>
              </a:ext>
            </a:extLst>
          </p:cNvPr>
          <p:cNvPicPr>
            <a:picLocks noChangeAspect="1"/>
          </p:cNvPicPr>
          <p:nvPr>
            <a:videoFile r:link="rId1"/>
            <p:extLst>
              <p:ext uri="{DAA4B4D4-6D71-4841-9C94-3DE7FCFB9230}">
                <p14:media xmlns:p14="http://schemas.microsoft.com/office/powerpoint/2010/main" r:embed="rId2">
                  <p14:trim st="10132" end="2054"/>
                </p14:media>
              </p:ext>
            </p:extLst>
          </p:nvPr>
        </p:nvPicPr>
        <p:blipFill>
          <a:blip r:embed="rId15"/>
          <a:stretch>
            <a:fillRect/>
          </a:stretch>
        </p:blipFill>
        <p:spPr>
          <a:xfrm>
            <a:off x="172187" y="2435924"/>
            <a:ext cx="1424183" cy="801103"/>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circle(in)">
                                      <p:cBhvr>
                                        <p:cTn id="7" dur="1250"/>
                                        <p:tgtEl>
                                          <p:spTgt spid="83"/>
                                        </p:tgtEl>
                                      </p:cBhvr>
                                    </p:animEffect>
                                  </p:childTnLst>
                                </p:cTn>
                              </p:par>
                              <p:par>
                                <p:cTn id="8" presetID="53" presetClass="entr" presetSubtype="16" fill="hold" nodeType="withEffect">
                                  <p:stCondLst>
                                    <p:cond delay="0"/>
                                  </p:stCondLst>
                                  <p:childTnLst>
                                    <p:set>
                                      <p:cBhvr>
                                        <p:cTn id="9" dur="1" fill="hold">
                                          <p:stCondLst>
                                            <p:cond delay="0"/>
                                          </p:stCondLst>
                                        </p:cTn>
                                        <p:tgtEl>
                                          <p:spTgt spid="89"/>
                                        </p:tgtEl>
                                        <p:attrNameLst>
                                          <p:attrName>style.visibility</p:attrName>
                                        </p:attrNameLst>
                                      </p:cBhvr>
                                      <p:to>
                                        <p:strVal val="visible"/>
                                      </p:to>
                                    </p:set>
                                    <p:anim calcmode="lin" valueType="num">
                                      <p:cBhvr>
                                        <p:cTn id="10" dur="1250" fill="hold"/>
                                        <p:tgtEl>
                                          <p:spTgt spid="89"/>
                                        </p:tgtEl>
                                        <p:attrNameLst>
                                          <p:attrName>ppt_w</p:attrName>
                                        </p:attrNameLst>
                                      </p:cBhvr>
                                      <p:tavLst>
                                        <p:tav tm="0">
                                          <p:val>
                                            <p:fltVal val="0"/>
                                          </p:val>
                                        </p:tav>
                                        <p:tav tm="100000">
                                          <p:val>
                                            <p:strVal val="#ppt_w"/>
                                          </p:val>
                                        </p:tav>
                                      </p:tavLst>
                                    </p:anim>
                                    <p:anim calcmode="lin" valueType="num">
                                      <p:cBhvr>
                                        <p:cTn id="11" dur="1250" fill="hold"/>
                                        <p:tgtEl>
                                          <p:spTgt spid="89"/>
                                        </p:tgtEl>
                                        <p:attrNameLst>
                                          <p:attrName>ppt_h</p:attrName>
                                        </p:attrNameLst>
                                      </p:cBhvr>
                                      <p:tavLst>
                                        <p:tav tm="0">
                                          <p:val>
                                            <p:fltVal val="0"/>
                                          </p:val>
                                        </p:tav>
                                        <p:tav tm="100000">
                                          <p:val>
                                            <p:strVal val="#ppt_h"/>
                                          </p:val>
                                        </p:tav>
                                      </p:tavLst>
                                    </p:anim>
                                    <p:animEffect transition="in" filter="fade">
                                      <p:cBhvr>
                                        <p:cTn id="12" dur="1250"/>
                                        <p:tgtEl>
                                          <p:spTgt spid="89"/>
                                        </p:tgtEl>
                                      </p:cBhvr>
                                    </p:animEffect>
                                  </p:childTnLst>
                                </p:cTn>
                              </p:par>
                              <p:par>
                                <p:cTn id="13" presetID="6" presetClass="entr" presetSubtype="16" fill="hold" nodeType="with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circle(in)">
                                      <p:cBhvr>
                                        <p:cTn id="15" dur="1250"/>
                                        <p:tgtEl>
                                          <p:spTgt spid="90"/>
                                        </p:tgtEl>
                                      </p:cBhvr>
                                    </p:animEffec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par>
                                <p:cTn id="16" presetID="1" presetClass="mediacall" presetSubtype="0" fill="hold" nodeType="withEffect">
                                  <p:stCondLst>
                                    <p:cond delay="0"/>
                                  </p:stCondLst>
                                  <p:childTnLst>
                                    <p:cmd type="call" cmd="playFrom(0.0)">
                                      <p:cBhvr>
                                        <p:cTn id="17" dur="9731" fill="hold"/>
                                        <p:tgtEl>
                                          <p:spTgt spid="12"/>
                                        </p:tgtEl>
                                      </p:cBhvr>
                                    </p:cmd>
                                  </p:childTnLst>
                                </p:cTn>
                              </p:par>
                              <p:par>
                                <p:cTn id="18" presetID="16" presetClass="entr" presetSubtype="37"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barn(outVertical)">
                                      <p:cBhvr>
                                        <p:cTn id="20" dur="2250"/>
                                        <p:tgtEl>
                                          <p:spTgt spid="44"/>
                                        </p:tgtEl>
                                      </p:cBhvr>
                                    </p:animEffect>
                                  </p:childTnLst>
                                </p:cTn>
                              </p:par>
                              <p:par>
                                <p:cTn id="21" presetID="42" presetClass="entr" presetSubtype="0" fill="hold" grpId="0" nodeType="withEffect">
                                  <p:stCondLst>
                                    <p:cond delay="3500"/>
                                  </p:stCondLst>
                                  <p:childTnLst>
                                    <p:set>
                                      <p:cBhvr>
                                        <p:cTn id="22" dur="1" fill="hold">
                                          <p:stCondLst>
                                            <p:cond delay="0"/>
                                          </p:stCondLst>
                                        </p:cTn>
                                        <p:tgtEl>
                                          <p:spTgt spid="93"/>
                                        </p:tgtEl>
                                        <p:attrNameLst>
                                          <p:attrName>style.visibility</p:attrName>
                                        </p:attrNameLst>
                                      </p:cBhvr>
                                      <p:to>
                                        <p:strVal val="visible"/>
                                      </p:to>
                                    </p:set>
                                    <p:animEffect transition="in" filter="fade">
                                      <p:cBhvr>
                                        <p:cTn id="23" dur="1000"/>
                                        <p:tgtEl>
                                          <p:spTgt spid="93"/>
                                        </p:tgtEl>
                                      </p:cBhvr>
                                    </p:animEffect>
                                    <p:anim calcmode="lin" valueType="num">
                                      <p:cBhvr>
                                        <p:cTn id="24" dur="1000" fill="hold"/>
                                        <p:tgtEl>
                                          <p:spTgt spid="93"/>
                                        </p:tgtEl>
                                        <p:attrNameLst>
                                          <p:attrName>ppt_x</p:attrName>
                                        </p:attrNameLst>
                                      </p:cBhvr>
                                      <p:tavLst>
                                        <p:tav tm="0">
                                          <p:val>
                                            <p:strVal val="#ppt_x"/>
                                          </p:val>
                                        </p:tav>
                                        <p:tav tm="100000">
                                          <p:val>
                                            <p:strVal val="#ppt_x"/>
                                          </p:val>
                                        </p:tav>
                                      </p:tavLst>
                                    </p:anim>
                                    <p:anim calcmode="lin" valueType="num">
                                      <p:cBhvr>
                                        <p:cTn id="25"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750" fill="hold"/>
                                        <p:tgtEl>
                                          <p:spTgt spid="32"/>
                                        </p:tgtEl>
                                        <p:attrNameLst>
                                          <p:attrName>ppt_x</p:attrName>
                                        </p:attrNameLst>
                                      </p:cBhvr>
                                      <p:tavLst>
                                        <p:tav tm="0">
                                          <p:val>
                                            <p:strVal val="0-#ppt_w/2"/>
                                          </p:val>
                                        </p:tav>
                                        <p:tav tm="100000">
                                          <p:val>
                                            <p:strVal val="#ppt_x"/>
                                          </p:val>
                                        </p:tav>
                                      </p:tavLst>
                                    </p:anim>
                                    <p:anim calcmode="lin" valueType="num">
                                      <p:cBhvr additive="base">
                                        <p:cTn id="31" dur="750" fill="hold"/>
                                        <p:tgtEl>
                                          <p:spTgt spid="32"/>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750" fill="hold"/>
                                        <p:tgtEl>
                                          <p:spTgt spid="40"/>
                                        </p:tgtEl>
                                        <p:attrNameLst>
                                          <p:attrName>ppt_x</p:attrName>
                                        </p:attrNameLst>
                                      </p:cBhvr>
                                      <p:tavLst>
                                        <p:tav tm="0">
                                          <p:val>
                                            <p:strVal val="0-#ppt_w/2"/>
                                          </p:val>
                                        </p:tav>
                                        <p:tav tm="100000">
                                          <p:val>
                                            <p:strVal val="#ppt_x"/>
                                          </p:val>
                                        </p:tav>
                                      </p:tavLst>
                                    </p:anim>
                                    <p:anim calcmode="lin" valueType="num">
                                      <p:cBhvr additive="base">
                                        <p:cTn id="35" dur="750" fill="hold"/>
                                        <p:tgtEl>
                                          <p:spTgt spid="40"/>
                                        </p:tgtEl>
                                        <p:attrNameLst>
                                          <p:attrName>ppt_y</p:attrName>
                                        </p:attrNameLst>
                                      </p:cBhvr>
                                      <p:tavLst>
                                        <p:tav tm="0">
                                          <p:val>
                                            <p:strVal val="#ppt_y"/>
                                          </p:val>
                                        </p:tav>
                                        <p:tav tm="100000">
                                          <p:val>
                                            <p:strVal val="#ppt_y"/>
                                          </p:val>
                                        </p:tav>
                                      </p:tavLst>
                                    </p:anim>
                                  </p:childTnLst>
                                </p:cTn>
                              </p:par>
                              <p:par>
                                <p:cTn id="36" presetID="22" presetClass="entr" presetSubtype="8" fill="hold" grpId="0" nodeType="withEffect">
                                  <p:stCondLst>
                                    <p:cond delay="750"/>
                                  </p:stCondLst>
                                  <p:childTnLst>
                                    <p:set>
                                      <p:cBhvr>
                                        <p:cTn id="37" dur="1" fill="hold">
                                          <p:stCondLst>
                                            <p:cond delay="0"/>
                                          </p:stCondLst>
                                        </p:cTn>
                                        <p:tgtEl>
                                          <p:spTgt spid="36"/>
                                        </p:tgtEl>
                                        <p:attrNameLst>
                                          <p:attrName>style.visibility</p:attrName>
                                        </p:attrNameLst>
                                      </p:cBhvr>
                                      <p:to>
                                        <p:strVal val="visible"/>
                                      </p:to>
                                    </p:set>
                                    <p:animEffect transition="in" filter="wipe(left)">
                                      <p:cBhvr>
                                        <p:cTn id="38" dur="1250"/>
                                        <p:tgtEl>
                                          <p:spTgt spid="36"/>
                                        </p:tgtEl>
                                      </p:cBhvr>
                                    </p:animEffect>
                                  </p:childTnLst>
                                  <p:subTnLst>
                                    <p:audio>
                                      <p:cMediaNode vol="100000">
                                        <p:cTn display="0" masterRel="sameClick">
                                          <p:stCondLst>
                                            <p:cond evt="begin" delay="0">
                                              <p:tn val="36"/>
                                            </p:cond>
                                          </p:stCondLst>
                                          <p:endCondLst>
                                            <p:cond evt="onStopAudio" delay="0">
                                              <p:tgtEl>
                                                <p:sldTgt/>
                                              </p:tgtEl>
                                            </p:cond>
                                          </p:endCondLst>
                                        </p:cTn>
                                        <p:tgtEl>
                                          <p:sndTgt r:embed="rId6" name="bomb.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750" fill="hold"/>
                                        <p:tgtEl>
                                          <p:spTgt spid="33"/>
                                        </p:tgtEl>
                                        <p:attrNameLst>
                                          <p:attrName>ppt_x</p:attrName>
                                        </p:attrNameLst>
                                      </p:cBhvr>
                                      <p:tavLst>
                                        <p:tav tm="0">
                                          <p:val>
                                            <p:strVal val="0-#ppt_w/2"/>
                                          </p:val>
                                        </p:tav>
                                        <p:tav tm="100000">
                                          <p:val>
                                            <p:strVal val="#ppt_x"/>
                                          </p:val>
                                        </p:tav>
                                      </p:tavLst>
                                    </p:anim>
                                    <p:anim calcmode="lin" valueType="num">
                                      <p:cBhvr additive="base">
                                        <p:cTn id="44" dur="750" fill="hold"/>
                                        <p:tgtEl>
                                          <p:spTgt spid="33"/>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750" fill="hold"/>
                                        <p:tgtEl>
                                          <p:spTgt spid="41"/>
                                        </p:tgtEl>
                                        <p:attrNameLst>
                                          <p:attrName>ppt_x</p:attrName>
                                        </p:attrNameLst>
                                      </p:cBhvr>
                                      <p:tavLst>
                                        <p:tav tm="0">
                                          <p:val>
                                            <p:strVal val="0-#ppt_w/2"/>
                                          </p:val>
                                        </p:tav>
                                        <p:tav tm="100000">
                                          <p:val>
                                            <p:strVal val="#ppt_x"/>
                                          </p:val>
                                        </p:tav>
                                      </p:tavLst>
                                    </p:anim>
                                    <p:anim calcmode="lin" valueType="num">
                                      <p:cBhvr additive="base">
                                        <p:cTn id="48" dur="750" fill="hold"/>
                                        <p:tgtEl>
                                          <p:spTgt spid="41"/>
                                        </p:tgtEl>
                                        <p:attrNameLst>
                                          <p:attrName>ppt_y</p:attrName>
                                        </p:attrNameLst>
                                      </p:cBhvr>
                                      <p:tavLst>
                                        <p:tav tm="0">
                                          <p:val>
                                            <p:strVal val="#ppt_y"/>
                                          </p:val>
                                        </p:tav>
                                        <p:tav tm="100000">
                                          <p:val>
                                            <p:strVal val="#ppt_y"/>
                                          </p:val>
                                        </p:tav>
                                      </p:tavLst>
                                    </p:anim>
                                  </p:childTnLst>
                                </p:cTn>
                              </p:par>
                              <p:par>
                                <p:cTn id="49" presetID="22" presetClass="entr" presetSubtype="8" fill="hold" grpId="0" nodeType="withEffect">
                                  <p:stCondLst>
                                    <p:cond delay="750"/>
                                  </p:stCondLst>
                                  <p:childTnLst>
                                    <p:set>
                                      <p:cBhvr>
                                        <p:cTn id="50" dur="1" fill="hold">
                                          <p:stCondLst>
                                            <p:cond delay="0"/>
                                          </p:stCondLst>
                                        </p:cTn>
                                        <p:tgtEl>
                                          <p:spTgt spid="37"/>
                                        </p:tgtEl>
                                        <p:attrNameLst>
                                          <p:attrName>style.visibility</p:attrName>
                                        </p:attrNameLst>
                                      </p:cBhvr>
                                      <p:to>
                                        <p:strVal val="visible"/>
                                      </p:to>
                                    </p:set>
                                    <p:animEffect transition="in" filter="wipe(left)">
                                      <p:cBhvr>
                                        <p:cTn id="51" dur="1250"/>
                                        <p:tgtEl>
                                          <p:spTgt spid="37"/>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6" name="bomb.wav"/>
                                        </p:tgtEl>
                                      </p:cMediaNode>
                                    </p:audio>
                                  </p:sub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additive="base">
                                        <p:cTn id="56" dur="750" fill="hold"/>
                                        <p:tgtEl>
                                          <p:spTgt spid="35"/>
                                        </p:tgtEl>
                                        <p:attrNameLst>
                                          <p:attrName>ppt_x</p:attrName>
                                        </p:attrNameLst>
                                      </p:cBhvr>
                                      <p:tavLst>
                                        <p:tav tm="0">
                                          <p:val>
                                            <p:strVal val="0-#ppt_w/2"/>
                                          </p:val>
                                        </p:tav>
                                        <p:tav tm="100000">
                                          <p:val>
                                            <p:strVal val="#ppt_x"/>
                                          </p:val>
                                        </p:tav>
                                      </p:tavLst>
                                    </p:anim>
                                    <p:anim calcmode="lin" valueType="num">
                                      <p:cBhvr additive="base">
                                        <p:cTn id="57" dur="750" fill="hold"/>
                                        <p:tgtEl>
                                          <p:spTgt spid="35"/>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additive="base">
                                        <p:cTn id="60" dur="750" fill="hold"/>
                                        <p:tgtEl>
                                          <p:spTgt spid="42"/>
                                        </p:tgtEl>
                                        <p:attrNameLst>
                                          <p:attrName>ppt_x</p:attrName>
                                        </p:attrNameLst>
                                      </p:cBhvr>
                                      <p:tavLst>
                                        <p:tav tm="0">
                                          <p:val>
                                            <p:strVal val="0-#ppt_w/2"/>
                                          </p:val>
                                        </p:tav>
                                        <p:tav tm="100000">
                                          <p:val>
                                            <p:strVal val="#ppt_x"/>
                                          </p:val>
                                        </p:tav>
                                      </p:tavLst>
                                    </p:anim>
                                    <p:anim calcmode="lin" valueType="num">
                                      <p:cBhvr additive="base">
                                        <p:cTn id="61" dur="750" fill="hold"/>
                                        <p:tgtEl>
                                          <p:spTgt spid="42"/>
                                        </p:tgtEl>
                                        <p:attrNameLst>
                                          <p:attrName>ppt_y</p:attrName>
                                        </p:attrNameLst>
                                      </p:cBhvr>
                                      <p:tavLst>
                                        <p:tav tm="0">
                                          <p:val>
                                            <p:strVal val="#ppt_y"/>
                                          </p:val>
                                        </p:tav>
                                        <p:tav tm="100000">
                                          <p:val>
                                            <p:strVal val="#ppt_y"/>
                                          </p:val>
                                        </p:tav>
                                      </p:tavLst>
                                    </p:anim>
                                  </p:childTnLst>
                                </p:cTn>
                              </p:par>
                              <p:par>
                                <p:cTn id="62" presetID="22" presetClass="entr" presetSubtype="8" fill="hold" grpId="0" nodeType="withEffect">
                                  <p:stCondLst>
                                    <p:cond delay="750"/>
                                  </p:stCondLst>
                                  <p:childTnLst>
                                    <p:set>
                                      <p:cBhvr>
                                        <p:cTn id="63" dur="1" fill="hold">
                                          <p:stCondLst>
                                            <p:cond delay="0"/>
                                          </p:stCondLst>
                                        </p:cTn>
                                        <p:tgtEl>
                                          <p:spTgt spid="38"/>
                                        </p:tgtEl>
                                        <p:attrNameLst>
                                          <p:attrName>style.visibility</p:attrName>
                                        </p:attrNameLst>
                                      </p:cBhvr>
                                      <p:to>
                                        <p:strVal val="visible"/>
                                      </p:to>
                                    </p:set>
                                    <p:animEffect transition="in" filter="wipe(left)">
                                      <p:cBhvr>
                                        <p:cTn id="64" dur="1250"/>
                                        <p:tgtEl>
                                          <p:spTgt spid="38"/>
                                        </p:tgtEl>
                                      </p:cBhvr>
                                    </p:animEffect>
                                  </p:childTnLst>
                                  <p:subTnLst>
                                    <p:audio>
                                      <p:cMediaNode vol="100000">
                                        <p:cTn display="0" masterRel="sameClick">
                                          <p:stCondLst>
                                            <p:cond evt="begin" delay="0">
                                              <p:tn val="62"/>
                                            </p:cond>
                                          </p:stCondLst>
                                          <p:endCondLst>
                                            <p:cond evt="onStopAudio" delay="0">
                                              <p:tgtEl>
                                                <p:sldTgt/>
                                              </p:tgtEl>
                                            </p:cond>
                                          </p:endCondLst>
                                        </p:cTn>
                                        <p:tgtEl>
                                          <p:sndTgt r:embed="rId6" name="bomb.wav"/>
                                        </p:tgtEl>
                                      </p:cMediaNode>
                                    </p:audio>
                                  </p:sub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additive="base">
                                        <p:cTn id="69" dur="750" fill="hold"/>
                                        <p:tgtEl>
                                          <p:spTgt spid="34"/>
                                        </p:tgtEl>
                                        <p:attrNameLst>
                                          <p:attrName>ppt_x</p:attrName>
                                        </p:attrNameLst>
                                      </p:cBhvr>
                                      <p:tavLst>
                                        <p:tav tm="0">
                                          <p:val>
                                            <p:strVal val="0-#ppt_w/2"/>
                                          </p:val>
                                        </p:tav>
                                        <p:tav tm="100000">
                                          <p:val>
                                            <p:strVal val="#ppt_x"/>
                                          </p:val>
                                        </p:tav>
                                      </p:tavLst>
                                    </p:anim>
                                    <p:anim calcmode="lin" valueType="num">
                                      <p:cBhvr additive="base">
                                        <p:cTn id="70" dur="750" fill="hold"/>
                                        <p:tgtEl>
                                          <p:spTgt spid="34"/>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0"/>
                                  </p:stCondLst>
                                  <p:childTnLst>
                                    <p:set>
                                      <p:cBhvr>
                                        <p:cTn id="72" dur="1" fill="hold">
                                          <p:stCondLst>
                                            <p:cond delay="0"/>
                                          </p:stCondLst>
                                        </p:cTn>
                                        <p:tgtEl>
                                          <p:spTgt spid="43"/>
                                        </p:tgtEl>
                                        <p:attrNameLst>
                                          <p:attrName>style.visibility</p:attrName>
                                        </p:attrNameLst>
                                      </p:cBhvr>
                                      <p:to>
                                        <p:strVal val="visible"/>
                                      </p:to>
                                    </p:set>
                                    <p:anim calcmode="lin" valueType="num">
                                      <p:cBhvr additive="base">
                                        <p:cTn id="73" dur="750" fill="hold"/>
                                        <p:tgtEl>
                                          <p:spTgt spid="43"/>
                                        </p:tgtEl>
                                        <p:attrNameLst>
                                          <p:attrName>ppt_x</p:attrName>
                                        </p:attrNameLst>
                                      </p:cBhvr>
                                      <p:tavLst>
                                        <p:tav tm="0">
                                          <p:val>
                                            <p:strVal val="0-#ppt_w/2"/>
                                          </p:val>
                                        </p:tav>
                                        <p:tav tm="100000">
                                          <p:val>
                                            <p:strVal val="#ppt_x"/>
                                          </p:val>
                                        </p:tav>
                                      </p:tavLst>
                                    </p:anim>
                                    <p:anim calcmode="lin" valueType="num">
                                      <p:cBhvr additive="base">
                                        <p:cTn id="74" dur="750" fill="hold"/>
                                        <p:tgtEl>
                                          <p:spTgt spid="43"/>
                                        </p:tgtEl>
                                        <p:attrNameLst>
                                          <p:attrName>ppt_y</p:attrName>
                                        </p:attrNameLst>
                                      </p:cBhvr>
                                      <p:tavLst>
                                        <p:tav tm="0">
                                          <p:val>
                                            <p:strVal val="#ppt_y"/>
                                          </p:val>
                                        </p:tav>
                                        <p:tav tm="100000">
                                          <p:val>
                                            <p:strVal val="#ppt_y"/>
                                          </p:val>
                                        </p:tav>
                                      </p:tavLst>
                                    </p:anim>
                                  </p:childTnLst>
                                </p:cTn>
                              </p:par>
                              <p:par>
                                <p:cTn id="75" presetID="22" presetClass="entr" presetSubtype="8" fill="hold" grpId="0" nodeType="withEffect">
                                  <p:stCondLst>
                                    <p:cond delay="750"/>
                                  </p:stCondLst>
                                  <p:childTnLst>
                                    <p:set>
                                      <p:cBhvr>
                                        <p:cTn id="76" dur="1" fill="hold">
                                          <p:stCondLst>
                                            <p:cond delay="0"/>
                                          </p:stCondLst>
                                        </p:cTn>
                                        <p:tgtEl>
                                          <p:spTgt spid="39"/>
                                        </p:tgtEl>
                                        <p:attrNameLst>
                                          <p:attrName>style.visibility</p:attrName>
                                        </p:attrNameLst>
                                      </p:cBhvr>
                                      <p:to>
                                        <p:strVal val="visible"/>
                                      </p:to>
                                    </p:set>
                                    <p:animEffect transition="in" filter="wipe(left)">
                                      <p:cBhvr>
                                        <p:cTn id="77" dur="1250"/>
                                        <p:tgtEl>
                                          <p:spTgt spid="39"/>
                                        </p:tgtEl>
                                      </p:cBhvr>
                                    </p:animEffect>
                                  </p:childTnLst>
                                </p:cTn>
                              </p:par>
                              <p:par>
                                <p:cTn id="78" presetID="1" presetClass="mediacall" presetSubtype="0" fill="hold" nodeType="withEffect">
                                  <p:stCondLst>
                                    <p:cond delay="750"/>
                                  </p:stCondLst>
                                  <p:childTnLst>
                                    <p:cmd type="call" cmd="playFrom(0.0)">
                                      <p:cBhvr>
                                        <p:cTn id="79" dur="16735" fill="hold"/>
                                        <p:tgtEl>
                                          <p:spTgt spid="14"/>
                                        </p:tgtEl>
                                      </p:cBhvr>
                                    </p:cmd>
                                  </p:childTnLst>
                                </p:cTn>
                              </p:par>
                            </p:childTnLst>
                          </p:cTn>
                        </p:par>
                      </p:childTnLst>
                    </p:cTn>
                  </p:par>
                  <p:par>
                    <p:cTn id="80" fill="hold">
                      <p:stCondLst>
                        <p:cond delay="indefinite"/>
                      </p:stCondLst>
                      <p:childTnLst>
                        <p:par>
                          <p:cTn id="81" fill="hold">
                            <p:stCondLst>
                              <p:cond delay="0"/>
                            </p:stCondLst>
                            <p:childTnLst>
                              <p:par>
                                <p:cTn id="82" presetID="37" presetClass="exit" presetSubtype="0" fill="hold" grpId="1" nodeType="clickEffect">
                                  <p:stCondLst>
                                    <p:cond delay="0"/>
                                  </p:stCondLst>
                                  <p:childTnLst>
                                    <p:animEffect transition="out" filter="fade">
                                      <p:cBhvr>
                                        <p:cTn id="83" dur="1000"/>
                                        <p:tgtEl>
                                          <p:spTgt spid="32"/>
                                        </p:tgtEl>
                                      </p:cBhvr>
                                    </p:animEffect>
                                    <p:anim calcmode="lin" valueType="num">
                                      <p:cBhvr>
                                        <p:cTn id="84" dur="1000"/>
                                        <p:tgtEl>
                                          <p:spTgt spid="32"/>
                                        </p:tgtEl>
                                        <p:attrNameLst>
                                          <p:attrName>ppt_x</p:attrName>
                                        </p:attrNameLst>
                                      </p:cBhvr>
                                      <p:tavLst>
                                        <p:tav tm="0">
                                          <p:val>
                                            <p:strVal val="ppt_x"/>
                                          </p:val>
                                        </p:tav>
                                        <p:tav tm="100000">
                                          <p:val>
                                            <p:strVal val="ppt_x"/>
                                          </p:val>
                                        </p:tav>
                                      </p:tavLst>
                                    </p:anim>
                                    <p:anim calcmode="lin" valueType="num">
                                      <p:cBhvr>
                                        <p:cTn id="85" dur="100" decel="100000"/>
                                        <p:tgtEl>
                                          <p:spTgt spid="32"/>
                                        </p:tgtEl>
                                        <p:attrNameLst>
                                          <p:attrName>ppt_y</p:attrName>
                                        </p:attrNameLst>
                                      </p:cBhvr>
                                      <p:tavLst>
                                        <p:tav tm="0">
                                          <p:val>
                                            <p:strVal val="ppt_y"/>
                                          </p:val>
                                        </p:tav>
                                        <p:tav tm="100000">
                                          <p:val>
                                            <p:strVal val="ppt_y-.03"/>
                                          </p:val>
                                        </p:tav>
                                      </p:tavLst>
                                    </p:anim>
                                    <p:anim calcmode="lin" valueType="num">
                                      <p:cBhvr>
                                        <p:cTn id="86" dur="900" accel="100000">
                                          <p:stCondLst>
                                            <p:cond delay="100"/>
                                          </p:stCondLst>
                                        </p:cTn>
                                        <p:tgtEl>
                                          <p:spTgt spid="32"/>
                                        </p:tgtEl>
                                        <p:attrNameLst>
                                          <p:attrName>ppt_y</p:attrName>
                                        </p:attrNameLst>
                                      </p:cBhvr>
                                      <p:tavLst>
                                        <p:tav tm="0">
                                          <p:val>
                                            <p:strVal val="ppt_y"/>
                                          </p:val>
                                        </p:tav>
                                        <p:tav tm="100000">
                                          <p:val>
                                            <p:strVal val="ppt_y+1"/>
                                          </p:val>
                                        </p:tav>
                                      </p:tavLst>
                                    </p:anim>
                                    <p:set>
                                      <p:cBhvr>
                                        <p:cTn id="87" dur="1" fill="hold">
                                          <p:stCondLst>
                                            <p:cond delay="999"/>
                                          </p:stCondLst>
                                        </p:cTn>
                                        <p:tgtEl>
                                          <p:spTgt spid="32"/>
                                        </p:tgtEl>
                                        <p:attrNameLst>
                                          <p:attrName>style.visibility</p:attrName>
                                        </p:attrNameLst>
                                      </p:cBhvr>
                                      <p:to>
                                        <p:strVal val="hidden"/>
                                      </p:to>
                                    </p:set>
                                  </p:childTnLst>
                                </p:cTn>
                              </p:par>
                              <p:par>
                                <p:cTn id="88" presetID="37" presetClass="exit" presetSubtype="0" fill="hold" grpId="1" nodeType="withEffect">
                                  <p:stCondLst>
                                    <p:cond delay="0"/>
                                  </p:stCondLst>
                                  <p:childTnLst>
                                    <p:animEffect transition="out" filter="fade">
                                      <p:cBhvr>
                                        <p:cTn id="89" dur="1000"/>
                                        <p:tgtEl>
                                          <p:spTgt spid="40"/>
                                        </p:tgtEl>
                                      </p:cBhvr>
                                    </p:animEffect>
                                    <p:anim calcmode="lin" valueType="num">
                                      <p:cBhvr>
                                        <p:cTn id="90" dur="1000"/>
                                        <p:tgtEl>
                                          <p:spTgt spid="40"/>
                                        </p:tgtEl>
                                        <p:attrNameLst>
                                          <p:attrName>ppt_x</p:attrName>
                                        </p:attrNameLst>
                                      </p:cBhvr>
                                      <p:tavLst>
                                        <p:tav tm="0">
                                          <p:val>
                                            <p:strVal val="ppt_x"/>
                                          </p:val>
                                        </p:tav>
                                        <p:tav tm="100000">
                                          <p:val>
                                            <p:strVal val="ppt_x"/>
                                          </p:val>
                                        </p:tav>
                                      </p:tavLst>
                                    </p:anim>
                                    <p:anim calcmode="lin" valueType="num">
                                      <p:cBhvr>
                                        <p:cTn id="91" dur="100" decel="100000"/>
                                        <p:tgtEl>
                                          <p:spTgt spid="40"/>
                                        </p:tgtEl>
                                        <p:attrNameLst>
                                          <p:attrName>ppt_y</p:attrName>
                                        </p:attrNameLst>
                                      </p:cBhvr>
                                      <p:tavLst>
                                        <p:tav tm="0">
                                          <p:val>
                                            <p:strVal val="ppt_y"/>
                                          </p:val>
                                        </p:tav>
                                        <p:tav tm="100000">
                                          <p:val>
                                            <p:strVal val="ppt_y-.03"/>
                                          </p:val>
                                        </p:tav>
                                      </p:tavLst>
                                    </p:anim>
                                    <p:anim calcmode="lin" valueType="num">
                                      <p:cBhvr>
                                        <p:cTn id="92" dur="900" accel="100000">
                                          <p:stCondLst>
                                            <p:cond delay="100"/>
                                          </p:stCondLst>
                                        </p:cTn>
                                        <p:tgtEl>
                                          <p:spTgt spid="40"/>
                                        </p:tgtEl>
                                        <p:attrNameLst>
                                          <p:attrName>ppt_y</p:attrName>
                                        </p:attrNameLst>
                                      </p:cBhvr>
                                      <p:tavLst>
                                        <p:tav tm="0">
                                          <p:val>
                                            <p:strVal val="ppt_y"/>
                                          </p:val>
                                        </p:tav>
                                        <p:tav tm="100000">
                                          <p:val>
                                            <p:strVal val="ppt_y+1"/>
                                          </p:val>
                                        </p:tav>
                                      </p:tavLst>
                                    </p:anim>
                                    <p:set>
                                      <p:cBhvr>
                                        <p:cTn id="93" dur="1" fill="hold">
                                          <p:stCondLst>
                                            <p:cond delay="999"/>
                                          </p:stCondLst>
                                        </p:cTn>
                                        <p:tgtEl>
                                          <p:spTgt spid="40"/>
                                        </p:tgtEl>
                                        <p:attrNameLst>
                                          <p:attrName>style.visibility</p:attrName>
                                        </p:attrNameLst>
                                      </p:cBhvr>
                                      <p:to>
                                        <p:strVal val="hidden"/>
                                      </p:to>
                                    </p:set>
                                  </p:childTnLst>
                                </p:cTn>
                              </p:par>
                              <p:par>
                                <p:cTn id="94" presetID="37" presetClass="exit" presetSubtype="0" fill="hold" grpId="1" nodeType="withEffect">
                                  <p:stCondLst>
                                    <p:cond delay="0"/>
                                  </p:stCondLst>
                                  <p:childTnLst>
                                    <p:animEffect transition="out" filter="fade">
                                      <p:cBhvr>
                                        <p:cTn id="95" dur="1000"/>
                                        <p:tgtEl>
                                          <p:spTgt spid="36"/>
                                        </p:tgtEl>
                                      </p:cBhvr>
                                    </p:animEffect>
                                    <p:anim calcmode="lin" valueType="num">
                                      <p:cBhvr>
                                        <p:cTn id="96" dur="1000"/>
                                        <p:tgtEl>
                                          <p:spTgt spid="36"/>
                                        </p:tgtEl>
                                        <p:attrNameLst>
                                          <p:attrName>ppt_x</p:attrName>
                                        </p:attrNameLst>
                                      </p:cBhvr>
                                      <p:tavLst>
                                        <p:tav tm="0">
                                          <p:val>
                                            <p:strVal val="ppt_x"/>
                                          </p:val>
                                        </p:tav>
                                        <p:tav tm="100000">
                                          <p:val>
                                            <p:strVal val="ppt_x"/>
                                          </p:val>
                                        </p:tav>
                                      </p:tavLst>
                                    </p:anim>
                                    <p:anim calcmode="lin" valueType="num">
                                      <p:cBhvr>
                                        <p:cTn id="97" dur="100" decel="100000"/>
                                        <p:tgtEl>
                                          <p:spTgt spid="36"/>
                                        </p:tgtEl>
                                        <p:attrNameLst>
                                          <p:attrName>ppt_y</p:attrName>
                                        </p:attrNameLst>
                                      </p:cBhvr>
                                      <p:tavLst>
                                        <p:tav tm="0">
                                          <p:val>
                                            <p:strVal val="ppt_y"/>
                                          </p:val>
                                        </p:tav>
                                        <p:tav tm="100000">
                                          <p:val>
                                            <p:strVal val="ppt_y-.03"/>
                                          </p:val>
                                        </p:tav>
                                      </p:tavLst>
                                    </p:anim>
                                    <p:anim calcmode="lin" valueType="num">
                                      <p:cBhvr>
                                        <p:cTn id="98" dur="900" accel="100000">
                                          <p:stCondLst>
                                            <p:cond delay="100"/>
                                          </p:stCondLst>
                                        </p:cTn>
                                        <p:tgtEl>
                                          <p:spTgt spid="36"/>
                                        </p:tgtEl>
                                        <p:attrNameLst>
                                          <p:attrName>ppt_y</p:attrName>
                                        </p:attrNameLst>
                                      </p:cBhvr>
                                      <p:tavLst>
                                        <p:tav tm="0">
                                          <p:val>
                                            <p:strVal val="ppt_y"/>
                                          </p:val>
                                        </p:tav>
                                        <p:tav tm="100000">
                                          <p:val>
                                            <p:strVal val="ppt_y+1"/>
                                          </p:val>
                                        </p:tav>
                                      </p:tavLst>
                                    </p:anim>
                                    <p:set>
                                      <p:cBhvr>
                                        <p:cTn id="99" dur="1" fill="hold">
                                          <p:stCondLst>
                                            <p:cond delay="999"/>
                                          </p:stCondLst>
                                        </p:cTn>
                                        <p:tgtEl>
                                          <p:spTgt spid="36"/>
                                        </p:tgtEl>
                                        <p:attrNameLst>
                                          <p:attrName>style.visibility</p:attrName>
                                        </p:attrNameLst>
                                      </p:cBhvr>
                                      <p:to>
                                        <p:strVal val="hidden"/>
                                      </p:to>
                                    </p:set>
                                  </p:childTnLst>
                                </p:cTn>
                              </p:par>
                              <p:par>
                                <p:cTn id="100" presetID="22" presetClass="emph" presetSubtype="0" fill="hold" grpId="1" nodeType="withEffect">
                                  <p:stCondLst>
                                    <p:cond delay="0"/>
                                  </p:stCondLst>
                                  <p:childTnLst>
                                    <p:animClr clrSpc="hsl" dir="cw">
                                      <p:cBhvr override="childStyle">
                                        <p:cTn id="101" dur="500" fill="hold"/>
                                        <p:tgtEl>
                                          <p:spTgt spid="33"/>
                                        </p:tgtEl>
                                        <p:attrNameLst>
                                          <p:attrName>style.color</p:attrName>
                                        </p:attrNameLst>
                                      </p:cBhvr>
                                      <p:by>
                                        <p:hsl h="-7200000" s="0" l="0"/>
                                      </p:by>
                                    </p:animClr>
                                    <p:animClr clrSpc="hsl" dir="cw">
                                      <p:cBhvr>
                                        <p:cTn id="102" dur="500" fill="hold"/>
                                        <p:tgtEl>
                                          <p:spTgt spid="33"/>
                                        </p:tgtEl>
                                        <p:attrNameLst>
                                          <p:attrName>fillcolor</p:attrName>
                                        </p:attrNameLst>
                                      </p:cBhvr>
                                      <p:by>
                                        <p:hsl h="-7200000" s="0" l="0"/>
                                      </p:by>
                                    </p:animClr>
                                    <p:animClr clrSpc="hsl" dir="cw">
                                      <p:cBhvr>
                                        <p:cTn id="103" dur="500" fill="hold"/>
                                        <p:tgtEl>
                                          <p:spTgt spid="33"/>
                                        </p:tgtEl>
                                        <p:attrNameLst>
                                          <p:attrName>stroke.color</p:attrName>
                                        </p:attrNameLst>
                                      </p:cBhvr>
                                      <p:by>
                                        <p:hsl h="-7200000" s="0" l="0"/>
                                      </p:by>
                                    </p:animClr>
                                    <p:set>
                                      <p:cBhvr>
                                        <p:cTn id="104" dur="500" fill="hold"/>
                                        <p:tgtEl>
                                          <p:spTgt spid="33"/>
                                        </p:tgtEl>
                                        <p:attrNameLst>
                                          <p:attrName>fill.type</p:attrName>
                                        </p:attrNameLst>
                                      </p:cBhvr>
                                      <p:to>
                                        <p:strVal val="solid"/>
                                      </p:to>
                                    </p:set>
                                  </p:childTnLst>
                                </p:cTn>
                              </p:par>
                              <p:par>
                                <p:cTn id="105" presetID="22" presetClass="emph" presetSubtype="0" fill="hold" grpId="1" nodeType="withEffect">
                                  <p:stCondLst>
                                    <p:cond delay="0"/>
                                  </p:stCondLst>
                                  <p:childTnLst>
                                    <p:animClr clrSpc="hsl" dir="cw">
                                      <p:cBhvr override="childStyle">
                                        <p:cTn id="106" dur="500" fill="hold"/>
                                        <p:tgtEl>
                                          <p:spTgt spid="41"/>
                                        </p:tgtEl>
                                        <p:attrNameLst>
                                          <p:attrName>style.color</p:attrName>
                                        </p:attrNameLst>
                                      </p:cBhvr>
                                      <p:by>
                                        <p:hsl h="-7200000" s="0" l="0"/>
                                      </p:by>
                                    </p:animClr>
                                    <p:animClr clrSpc="hsl" dir="cw">
                                      <p:cBhvr>
                                        <p:cTn id="107" dur="500" fill="hold"/>
                                        <p:tgtEl>
                                          <p:spTgt spid="41"/>
                                        </p:tgtEl>
                                        <p:attrNameLst>
                                          <p:attrName>fillcolor</p:attrName>
                                        </p:attrNameLst>
                                      </p:cBhvr>
                                      <p:by>
                                        <p:hsl h="-7200000" s="0" l="0"/>
                                      </p:by>
                                    </p:animClr>
                                    <p:animClr clrSpc="hsl" dir="cw">
                                      <p:cBhvr>
                                        <p:cTn id="108" dur="500" fill="hold"/>
                                        <p:tgtEl>
                                          <p:spTgt spid="41"/>
                                        </p:tgtEl>
                                        <p:attrNameLst>
                                          <p:attrName>stroke.color</p:attrName>
                                        </p:attrNameLst>
                                      </p:cBhvr>
                                      <p:by>
                                        <p:hsl h="-7200000" s="0" l="0"/>
                                      </p:by>
                                    </p:animClr>
                                    <p:set>
                                      <p:cBhvr>
                                        <p:cTn id="109" dur="500" fill="hold"/>
                                        <p:tgtEl>
                                          <p:spTgt spid="41"/>
                                        </p:tgtEl>
                                        <p:attrNameLst>
                                          <p:attrName>fill.type</p:attrName>
                                        </p:attrNameLst>
                                      </p:cBhvr>
                                      <p:to>
                                        <p:strVal val="solid"/>
                                      </p:to>
                                    </p:set>
                                  </p:childTnLst>
                                </p:cTn>
                              </p:par>
                              <p:par>
                                <p:cTn id="110" presetID="22" presetClass="emph" presetSubtype="0" fill="hold" grpId="1" nodeType="withEffect">
                                  <p:stCondLst>
                                    <p:cond delay="0"/>
                                  </p:stCondLst>
                                  <p:childTnLst>
                                    <p:animClr clrSpc="hsl" dir="cw">
                                      <p:cBhvr override="childStyle">
                                        <p:cTn id="111" dur="500" fill="hold"/>
                                        <p:tgtEl>
                                          <p:spTgt spid="37"/>
                                        </p:tgtEl>
                                        <p:attrNameLst>
                                          <p:attrName>style.color</p:attrName>
                                        </p:attrNameLst>
                                      </p:cBhvr>
                                      <p:by>
                                        <p:hsl h="-7200000" s="0" l="0"/>
                                      </p:by>
                                    </p:animClr>
                                    <p:animClr clrSpc="hsl" dir="cw">
                                      <p:cBhvr>
                                        <p:cTn id="112" dur="500" fill="hold"/>
                                        <p:tgtEl>
                                          <p:spTgt spid="37"/>
                                        </p:tgtEl>
                                        <p:attrNameLst>
                                          <p:attrName>fillcolor</p:attrName>
                                        </p:attrNameLst>
                                      </p:cBhvr>
                                      <p:by>
                                        <p:hsl h="-7200000" s="0" l="0"/>
                                      </p:by>
                                    </p:animClr>
                                    <p:animClr clrSpc="hsl" dir="cw">
                                      <p:cBhvr>
                                        <p:cTn id="113" dur="500" fill="hold"/>
                                        <p:tgtEl>
                                          <p:spTgt spid="37"/>
                                        </p:tgtEl>
                                        <p:attrNameLst>
                                          <p:attrName>stroke.color</p:attrName>
                                        </p:attrNameLst>
                                      </p:cBhvr>
                                      <p:by>
                                        <p:hsl h="-7200000" s="0" l="0"/>
                                      </p:by>
                                    </p:animClr>
                                    <p:set>
                                      <p:cBhvr>
                                        <p:cTn id="114" dur="500" fill="hold"/>
                                        <p:tgtEl>
                                          <p:spTgt spid="37"/>
                                        </p:tgtEl>
                                        <p:attrNameLst>
                                          <p:attrName>fill.type</p:attrName>
                                        </p:attrNameLst>
                                      </p:cBhvr>
                                      <p:to>
                                        <p:strVal val="solid"/>
                                      </p:to>
                                    </p:set>
                                  </p:childTnLst>
                                </p:cTn>
                              </p:par>
                              <p:par>
                                <p:cTn id="115" presetID="37" presetClass="exit" presetSubtype="0" fill="hold" grpId="1" nodeType="withEffect">
                                  <p:stCondLst>
                                    <p:cond delay="0"/>
                                  </p:stCondLst>
                                  <p:childTnLst>
                                    <p:animEffect transition="out" filter="fade">
                                      <p:cBhvr>
                                        <p:cTn id="116" dur="1000"/>
                                        <p:tgtEl>
                                          <p:spTgt spid="35"/>
                                        </p:tgtEl>
                                      </p:cBhvr>
                                    </p:animEffect>
                                    <p:anim calcmode="lin" valueType="num">
                                      <p:cBhvr>
                                        <p:cTn id="117" dur="1000"/>
                                        <p:tgtEl>
                                          <p:spTgt spid="35"/>
                                        </p:tgtEl>
                                        <p:attrNameLst>
                                          <p:attrName>ppt_x</p:attrName>
                                        </p:attrNameLst>
                                      </p:cBhvr>
                                      <p:tavLst>
                                        <p:tav tm="0">
                                          <p:val>
                                            <p:strVal val="ppt_x"/>
                                          </p:val>
                                        </p:tav>
                                        <p:tav tm="100000">
                                          <p:val>
                                            <p:strVal val="ppt_x"/>
                                          </p:val>
                                        </p:tav>
                                      </p:tavLst>
                                    </p:anim>
                                    <p:anim calcmode="lin" valueType="num">
                                      <p:cBhvr>
                                        <p:cTn id="118" dur="100" decel="100000"/>
                                        <p:tgtEl>
                                          <p:spTgt spid="35"/>
                                        </p:tgtEl>
                                        <p:attrNameLst>
                                          <p:attrName>ppt_y</p:attrName>
                                        </p:attrNameLst>
                                      </p:cBhvr>
                                      <p:tavLst>
                                        <p:tav tm="0">
                                          <p:val>
                                            <p:strVal val="ppt_y"/>
                                          </p:val>
                                        </p:tav>
                                        <p:tav tm="100000">
                                          <p:val>
                                            <p:strVal val="ppt_y-.03"/>
                                          </p:val>
                                        </p:tav>
                                      </p:tavLst>
                                    </p:anim>
                                    <p:anim calcmode="lin" valueType="num">
                                      <p:cBhvr>
                                        <p:cTn id="119" dur="900" accel="100000">
                                          <p:stCondLst>
                                            <p:cond delay="100"/>
                                          </p:stCondLst>
                                        </p:cTn>
                                        <p:tgtEl>
                                          <p:spTgt spid="35"/>
                                        </p:tgtEl>
                                        <p:attrNameLst>
                                          <p:attrName>ppt_y</p:attrName>
                                        </p:attrNameLst>
                                      </p:cBhvr>
                                      <p:tavLst>
                                        <p:tav tm="0">
                                          <p:val>
                                            <p:strVal val="ppt_y"/>
                                          </p:val>
                                        </p:tav>
                                        <p:tav tm="100000">
                                          <p:val>
                                            <p:strVal val="ppt_y+1"/>
                                          </p:val>
                                        </p:tav>
                                      </p:tavLst>
                                    </p:anim>
                                    <p:set>
                                      <p:cBhvr>
                                        <p:cTn id="120"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7" name="cashreg.wav"/>
                                        </p:tgtEl>
                                      </p:cMediaNode>
                                    </p:audio>
                                  </p:subTnLst>
                                </p:cTn>
                              </p:par>
                              <p:par>
                                <p:cTn id="121" presetID="37" presetClass="exit" presetSubtype="0" fill="hold" grpId="1" nodeType="withEffect">
                                  <p:stCondLst>
                                    <p:cond delay="0"/>
                                  </p:stCondLst>
                                  <p:childTnLst>
                                    <p:animEffect transition="out" filter="fade">
                                      <p:cBhvr>
                                        <p:cTn id="122" dur="1000"/>
                                        <p:tgtEl>
                                          <p:spTgt spid="42"/>
                                        </p:tgtEl>
                                      </p:cBhvr>
                                    </p:animEffect>
                                    <p:anim calcmode="lin" valueType="num">
                                      <p:cBhvr>
                                        <p:cTn id="123" dur="1000"/>
                                        <p:tgtEl>
                                          <p:spTgt spid="42"/>
                                        </p:tgtEl>
                                        <p:attrNameLst>
                                          <p:attrName>ppt_x</p:attrName>
                                        </p:attrNameLst>
                                      </p:cBhvr>
                                      <p:tavLst>
                                        <p:tav tm="0">
                                          <p:val>
                                            <p:strVal val="ppt_x"/>
                                          </p:val>
                                        </p:tav>
                                        <p:tav tm="100000">
                                          <p:val>
                                            <p:strVal val="ppt_x"/>
                                          </p:val>
                                        </p:tav>
                                      </p:tavLst>
                                    </p:anim>
                                    <p:anim calcmode="lin" valueType="num">
                                      <p:cBhvr>
                                        <p:cTn id="124" dur="100" decel="100000"/>
                                        <p:tgtEl>
                                          <p:spTgt spid="42"/>
                                        </p:tgtEl>
                                        <p:attrNameLst>
                                          <p:attrName>ppt_y</p:attrName>
                                        </p:attrNameLst>
                                      </p:cBhvr>
                                      <p:tavLst>
                                        <p:tav tm="0">
                                          <p:val>
                                            <p:strVal val="ppt_y"/>
                                          </p:val>
                                        </p:tav>
                                        <p:tav tm="100000">
                                          <p:val>
                                            <p:strVal val="ppt_y-.03"/>
                                          </p:val>
                                        </p:tav>
                                      </p:tavLst>
                                    </p:anim>
                                    <p:anim calcmode="lin" valueType="num">
                                      <p:cBhvr>
                                        <p:cTn id="125" dur="900" accel="100000">
                                          <p:stCondLst>
                                            <p:cond delay="100"/>
                                          </p:stCondLst>
                                        </p:cTn>
                                        <p:tgtEl>
                                          <p:spTgt spid="42"/>
                                        </p:tgtEl>
                                        <p:attrNameLst>
                                          <p:attrName>ppt_y</p:attrName>
                                        </p:attrNameLst>
                                      </p:cBhvr>
                                      <p:tavLst>
                                        <p:tav tm="0">
                                          <p:val>
                                            <p:strVal val="ppt_y"/>
                                          </p:val>
                                        </p:tav>
                                        <p:tav tm="100000">
                                          <p:val>
                                            <p:strVal val="ppt_y+1"/>
                                          </p:val>
                                        </p:tav>
                                      </p:tavLst>
                                    </p:anim>
                                    <p:set>
                                      <p:cBhvr>
                                        <p:cTn id="126"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7" name="cashreg.wav"/>
                                        </p:tgtEl>
                                      </p:cMediaNode>
                                    </p:audio>
                                  </p:subTnLst>
                                </p:cTn>
                              </p:par>
                              <p:par>
                                <p:cTn id="127" presetID="37" presetClass="exit" presetSubtype="0" fill="hold" grpId="1" nodeType="withEffect">
                                  <p:stCondLst>
                                    <p:cond delay="0"/>
                                  </p:stCondLst>
                                  <p:childTnLst>
                                    <p:animEffect transition="out" filter="fade">
                                      <p:cBhvr>
                                        <p:cTn id="128" dur="1000"/>
                                        <p:tgtEl>
                                          <p:spTgt spid="38"/>
                                        </p:tgtEl>
                                      </p:cBhvr>
                                    </p:animEffect>
                                    <p:anim calcmode="lin" valueType="num">
                                      <p:cBhvr>
                                        <p:cTn id="129" dur="1000"/>
                                        <p:tgtEl>
                                          <p:spTgt spid="38"/>
                                        </p:tgtEl>
                                        <p:attrNameLst>
                                          <p:attrName>ppt_x</p:attrName>
                                        </p:attrNameLst>
                                      </p:cBhvr>
                                      <p:tavLst>
                                        <p:tav tm="0">
                                          <p:val>
                                            <p:strVal val="ppt_x"/>
                                          </p:val>
                                        </p:tav>
                                        <p:tav tm="100000">
                                          <p:val>
                                            <p:strVal val="ppt_x"/>
                                          </p:val>
                                        </p:tav>
                                      </p:tavLst>
                                    </p:anim>
                                    <p:anim calcmode="lin" valueType="num">
                                      <p:cBhvr>
                                        <p:cTn id="130" dur="100" decel="100000"/>
                                        <p:tgtEl>
                                          <p:spTgt spid="38"/>
                                        </p:tgtEl>
                                        <p:attrNameLst>
                                          <p:attrName>ppt_y</p:attrName>
                                        </p:attrNameLst>
                                      </p:cBhvr>
                                      <p:tavLst>
                                        <p:tav tm="0">
                                          <p:val>
                                            <p:strVal val="ppt_y"/>
                                          </p:val>
                                        </p:tav>
                                        <p:tav tm="100000">
                                          <p:val>
                                            <p:strVal val="ppt_y-.03"/>
                                          </p:val>
                                        </p:tav>
                                      </p:tavLst>
                                    </p:anim>
                                    <p:anim calcmode="lin" valueType="num">
                                      <p:cBhvr>
                                        <p:cTn id="131" dur="900" accel="100000">
                                          <p:stCondLst>
                                            <p:cond delay="100"/>
                                          </p:stCondLst>
                                        </p:cTn>
                                        <p:tgtEl>
                                          <p:spTgt spid="38"/>
                                        </p:tgtEl>
                                        <p:attrNameLst>
                                          <p:attrName>ppt_y</p:attrName>
                                        </p:attrNameLst>
                                      </p:cBhvr>
                                      <p:tavLst>
                                        <p:tav tm="0">
                                          <p:val>
                                            <p:strVal val="ppt_y"/>
                                          </p:val>
                                        </p:tav>
                                        <p:tav tm="100000">
                                          <p:val>
                                            <p:strVal val="ppt_y+1"/>
                                          </p:val>
                                        </p:tav>
                                      </p:tavLst>
                                    </p:anim>
                                    <p:set>
                                      <p:cBhvr>
                                        <p:cTn id="132"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127"/>
                                            </p:cond>
                                          </p:stCondLst>
                                          <p:endCondLst>
                                            <p:cond evt="onStopAudio" delay="0">
                                              <p:tgtEl>
                                                <p:sldTgt/>
                                              </p:tgtEl>
                                            </p:cond>
                                          </p:endCondLst>
                                        </p:cTn>
                                        <p:tgtEl>
                                          <p:sndTgt r:embed="rId7" name="cashreg.wav"/>
                                        </p:tgtEl>
                                      </p:cMediaNode>
                                    </p:audio>
                                  </p:subTnLst>
                                </p:cTn>
                              </p:par>
                              <p:par>
                                <p:cTn id="133" presetID="37" presetClass="exit" presetSubtype="0" fill="hold" grpId="1" nodeType="withEffect">
                                  <p:stCondLst>
                                    <p:cond delay="0"/>
                                  </p:stCondLst>
                                  <p:childTnLst>
                                    <p:animEffect transition="out" filter="fade">
                                      <p:cBhvr>
                                        <p:cTn id="134" dur="1000"/>
                                        <p:tgtEl>
                                          <p:spTgt spid="34"/>
                                        </p:tgtEl>
                                      </p:cBhvr>
                                    </p:animEffect>
                                    <p:anim calcmode="lin" valueType="num">
                                      <p:cBhvr>
                                        <p:cTn id="135" dur="1000"/>
                                        <p:tgtEl>
                                          <p:spTgt spid="34"/>
                                        </p:tgtEl>
                                        <p:attrNameLst>
                                          <p:attrName>ppt_x</p:attrName>
                                        </p:attrNameLst>
                                      </p:cBhvr>
                                      <p:tavLst>
                                        <p:tav tm="0">
                                          <p:val>
                                            <p:strVal val="ppt_x"/>
                                          </p:val>
                                        </p:tav>
                                        <p:tav tm="100000">
                                          <p:val>
                                            <p:strVal val="ppt_x"/>
                                          </p:val>
                                        </p:tav>
                                      </p:tavLst>
                                    </p:anim>
                                    <p:anim calcmode="lin" valueType="num">
                                      <p:cBhvr>
                                        <p:cTn id="136" dur="100" decel="100000"/>
                                        <p:tgtEl>
                                          <p:spTgt spid="34"/>
                                        </p:tgtEl>
                                        <p:attrNameLst>
                                          <p:attrName>ppt_y</p:attrName>
                                        </p:attrNameLst>
                                      </p:cBhvr>
                                      <p:tavLst>
                                        <p:tav tm="0">
                                          <p:val>
                                            <p:strVal val="ppt_y"/>
                                          </p:val>
                                        </p:tav>
                                        <p:tav tm="100000">
                                          <p:val>
                                            <p:strVal val="ppt_y-.03"/>
                                          </p:val>
                                        </p:tav>
                                      </p:tavLst>
                                    </p:anim>
                                    <p:anim calcmode="lin" valueType="num">
                                      <p:cBhvr>
                                        <p:cTn id="137" dur="900" accel="100000">
                                          <p:stCondLst>
                                            <p:cond delay="100"/>
                                          </p:stCondLst>
                                        </p:cTn>
                                        <p:tgtEl>
                                          <p:spTgt spid="34"/>
                                        </p:tgtEl>
                                        <p:attrNameLst>
                                          <p:attrName>ppt_y</p:attrName>
                                        </p:attrNameLst>
                                      </p:cBhvr>
                                      <p:tavLst>
                                        <p:tav tm="0">
                                          <p:val>
                                            <p:strVal val="ppt_y"/>
                                          </p:val>
                                        </p:tav>
                                        <p:tav tm="100000">
                                          <p:val>
                                            <p:strVal val="ppt_y+1"/>
                                          </p:val>
                                        </p:tav>
                                      </p:tavLst>
                                    </p:anim>
                                    <p:set>
                                      <p:cBhvr>
                                        <p:cTn id="138"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7" name="cashreg.wav"/>
                                        </p:tgtEl>
                                      </p:cMediaNode>
                                    </p:audio>
                                  </p:subTnLst>
                                </p:cTn>
                              </p:par>
                              <p:par>
                                <p:cTn id="139" presetID="37" presetClass="exit" presetSubtype="0" fill="hold" grpId="1" nodeType="withEffect">
                                  <p:stCondLst>
                                    <p:cond delay="0"/>
                                  </p:stCondLst>
                                  <p:childTnLst>
                                    <p:animEffect transition="out" filter="fade">
                                      <p:cBhvr>
                                        <p:cTn id="140" dur="1000"/>
                                        <p:tgtEl>
                                          <p:spTgt spid="43"/>
                                        </p:tgtEl>
                                      </p:cBhvr>
                                    </p:animEffect>
                                    <p:anim calcmode="lin" valueType="num">
                                      <p:cBhvr>
                                        <p:cTn id="141" dur="1000"/>
                                        <p:tgtEl>
                                          <p:spTgt spid="43"/>
                                        </p:tgtEl>
                                        <p:attrNameLst>
                                          <p:attrName>ppt_x</p:attrName>
                                        </p:attrNameLst>
                                      </p:cBhvr>
                                      <p:tavLst>
                                        <p:tav tm="0">
                                          <p:val>
                                            <p:strVal val="ppt_x"/>
                                          </p:val>
                                        </p:tav>
                                        <p:tav tm="100000">
                                          <p:val>
                                            <p:strVal val="ppt_x"/>
                                          </p:val>
                                        </p:tav>
                                      </p:tavLst>
                                    </p:anim>
                                    <p:anim calcmode="lin" valueType="num">
                                      <p:cBhvr>
                                        <p:cTn id="142" dur="100" decel="100000"/>
                                        <p:tgtEl>
                                          <p:spTgt spid="43"/>
                                        </p:tgtEl>
                                        <p:attrNameLst>
                                          <p:attrName>ppt_y</p:attrName>
                                        </p:attrNameLst>
                                      </p:cBhvr>
                                      <p:tavLst>
                                        <p:tav tm="0">
                                          <p:val>
                                            <p:strVal val="ppt_y"/>
                                          </p:val>
                                        </p:tav>
                                        <p:tav tm="100000">
                                          <p:val>
                                            <p:strVal val="ppt_y-.03"/>
                                          </p:val>
                                        </p:tav>
                                      </p:tavLst>
                                    </p:anim>
                                    <p:anim calcmode="lin" valueType="num">
                                      <p:cBhvr>
                                        <p:cTn id="143" dur="900" accel="100000">
                                          <p:stCondLst>
                                            <p:cond delay="100"/>
                                          </p:stCondLst>
                                        </p:cTn>
                                        <p:tgtEl>
                                          <p:spTgt spid="43"/>
                                        </p:tgtEl>
                                        <p:attrNameLst>
                                          <p:attrName>ppt_y</p:attrName>
                                        </p:attrNameLst>
                                      </p:cBhvr>
                                      <p:tavLst>
                                        <p:tav tm="0">
                                          <p:val>
                                            <p:strVal val="ppt_y"/>
                                          </p:val>
                                        </p:tav>
                                        <p:tav tm="100000">
                                          <p:val>
                                            <p:strVal val="ppt_y+1"/>
                                          </p:val>
                                        </p:tav>
                                      </p:tavLst>
                                    </p:anim>
                                    <p:set>
                                      <p:cBhvr>
                                        <p:cTn id="144"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139"/>
                                            </p:cond>
                                          </p:stCondLst>
                                          <p:endCondLst>
                                            <p:cond evt="onStopAudio" delay="0">
                                              <p:tgtEl>
                                                <p:sldTgt/>
                                              </p:tgtEl>
                                            </p:cond>
                                          </p:endCondLst>
                                        </p:cTn>
                                        <p:tgtEl>
                                          <p:sndTgt r:embed="rId7" name="cashreg.wav"/>
                                        </p:tgtEl>
                                      </p:cMediaNode>
                                    </p:audio>
                                  </p:subTnLst>
                                </p:cTn>
                              </p:par>
                              <p:par>
                                <p:cTn id="145" presetID="37" presetClass="exit" presetSubtype="0" fill="hold" grpId="1" nodeType="withEffect">
                                  <p:stCondLst>
                                    <p:cond delay="0"/>
                                  </p:stCondLst>
                                  <p:childTnLst>
                                    <p:animEffect transition="out" filter="fade">
                                      <p:cBhvr>
                                        <p:cTn id="146" dur="1000"/>
                                        <p:tgtEl>
                                          <p:spTgt spid="39"/>
                                        </p:tgtEl>
                                      </p:cBhvr>
                                    </p:animEffect>
                                    <p:anim calcmode="lin" valueType="num">
                                      <p:cBhvr>
                                        <p:cTn id="147" dur="1000"/>
                                        <p:tgtEl>
                                          <p:spTgt spid="39"/>
                                        </p:tgtEl>
                                        <p:attrNameLst>
                                          <p:attrName>ppt_x</p:attrName>
                                        </p:attrNameLst>
                                      </p:cBhvr>
                                      <p:tavLst>
                                        <p:tav tm="0">
                                          <p:val>
                                            <p:strVal val="ppt_x"/>
                                          </p:val>
                                        </p:tav>
                                        <p:tav tm="100000">
                                          <p:val>
                                            <p:strVal val="ppt_x"/>
                                          </p:val>
                                        </p:tav>
                                      </p:tavLst>
                                    </p:anim>
                                    <p:anim calcmode="lin" valueType="num">
                                      <p:cBhvr>
                                        <p:cTn id="148" dur="100" decel="100000"/>
                                        <p:tgtEl>
                                          <p:spTgt spid="39"/>
                                        </p:tgtEl>
                                        <p:attrNameLst>
                                          <p:attrName>ppt_y</p:attrName>
                                        </p:attrNameLst>
                                      </p:cBhvr>
                                      <p:tavLst>
                                        <p:tav tm="0">
                                          <p:val>
                                            <p:strVal val="ppt_y"/>
                                          </p:val>
                                        </p:tav>
                                        <p:tav tm="100000">
                                          <p:val>
                                            <p:strVal val="ppt_y-.03"/>
                                          </p:val>
                                        </p:tav>
                                      </p:tavLst>
                                    </p:anim>
                                    <p:anim calcmode="lin" valueType="num">
                                      <p:cBhvr>
                                        <p:cTn id="149" dur="900" accel="100000">
                                          <p:stCondLst>
                                            <p:cond delay="100"/>
                                          </p:stCondLst>
                                        </p:cTn>
                                        <p:tgtEl>
                                          <p:spTgt spid="39"/>
                                        </p:tgtEl>
                                        <p:attrNameLst>
                                          <p:attrName>ppt_y</p:attrName>
                                        </p:attrNameLst>
                                      </p:cBhvr>
                                      <p:tavLst>
                                        <p:tav tm="0">
                                          <p:val>
                                            <p:strVal val="ppt_y"/>
                                          </p:val>
                                        </p:tav>
                                        <p:tav tm="100000">
                                          <p:val>
                                            <p:strVal val="ppt_y+1"/>
                                          </p:val>
                                        </p:tav>
                                      </p:tavLst>
                                    </p:anim>
                                    <p:set>
                                      <p:cBhvr>
                                        <p:cTn id="150" dur="1" fill="hold">
                                          <p:stCondLst>
                                            <p:cond delay="9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1" fill="hold" display="0">
                  <p:stCondLst>
                    <p:cond delay="indefinite"/>
                  </p:stCondLst>
                  <p:endCondLst>
                    <p:cond evt="onStopAudio" delay="0">
                      <p:tgtEl>
                        <p:sldTgt/>
                      </p:tgtEl>
                    </p:cond>
                  </p:endCondLst>
                </p:cTn>
                <p:tgtEl>
                  <p:spTgt spid="12"/>
                </p:tgtEl>
              </p:cMediaNode>
            </p:video>
            <p:video>
              <p:cMediaNode vol="80000">
                <p:cTn id="152" fill="hold" display="0">
                  <p:stCondLst>
                    <p:cond delay="indefinite"/>
                  </p:stCondLst>
                  <p:endCondLst>
                    <p:cond evt="onStopAudio" delay="0">
                      <p:tgtEl>
                        <p:sldTgt/>
                      </p:tgtEl>
                    </p:cond>
                  </p:endCondLst>
                </p:cTn>
                <p:tgtEl>
                  <p:spTgt spid="14"/>
                </p:tgtEl>
              </p:cMediaNode>
            </p:video>
            <p:seq concurrent="1" nextAc="seek">
              <p:cTn id="153" restart="whenNotActive" fill="hold" evtFilter="cancelBubble" nodeType="interactiveSeq">
                <p:stCondLst>
                  <p:cond evt="onClick" delay="0">
                    <p:tgtEl>
                      <p:spTgt spid="45"/>
                    </p:tgtEl>
                  </p:cond>
                </p:stCondLst>
                <p:endSync evt="end" delay="0">
                  <p:rtn val="all"/>
                </p:endSync>
                <p:childTnLst>
                  <p:par>
                    <p:cTn id="154" fill="hold">
                      <p:stCondLst>
                        <p:cond delay="0"/>
                      </p:stCondLst>
                      <p:childTnLst>
                        <p:par>
                          <p:cTn id="155" fill="hold">
                            <p:stCondLst>
                              <p:cond delay="0"/>
                            </p:stCondLst>
                            <p:childTnLst>
                              <p:par>
                                <p:cTn id="156" presetID="1" presetClass="mediacall" presetSubtype="0" fill="hold" nodeType="clickEffect">
                                  <p:stCondLst>
                                    <p:cond delay="0"/>
                                  </p:stCondLst>
                                  <p:childTnLst>
                                    <p:cmd type="call" cmd="playFrom(0.0)">
                                      <p:cBhvr>
                                        <p:cTn id="157" dur="10872" fill="hold"/>
                                        <p:tgtEl>
                                          <p:spTgt spid="45"/>
                                        </p:tgtEl>
                                      </p:cBhvr>
                                    </p:cmd>
                                  </p:childTnLst>
                                </p:cTn>
                              </p:par>
                            </p:childTnLst>
                          </p:cTn>
                        </p:par>
                      </p:childTnLst>
                    </p:cTn>
                  </p:par>
                </p:childTnLst>
              </p:cTn>
              <p:nextCondLst>
                <p:cond evt="onClick" delay="0">
                  <p:tgtEl>
                    <p:spTgt spid="45"/>
                  </p:tgtEl>
                </p:cond>
              </p:nextCondLst>
            </p:seq>
            <p:video>
              <p:cMediaNode vol="80000">
                <p:cTn id="158" fill="hold" display="0">
                  <p:stCondLst>
                    <p:cond delay="indefinite"/>
                  </p:stCondLst>
                </p:cTn>
                <p:tgtEl>
                  <p:spTgt spid="45"/>
                </p:tgtEl>
              </p:cMediaNode>
            </p:video>
          </p:childTnLst>
        </p:cTn>
      </p:par>
    </p:tnLst>
    <p:bldLst>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p:bldP spid="40" grpId="1"/>
      <p:bldP spid="41" grpId="0"/>
      <p:bldP spid="41" grpId="1"/>
      <p:bldP spid="42" grpId="0"/>
      <p:bldP spid="42" grpId="1"/>
      <p:bldP spid="43" grpId="0"/>
      <p:bldP spid="43" grpId="1"/>
      <p:bldP spid="44" grpId="0" animBg="1"/>
      <p:bldP spid="9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RƯỜNG HOÀNG VIỆT\hình nền\hình nền đơn sắc\8852a3b015541d010f112a672942a209.jpg"/>
          <p:cNvPicPr>
            <a:picLocks noChangeAspect="1" noChangeArrowheads="1"/>
          </p:cNvPicPr>
          <p:nvPr/>
        </p:nvPicPr>
        <p:blipFill>
          <a:blip r:embed="rId8"/>
          <a:srcRect/>
          <a:stretch>
            <a:fillRect/>
          </a:stretch>
        </p:blipFill>
        <p:spPr bwMode="auto">
          <a:xfrm>
            <a:off x="0" y="0"/>
            <a:ext cx="12192000" cy="6858000"/>
          </a:xfrm>
          <a:prstGeom prst="rect">
            <a:avLst/>
          </a:prstGeom>
          <a:noFill/>
        </p:spPr>
      </p:pic>
      <p:sp>
        <p:nvSpPr>
          <p:cNvPr id="5" name="Rounded Rectangle 4"/>
          <p:cNvSpPr/>
          <p:nvPr/>
        </p:nvSpPr>
        <p:spPr>
          <a:xfrm>
            <a:off x="2133600" y="0"/>
            <a:ext cx="9042400" cy="2514600"/>
          </a:xfrm>
          <a:prstGeom prst="roundRect">
            <a:avLst/>
          </a:prstGeom>
          <a:solidFill>
            <a:srgbClr val="C00000"/>
          </a:solidFill>
          <a:scene3d>
            <a:camera prst="orthographicFront"/>
            <a:lightRig rig="threePt" dir="t"/>
          </a:scene3d>
          <a:sp3d>
            <a:bevelT w="101600" prst="riblet"/>
          </a:sp3d>
        </p:spPr>
        <p:style>
          <a:lnRef idx="1">
            <a:schemeClr val="accent2"/>
          </a:lnRef>
          <a:fillRef idx="2">
            <a:schemeClr val="accent2"/>
          </a:fillRef>
          <a:effectRef idx="1">
            <a:schemeClr val="accent2"/>
          </a:effectRef>
          <a:fontRef idx="minor">
            <a:schemeClr val="dk1"/>
          </a:fontRef>
        </p:style>
        <p:txBody>
          <a:bodyPr rtlCol="0" anchor="ctr"/>
          <a:lstStyle/>
          <a:p>
            <a:r>
              <a:rPr lang="vi-VN" sz="4800" b="1" dirty="0">
                <a:solidFill>
                  <a:prstClr val="white"/>
                </a:solidFill>
                <a:latin typeface="Arial" panose="020B0604020202020204" pitchFamily="34" charset="0"/>
              </a:rPr>
              <a:t>Thuật ngữ có đặc </a:t>
            </a:r>
            <a:r>
              <a:rPr lang="en-BZ" sz="4800" b="1" dirty="0" err="1">
                <a:solidFill>
                  <a:prstClr val="white"/>
                </a:solidFill>
                <a:latin typeface="Calibri"/>
              </a:rPr>
              <a:t>điểm</a:t>
            </a:r>
            <a:r>
              <a:rPr lang="vi-VN" sz="4800" b="1" dirty="0">
                <a:solidFill>
                  <a:prstClr val="white"/>
                </a:solidFill>
                <a:latin typeface="Arial" panose="020B0604020202020204" pitchFamily="34" charset="0"/>
              </a:rPr>
              <a:t> gì?</a:t>
            </a:r>
          </a:p>
        </p:txBody>
      </p:sp>
      <p:grpSp>
        <p:nvGrpSpPr>
          <p:cNvPr id="6" name="Group 142"/>
          <p:cNvGrpSpPr/>
          <p:nvPr/>
        </p:nvGrpSpPr>
        <p:grpSpPr bwMode="auto">
          <a:xfrm>
            <a:off x="-192510" y="-163840"/>
            <a:ext cx="2687944" cy="3075212"/>
            <a:chOff x="819" y="1243"/>
            <a:chExt cx="454" cy="518"/>
          </a:xfrm>
        </p:grpSpPr>
        <p:grpSp>
          <p:nvGrpSpPr>
            <p:cNvPr id="7" name="Group 143"/>
            <p:cNvGrpSpPr/>
            <p:nvPr/>
          </p:nvGrpSpPr>
          <p:grpSpPr bwMode="auto">
            <a:xfrm>
              <a:off x="819" y="1245"/>
              <a:ext cx="454" cy="519"/>
              <a:chOff x="192" y="1917"/>
              <a:chExt cx="1042" cy="1102"/>
            </a:xfrm>
          </p:grpSpPr>
          <p:pic>
            <p:nvPicPr>
              <p:cNvPr id="9" name="Picture 144" descr="light_shadow"/>
              <p:cNvPicPr>
                <a:picLocks noChangeAspect="1" noChangeArrowheads="1"/>
              </p:cNvPicPr>
              <p:nvPr/>
            </p:nvPicPr>
            <p:blipFill>
              <a:blip r:embed="rId9"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5" descr="circuler_1"/>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46"/>
              <p:cNvSpPr>
                <a:spLocks noChangeArrowheads="1"/>
              </p:cNvSpPr>
              <p:nvPr/>
            </p:nvSpPr>
            <p:spPr bwMode="gray">
              <a:xfrm>
                <a:off x="192" y="1917"/>
                <a:ext cx="1035" cy="1019"/>
              </a:xfrm>
              <a:prstGeom prst="ellipse">
                <a:avLst/>
              </a:prstGeom>
              <a:gradFill rotWithShape="1">
                <a:gsLst>
                  <a:gs pos="0">
                    <a:srgbClr val="D54F6F">
                      <a:alpha val="55000"/>
                    </a:srgbClr>
                  </a:gs>
                  <a:gs pos="50000">
                    <a:srgbClr val="D54F6F">
                      <a:gamma/>
                      <a:shade val="46275"/>
                      <a:invGamma/>
                      <a:alpha val="89999"/>
                    </a:srgbClr>
                  </a:gs>
                  <a:gs pos="100000">
                    <a:srgbClr val="D54F6F">
                      <a:alpha val="55000"/>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i="1" kern="0">
                  <a:solidFill>
                    <a:srgbClr val="FFFFFF"/>
                  </a:solidFill>
                  <a:latin typeface="Arial" panose="020B0604020202020204" pitchFamily="34" charset="0"/>
                </a:endParaRPr>
              </a:p>
            </p:txBody>
          </p:sp>
        </p:grpSp>
        <p:pic>
          <p:nvPicPr>
            <p:cNvPr id="8" name="Picture 147" descr="Picture2"/>
            <p:cNvPicPr>
              <a:picLocks noChangeAspect="1" noChangeArrowheads="1"/>
            </p:cNvPicPr>
            <p:nvPr/>
          </p:nvPicPr>
          <p:blipFill>
            <a:blip r:embed="rId11"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p:cNvPicPr>
            <a:picLocks noChangeAspect="1"/>
          </p:cNvPicPr>
          <p:nvPr/>
        </p:nvPicPr>
        <p:blipFill rotWithShape="1">
          <a:blip r:embed="rId12" cstate="print">
            <a:extLst>
              <a:ext uri="{28A0092B-C50C-407E-A947-70E740481C1C}">
                <a14:useLocalDpi xmlns:a14="http://schemas.microsoft.com/office/drawing/2010/main" val="0"/>
              </a:ext>
            </a:extLst>
          </a:blip>
          <a:srcRect l="50000" b="49512"/>
          <a:stretch>
            <a:fillRect/>
          </a:stretch>
        </p:blipFill>
        <p:spPr>
          <a:xfrm>
            <a:off x="1325292" y="1562005"/>
            <a:ext cx="761802" cy="769233"/>
          </a:xfrm>
          <a:prstGeom prst="rect">
            <a:avLst/>
          </a:prstGeom>
        </p:spPr>
      </p:pic>
      <p:pic>
        <p:nvPicPr>
          <p:cNvPr id="13" name="nhac 10s 2.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3265613" y="318069"/>
            <a:ext cx="548242" cy="548243"/>
          </a:xfrm>
          <a:prstGeom prst="rect">
            <a:avLst/>
          </a:prstGeom>
        </p:spPr>
      </p:pic>
      <p:pic>
        <p:nvPicPr>
          <p:cNvPr id="15" name="nhac thoi gian 15s.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3135018" y="1067418"/>
            <a:ext cx="548242" cy="548243"/>
          </a:xfrm>
          <a:prstGeom prst="rect">
            <a:avLst/>
          </a:prstGeom>
        </p:spPr>
      </p:pic>
      <p:sp>
        <p:nvSpPr>
          <p:cNvPr id="33" name="Isosceles Triangle 32"/>
          <p:cNvSpPr/>
          <p:nvPr/>
        </p:nvSpPr>
        <p:spPr>
          <a:xfrm rot="5400000">
            <a:off x="173986" y="2931411"/>
            <a:ext cx="907162" cy="751614"/>
          </a:xfrm>
          <a:prstGeom prst="triangle">
            <a:avLst/>
          </a:prstGeom>
          <a:solidFill>
            <a:srgbClr val="00660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34" name="Isosceles Triangle 33"/>
          <p:cNvSpPr/>
          <p:nvPr/>
        </p:nvSpPr>
        <p:spPr>
          <a:xfrm rot="5400000">
            <a:off x="110127" y="4139110"/>
            <a:ext cx="907162" cy="751614"/>
          </a:xfrm>
          <a:prstGeom prst="triangle">
            <a:avLst/>
          </a:prstGeom>
          <a:solidFill>
            <a:srgbClr val="CE560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36" name="Isosceles Triangle 35"/>
          <p:cNvSpPr/>
          <p:nvPr/>
        </p:nvSpPr>
        <p:spPr>
          <a:xfrm rot="5400000">
            <a:off x="150826" y="5411774"/>
            <a:ext cx="907162" cy="751614"/>
          </a:xfrm>
          <a:prstGeom prst="triangle">
            <a:avLst/>
          </a:prstGeom>
          <a:solidFill>
            <a:srgbClr val="6C006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37" name="Rounded Rectangle 3"/>
          <p:cNvSpPr/>
          <p:nvPr/>
        </p:nvSpPr>
        <p:spPr>
          <a:xfrm>
            <a:off x="815472" y="2799511"/>
            <a:ext cx="10798399" cy="953166"/>
          </a:xfrm>
          <a:prstGeom prst="roundRect">
            <a:avLst/>
          </a:prstGeom>
          <a:solidFill>
            <a:srgbClr val="00660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sz="2400" dirty="0">
              <a:solidFill>
                <a:prstClr val="white"/>
              </a:solidFill>
              <a:latin typeface="Calibri"/>
            </a:endParaRPr>
          </a:p>
          <a:p>
            <a:pPr algn="just"/>
            <a:r>
              <a:rPr lang="en-BZ" sz="4000" dirty="0">
                <a:solidFill>
                  <a:prstClr val="white"/>
                </a:solidFill>
                <a:latin typeface="Calibri"/>
              </a:rPr>
              <a:t> </a:t>
            </a:r>
            <a:r>
              <a:rPr lang="vi-VN" sz="4000" dirty="0">
                <a:solidFill>
                  <a:prstClr val="white"/>
                </a:solidFill>
                <a:latin typeface="Arial" panose="020B0604020202020204" pitchFamily="34" charset="0"/>
              </a:rPr>
              <a:t>Mang tính biểu cảm ca</a:t>
            </a:r>
            <a:r>
              <a:rPr lang="en-BZ" sz="4800" dirty="0">
                <a:solidFill>
                  <a:prstClr val="white"/>
                </a:solidFill>
                <a:latin typeface="Calibri"/>
              </a:rPr>
              <a:t>o</a:t>
            </a:r>
            <a:r>
              <a:rPr lang="en-BZ" sz="4000" dirty="0">
                <a:solidFill>
                  <a:prstClr val="white"/>
                </a:solidFill>
                <a:latin typeface="Calibri"/>
              </a:rPr>
              <a:t>.</a:t>
            </a:r>
            <a:endParaRPr lang="en-US" sz="2800" b="1" dirty="0">
              <a:solidFill>
                <a:prstClr val="white"/>
              </a:solidFill>
              <a:latin typeface="Calibri"/>
              <a:cs typeface="Times New Roman" panose="02020603050405020304" pitchFamily="18" charset="0"/>
            </a:endParaRPr>
          </a:p>
        </p:txBody>
      </p:sp>
      <p:sp>
        <p:nvSpPr>
          <p:cNvPr id="38" name="Rounded Rectangle 37"/>
          <p:cNvSpPr/>
          <p:nvPr/>
        </p:nvSpPr>
        <p:spPr>
          <a:xfrm>
            <a:off x="762001" y="4038600"/>
            <a:ext cx="10798399" cy="953166"/>
          </a:xfrm>
          <a:prstGeom prst="roundRect">
            <a:avLst/>
          </a:prstGeom>
          <a:solidFill>
            <a:srgbClr val="CE560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prstClr val="white"/>
                </a:solidFill>
                <a:latin typeface="Arial" panose="020B0604020202020204" pitchFamily="34" charset="0"/>
              </a:rPr>
              <a:t> Ít khi mang tính biểu cảm</a:t>
            </a:r>
            <a:r>
              <a:rPr lang="en-BZ" sz="4000" dirty="0">
                <a:solidFill>
                  <a:prstClr val="white"/>
                </a:solidFill>
                <a:latin typeface="Calibri"/>
              </a:rPr>
              <a:t>.</a:t>
            </a:r>
            <a:endParaRPr lang="en-US" sz="2800" b="1" i="1" dirty="0">
              <a:solidFill>
                <a:prstClr val="white"/>
              </a:solidFill>
              <a:latin typeface="Calibri"/>
              <a:cs typeface="Times New Roman" panose="02020603050405020304" pitchFamily="18" charset="0"/>
            </a:endParaRPr>
          </a:p>
        </p:txBody>
      </p:sp>
      <p:sp>
        <p:nvSpPr>
          <p:cNvPr id="39" name="Rounded Rectangle 38"/>
          <p:cNvSpPr/>
          <p:nvPr/>
        </p:nvSpPr>
        <p:spPr>
          <a:xfrm>
            <a:off x="838201" y="5181600"/>
            <a:ext cx="10798399" cy="953166"/>
          </a:xfrm>
          <a:prstGeom prst="roundRect">
            <a:avLst/>
          </a:prstGeom>
          <a:solidFill>
            <a:srgbClr val="6C006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prstClr val="white"/>
                </a:solidFill>
                <a:latin typeface="Arial" panose="020B0604020202020204" pitchFamily="34" charset="0"/>
              </a:rPr>
              <a:t>Không mang tính biểu cảm</a:t>
            </a:r>
            <a:r>
              <a:rPr lang="en-BZ" sz="4000" dirty="0">
                <a:solidFill>
                  <a:prstClr val="white"/>
                </a:solidFill>
                <a:latin typeface="Calibri"/>
              </a:rPr>
              <a:t>.</a:t>
            </a:r>
            <a:endParaRPr lang="en-US" sz="2800" b="1" i="1" dirty="0">
              <a:solidFill>
                <a:prstClr val="white"/>
              </a:solidFill>
              <a:latin typeface="Calibri"/>
              <a:cs typeface="Times New Roman" panose="02020603050405020304" pitchFamily="18" charset="0"/>
            </a:endParaRPr>
          </a:p>
        </p:txBody>
      </p:sp>
      <p:sp>
        <p:nvSpPr>
          <p:cNvPr id="41" name="TextBox 40"/>
          <p:cNvSpPr txBox="1"/>
          <p:nvPr/>
        </p:nvSpPr>
        <p:spPr>
          <a:xfrm>
            <a:off x="229733" y="2991333"/>
            <a:ext cx="427711" cy="646163"/>
          </a:xfrm>
          <a:prstGeom prst="rect">
            <a:avLst/>
          </a:prstGeom>
          <a:noFill/>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a:rPr>
              <a:t>A</a:t>
            </a:r>
          </a:p>
        </p:txBody>
      </p:sp>
      <p:sp>
        <p:nvSpPr>
          <p:cNvPr id="42" name="TextBox 41"/>
          <p:cNvSpPr txBox="1"/>
          <p:nvPr/>
        </p:nvSpPr>
        <p:spPr>
          <a:xfrm>
            <a:off x="153939" y="4191836"/>
            <a:ext cx="427711" cy="646163"/>
          </a:xfrm>
          <a:prstGeom prst="rect">
            <a:avLst/>
          </a:prstGeom>
          <a:noFill/>
        </p:spPr>
        <p:txBody>
          <a:bodyPr wrap="square" rtlCol="0">
            <a:spAutoFit/>
          </a:bodyPr>
          <a:lstStyle/>
          <a:p>
            <a:pPr algn="ctr">
              <a:defRPr/>
            </a:pPr>
            <a:r>
              <a:rPr lang="en-US" sz="3600" b="1" dirty="0">
                <a:solidFill>
                  <a:prstClr val="white"/>
                </a:solidFill>
                <a:effectLst>
                  <a:outerShdw blurRad="38100" dist="38100" dir="2700000" algn="tl">
                    <a:srgbClr val="000000">
                      <a:alpha val="43137"/>
                    </a:srgbClr>
                  </a:outerShdw>
                </a:effectLst>
                <a:latin typeface="Calibri"/>
              </a:rPr>
              <a:t>B</a:t>
            </a:r>
          </a:p>
        </p:txBody>
      </p:sp>
      <p:sp>
        <p:nvSpPr>
          <p:cNvPr id="43" name="TextBox 42"/>
          <p:cNvSpPr txBox="1"/>
          <p:nvPr/>
        </p:nvSpPr>
        <p:spPr>
          <a:xfrm>
            <a:off x="228601" y="5410201"/>
            <a:ext cx="427711" cy="646163"/>
          </a:xfrm>
          <a:prstGeom prst="rect">
            <a:avLst/>
          </a:prstGeom>
          <a:noFill/>
        </p:spPr>
        <p:txBody>
          <a:bodyPr wrap="square" rtlCol="0">
            <a:spAutoFit/>
          </a:bodyPr>
          <a:lstStyle/>
          <a:p>
            <a:pPr algn="ctr">
              <a:defRPr/>
            </a:pPr>
            <a:r>
              <a:rPr lang="en-US" sz="3600" b="1" dirty="0">
                <a:solidFill>
                  <a:prstClr val="white"/>
                </a:solidFill>
                <a:effectLst>
                  <a:outerShdw blurRad="38100" dist="38100" dir="2700000" algn="tl">
                    <a:srgbClr val="000000">
                      <a:alpha val="43137"/>
                    </a:srgbClr>
                  </a:outerShdw>
                </a:effectLst>
                <a:latin typeface="Calibri"/>
              </a:rPr>
              <a:t>C</a:t>
            </a:r>
          </a:p>
        </p:txBody>
      </p:sp>
      <p:pic>
        <p:nvPicPr>
          <p:cNvPr id="45" name="Picture 8" descr="num2"/>
          <p:cNvPicPr>
            <a:picLocks noChangeAspect="1" noChangeArrowheads="1"/>
          </p:cNvPicPr>
          <p:nvPr/>
        </p:nvPicPr>
        <p:blipFill>
          <a:blip r:embed="rId1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379418" y="109203"/>
            <a:ext cx="1161567" cy="1917284"/>
          </a:xfrm>
          <a:prstGeom prst="rect">
            <a:avLst/>
          </a:prstGeom>
          <a:noFill/>
          <a:extLst>
            <a:ext uri="{909E8E84-426E-40DD-AFC4-6F175D3DCCD1}">
              <a14:hiddenFill xmlns:a14="http://schemas.microsoft.com/office/drawing/2010/main">
                <a:solidFill>
                  <a:srgbClr val="FFFFFF"/>
                </a:solidFill>
              </a14:hiddenFill>
            </a:ext>
          </a:extLst>
        </p:spPr>
      </p:pic>
      <p:pic>
        <p:nvPicPr>
          <p:cNvPr id="40" name="⏳ 3D [COUNTDOWN TIMER] 10 seconds - ⏱Timer - Conto alla rovescia 10 - 倒數 - ⚠️ (This is not free!)">
            <a:hlinkClick r:id="" action="ppaction://media"/>
            <a:extLst>
              <a:ext uri="{FF2B5EF4-FFF2-40B4-BE49-F238E27FC236}">
                <a16:creationId xmlns:a16="http://schemas.microsoft.com/office/drawing/2014/main" id="{09FBA173-FCE5-4EB3-92A0-E2DC37D799E6}"/>
              </a:ext>
            </a:extLst>
          </p:cNvPr>
          <p:cNvPicPr>
            <a:picLocks noChangeAspect="1"/>
          </p:cNvPicPr>
          <p:nvPr>
            <a:videoFile r:link="rId1"/>
            <p:extLst>
              <p:ext uri="{DAA4B4D4-6D71-4841-9C94-3DE7FCFB9230}">
                <p14:media xmlns:p14="http://schemas.microsoft.com/office/powerpoint/2010/main" r:embed="rId2">
                  <p14:trim st="10132" end="2054"/>
                </p14:media>
              </p:ext>
            </p:extLst>
          </p:nvPr>
        </p:nvPicPr>
        <p:blipFill>
          <a:blip r:embed="rId15"/>
          <a:stretch>
            <a:fillRect/>
          </a:stretch>
        </p:blipFill>
        <p:spPr>
          <a:xfrm>
            <a:off x="126109" y="2180925"/>
            <a:ext cx="1424183" cy="801103"/>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3"/>
                                        </p:tgtEl>
                                      </p:cBhvr>
                                    </p:cmd>
                                  </p:childTnLst>
                                </p:cTn>
                              </p:par>
                              <p:par>
                                <p:cTn id="7" presetID="6" presetClass="entr" presetSubtype="16"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circle(in)">
                                      <p:cBhvr>
                                        <p:cTn id="9" dur="1250"/>
                                        <p:tgtEl>
                                          <p:spTgt spid="6"/>
                                        </p:tgtEl>
                                      </p:cBhvr>
                                    </p:animEffect>
                                  </p:childTnLst>
                                </p:cTn>
                              </p:par>
                              <p:par>
                                <p:cTn id="10" presetID="6"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1250"/>
                                        <p:tgtEl>
                                          <p:spTgt spid="12"/>
                                        </p:tgtEl>
                                      </p:cBhvr>
                                    </p:animEffect>
                                  </p:childTnLst>
                                </p:cTn>
                              </p:par>
                              <p:par>
                                <p:cTn id="13" presetID="16" presetClass="entr" presetSubtype="37" fill="hold" grpId="0" nodeType="withEffect">
                                  <p:stCondLst>
                                    <p:cond delay="175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225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par>
                                <p:cTn id="16" presetID="53" presetClass="entr" presetSubtype="16" fill="hold" nodeType="withEffect">
                                  <p:stCondLst>
                                    <p:cond delay="1750"/>
                                  </p:stCondLst>
                                  <p:childTnLst>
                                    <p:set>
                                      <p:cBhvr>
                                        <p:cTn id="17" dur="1" fill="hold">
                                          <p:stCondLst>
                                            <p:cond delay="0"/>
                                          </p:stCondLst>
                                        </p:cTn>
                                        <p:tgtEl>
                                          <p:spTgt spid="45"/>
                                        </p:tgtEl>
                                        <p:attrNameLst>
                                          <p:attrName>style.visibility</p:attrName>
                                        </p:attrNameLst>
                                      </p:cBhvr>
                                      <p:to>
                                        <p:strVal val="visible"/>
                                      </p:to>
                                    </p:set>
                                    <p:anim calcmode="lin" valueType="num">
                                      <p:cBhvr>
                                        <p:cTn id="18" dur="1250" fill="hold"/>
                                        <p:tgtEl>
                                          <p:spTgt spid="45"/>
                                        </p:tgtEl>
                                        <p:attrNameLst>
                                          <p:attrName>ppt_w</p:attrName>
                                        </p:attrNameLst>
                                      </p:cBhvr>
                                      <p:tavLst>
                                        <p:tav tm="0">
                                          <p:val>
                                            <p:fltVal val="0"/>
                                          </p:val>
                                        </p:tav>
                                        <p:tav tm="100000">
                                          <p:val>
                                            <p:strVal val="#ppt_w"/>
                                          </p:val>
                                        </p:tav>
                                      </p:tavLst>
                                    </p:anim>
                                    <p:anim calcmode="lin" valueType="num">
                                      <p:cBhvr>
                                        <p:cTn id="19" dur="1250" fill="hold"/>
                                        <p:tgtEl>
                                          <p:spTgt spid="45"/>
                                        </p:tgtEl>
                                        <p:attrNameLst>
                                          <p:attrName>ppt_h</p:attrName>
                                        </p:attrNameLst>
                                      </p:cBhvr>
                                      <p:tavLst>
                                        <p:tav tm="0">
                                          <p:val>
                                            <p:fltVal val="0"/>
                                          </p:val>
                                        </p:tav>
                                        <p:tav tm="100000">
                                          <p:val>
                                            <p:strVal val="#ppt_h"/>
                                          </p:val>
                                        </p:tav>
                                      </p:tavLst>
                                    </p:anim>
                                    <p:animEffect transition="in" filter="fade">
                                      <p:cBhvr>
                                        <p:cTn id="20" dur="125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750" fill="hold"/>
                                        <p:tgtEl>
                                          <p:spTgt spid="33"/>
                                        </p:tgtEl>
                                        <p:attrNameLst>
                                          <p:attrName>ppt_x</p:attrName>
                                        </p:attrNameLst>
                                      </p:cBhvr>
                                      <p:tavLst>
                                        <p:tav tm="0">
                                          <p:val>
                                            <p:strVal val="0-#ppt_w/2"/>
                                          </p:val>
                                        </p:tav>
                                        <p:tav tm="100000">
                                          <p:val>
                                            <p:strVal val="#ppt_x"/>
                                          </p:val>
                                        </p:tav>
                                      </p:tavLst>
                                    </p:anim>
                                    <p:anim calcmode="lin" valueType="num">
                                      <p:cBhvr additive="base">
                                        <p:cTn id="26" dur="750" fill="hold"/>
                                        <p:tgtEl>
                                          <p:spTgt spid="33"/>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750" fill="hold"/>
                                        <p:tgtEl>
                                          <p:spTgt spid="41"/>
                                        </p:tgtEl>
                                        <p:attrNameLst>
                                          <p:attrName>ppt_x</p:attrName>
                                        </p:attrNameLst>
                                      </p:cBhvr>
                                      <p:tavLst>
                                        <p:tav tm="0">
                                          <p:val>
                                            <p:strVal val="0-#ppt_w/2"/>
                                          </p:val>
                                        </p:tav>
                                        <p:tav tm="100000">
                                          <p:val>
                                            <p:strVal val="#ppt_x"/>
                                          </p:val>
                                        </p:tav>
                                      </p:tavLst>
                                    </p:anim>
                                    <p:anim calcmode="lin" valueType="num">
                                      <p:cBhvr additive="base">
                                        <p:cTn id="30" dur="750" fill="hold"/>
                                        <p:tgtEl>
                                          <p:spTgt spid="41"/>
                                        </p:tgtEl>
                                        <p:attrNameLst>
                                          <p:attrName>ppt_y</p:attrName>
                                        </p:attrNameLst>
                                      </p:cBhvr>
                                      <p:tavLst>
                                        <p:tav tm="0">
                                          <p:val>
                                            <p:strVal val="#ppt_y"/>
                                          </p:val>
                                        </p:tav>
                                        <p:tav tm="100000">
                                          <p:val>
                                            <p:strVal val="#ppt_y"/>
                                          </p:val>
                                        </p:tav>
                                      </p:tavLst>
                                    </p:anim>
                                  </p:childTnLst>
                                </p:cTn>
                              </p:par>
                              <p:par>
                                <p:cTn id="31" presetID="22" presetClass="entr" presetSubtype="8" fill="hold" grpId="0" nodeType="withEffect">
                                  <p:stCondLst>
                                    <p:cond delay="75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1250"/>
                                        <p:tgtEl>
                                          <p:spTgt spid="37"/>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6" name="bomb.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750" fill="hold"/>
                                        <p:tgtEl>
                                          <p:spTgt spid="34"/>
                                        </p:tgtEl>
                                        <p:attrNameLst>
                                          <p:attrName>ppt_x</p:attrName>
                                        </p:attrNameLst>
                                      </p:cBhvr>
                                      <p:tavLst>
                                        <p:tav tm="0">
                                          <p:val>
                                            <p:strVal val="0-#ppt_w/2"/>
                                          </p:val>
                                        </p:tav>
                                        <p:tav tm="100000">
                                          <p:val>
                                            <p:strVal val="#ppt_x"/>
                                          </p:val>
                                        </p:tav>
                                      </p:tavLst>
                                    </p:anim>
                                    <p:anim calcmode="lin" valueType="num">
                                      <p:cBhvr additive="base">
                                        <p:cTn id="39" dur="750" fill="hold"/>
                                        <p:tgtEl>
                                          <p:spTgt spid="34"/>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additive="base">
                                        <p:cTn id="42" dur="750" fill="hold"/>
                                        <p:tgtEl>
                                          <p:spTgt spid="42"/>
                                        </p:tgtEl>
                                        <p:attrNameLst>
                                          <p:attrName>ppt_x</p:attrName>
                                        </p:attrNameLst>
                                      </p:cBhvr>
                                      <p:tavLst>
                                        <p:tav tm="0">
                                          <p:val>
                                            <p:strVal val="0-#ppt_w/2"/>
                                          </p:val>
                                        </p:tav>
                                        <p:tav tm="100000">
                                          <p:val>
                                            <p:strVal val="#ppt_x"/>
                                          </p:val>
                                        </p:tav>
                                      </p:tavLst>
                                    </p:anim>
                                    <p:anim calcmode="lin" valueType="num">
                                      <p:cBhvr additive="base">
                                        <p:cTn id="43" dur="750" fill="hold"/>
                                        <p:tgtEl>
                                          <p:spTgt spid="42"/>
                                        </p:tgtEl>
                                        <p:attrNameLst>
                                          <p:attrName>ppt_y</p:attrName>
                                        </p:attrNameLst>
                                      </p:cBhvr>
                                      <p:tavLst>
                                        <p:tav tm="0">
                                          <p:val>
                                            <p:strVal val="#ppt_y"/>
                                          </p:val>
                                        </p:tav>
                                        <p:tav tm="100000">
                                          <p:val>
                                            <p:strVal val="#ppt_y"/>
                                          </p:val>
                                        </p:tav>
                                      </p:tavLst>
                                    </p:anim>
                                  </p:childTnLst>
                                </p:cTn>
                              </p:par>
                              <p:par>
                                <p:cTn id="44" presetID="22" presetClass="entr" presetSubtype="8" fill="hold" grpId="0" nodeType="withEffect">
                                  <p:stCondLst>
                                    <p:cond delay="75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1250"/>
                                        <p:tgtEl>
                                          <p:spTgt spid="38"/>
                                        </p:tgtEl>
                                      </p:cBhvr>
                                    </p:animEffect>
                                  </p:childTnLst>
                                  <p:subTnLst>
                                    <p:audio>
                                      <p:cMediaNode vol="100000">
                                        <p:cTn display="0" masterRel="sameClick">
                                          <p:stCondLst>
                                            <p:cond evt="begin" delay="0">
                                              <p:tn val="44"/>
                                            </p:cond>
                                          </p:stCondLst>
                                          <p:endCondLst>
                                            <p:cond evt="onStopAudio" delay="0">
                                              <p:tgtEl>
                                                <p:sldTgt/>
                                              </p:tgtEl>
                                            </p:cond>
                                          </p:endCondLst>
                                        </p:cTn>
                                        <p:tgtEl>
                                          <p:sndTgt r:embed="rId6" name="bomb.wav"/>
                                        </p:tgtEl>
                                      </p:cMediaNode>
                                    </p:audio>
                                  </p:sub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additive="base">
                                        <p:cTn id="51" dur="750" fill="hold"/>
                                        <p:tgtEl>
                                          <p:spTgt spid="36"/>
                                        </p:tgtEl>
                                        <p:attrNameLst>
                                          <p:attrName>ppt_x</p:attrName>
                                        </p:attrNameLst>
                                      </p:cBhvr>
                                      <p:tavLst>
                                        <p:tav tm="0">
                                          <p:val>
                                            <p:strVal val="0-#ppt_w/2"/>
                                          </p:val>
                                        </p:tav>
                                        <p:tav tm="100000">
                                          <p:val>
                                            <p:strVal val="#ppt_x"/>
                                          </p:val>
                                        </p:tav>
                                      </p:tavLst>
                                    </p:anim>
                                    <p:anim calcmode="lin" valueType="num">
                                      <p:cBhvr additive="base">
                                        <p:cTn id="52" dur="750" fill="hold"/>
                                        <p:tgtEl>
                                          <p:spTgt spid="36"/>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750" fill="hold"/>
                                        <p:tgtEl>
                                          <p:spTgt spid="43"/>
                                        </p:tgtEl>
                                        <p:attrNameLst>
                                          <p:attrName>ppt_x</p:attrName>
                                        </p:attrNameLst>
                                      </p:cBhvr>
                                      <p:tavLst>
                                        <p:tav tm="0">
                                          <p:val>
                                            <p:strVal val="0-#ppt_w/2"/>
                                          </p:val>
                                        </p:tav>
                                        <p:tav tm="100000">
                                          <p:val>
                                            <p:strVal val="#ppt_x"/>
                                          </p:val>
                                        </p:tav>
                                      </p:tavLst>
                                    </p:anim>
                                    <p:anim calcmode="lin" valueType="num">
                                      <p:cBhvr additive="base">
                                        <p:cTn id="56" dur="750" fill="hold"/>
                                        <p:tgtEl>
                                          <p:spTgt spid="43"/>
                                        </p:tgtEl>
                                        <p:attrNameLst>
                                          <p:attrName>ppt_y</p:attrName>
                                        </p:attrNameLst>
                                      </p:cBhvr>
                                      <p:tavLst>
                                        <p:tav tm="0">
                                          <p:val>
                                            <p:strVal val="#ppt_y"/>
                                          </p:val>
                                        </p:tav>
                                        <p:tav tm="100000">
                                          <p:val>
                                            <p:strVal val="#ppt_y"/>
                                          </p:val>
                                        </p:tav>
                                      </p:tavLst>
                                    </p:anim>
                                  </p:childTnLst>
                                </p:cTn>
                              </p:par>
                              <p:par>
                                <p:cTn id="57" presetID="22" presetClass="entr" presetSubtype="8" fill="hold" grpId="0" nodeType="withEffect">
                                  <p:stCondLst>
                                    <p:cond delay="750"/>
                                  </p:stCondLst>
                                  <p:childTnLst>
                                    <p:set>
                                      <p:cBhvr>
                                        <p:cTn id="58" dur="1" fill="hold">
                                          <p:stCondLst>
                                            <p:cond delay="0"/>
                                          </p:stCondLst>
                                        </p:cTn>
                                        <p:tgtEl>
                                          <p:spTgt spid="39"/>
                                        </p:tgtEl>
                                        <p:attrNameLst>
                                          <p:attrName>style.visibility</p:attrName>
                                        </p:attrNameLst>
                                      </p:cBhvr>
                                      <p:to>
                                        <p:strVal val="visible"/>
                                      </p:to>
                                    </p:set>
                                    <p:animEffect transition="in" filter="wipe(left)">
                                      <p:cBhvr>
                                        <p:cTn id="59" dur="1250"/>
                                        <p:tgtEl>
                                          <p:spTgt spid="39"/>
                                        </p:tgtEl>
                                      </p:cBhvr>
                                    </p:animEffect>
                                  </p:childTnLst>
                                  <p:subTnLst>
                                    <p:audio>
                                      <p:cMediaNode vol="100000">
                                        <p:cTn display="0" masterRel="sameClick">
                                          <p:stCondLst>
                                            <p:cond evt="begin" delay="0">
                                              <p:tn val="57"/>
                                            </p:cond>
                                          </p:stCondLst>
                                          <p:endCondLst>
                                            <p:cond evt="onStopAudio" delay="0">
                                              <p:tgtEl>
                                                <p:sldTgt/>
                                              </p:tgtEl>
                                            </p:cond>
                                          </p:endCondLst>
                                        </p:cTn>
                                        <p:tgtEl>
                                          <p:sndTgt r:embed="rId6" name="bomb.wav"/>
                                        </p:tgtEl>
                                      </p:cMediaNode>
                                    </p:audio>
                                  </p:subTnLst>
                                </p:cTn>
                              </p:par>
                            </p:childTnLst>
                          </p:cTn>
                        </p:par>
                      </p:childTnLst>
                    </p:cTn>
                  </p:par>
                  <p:par>
                    <p:cTn id="60" fill="hold">
                      <p:stCondLst>
                        <p:cond delay="indefinite"/>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673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12"/>
                    </p:tgtEl>
                  </p:cond>
                </p:stCondLst>
                <p:endSync evt="end" delay="0">
                  <p:rtn val="all"/>
                </p:endSync>
                <p:childTnLst>
                  <p:par>
                    <p:cTn id="65" fill="hold">
                      <p:stCondLst>
                        <p:cond delay="0"/>
                      </p:stCondLst>
                      <p:childTnLst>
                        <p:par>
                          <p:cTn id="66" fill="hold">
                            <p:stCondLst>
                              <p:cond delay="0"/>
                            </p:stCondLst>
                            <p:childTnLst>
                              <p:par>
                                <p:cTn id="67" presetID="22" presetClass="emph" presetSubtype="0" fill="hold" grpId="1" nodeType="clickEffect">
                                  <p:stCondLst>
                                    <p:cond delay="0"/>
                                  </p:stCondLst>
                                  <p:childTnLst>
                                    <p:animClr clrSpc="hsl" dir="cw">
                                      <p:cBhvr override="childStyle">
                                        <p:cTn id="68" dur="1000" fill="hold"/>
                                        <p:tgtEl>
                                          <p:spTgt spid="36"/>
                                        </p:tgtEl>
                                        <p:attrNameLst>
                                          <p:attrName>style.color</p:attrName>
                                        </p:attrNameLst>
                                      </p:cBhvr>
                                      <p:by>
                                        <p:hsl h="-7200000" s="0" l="0"/>
                                      </p:by>
                                    </p:animClr>
                                    <p:animClr clrSpc="hsl" dir="cw">
                                      <p:cBhvr>
                                        <p:cTn id="69" dur="1000" fill="hold"/>
                                        <p:tgtEl>
                                          <p:spTgt spid="36"/>
                                        </p:tgtEl>
                                        <p:attrNameLst>
                                          <p:attrName>fillcolor</p:attrName>
                                        </p:attrNameLst>
                                      </p:cBhvr>
                                      <p:by>
                                        <p:hsl h="-7200000" s="0" l="0"/>
                                      </p:by>
                                    </p:animClr>
                                    <p:animClr clrSpc="hsl" dir="cw">
                                      <p:cBhvr>
                                        <p:cTn id="70" dur="1000" fill="hold"/>
                                        <p:tgtEl>
                                          <p:spTgt spid="36"/>
                                        </p:tgtEl>
                                        <p:attrNameLst>
                                          <p:attrName>stroke.color</p:attrName>
                                        </p:attrNameLst>
                                      </p:cBhvr>
                                      <p:by>
                                        <p:hsl h="-7200000" s="0" l="0"/>
                                      </p:by>
                                    </p:animClr>
                                    <p:set>
                                      <p:cBhvr>
                                        <p:cTn id="71" dur="1000" fill="hold"/>
                                        <p:tgtEl>
                                          <p:spTgt spid="36"/>
                                        </p:tgtEl>
                                        <p:attrNameLst>
                                          <p:attrName>fill.type</p:attrName>
                                        </p:attrNameLst>
                                      </p:cBhvr>
                                      <p:to>
                                        <p:strVal val="solid"/>
                                      </p:to>
                                    </p:set>
                                  </p:childTnLst>
                                </p:cTn>
                              </p:par>
                              <p:par>
                                <p:cTn id="72" presetID="22" presetClass="emph" presetSubtype="0" fill="hold" grpId="1" nodeType="withEffect">
                                  <p:stCondLst>
                                    <p:cond delay="0"/>
                                  </p:stCondLst>
                                  <p:childTnLst>
                                    <p:animClr clrSpc="hsl" dir="cw">
                                      <p:cBhvr override="childStyle">
                                        <p:cTn id="73" dur="1000" fill="hold"/>
                                        <p:tgtEl>
                                          <p:spTgt spid="43"/>
                                        </p:tgtEl>
                                        <p:attrNameLst>
                                          <p:attrName>style.color</p:attrName>
                                        </p:attrNameLst>
                                      </p:cBhvr>
                                      <p:by>
                                        <p:hsl h="-7200000" s="0" l="0"/>
                                      </p:by>
                                    </p:animClr>
                                    <p:animClr clrSpc="hsl" dir="cw">
                                      <p:cBhvr>
                                        <p:cTn id="74" dur="1000" fill="hold"/>
                                        <p:tgtEl>
                                          <p:spTgt spid="43"/>
                                        </p:tgtEl>
                                        <p:attrNameLst>
                                          <p:attrName>fillcolor</p:attrName>
                                        </p:attrNameLst>
                                      </p:cBhvr>
                                      <p:by>
                                        <p:hsl h="-7200000" s="0" l="0"/>
                                      </p:by>
                                    </p:animClr>
                                    <p:animClr clrSpc="hsl" dir="cw">
                                      <p:cBhvr>
                                        <p:cTn id="75" dur="1000" fill="hold"/>
                                        <p:tgtEl>
                                          <p:spTgt spid="43"/>
                                        </p:tgtEl>
                                        <p:attrNameLst>
                                          <p:attrName>stroke.color</p:attrName>
                                        </p:attrNameLst>
                                      </p:cBhvr>
                                      <p:by>
                                        <p:hsl h="-7200000" s="0" l="0"/>
                                      </p:by>
                                    </p:animClr>
                                    <p:set>
                                      <p:cBhvr>
                                        <p:cTn id="76" dur="1000" fill="hold"/>
                                        <p:tgtEl>
                                          <p:spTgt spid="43"/>
                                        </p:tgtEl>
                                        <p:attrNameLst>
                                          <p:attrName>fill.type</p:attrName>
                                        </p:attrNameLst>
                                      </p:cBhvr>
                                      <p:to>
                                        <p:strVal val="solid"/>
                                      </p:to>
                                    </p:set>
                                  </p:childTnLst>
                                </p:cTn>
                              </p:par>
                              <p:par>
                                <p:cTn id="77" presetID="22" presetClass="emph" presetSubtype="0" fill="hold" grpId="1" nodeType="withEffect">
                                  <p:stCondLst>
                                    <p:cond delay="0"/>
                                  </p:stCondLst>
                                  <p:childTnLst>
                                    <p:animClr clrSpc="hsl" dir="cw">
                                      <p:cBhvr override="childStyle">
                                        <p:cTn id="78" dur="1000" fill="hold"/>
                                        <p:tgtEl>
                                          <p:spTgt spid="39"/>
                                        </p:tgtEl>
                                        <p:attrNameLst>
                                          <p:attrName>style.color</p:attrName>
                                        </p:attrNameLst>
                                      </p:cBhvr>
                                      <p:by>
                                        <p:hsl h="-7200000" s="0" l="0"/>
                                      </p:by>
                                    </p:animClr>
                                    <p:animClr clrSpc="hsl" dir="cw">
                                      <p:cBhvr>
                                        <p:cTn id="79" dur="1000" fill="hold"/>
                                        <p:tgtEl>
                                          <p:spTgt spid="39"/>
                                        </p:tgtEl>
                                        <p:attrNameLst>
                                          <p:attrName>fillcolor</p:attrName>
                                        </p:attrNameLst>
                                      </p:cBhvr>
                                      <p:by>
                                        <p:hsl h="-7200000" s="0" l="0"/>
                                      </p:by>
                                    </p:animClr>
                                    <p:animClr clrSpc="hsl" dir="cw">
                                      <p:cBhvr>
                                        <p:cTn id="80" dur="1000" fill="hold"/>
                                        <p:tgtEl>
                                          <p:spTgt spid="39"/>
                                        </p:tgtEl>
                                        <p:attrNameLst>
                                          <p:attrName>stroke.color</p:attrName>
                                        </p:attrNameLst>
                                      </p:cBhvr>
                                      <p:by>
                                        <p:hsl h="-7200000" s="0" l="0"/>
                                      </p:by>
                                    </p:animClr>
                                    <p:set>
                                      <p:cBhvr>
                                        <p:cTn id="81" dur="1000" fill="hold"/>
                                        <p:tgtEl>
                                          <p:spTgt spid="39"/>
                                        </p:tgtEl>
                                        <p:attrNameLst>
                                          <p:attrName>fill.type</p:attrName>
                                        </p:attrNameLst>
                                      </p:cBhvr>
                                      <p:to>
                                        <p:strVal val="solid"/>
                                      </p:to>
                                    </p:set>
                                  </p:childTnLst>
                                </p:cTn>
                              </p:par>
                              <p:par>
                                <p:cTn id="82" presetID="37" presetClass="exit" presetSubtype="0" fill="hold" grpId="1" nodeType="withEffect">
                                  <p:stCondLst>
                                    <p:cond delay="0"/>
                                  </p:stCondLst>
                                  <p:childTnLst>
                                    <p:animEffect transition="out" filter="fade">
                                      <p:cBhvr>
                                        <p:cTn id="83" dur="1000"/>
                                        <p:tgtEl>
                                          <p:spTgt spid="33"/>
                                        </p:tgtEl>
                                      </p:cBhvr>
                                    </p:animEffect>
                                    <p:anim calcmode="lin" valueType="num">
                                      <p:cBhvr>
                                        <p:cTn id="84" dur="1000"/>
                                        <p:tgtEl>
                                          <p:spTgt spid="33"/>
                                        </p:tgtEl>
                                        <p:attrNameLst>
                                          <p:attrName>ppt_x</p:attrName>
                                        </p:attrNameLst>
                                      </p:cBhvr>
                                      <p:tavLst>
                                        <p:tav tm="0">
                                          <p:val>
                                            <p:strVal val="ppt_x"/>
                                          </p:val>
                                        </p:tav>
                                        <p:tav tm="100000">
                                          <p:val>
                                            <p:strVal val="ppt_x"/>
                                          </p:val>
                                        </p:tav>
                                      </p:tavLst>
                                    </p:anim>
                                    <p:anim calcmode="lin" valueType="num">
                                      <p:cBhvr>
                                        <p:cTn id="85" dur="100" decel="100000"/>
                                        <p:tgtEl>
                                          <p:spTgt spid="33"/>
                                        </p:tgtEl>
                                        <p:attrNameLst>
                                          <p:attrName>ppt_y</p:attrName>
                                        </p:attrNameLst>
                                      </p:cBhvr>
                                      <p:tavLst>
                                        <p:tav tm="0">
                                          <p:val>
                                            <p:strVal val="ppt_y"/>
                                          </p:val>
                                        </p:tav>
                                        <p:tav tm="100000">
                                          <p:val>
                                            <p:strVal val="ppt_y-.03"/>
                                          </p:val>
                                        </p:tav>
                                      </p:tavLst>
                                    </p:anim>
                                    <p:anim calcmode="lin" valueType="num">
                                      <p:cBhvr>
                                        <p:cTn id="86" dur="900" accel="100000">
                                          <p:stCondLst>
                                            <p:cond delay="100"/>
                                          </p:stCondLst>
                                        </p:cTn>
                                        <p:tgtEl>
                                          <p:spTgt spid="33"/>
                                        </p:tgtEl>
                                        <p:attrNameLst>
                                          <p:attrName>ppt_y</p:attrName>
                                        </p:attrNameLst>
                                      </p:cBhvr>
                                      <p:tavLst>
                                        <p:tav tm="0">
                                          <p:val>
                                            <p:strVal val="ppt_y"/>
                                          </p:val>
                                        </p:tav>
                                        <p:tav tm="100000">
                                          <p:val>
                                            <p:strVal val="ppt_y+1"/>
                                          </p:val>
                                        </p:tav>
                                      </p:tavLst>
                                    </p:anim>
                                    <p:set>
                                      <p:cBhvr>
                                        <p:cTn id="87" dur="1" fill="hold">
                                          <p:stCondLst>
                                            <p:cond delay="999"/>
                                          </p:stCondLst>
                                        </p:cTn>
                                        <p:tgtEl>
                                          <p:spTgt spid="33"/>
                                        </p:tgtEl>
                                        <p:attrNameLst>
                                          <p:attrName>style.visibility</p:attrName>
                                        </p:attrNameLst>
                                      </p:cBhvr>
                                      <p:to>
                                        <p:strVal val="hidden"/>
                                      </p:to>
                                    </p:set>
                                  </p:childTnLst>
                                  <p:subTnLst>
                                    <p:audio>
                                      <p:cMediaNode vol="100000">
                                        <p:cTn display="0" masterRel="sameClick">
                                          <p:stCondLst>
                                            <p:cond evt="begin" delay="0">
                                              <p:tn val="82"/>
                                            </p:cond>
                                          </p:stCondLst>
                                          <p:endCondLst>
                                            <p:cond evt="onStopAudio" delay="0">
                                              <p:tgtEl>
                                                <p:sldTgt/>
                                              </p:tgtEl>
                                            </p:cond>
                                          </p:endCondLst>
                                        </p:cTn>
                                        <p:tgtEl>
                                          <p:sndTgt r:embed="rId7" name="cashreg.wav"/>
                                        </p:tgtEl>
                                      </p:cMediaNode>
                                    </p:audio>
                                  </p:subTnLst>
                                </p:cTn>
                              </p:par>
                              <p:par>
                                <p:cTn id="88" presetID="37" presetClass="exit" presetSubtype="0" fill="hold" grpId="1" nodeType="withEffect">
                                  <p:stCondLst>
                                    <p:cond delay="0"/>
                                  </p:stCondLst>
                                  <p:childTnLst>
                                    <p:animEffect transition="out" filter="fade">
                                      <p:cBhvr>
                                        <p:cTn id="89" dur="1000"/>
                                        <p:tgtEl>
                                          <p:spTgt spid="41"/>
                                        </p:tgtEl>
                                      </p:cBhvr>
                                    </p:animEffect>
                                    <p:anim calcmode="lin" valueType="num">
                                      <p:cBhvr>
                                        <p:cTn id="90" dur="1000"/>
                                        <p:tgtEl>
                                          <p:spTgt spid="41"/>
                                        </p:tgtEl>
                                        <p:attrNameLst>
                                          <p:attrName>ppt_x</p:attrName>
                                        </p:attrNameLst>
                                      </p:cBhvr>
                                      <p:tavLst>
                                        <p:tav tm="0">
                                          <p:val>
                                            <p:strVal val="ppt_x"/>
                                          </p:val>
                                        </p:tav>
                                        <p:tav tm="100000">
                                          <p:val>
                                            <p:strVal val="ppt_x"/>
                                          </p:val>
                                        </p:tav>
                                      </p:tavLst>
                                    </p:anim>
                                    <p:anim calcmode="lin" valueType="num">
                                      <p:cBhvr>
                                        <p:cTn id="91" dur="100" decel="100000"/>
                                        <p:tgtEl>
                                          <p:spTgt spid="41"/>
                                        </p:tgtEl>
                                        <p:attrNameLst>
                                          <p:attrName>ppt_y</p:attrName>
                                        </p:attrNameLst>
                                      </p:cBhvr>
                                      <p:tavLst>
                                        <p:tav tm="0">
                                          <p:val>
                                            <p:strVal val="ppt_y"/>
                                          </p:val>
                                        </p:tav>
                                        <p:tav tm="100000">
                                          <p:val>
                                            <p:strVal val="ppt_y-.03"/>
                                          </p:val>
                                        </p:tav>
                                      </p:tavLst>
                                    </p:anim>
                                    <p:anim calcmode="lin" valueType="num">
                                      <p:cBhvr>
                                        <p:cTn id="92" dur="900" accel="100000">
                                          <p:stCondLst>
                                            <p:cond delay="100"/>
                                          </p:stCondLst>
                                        </p:cTn>
                                        <p:tgtEl>
                                          <p:spTgt spid="41"/>
                                        </p:tgtEl>
                                        <p:attrNameLst>
                                          <p:attrName>ppt_y</p:attrName>
                                        </p:attrNameLst>
                                      </p:cBhvr>
                                      <p:tavLst>
                                        <p:tav tm="0">
                                          <p:val>
                                            <p:strVal val="ppt_y"/>
                                          </p:val>
                                        </p:tav>
                                        <p:tav tm="100000">
                                          <p:val>
                                            <p:strVal val="ppt_y+1"/>
                                          </p:val>
                                        </p:tav>
                                      </p:tavLst>
                                    </p:anim>
                                    <p:set>
                                      <p:cBhvr>
                                        <p:cTn id="9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88"/>
                                            </p:cond>
                                          </p:stCondLst>
                                          <p:endCondLst>
                                            <p:cond evt="onStopAudio" delay="0">
                                              <p:tgtEl>
                                                <p:sldTgt/>
                                              </p:tgtEl>
                                            </p:cond>
                                          </p:endCondLst>
                                        </p:cTn>
                                        <p:tgtEl>
                                          <p:sndTgt r:embed="rId7" name="cashreg.wav"/>
                                        </p:tgtEl>
                                      </p:cMediaNode>
                                    </p:audio>
                                  </p:subTnLst>
                                </p:cTn>
                              </p:par>
                              <p:par>
                                <p:cTn id="94" presetID="37" presetClass="exit" presetSubtype="0" fill="hold" grpId="1" nodeType="withEffect">
                                  <p:stCondLst>
                                    <p:cond delay="0"/>
                                  </p:stCondLst>
                                  <p:childTnLst>
                                    <p:animEffect transition="out" filter="fade">
                                      <p:cBhvr>
                                        <p:cTn id="95" dur="1000"/>
                                        <p:tgtEl>
                                          <p:spTgt spid="37"/>
                                        </p:tgtEl>
                                      </p:cBhvr>
                                    </p:animEffect>
                                    <p:anim calcmode="lin" valueType="num">
                                      <p:cBhvr>
                                        <p:cTn id="96" dur="1000"/>
                                        <p:tgtEl>
                                          <p:spTgt spid="37"/>
                                        </p:tgtEl>
                                        <p:attrNameLst>
                                          <p:attrName>ppt_x</p:attrName>
                                        </p:attrNameLst>
                                      </p:cBhvr>
                                      <p:tavLst>
                                        <p:tav tm="0">
                                          <p:val>
                                            <p:strVal val="ppt_x"/>
                                          </p:val>
                                        </p:tav>
                                        <p:tav tm="100000">
                                          <p:val>
                                            <p:strVal val="ppt_x"/>
                                          </p:val>
                                        </p:tav>
                                      </p:tavLst>
                                    </p:anim>
                                    <p:anim calcmode="lin" valueType="num">
                                      <p:cBhvr>
                                        <p:cTn id="97" dur="100" decel="100000"/>
                                        <p:tgtEl>
                                          <p:spTgt spid="37"/>
                                        </p:tgtEl>
                                        <p:attrNameLst>
                                          <p:attrName>ppt_y</p:attrName>
                                        </p:attrNameLst>
                                      </p:cBhvr>
                                      <p:tavLst>
                                        <p:tav tm="0">
                                          <p:val>
                                            <p:strVal val="ppt_y"/>
                                          </p:val>
                                        </p:tav>
                                        <p:tav tm="100000">
                                          <p:val>
                                            <p:strVal val="ppt_y-.03"/>
                                          </p:val>
                                        </p:tav>
                                      </p:tavLst>
                                    </p:anim>
                                    <p:anim calcmode="lin" valueType="num">
                                      <p:cBhvr>
                                        <p:cTn id="98" dur="900" accel="100000">
                                          <p:stCondLst>
                                            <p:cond delay="100"/>
                                          </p:stCondLst>
                                        </p:cTn>
                                        <p:tgtEl>
                                          <p:spTgt spid="37"/>
                                        </p:tgtEl>
                                        <p:attrNameLst>
                                          <p:attrName>ppt_y</p:attrName>
                                        </p:attrNameLst>
                                      </p:cBhvr>
                                      <p:tavLst>
                                        <p:tav tm="0">
                                          <p:val>
                                            <p:strVal val="ppt_y"/>
                                          </p:val>
                                        </p:tav>
                                        <p:tav tm="100000">
                                          <p:val>
                                            <p:strVal val="ppt_y+1"/>
                                          </p:val>
                                        </p:tav>
                                      </p:tavLst>
                                    </p:anim>
                                    <p:set>
                                      <p:cBhvr>
                                        <p:cTn id="99"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94"/>
                                            </p:cond>
                                          </p:stCondLst>
                                          <p:endCondLst>
                                            <p:cond evt="onStopAudio" delay="0">
                                              <p:tgtEl>
                                                <p:sldTgt/>
                                              </p:tgtEl>
                                            </p:cond>
                                          </p:endCondLst>
                                        </p:cTn>
                                        <p:tgtEl>
                                          <p:sndTgt r:embed="rId7" name="cashreg.wav"/>
                                        </p:tgtEl>
                                      </p:cMediaNode>
                                    </p:audio>
                                  </p:subTnLst>
                                </p:cTn>
                              </p:par>
                              <p:par>
                                <p:cTn id="100" presetID="37" presetClass="exit" presetSubtype="0" fill="hold" grpId="1" nodeType="withEffect">
                                  <p:stCondLst>
                                    <p:cond delay="0"/>
                                  </p:stCondLst>
                                  <p:childTnLst>
                                    <p:animEffect transition="out" filter="fade">
                                      <p:cBhvr>
                                        <p:cTn id="101" dur="1000"/>
                                        <p:tgtEl>
                                          <p:spTgt spid="34"/>
                                        </p:tgtEl>
                                      </p:cBhvr>
                                    </p:animEffect>
                                    <p:anim calcmode="lin" valueType="num">
                                      <p:cBhvr>
                                        <p:cTn id="102" dur="1000"/>
                                        <p:tgtEl>
                                          <p:spTgt spid="34"/>
                                        </p:tgtEl>
                                        <p:attrNameLst>
                                          <p:attrName>ppt_x</p:attrName>
                                        </p:attrNameLst>
                                      </p:cBhvr>
                                      <p:tavLst>
                                        <p:tav tm="0">
                                          <p:val>
                                            <p:strVal val="ppt_x"/>
                                          </p:val>
                                        </p:tav>
                                        <p:tav tm="100000">
                                          <p:val>
                                            <p:strVal val="ppt_x"/>
                                          </p:val>
                                        </p:tav>
                                      </p:tavLst>
                                    </p:anim>
                                    <p:anim calcmode="lin" valueType="num">
                                      <p:cBhvr>
                                        <p:cTn id="103" dur="100" decel="100000"/>
                                        <p:tgtEl>
                                          <p:spTgt spid="34"/>
                                        </p:tgtEl>
                                        <p:attrNameLst>
                                          <p:attrName>ppt_y</p:attrName>
                                        </p:attrNameLst>
                                      </p:cBhvr>
                                      <p:tavLst>
                                        <p:tav tm="0">
                                          <p:val>
                                            <p:strVal val="ppt_y"/>
                                          </p:val>
                                        </p:tav>
                                        <p:tav tm="100000">
                                          <p:val>
                                            <p:strVal val="ppt_y-.03"/>
                                          </p:val>
                                        </p:tav>
                                      </p:tavLst>
                                    </p:anim>
                                    <p:anim calcmode="lin" valueType="num">
                                      <p:cBhvr>
                                        <p:cTn id="104" dur="900" accel="100000">
                                          <p:stCondLst>
                                            <p:cond delay="100"/>
                                          </p:stCondLst>
                                        </p:cTn>
                                        <p:tgtEl>
                                          <p:spTgt spid="34"/>
                                        </p:tgtEl>
                                        <p:attrNameLst>
                                          <p:attrName>ppt_y</p:attrName>
                                        </p:attrNameLst>
                                      </p:cBhvr>
                                      <p:tavLst>
                                        <p:tav tm="0">
                                          <p:val>
                                            <p:strVal val="ppt_y"/>
                                          </p:val>
                                        </p:tav>
                                        <p:tav tm="100000">
                                          <p:val>
                                            <p:strVal val="ppt_y+1"/>
                                          </p:val>
                                        </p:tav>
                                      </p:tavLst>
                                    </p:anim>
                                    <p:set>
                                      <p:cBhvr>
                                        <p:cTn id="105" dur="1" fill="hold">
                                          <p:stCondLst>
                                            <p:cond delay="999"/>
                                          </p:stCondLst>
                                        </p:cTn>
                                        <p:tgtEl>
                                          <p:spTgt spid="34"/>
                                        </p:tgtEl>
                                        <p:attrNameLst>
                                          <p:attrName>style.visibility</p:attrName>
                                        </p:attrNameLst>
                                      </p:cBhvr>
                                      <p:to>
                                        <p:strVal val="hidden"/>
                                      </p:to>
                                    </p:set>
                                  </p:childTnLst>
                                  <p:subTnLst>
                                    <p:audio>
                                      <p:cMediaNode vol="100000">
                                        <p:cTn display="0" masterRel="sameClick">
                                          <p:stCondLst>
                                            <p:cond evt="begin" delay="0">
                                              <p:tn val="100"/>
                                            </p:cond>
                                          </p:stCondLst>
                                          <p:endCondLst>
                                            <p:cond evt="onStopAudio" delay="0">
                                              <p:tgtEl>
                                                <p:sldTgt/>
                                              </p:tgtEl>
                                            </p:cond>
                                          </p:endCondLst>
                                        </p:cTn>
                                        <p:tgtEl>
                                          <p:sndTgt r:embed="rId7" name="cashreg.wav"/>
                                        </p:tgtEl>
                                      </p:cMediaNode>
                                    </p:audio>
                                  </p:subTnLst>
                                </p:cTn>
                              </p:par>
                              <p:par>
                                <p:cTn id="106" presetID="37" presetClass="exit" presetSubtype="0" fill="hold" grpId="1" nodeType="withEffect">
                                  <p:stCondLst>
                                    <p:cond delay="0"/>
                                  </p:stCondLst>
                                  <p:childTnLst>
                                    <p:animEffect transition="out" filter="fade">
                                      <p:cBhvr>
                                        <p:cTn id="107" dur="1000"/>
                                        <p:tgtEl>
                                          <p:spTgt spid="42"/>
                                        </p:tgtEl>
                                      </p:cBhvr>
                                    </p:animEffect>
                                    <p:anim calcmode="lin" valueType="num">
                                      <p:cBhvr>
                                        <p:cTn id="108" dur="1000"/>
                                        <p:tgtEl>
                                          <p:spTgt spid="42"/>
                                        </p:tgtEl>
                                        <p:attrNameLst>
                                          <p:attrName>ppt_x</p:attrName>
                                        </p:attrNameLst>
                                      </p:cBhvr>
                                      <p:tavLst>
                                        <p:tav tm="0">
                                          <p:val>
                                            <p:strVal val="ppt_x"/>
                                          </p:val>
                                        </p:tav>
                                        <p:tav tm="100000">
                                          <p:val>
                                            <p:strVal val="ppt_x"/>
                                          </p:val>
                                        </p:tav>
                                      </p:tavLst>
                                    </p:anim>
                                    <p:anim calcmode="lin" valueType="num">
                                      <p:cBhvr>
                                        <p:cTn id="109" dur="100" decel="100000"/>
                                        <p:tgtEl>
                                          <p:spTgt spid="42"/>
                                        </p:tgtEl>
                                        <p:attrNameLst>
                                          <p:attrName>ppt_y</p:attrName>
                                        </p:attrNameLst>
                                      </p:cBhvr>
                                      <p:tavLst>
                                        <p:tav tm="0">
                                          <p:val>
                                            <p:strVal val="ppt_y"/>
                                          </p:val>
                                        </p:tav>
                                        <p:tav tm="100000">
                                          <p:val>
                                            <p:strVal val="ppt_y-.03"/>
                                          </p:val>
                                        </p:tav>
                                      </p:tavLst>
                                    </p:anim>
                                    <p:anim calcmode="lin" valueType="num">
                                      <p:cBhvr>
                                        <p:cTn id="110" dur="900" accel="100000">
                                          <p:stCondLst>
                                            <p:cond delay="100"/>
                                          </p:stCondLst>
                                        </p:cTn>
                                        <p:tgtEl>
                                          <p:spTgt spid="42"/>
                                        </p:tgtEl>
                                        <p:attrNameLst>
                                          <p:attrName>ppt_y</p:attrName>
                                        </p:attrNameLst>
                                      </p:cBhvr>
                                      <p:tavLst>
                                        <p:tav tm="0">
                                          <p:val>
                                            <p:strVal val="ppt_y"/>
                                          </p:val>
                                        </p:tav>
                                        <p:tav tm="100000">
                                          <p:val>
                                            <p:strVal val="ppt_y+1"/>
                                          </p:val>
                                        </p:tav>
                                      </p:tavLst>
                                    </p:anim>
                                    <p:set>
                                      <p:cBhvr>
                                        <p:cTn id="111"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106"/>
                                            </p:cond>
                                          </p:stCondLst>
                                          <p:endCondLst>
                                            <p:cond evt="onStopAudio" delay="0">
                                              <p:tgtEl>
                                                <p:sldTgt/>
                                              </p:tgtEl>
                                            </p:cond>
                                          </p:endCondLst>
                                        </p:cTn>
                                        <p:tgtEl>
                                          <p:sndTgt r:embed="rId7" name="cashreg.wav"/>
                                        </p:tgtEl>
                                      </p:cMediaNode>
                                    </p:audio>
                                  </p:subTnLst>
                                </p:cTn>
                              </p:par>
                              <p:par>
                                <p:cTn id="112" presetID="37" presetClass="exit" presetSubtype="0" fill="hold" grpId="1" nodeType="withEffect">
                                  <p:stCondLst>
                                    <p:cond delay="0"/>
                                  </p:stCondLst>
                                  <p:childTnLst>
                                    <p:animEffect transition="out" filter="fade">
                                      <p:cBhvr>
                                        <p:cTn id="113" dur="1000"/>
                                        <p:tgtEl>
                                          <p:spTgt spid="38"/>
                                        </p:tgtEl>
                                      </p:cBhvr>
                                    </p:animEffect>
                                    <p:anim calcmode="lin" valueType="num">
                                      <p:cBhvr>
                                        <p:cTn id="114" dur="1000"/>
                                        <p:tgtEl>
                                          <p:spTgt spid="38"/>
                                        </p:tgtEl>
                                        <p:attrNameLst>
                                          <p:attrName>ppt_x</p:attrName>
                                        </p:attrNameLst>
                                      </p:cBhvr>
                                      <p:tavLst>
                                        <p:tav tm="0">
                                          <p:val>
                                            <p:strVal val="ppt_x"/>
                                          </p:val>
                                        </p:tav>
                                        <p:tav tm="100000">
                                          <p:val>
                                            <p:strVal val="ppt_x"/>
                                          </p:val>
                                        </p:tav>
                                      </p:tavLst>
                                    </p:anim>
                                    <p:anim calcmode="lin" valueType="num">
                                      <p:cBhvr>
                                        <p:cTn id="115" dur="100" decel="100000"/>
                                        <p:tgtEl>
                                          <p:spTgt spid="38"/>
                                        </p:tgtEl>
                                        <p:attrNameLst>
                                          <p:attrName>ppt_y</p:attrName>
                                        </p:attrNameLst>
                                      </p:cBhvr>
                                      <p:tavLst>
                                        <p:tav tm="0">
                                          <p:val>
                                            <p:strVal val="ppt_y"/>
                                          </p:val>
                                        </p:tav>
                                        <p:tav tm="100000">
                                          <p:val>
                                            <p:strVal val="ppt_y-.03"/>
                                          </p:val>
                                        </p:tav>
                                      </p:tavLst>
                                    </p:anim>
                                    <p:anim calcmode="lin" valueType="num">
                                      <p:cBhvr>
                                        <p:cTn id="116" dur="900" accel="100000">
                                          <p:stCondLst>
                                            <p:cond delay="100"/>
                                          </p:stCondLst>
                                        </p:cTn>
                                        <p:tgtEl>
                                          <p:spTgt spid="38"/>
                                        </p:tgtEl>
                                        <p:attrNameLst>
                                          <p:attrName>ppt_y</p:attrName>
                                        </p:attrNameLst>
                                      </p:cBhvr>
                                      <p:tavLst>
                                        <p:tav tm="0">
                                          <p:val>
                                            <p:strVal val="ppt_y"/>
                                          </p:val>
                                        </p:tav>
                                        <p:tav tm="100000">
                                          <p:val>
                                            <p:strVal val="ppt_y+1"/>
                                          </p:val>
                                        </p:tav>
                                      </p:tavLst>
                                    </p:anim>
                                    <p:set>
                                      <p:cBhvr>
                                        <p:cTn id="117"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112"/>
                                            </p:cond>
                                          </p:stCondLst>
                                          <p:endCondLst>
                                            <p:cond evt="onStopAudio" delay="0">
                                              <p:tgtEl>
                                                <p:sldTgt/>
                                              </p:tgtEl>
                                            </p:cond>
                                          </p:endCondLst>
                                        </p:cTn>
                                        <p:tgtEl>
                                          <p:sndTgt r:embed="rId7" name="cashreg.wav"/>
                                        </p:tgtEl>
                                      </p:cMediaNode>
                                    </p:audio>
                                  </p:subTnLst>
                                </p:cTn>
                              </p:par>
                            </p:childTnLst>
                          </p:cTn>
                        </p:par>
                      </p:childTnLst>
                    </p:cTn>
                  </p:par>
                </p:childTnLst>
              </p:cTn>
              <p:nextCondLst>
                <p:cond evt="onClick" delay="0">
                  <p:tgtEl>
                    <p:spTgt spid="12"/>
                  </p:tgtEl>
                </p:cond>
              </p:nextCondLst>
            </p:seq>
            <p:video>
              <p:cMediaNode vol="80000">
                <p:cTn id="118" fill="hold" display="0">
                  <p:stCondLst>
                    <p:cond delay="indefinite"/>
                  </p:stCondLst>
                  <p:endCondLst>
                    <p:cond evt="onStopAudio" delay="0">
                      <p:tgtEl>
                        <p:sldTgt/>
                      </p:tgtEl>
                    </p:cond>
                  </p:endCondLst>
                </p:cTn>
                <p:tgtEl>
                  <p:spTgt spid="13"/>
                </p:tgtEl>
              </p:cMediaNode>
            </p:video>
            <p:video>
              <p:cMediaNode vol="80000">
                <p:cTn id="119" fill="hold" display="0">
                  <p:stCondLst>
                    <p:cond delay="indefinite"/>
                  </p:stCondLst>
                  <p:endCondLst>
                    <p:cond evt="onStopAudio" delay="0">
                      <p:tgtEl>
                        <p:sldTgt/>
                      </p:tgtEl>
                    </p:cond>
                  </p:endCondLst>
                </p:cTn>
                <p:tgtEl>
                  <p:spTgt spid="15"/>
                </p:tgtEl>
              </p:cMediaNode>
            </p:video>
            <p:seq concurrent="1" nextAc="seek">
              <p:cTn id="120" restart="whenNotActive" fill="hold" evtFilter="cancelBubble" nodeType="interactiveSeq">
                <p:stCondLst>
                  <p:cond evt="onClick" delay="0">
                    <p:tgtEl>
                      <p:spTgt spid="40"/>
                    </p:tgtEl>
                  </p:cond>
                </p:stCondLst>
                <p:endSync evt="end" delay="0">
                  <p:rtn val="all"/>
                </p:endSync>
                <p:childTnLst>
                  <p:par>
                    <p:cTn id="121" fill="hold">
                      <p:stCondLst>
                        <p:cond delay="0"/>
                      </p:stCondLst>
                      <p:childTnLst>
                        <p:par>
                          <p:cTn id="122" fill="hold">
                            <p:stCondLst>
                              <p:cond delay="0"/>
                            </p:stCondLst>
                            <p:childTnLst>
                              <p:par>
                                <p:cTn id="123" presetID="1" presetClass="mediacall" presetSubtype="0" fill="hold" nodeType="clickEffect">
                                  <p:stCondLst>
                                    <p:cond delay="0"/>
                                  </p:stCondLst>
                                  <p:childTnLst>
                                    <p:cmd type="call" cmd="playFrom(0.0)">
                                      <p:cBhvr>
                                        <p:cTn id="124" dur="1" fill="hold"/>
                                        <p:tgtEl>
                                          <p:spTgt spid="40"/>
                                        </p:tgtEl>
                                      </p:cBhvr>
                                    </p:cmd>
                                  </p:childTnLst>
                                </p:cTn>
                              </p:par>
                            </p:childTnLst>
                          </p:cTn>
                        </p:par>
                      </p:childTnLst>
                    </p:cTn>
                  </p:par>
                </p:childTnLst>
              </p:cTn>
              <p:nextCondLst>
                <p:cond evt="onClick" delay="0">
                  <p:tgtEl>
                    <p:spTgt spid="40"/>
                  </p:tgtEl>
                </p:cond>
              </p:nextCondLst>
            </p:seq>
            <p:video>
              <p:cMediaNode vol="80000">
                <p:cTn id="125" fill="hold" display="0">
                  <p:stCondLst>
                    <p:cond delay="indefinite"/>
                  </p:stCondLst>
                </p:cTn>
                <p:tgtEl>
                  <p:spTgt spid="40"/>
                </p:tgtEl>
              </p:cMediaNode>
            </p:video>
          </p:childTnLst>
        </p:cTn>
      </p:par>
    </p:tnLst>
    <p:bldLst>
      <p:bldP spid="5" grpId="0" animBg="1"/>
      <p:bldP spid="33" grpId="0" animBg="1"/>
      <p:bldP spid="33" grpId="1" animBg="1"/>
      <p:bldP spid="34" grpId="0" animBg="1"/>
      <p:bldP spid="34" grpId="1" animBg="1"/>
      <p:bldP spid="36" grpId="0" animBg="1"/>
      <p:bldP spid="36" grpId="1" animBg="1"/>
      <p:bldP spid="37" grpId="0" animBg="1"/>
      <p:bldP spid="37" grpId="1" animBg="1"/>
      <p:bldP spid="38" grpId="0" animBg="1"/>
      <p:bldP spid="38" grpId="1" animBg="1"/>
      <p:bldP spid="39" grpId="0" animBg="1"/>
      <p:bldP spid="39" grpId="1" animBg="1"/>
      <p:bldP spid="41" grpId="0"/>
      <p:bldP spid="41" grpId="1"/>
      <p:bldP spid="42" grpId="0"/>
      <p:bldP spid="42" grpId="1"/>
      <p:bldP spid="43" grpId="0"/>
      <p:bldP spid="43"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RƯỜNG HOÀNG VIỆT\hình nền\hình nền đơn sắc\8852a3b015541d010f112a672942a209.jpg"/>
          <p:cNvPicPr>
            <a:picLocks noChangeAspect="1" noChangeArrowheads="1"/>
          </p:cNvPicPr>
          <p:nvPr/>
        </p:nvPicPr>
        <p:blipFill>
          <a:blip r:embed="rId8"/>
          <a:srcRect/>
          <a:stretch>
            <a:fillRect/>
          </a:stretch>
        </p:blipFill>
        <p:spPr bwMode="auto">
          <a:xfrm>
            <a:off x="15240" y="0"/>
            <a:ext cx="12176760" cy="6858000"/>
          </a:xfrm>
          <a:prstGeom prst="rect">
            <a:avLst/>
          </a:prstGeom>
          <a:noFill/>
        </p:spPr>
      </p:pic>
      <p:grpSp>
        <p:nvGrpSpPr>
          <p:cNvPr id="5" name="Group 142"/>
          <p:cNvGrpSpPr/>
          <p:nvPr/>
        </p:nvGrpSpPr>
        <p:grpSpPr bwMode="auto">
          <a:xfrm>
            <a:off x="94400" y="-165105"/>
            <a:ext cx="2400003" cy="3055267"/>
            <a:chOff x="819" y="1243"/>
            <a:chExt cx="454" cy="518"/>
          </a:xfrm>
        </p:grpSpPr>
        <p:grpSp>
          <p:nvGrpSpPr>
            <p:cNvPr id="6" name="Group 143"/>
            <p:cNvGrpSpPr/>
            <p:nvPr/>
          </p:nvGrpSpPr>
          <p:grpSpPr bwMode="auto">
            <a:xfrm>
              <a:off x="819" y="1245"/>
              <a:ext cx="454" cy="519"/>
              <a:chOff x="192" y="1917"/>
              <a:chExt cx="1042" cy="1102"/>
            </a:xfrm>
          </p:grpSpPr>
          <p:pic>
            <p:nvPicPr>
              <p:cNvPr id="8" name="Picture 144" descr="light_shadow"/>
              <p:cNvPicPr>
                <a:picLocks noChangeAspect="1" noChangeArrowheads="1"/>
              </p:cNvPicPr>
              <p:nvPr/>
            </p:nvPicPr>
            <p:blipFill>
              <a:blip r:embed="rId9">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5" descr="circuler_1"/>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146"/>
              <p:cNvSpPr>
                <a:spLocks noChangeArrowheads="1"/>
              </p:cNvSpPr>
              <p:nvPr/>
            </p:nvSpPr>
            <p:spPr bwMode="gray">
              <a:xfrm>
                <a:off x="192" y="1917"/>
                <a:ext cx="1035" cy="1019"/>
              </a:xfrm>
              <a:prstGeom prst="ellipse">
                <a:avLst/>
              </a:prstGeom>
              <a:gradFill rotWithShape="1">
                <a:gsLst>
                  <a:gs pos="0">
                    <a:srgbClr val="D54F6F">
                      <a:alpha val="55000"/>
                    </a:srgbClr>
                  </a:gs>
                  <a:gs pos="50000">
                    <a:srgbClr val="D54F6F">
                      <a:gamma/>
                      <a:shade val="46275"/>
                      <a:invGamma/>
                      <a:alpha val="89999"/>
                    </a:srgbClr>
                  </a:gs>
                  <a:gs pos="100000">
                    <a:srgbClr val="D54F6F">
                      <a:alpha val="55000"/>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i="1" kern="0">
                  <a:solidFill>
                    <a:srgbClr val="FFFFFF"/>
                  </a:solidFill>
                  <a:latin typeface="Arial" panose="020B0604020202020204" pitchFamily="34" charset="0"/>
                </a:endParaRPr>
              </a:p>
            </p:txBody>
          </p:sp>
        </p:grpSp>
        <p:pic>
          <p:nvPicPr>
            <p:cNvPr id="7" name="Picture 147" descr="Picture2"/>
            <p:cNvPicPr>
              <a:picLocks noChangeAspect="1" noChangeArrowheads="1"/>
            </p:cNvPicPr>
            <p:nvPr/>
          </p:nvPicPr>
          <p:blipFill>
            <a:blip r:embed="rId11"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l="50000" b="49512"/>
          <a:stretch>
            <a:fillRect/>
          </a:stretch>
        </p:blipFill>
        <p:spPr>
          <a:xfrm>
            <a:off x="120975" y="2006493"/>
            <a:ext cx="707700" cy="769233"/>
          </a:xfrm>
          <a:prstGeom prst="rect">
            <a:avLst/>
          </a:prstGeom>
        </p:spPr>
      </p:pic>
      <p:pic>
        <p:nvPicPr>
          <p:cNvPr id="12" name="nhac 10s 2.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3250374" y="318069"/>
            <a:ext cx="547557" cy="548243"/>
          </a:xfrm>
          <a:prstGeom prst="rect">
            <a:avLst/>
          </a:prstGeom>
        </p:spPr>
      </p:pic>
      <p:pic>
        <p:nvPicPr>
          <p:cNvPr id="14" name="nhac thoi gian 15s.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3119779" y="1067418"/>
            <a:ext cx="547557" cy="548243"/>
          </a:xfrm>
          <a:prstGeom prst="rect">
            <a:avLst/>
          </a:prstGeom>
        </p:spPr>
      </p:pic>
      <p:sp>
        <p:nvSpPr>
          <p:cNvPr id="32" name="Isosceles Triangle 31"/>
          <p:cNvSpPr/>
          <p:nvPr/>
        </p:nvSpPr>
        <p:spPr>
          <a:xfrm rot="5400000">
            <a:off x="-40976" y="3126244"/>
            <a:ext cx="907162" cy="750674"/>
          </a:xfrm>
          <a:prstGeom prst="triangle">
            <a:avLst/>
          </a:prstGeom>
          <a:solidFill>
            <a:srgbClr val="00B05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3" name="Isosceles Triangle 32"/>
          <p:cNvSpPr/>
          <p:nvPr/>
        </p:nvSpPr>
        <p:spPr>
          <a:xfrm rot="5400000">
            <a:off x="-29041" y="4384321"/>
            <a:ext cx="907162" cy="750674"/>
          </a:xfrm>
          <a:prstGeom prst="triangle">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5" name="Isosceles Triangle 34"/>
          <p:cNvSpPr/>
          <p:nvPr/>
        </p:nvSpPr>
        <p:spPr>
          <a:xfrm rot="5400000">
            <a:off x="-63004" y="5564644"/>
            <a:ext cx="907162" cy="750674"/>
          </a:xfrm>
          <a:prstGeom prst="triangle">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6" name="Rounded Rectangle 3"/>
          <p:cNvSpPr/>
          <p:nvPr/>
        </p:nvSpPr>
        <p:spPr>
          <a:xfrm>
            <a:off x="600980" y="3201042"/>
            <a:ext cx="10784901" cy="837558"/>
          </a:xfrm>
          <a:prstGeom prst="roundRect">
            <a:avLst/>
          </a:prstGeom>
          <a:solidFill>
            <a:srgbClr val="00B05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b="1" dirty="0">
                <a:solidFill>
                  <a:prstClr val="white"/>
                </a:solidFill>
                <a:latin typeface="Arial" panose="020B0604020202020204" pitchFamily="34" charset="0"/>
              </a:rPr>
              <a:t>Để đảm bảo tính đơn giản trong diễn đạt các khái niệm khoa học</a:t>
            </a:r>
            <a:r>
              <a:rPr lang="en-US" sz="2000" b="1" dirty="0">
                <a:solidFill>
                  <a:prstClr val="white"/>
                </a:solidFill>
                <a:latin typeface="Calibri" panose="020F0502020204030204"/>
                <a:cs typeface="Times New Roman" panose="02020603050405020304" pitchFamily="18" charset="0"/>
              </a:rPr>
              <a:t>.</a:t>
            </a:r>
          </a:p>
        </p:txBody>
      </p:sp>
      <p:sp>
        <p:nvSpPr>
          <p:cNvPr id="37" name="Rounded Rectangle 36"/>
          <p:cNvSpPr/>
          <p:nvPr/>
        </p:nvSpPr>
        <p:spPr>
          <a:xfrm>
            <a:off x="623303" y="4343400"/>
            <a:ext cx="10784901" cy="914400"/>
          </a:xfrm>
          <a:prstGeom prst="round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000"/>
              <a:tabLst>
                <a:tab pos="456565" algn="l"/>
              </a:tabLst>
              <a:defRPr/>
            </a:pPr>
            <a:r>
              <a:rPr lang="vi-VN" sz="2800" b="1" dirty="0">
                <a:solidFill>
                  <a:prstClr val="white"/>
                </a:solidFill>
                <a:latin typeface="Arial" panose="020B0604020202020204" pitchFamily="34" charset="0"/>
              </a:rPr>
              <a:t>Để đảm bảo tính chính xác trong diễn đạt các khái niệm khoa học</a:t>
            </a:r>
            <a:endParaRPr lang="en-US" sz="2400" b="1" dirty="0">
              <a:solidFill>
                <a:prstClr val="white"/>
              </a:solidFill>
              <a:latin typeface="Calibri" panose="020F0502020204030204"/>
              <a:ea typeface="Calibri" panose="020F0502020204030204" pitchFamily="34" charset="0"/>
              <a:cs typeface="Times New Roman" panose="02020603050405020304" pitchFamily="18" charset="0"/>
            </a:endParaRPr>
          </a:p>
        </p:txBody>
      </p:sp>
      <p:sp>
        <p:nvSpPr>
          <p:cNvPr id="38" name="Rounded Rectangle 37"/>
          <p:cNvSpPr/>
          <p:nvPr/>
        </p:nvSpPr>
        <p:spPr>
          <a:xfrm>
            <a:off x="636656" y="5638800"/>
            <a:ext cx="10784901" cy="838200"/>
          </a:xfrm>
          <a:prstGeom prst="roundRect">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b="1" dirty="0">
                <a:solidFill>
                  <a:prstClr val="white"/>
                </a:solidFill>
                <a:latin typeface="Arial" panose="020B0604020202020204" pitchFamily="34" charset="0"/>
              </a:rPr>
              <a:t>Để đảm bảo tính biểu cảm trong diễn đạt các khái niệm khoa học</a:t>
            </a:r>
            <a:r>
              <a:rPr lang="en-US" sz="2800" b="1" dirty="0">
                <a:solidFill>
                  <a:prstClr val="white"/>
                </a:solidFill>
                <a:latin typeface="Calibri" panose="020F0502020204030204"/>
                <a:cs typeface="Times New Roman" panose="02020603050405020304" pitchFamily="18" charset="0"/>
              </a:rPr>
              <a:t>.</a:t>
            </a:r>
          </a:p>
        </p:txBody>
      </p:sp>
      <p:sp>
        <p:nvSpPr>
          <p:cNvPr id="40" name="TextBox 39"/>
          <p:cNvSpPr txBox="1"/>
          <p:nvPr/>
        </p:nvSpPr>
        <p:spPr>
          <a:xfrm>
            <a:off x="15241" y="3108625"/>
            <a:ext cx="427176"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dirty="0">
                <a:solidFill>
                  <a:prstClr val="white"/>
                </a:solidFill>
                <a:effectLst>
                  <a:outerShdw blurRad="38100" dist="38100" dir="2700000" algn="tl">
                    <a:srgbClr val="000000">
                      <a:alpha val="43137"/>
                    </a:srgbClr>
                  </a:outerShdw>
                </a:effectLst>
                <a:latin typeface="Calibri" panose="020F0502020204030204"/>
              </a:rPr>
              <a:t>A</a:t>
            </a:r>
          </a:p>
        </p:txBody>
      </p:sp>
      <p:sp>
        <p:nvSpPr>
          <p:cNvPr id="41" name="TextBox 40"/>
          <p:cNvSpPr txBox="1"/>
          <p:nvPr/>
        </p:nvSpPr>
        <p:spPr>
          <a:xfrm>
            <a:off x="15241" y="4434971"/>
            <a:ext cx="427176"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B</a:t>
            </a:r>
          </a:p>
        </p:txBody>
      </p:sp>
      <p:sp>
        <p:nvSpPr>
          <p:cNvPr id="42" name="TextBox 41"/>
          <p:cNvSpPr txBox="1"/>
          <p:nvPr/>
        </p:nvSpPr>
        <p:spPr>
          <a:xfrm>
            <a:off x="15241" y="5590008"/>
            <a:ext cx="427176"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dirty="0">
                <a:solidFill>
                  <a:prstClr val="white"/>
                </a:solidFill>
                <a:effectLst>
                  <a:outerShdw blurRad="38100" dist="38100" dir="2700000" algn="tl">
                    <a:srgbClr val="000000">
                      <a:alpha val="43137"/>
                    </a:srgbClr>
                  </a:outerShdw>
                </a:effectLst>
                <a:latin typeface="Calibri" panose="020F0502020204030204"/>
              </a:rPr>
              <a:t>C</a:t>
            </a:r>
          </a:p>
        </p:txBody>
      </p:sp>
      <p:sp>
        <p:nvSpPr>
          <p:cNvPr id="44" name="Rounded Rectangle 43"/>
          <p:cNvSpPr/>
          <p:nvPr/>
        </p:nvSpPr>
        <p:spPr>
          <a:xfrm>
            <a:off x="2405903" y="3788"/>
            <a:ext cx="8687269" cy="3079965"/>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just">
              <a:defRPr/>
            </a:pPr>
            <a:endParaRPr lang="en-US" sz="2400" b="1" i="1" dirty="0">
              <a:solidFill>
                <a:prstClr val="white"/>
              </a:solidFill>
              <a:latin typeface="Calibri" panose="020F0502020204030204" pitchFamily="34" charset="0"/>
              <a:cs typeface="Times New Roman" panose="02020603050405020304" pitchFamily="18" charset="0"/>
            </a:endParaRPr>
          </a:p>
        </p:txBody>
      </p:sp>
      <p:pic>
        <p:nvPicPr>
          <p:cNvPr id="45" name="Picture 9" descr="num3"/>
          <p:cNvPicPr>
            <a:picLocks noChangeAspect="1" noChangeArrowheads="1"/>
          </p:cNvPicPr>
          <p:nvPr/>
        </p:nvPicPr>
        <p:blipFill>
          <a:blip r:embed="rId1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518975" y="256737"/>
            <a:ext cx="1208643" cy="185001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2682240" y="381001"/>
            <a:ext cx="7914894" cy="2800767"/>
          </a:xfrm>
          <a:prstGeom prst="rect">
            <a:avLst/>
          </a:prstGeom>
          <a:noFill/>
        </p:spPr>
        <p:txBody>
          <a:bodyPr wrap="square" rtlCol="0">
            <a:spAutoFit/>
          </a:bodyPr>
          <a:lstStyle/>
          <a:p>
            <a:r>
              <a:rPr lang="vi-VN" sz="4400" b="1" dirty="0">
                <a:solidFill>
                  <a:prstClr val="white"/>
                </a:solidFill>
                <a:latin typeface="Arial" panose="020B0604020202020204" pitchFamily="34" charset="0"/>
              </a:rPr>
              <a:t>Vì sao thuật ngữ phải đơn nghĩa?</a:t>
            </a:r>
          </a:p>
          <a:p>
            <a:endParaRPr lang="vi-VN" sz="4400" b="1" dirty="0">
              <a:solidFill>
                <a:prstClr val="white"/>
              </a:solidFill>
              <a:latin typeface="Arial" panose="020B0604020202020204" pitchFamily="34" charset="0"/>
            </a:endParaRPr>
          </a:p>
          <a:p>
            <a:endParaRPr lang="en-BZ" sz="4400" b="1" dirty="0">
              <a:solidFill>
                <a:prstClr val="white"/>
              </a:solidFill>
              <a:latin typeface="Calibri"/>
            </a:endParaRPr>
          </a:p>
        </p:txBody>
      </p:sp>
      <p:pic>
        <p:nvPicPr>
          <p:cNvPr id="39" name="⏳ 3D [COUNTDOWN TIMER] 10 seconds - ⏱Timer - Conto alla rovescia 10 - 倒數 - ⚠️ (This is not free!)">
            <a:hlinkClick r:id="" action="ppaction://media"/>
            <a:extLst>
              <a:ext uri="{FF2B5EF4-FFF2-40B4-BE49-F238E27FC236}">
                <a16:creationId xmlns:a16="http://schemas.microsoft.com/office/drawing/2014/main" id="{6489E558-88F5-4C66-9CB1-414EC8F8F559}"/>
              </a:ext>
            </a:extLst>
          </p:cNvPr>
          <p:cNvPicPr>
            <a:picLocks noChangeAspect="1"/>
          </p:cNvPicPr>
          <p:nvPr>
            <a:videoFile r:link="rId1"/>
            <p:extLst>
              <p:ext uri="{DAA4B4D4-6D71-4841-9C94-3DE7FCFB9230}">
                <p14:media xmlns:p14="http://schemas.microsoft.com/office/powerpoint/2010/main" r:embed="rId2">
                  <p14:trim st="10132" end="2054"/>
                </p14:media>
              </p:ext>
            </p:extLst>
          </p:nvPr>
        </p:nvPicPr>
        <p:blipFill>
          <a:blip r:embed="rId15"/>
          <a:stretch>
            <a:fillRect/>
          </a:stretch>
        </p:blipFill>
        <p:spPr>
          <a:xfrm>
            <a:off x="934410" y="2075255"/>
            <a:ext cx="1424183" cy="801103"/>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1250" fill="hold"/>
                                        <p:tgtEl>
                                          <p:spTgt spid="45"/>
                                        </p:tgtEl>
                                        <p:attrNameLst>
                                          <p:attrName>ppt_w</p:attrName>
                                        </p:attrNameLst>
                                      </p:cBhvr>
                                      <p:tavLst>
                                        <p:tav tm="0">
                                          <p:val>
                                            <p:fltVal val="0"/>
                                          </p:val>
                                        </p:tav>
                                        <p:tav tm="100000">
                                          <p:val>
                                            <p:strVal val="#ppt_w"/>
                                          </p:val>
                                        </p:tav>
                                      </p:tavLst>
                                    </p:anim>
                                    <p:anim calcmode="lin" valueType="num">
                                      <p:cBhvr>
                                        <p:cTn id="8" dur="1250" fill="hold"/>
                                        <p:tgtEl>
                                          <p:spTgt spid="45"/>
                                        </p:tgtEl>
                                        <p:attrNameLst>
                                          <p:attrName>ppt_h</p:attrName>
                                        </p:attrNameLst>
                                      </p:cBhvr>
                                      <p:tavLst>
                                        <p:tav tm="0">
                                          <p:val>
                                            <p:fltVal val="0"/>
                                          </p:val>
                                        </p:tav>
                                        <p:tav tm="100000">
                                          <p:val>
                                            <p:strVal val="#ppt_h"/>
                                          </p:val>
                                        </p:tav>
                                      </p:tavLst>
                                    </p:anim>
                                    <p:animEffect transition="in" filter="fade">
                                      <p:cBhvr>
                                        <p:cTn id="9" dur="1250"/>
                                        <p:tgtEl>
                                          <p:spTgt spid="45"/>
                                        </p:tgtEl>
                                      </p:cBhvr>
                                    </p:animEffect>
                                  </p:childTnLst>
                                </p:cTn>
                              </p:par>
                              <p:par>
                                <p:cTn id="10" presetID="1" presetClass="mediacall" presetSubtype="0" fill="hold" nodeType="withEffect">
                                  <p:stCondLst>
                                    <p:cond delay="0"/>
                                  </p:stCondLst>
                                  <p:childTnLst>
                                    <p:cmd type="call" cmd="playFrom(0.0)">
                                      <p:cBhvr>
                                        <p:cTn id="11" dur="9731" fill="hold"/>
                                        <p:tgtEl>
                                          <p:spTgt spid="12"/>
                                        </p:tgtEl>
                                      </p:cBhvr>
                                    </p:cmd>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42" presetClass="entr" presetSubtype="0" fill="hold" nodeType="withEffect">
                                  <p:stCondLst>
                                    <p:cond delay="0"/>
                                  </p:stCondLst>
                                  <p:childTnLst>
                                    <p:set>
                                      <p:cBhvr>
                                        <p:cTn id="16" dur="1" fill="hold">
                                          <p:stCondLst>
                                            <p:cond delay="0"/>
                                          </p:stCondLst>
                                        </p:cTn>
                                        <p:tgtEl>
                                          <p:spTgt spid="47">
                                            <p:txEl>
                                              <p:pRg st="0" end="0"/>
                                            </p:txEl>
                                          </p:spTgt>
                                        </p:tgtEl>
                                        <p:attrNameLst>
                                          <p:attrName>style.visibility</p:attrName>
                                        </p:attrNameLst>
                                      </p:cBhvr>
                                      <p:to>
                                        <p:strVal val="visible"/>
                                      </p:to>
                                    </p:set>
                                    <p:animEffect transition="in" filter="fade">
                                      <p:cBhvr>
                                        <p:cTn id="17" dur="1000"/>
                                        <p:tgtEl>
                                          <p:spTgt spid="47">
                                            <p:txEl>
                                              <p:pRg st="0" end="0"/>
                                            </p:txEl>
                                          </p:spTgt>
                                        </p:tgtEl>
                                      </p:cBhvr>
                                    </p:animEffect>
                                    <p:anim calcmode="lin" valueType="num">
                                      <p:cBhvr>
                                        <p:cTn id="18" dur="10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7">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par>
                                <p:cTn id="20" presetID="6"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1250"/>
                                        <p:tgtEl>
                                          <p:spTgt spid="11"/>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barn(outVertical)">
                                      <p:cBhvr>
                                        <p:cTn id="25" dur="225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750" fill="hold"/>
                                        <p:tgtEl>
                                          <p:spTgt spid="32"/>
                                        </p:tgtEl>
                                        <p:attrNameLst>
                                          <p:attrName>ppt_x</p:attrName>
                                        </p:attrNameLst>
                                      </p:cBhvr>
                                      <p:tavLst>
                                        <p:tav tm="0">
                                          <p:val>
                                            <p:strVal val="0-#ppt_w/2"/>
                                          </p:val>
                                        </p:tav>
                                        <p:tav tm="100000">
                                          <p:val>
                                            <p:strVal val="#ppt_x"/>
                                          </p:val>
                                        </p:tav>
                                      </p:tavLst>
                                    </p:anim>
                                    <p:anim calcmode="lin" valueType="num">
                                      <p:cBhvr additive="base">
                                        <p:cTn id="31" dur="750" fill="hold"/>
                                        <p:tgtEl>
                                          <p:spTgt spid="32"/>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750" fill="hold"/>
                                        <p:tgtEl>
                                          <p:spTgt spid="40"/>
                                        </p:tgtEl>
                                        <p:attrNameLst>
                                          <p:attrName>ppt_x</p:attrName>
                                        </p:attrNameLst>
                                      </p:cBhvr>
                                      <p:tavLst>
                                        <p:tav tm="0">
                                          <p:val>
                                            <p:strVal val="0-#ppt_w/2"/>
                                          </p:val>
                                        </p:tav>
                                        <p:tav tm="100000">
                                          <p:val>
                                            <p:strVal val="#ppt_x"/>
                                          </p:val>
                                        </p:tav>
                                      </p:tavLst>
                                    </p:anim>
                                    <p:anim calcmode="lin" valueType="num">
                                      <p:cBhvr additive="base">
                                        <p:cTn id="35" dur="750" fill="hold"/>
                                        <p:tgtEl>
                                          <p:spTgt spid="40"/>
                                        </p:tgtEl>
                                        <p:attrNameLst>
                                          <p:attrName>ppt_y</p:attrName>
                                        </p:attrNameLst>
                                      </p:cBhvr>
                                      <p:tavLst>
                                        <p:tav tm="0">
                                          <p:val>
                                            <p:strVal val="#ppt_y"/>
                                          </p:val>
                                        </p:tav>
                                        <p:tav tm="100000">
                                          <p:val>
                                            <p:strVal val="#ppt_y"/>
                                          </p:val>
                                        </p:tav>
                                      </p:tavLst>
                                    </p:anim>
                                  </p:childTnLst>
                                </p:cTn>
                              </p:par>
                              <p:par>
                                <p:cTn id="36" presetID="22" presetClass="entr" presetSubtype="8" fill="hold" grpId="0" nodeType="withEffect">
                                  <p:stCondLst>
                                    <p:cond delay="750"/>
                                  </p:stCondLst>
                                  <p:childTnLst>
                                    <p:set>
                                      <p:cBhvr>
                                        <p:cTn id="37" dur="1" fill="hold">
                                          <p:stCondLst>
                                            <p:cond delay="0"/>
                                          </p:stCondLst>
                                        </p:cTn>
                                        <p:tgtEl>
                                          <p:spTgt spid="36"/>
                                        </p:tgtEl>
                                        <p:attrNameLst>
                                          <p:attrName>style.visibility</p:attrName>
                                        </p:attrNameLst>
                                      </p:cBhvr>
                                      <p:to>
                                        <p:strVal val="visible"/>
                                      </p:to>
                                    </p:set>
                                    <p:animEffect transition="in" filter="wipe(left)">
                                      <p:cBhvr>
                                        <p:cTn id="38" dur="1250"/>
                                        <p:tgtEl>
                                          <p:spTgt spid="36"/>
                                        </p:tgtEl>
                                      </p:cBhvr>
                                    </p:animEffect>
                                  </p:childTnLst>
                                  <p:subTnLst>
                                    <p:audio>
                                      <p:cMediaNode vol="100000">
                                        <p:cTn display="0" masterRel="sameClick">
                                          <p:stCondLst>
                                            <p:cond evt="begin" delay="0">
                                              <p:tn val="36"/>
                                            </p:cond>
                                          </p:stCondLst>
                                          <p:endCondLst>
                                            <p:cond evt="onStopAudio" delay="0">
                                              <p:tgtEl>
                                                <p:sldTgt/>
                                              </p:tgtEl>
                                            </p:cond>
                                          </p:endCondLst>
                                        </p:cTn>
                                        <p:tgtEl>
                                          <p:sndTgt r:embed="rId6" name="bomb.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750" fill="hold"/>
                                        <p:tgtEl>
                                          <p:spTgt spid="33"/>
                                        </p:tgtEl>
                                        <p:attrNameLst>
                                          <p:attrName>ppt_x</p:attrName>
                                        </p:attrNameLst>
                                      </p:cBhvr>
                                      <p:tavLst>
                                        <p:tav tm="0">
                                          <p:val>
                                            <p:strVal val="0-#ppt_w/2"/>
                                          </p:val>
                                        </p:tav>
                                        <p:tav tm="100000">
                                          <p:val>
                                            <p:strVal val="#ppt_x"/>
                                          </p:val>
                                        </p:tav>
                                      </p:tavLst>
                                    </p:anim>
                                    <p:anim calcmode="lin" valueType="num">
                                      <p:cBhvr additive="base">
                                        <p:cTn id="44" dur="750" fill="hold"/>
                                        <p:tgtEl>
                                          <p:spTgt spid="33"/>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750" fill="hold"/>
                                        <p:tgtEl>
                                          <p:spTgt spid="41"/>
                                        </p:tgtEl>
                                        <p:attrNameLst>
                                          <p:attrName>ppt_x</p:attrName>
                                        </p:attrNameLst>
                                      </p:cBhvr>
                                      <p:tavLst>
                                        <p:tav tm="0">
                                          <p:val>
                                            <p:strVal val="0-#ppt_w/2"/>
                                          </p:val>
                                        </p:tav>
                                        <p:tav tm="100000">
                                          <p:val>
                                            <p:strVal val="#ppt_x"/>
                                          </p:val>
                                        </p:tav>
                                      </p:tavLst>
                                    </p:anim>
                                    <p:anim calcmode="lin" valueType="num">
                                      <p:cBhvr additive="base">
                                        <p:cTn id="48" dur="750" fill="hold"/>
                                        <p:tgtEl>
                                          <p:spTgt spid="41"/>
                                        </p:tgtEl>
                                        <p:attrNameLst>
                                          <p:attrName>ppt_y</p:attrName>
                                        </p:attrNameLst>
                                      </p:cBhvr>
                                      <p:tavLst>
                                        <p:tav tm="0">
                                          <p:val>
                                            <p:strVal val="#ppt_y"/>
                                          </p:val>
                                        </p:tav>
                                        <p:tav tm="100000">
                                          <p:val>
                                            <p:strVal val="#ppt_y"/>
                                          </p:val>
                                        </p:tav>
                                      </p:tavLst>
                                    </p:anim>
                                  </p:childTnLst>
                                </p:cTn>
                              </p:par>
                              <p:par>
                                <p:cTn id="49" presetID="22" presetClass="entr" presetSubtype="8" fill="hold" grpId="0" nodeType="withEffect">
                                  <p:stCondLst>
                                    <p:cond delay="750"/>
                                  </p:stCondLst>
                                  <p:childTnLst>
                                    <p:set>
                                      <p:cBhvr>
                                        <p:cTn id="50" dur="1" fill="hold">
                                          <p:stCondLst>
                                            <p:cond delay="0"/>
                                          </p:stCondLst>
                                        </p:cTn>
                                        <p:tgtEl>
                                          <p:spTgt spid="37"/>
                                        </p:tgtEl>
                                        <p:attrNameLst>
                                          <p:attrName>style.visibility</p:attrName>
                                        </p:attrNameLst>
                                      </p:cBhvr>
                                      <p:to>
                                        <p:strVal val="visible"/>
                                      </p:to>
                                    </p:set>
                                    <p:animEffect transition="in" filter="wipe(left)">
                                      <p:cBhvr>
                                        <p:cTn id="51" dur="1250"/>
                                        <p:tgtEl>
                                          <p:spTgt spid="37"/>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6" name="bomb.wav"/>
                                        </p:tgtEl>
                                      </p:cMediaNode>
                                    </p:audio>
                                  </p:sub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additive="base">
                                        <p:cTn id="56" dur="750" fill="hold"/>
                                        <p:tgtEl>
                                          <p:spTgt spid="35"/>
                                        </p:tgtEl>
                                        <p:attrNameLst>
                                          <p:attrName>ppt_x</p:attrName>
                                        </p:attrNameLst>
                                      </p:cBhvr>
                                      <p:tavLst>
                                        <p:tav tm="0">
                                          <p:val>
                                            <p:strVal val="0-#ppt_w/2"/>
                                          </p:val>
                                        </p:tav>
                                        <p:tav tm="100000">
                                          <p:val>
                                            <p:strVal val="#ppt_x"/>
                                          </p:val>
                                        </p:tav>
                                      </p:tavLst>
                                    </p:anim>
                                    <p:anim calcmode="lin" valueType="num">
                                      <p:cBhvr additive="base">
                                        <p:cTn id="57" dur="750" fill="hold"/>
                                        <p:tgtEl>
                                          <p:spTgt spid="35"/>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additive="base">
                                        <p:cTn id="60" dur="750" fill="hold"/>
                                        <p:tgtEl>
                                          <p:spTgt spid="42"/>
                                        </p:tgtEl>
                                        <p:attrNameLst>
                                          <p:attrName>ppt_x</p:attrName>
                                        </p:attrNameLst>
                                      </p:cBhvr>
                                      <p:tavLst>
                                        <p:tav tm="0">
                                          <p:val>
                                            <p:strVal val="0-#ppt_w/2"/>
                                          </p:val>
                                        </p:tav>
                                        <p:tav tm="100000">
                                          <p:val>
                                            <p:strVal val="#ppt_x"/>
                                          </p:val>
                                        </p:tav>
                                      </p:tavLst>
                                    </p:anim>
                                    <p:anim calcmode="lin" valueType="num">
                                      <p:cBhvr additive="base">
                                        <p:cTn id="61" dur="750" fill="hold"/>
                                        <p:tgtEl>
                                          <p:spTgt spid="42"/>
                                        </p:tgtEl>
                                        <p:attrNameLst>
                                          <p:attrName>ppt_y</p:attrName>
                                        </p:attrNameLst>
                                      </p:cBhvr>
                                      <p:tavLst>
                                        <p:tav tm="0">
                                          <p:val>
                                            <p:strVal val="#ppt_y"/>
                                          </p:val>
                                        </p:tav>
                                        <p:tav tm="100000">
                                          <p:val>
                                            <p:strVal val="#ppt_y"/>
                                          </p:val>
                                        </p:tav>
                                      </p:tavLst>
                                    </p:anim>
                                  </p:childTnLst>
                                </p:cTn>
                              </p:par>
                              <p:par>
                                <p:cTn id="62" presetID="22" presetClass="entr" presetSubtype="8" fill="hold" grpId="0" nodeType="withEffect">
                                  <p:stCondLst>
                                    <p:cond delay="750"/>
                                  </p:stCondLst>
                                  <p:childTnLst>
                                    <p:set>
                                      <p:cBhvr>
                                        <p:cTn id="63" dur="1" fill="hold">
                                          <p:stCondLst>
                                            <p:cond delay="0"/>
                                          </p:stCondLst>
                                        </p:cTn>
                                        <p:tgtEl>
                                          <p:spTgt spid="38"/>
                                        </p:tgtEl>
                                        <p:attrNameLst>
                                          <p:attrName>style.visibility</p:attrName>
                                        </p:attrNameLst>
                                      </p:cBhvr>
                                      <p:to>
                                        <p:strVal val="visible"/>
                                      </p:to>
                                    </p:set>
                                    <p:animEffect transition="in" filter="wipe(left)">
                                      <p:cBhvr>
                                        <p:cTn id="64" dur="1250"/>
                                        <p:tgtEl>
                                          <p:spTgt spid="38"/>
                                        </p:tgtEl>
                                      </p:cBhvr>
                                    </p:animEffect>
                                  </p:childTnLst>
                                  <p:subTnLst>
                                    <p:audio>
                                      <p:cMediaNode vol="100000">
                                        <p:cTn display="0" masterRel="sameClick">
                                          <p:stCondLst>
                                            <p:cond evt="begin" delay="0">
                                              <p:tn val="62"/>
                                            </p:cond>
                                          </p:stCondLst>
                                          <p:endCondLst>
                                            <p:cond evt="onStopAudio" delay="0">
                                              <p:tgtEl>
                                                <p:sldTgt/>
                                              </p:tgtEl>
                                            </p:cond>
                                          </p:endCondLst>
                                        </p:cTn>
                                        <p:tgtEl>
                                          <p:sndTgt r:embed="rId6" name="bomb.wav"/>
                                        </p:tgtEl>
                                      </p:cMediaNode>
                                    </p:audio>
                                  </p:subTnLst>
                                </p:cTn>
                              </p:par>
                            </p:childTnLst>
                          </p:cTn>
                        </p:par>
                      </p:childTnLst>
                    </p:cTn>
                  </p:par>
                  <p:par>
                    <p:cTn id="65" fill="hold">
                      <p:stCondLst>
                        <p:cond delay="indefinite"/>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1673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37" presetClass="exit" presetSubtype="0" fill="hold" grpId="1" nodeType="clickEffect">
                                  <p:stCondLst>
                                    <p:cond delay="0"/>
                                  </p:stCondLst>
                                  <p:childTnLst>
                                    <p:animEffect transition="out" filter="fade">
                                      <p:cBhvr>
                                        <p:cTn id="73" dur="1000"/>
                                        <p:tgtEl>
                                          <p:spTgt spid="32"/>
                                        </p:tgtEl>
                                      </p:cBhvr>
                                    </p:animEffect>
                                    <p:anim calcmode="lin" valueType="num">
                                      <p:cBhvr>
                                        <p:cTn id="74" dur="1000"/>
                                        <p:tgtEl>
                                          <p:spTgt spid="32"/>
                                        </p:tgtEl>
                                        <p:attrNameLst>
                                          <p:attrName>ppt_x</p:attrName>
                                        </p:attrNameLst>
                                      </p:cBhvr>
                                      <p:tavLst>
                                        <p:tav tm="0">
                                          <p:val>
                                            <p:strVal val="ppt_x"/>
                                          </p:val>
                                        </p:tav>
                                        <p:tav tm="100000">
                                          <p:val>
                                            <p:strVal val="ppt_x"/>
                                          </p:val>
                                        </p:tav>
                                      </p:tavLst>
                                    </p:anim>
                                    <p:anim calcmode="lin" valueType="num">
                                      <p:cBhvr>
                                        <p:cTn id="75" dur="100" decel="100000"/>
                                        <p:tgtEl>
                                          <p:spTgt spid="32"/>
                                        </p:tgtEl>
                                        <p:attrNameLst>
                                          <p:attrName>ppt_y</p:attrName>
                                        </p:attrNameLst>
                                      </p:cBhvr>
                                      <p:tavLst>
                                        <p:tav tm="0">
                                          <p:val>
                                            <p:strVal val="ppt_y"/>
                                          </p:val>
                                        </p:tav>
                                        <p:tav tm="100000">
                                          <p:val>
                                            <p:strVal val="ppt_y-.03"/>
                                          </p:val>
                                        </p:tav>
                                      </p:tavLst>
                                    </p:anim>
                                    <p:anim calcmode="lin" valueType="num">
                                      <p:cBhvr>
                                        <p:cTn id="76" dur="900" accel="100000">
                                          <p:stCondLst>
                                            <p:cond delay="100"/>
                                          </p:stCondLst>
                                        </p:cTn>
                                        <p:tgtEl>
                                          <p:spTgt spid="32"/>
                                        </p:tgtEl>
                                        <p:attrNameLst>
                                          <p:attrName>ppt_y</p:attrName>
                                        </p:attrNameLst>
                                      </p:cBhvr>
                                      <p:tavLst>
                                        <p:tav tm="0">
                                          <p:val>
                                            <p:strVal val="ppt_y"/>
                                          </p:val>
                                        </p:tav>
                                        <p:tav tm="100000">
                                          <p:val>
                                            <p:strVal val="ppt_y+1"/>
                                          </p:val>
                                        </p:tav>
                                      </p:tavLst>
                                    </p:anim>
                                    <p:set>
                                      <p:cBhvr>
                                        <p:cTn id="77" dur="1" fill="hold">
                                          <p:stCondLst>
                                            <p:cond delay="999"/>
                                          </p:stCondLst>
                                        </p:cTn>
                                        <p:tgtEl>
                                          <p:spTgt spid="32"/>
                                        </p:tgtEl>
                                        <p:attrNameLst>
                                          <p:attrName>style.visibility</p:attrName>
                                        </p:attrNameLst>
                                      </p:cBhvr>
                                      <p:to>
                                        <p:strVal val="hidden"/>
                                      </p:to>
                                    </p:set>
                                  </p:childTnLst>
                                </p:cTn>
                              </p:par>
                              <p:par>
                                <p:cTn id="78" presetID="37" presetClass="exit" presetSubtype="0" fill="hold" grpId="1" nodeType="withEffect">
                                  <p:stCondLst>
                                    <p:cond delay="0"/>
                                  </p:stCondLst>
                                  <p:childTnLst>
                                    <p:animEffect transition="out" filter="fade">
                                      <p:cBhvr>
                                        <p:cTn id="79" dur="1000"/>
                                        <p:tgtEl>
                                          <p:spTgt spid="40"/>
                                        </p:tgtEl>
                                      </p:cBhvr>
                                    </p:animEffect>
                                    <p:anim calcmode="lin" valueType="num">
                                      <p:cBhvr>
                                        <p:cTn id="80" dur="1000"/>
                                        <p:tgtEl>
                                          <p:spTgt spid="40"/>
                                        </p:tgtEl>
                                        <p:attrNameLst>
                                          <p:attrName>ppt_x</p:attrName>
                                        </p:attrNameLst>
                                      </p:cBhvr>
                                      <p:tavLst>
                                        <p:tav tm="0">
                                          <p:val>
                                            <p:strVal val="ppt_x"/>
                                          </p:val>
                                        </p:tav>
                                        <p:tav tm="100000">
                                          <p:val>
                                            <p:strVal val="ppt_x"/>
                                          </p:val>
                                        </p:tav>
                                      </p:tavLst>
                                    </p:anim>
                                    <p:anim calcmode="lin" valueType="num">
                                      <p:cBhvr>
                                        <p:cTn id="81" dur="100" decel="100000"/>
                                        <p:tgtEl>
                                          <p:spTgt spid="40"/>
                                        </p:tgtEl>
                                        <p:attrNameLst>
                                          <p:attrName>ppt_y</p:attrName>
                                        </p:attrNameLst>
                                      </p:cBhvr>
                                      <p:tavLst>
                                        <p:tav tm="0">
                                          <p:val>
                                            <p:strVal val="ppt_y"/>
                                          </p:val>
                                        </p:tav>
                                        <p:tav tm="100000">
                                          <p:val>
                                            <p:strVal val="ppt_y-.03"/>
                                          </p:val>
                                        </p:tav>
                                      </p:tavLst>
                                    </p:anim>
                                    <p:anim calcmode="lin" valueType="num">
                                      <p:cBhvr>
                                        <p:cTn id="82" dur="900" accel="100000">
                                          <p:stCondLst>
                                            <p:cond delay="100"/>
                                          </p:stCondLst>
                                        </p:cTn>
                                        <p:tgtEl>
                                          <p:spTgt spid="40"/>
                                        </p:tgtEl>
                                        <p:attrNameLst>
                                          <p:attrName>ppt_y</p:attrName>
                                        </p:attrNameLst>
                                      </p:cBhvr>
                                      <p:tavLst>
                                        <p:tav tm="0">
                                          <p:val>
                                            <p:strVal val="ppt_y"/>
                                          </p:val>
                                        </p:tav>
                                        <p:tav tm="100000">
                                          <p:val>
                                            <p:strVal val="ppt_y+1"/>
                                          </p:val>
                                        </p:tav>
                                      </p:tavLst>
                                    </p:anim>
                                    <p:set>
                                      <p:cBhvr>
                                        <p:cTn id="83" dur="1" fill="hold">
                                          <p:stCondLst>
                                            <p:cond delay="999"/>
                                          </p:stCondLst>
                                        </p:cTn>
                                        <p:tgtEl>
                                          <p:spTgt spid="40"/>
                                        </p:tgtEl>
                                        <p:attrNameLst>
                                          <p:attrName>style.visibility</p:attrName>
                                        </p:attrNameLst>
                                      </p:cBhvr>
                                      <p:to>
                                        <p:strVal val="hidden"/>
                                      </p:to>
                                    </p:set>
                                  </p:childTnLst>
                                </p:cTn>
                              </p:par>
                              <p:par>
                                <p:cTn id="84" presetID="37" presetClass="exit" presetSubtype="0" fill="hold" grpId="1" nodeType="withEffect">
                                  <p:stCondLst>
                                    <p:cond delay="0"/>
                                  </p:stCondLst>
                                  <p:childTnLst>
                                    <p:animEffect transition="out" filter="fade">
                                      <p:cBhvr>
                                        <p:cTn id="85" dur="1000"/>
                                        <p:tgtEl>
                                          <p:spTgt spid="36"/>
                                        </p:tgtEl>
                                      </p:cBhvr>
                                    </p:animEffect>
                                    <p:anim calcmode="lin" valueType="num">
                                      <p:cBhvr>
                                        <p:cTn id="86" dur="1000"/>
                                        <p:tgtEl>
                                          <p:spTgt spid="36"/>
                                        </p:tgtEl>
                                        <p:attrNameLst>
                                          <p:attrName>ppt_x</p:attrName>
                                        </p:attrNameLst>
                                      </p:cBhvr>
                                      <p:tavLst>
                                        <p:tav tm="0">
                                          <p:val>
                                            <p:strVal val="ppt_x"/>
                                          </p:val>
                                        </p:tav>
                                        <p:tav tm="100000">
                                          <p:val>
                                            <p:strVal val="ppt_x"/>
                                          </p:val>
                                        </p:tav>
                                      </p:tavLst>
                                    </p:anim>
                                    <p:anim calcmode="lin" valueType="num">
                                      <p:cBhvr>
                                        <p:cTn id="87" dur="100" decel="100000"/>
                                        <p:tgtEl>
                                          <p:spTgt spid="36"/>
                                        </p:tgtEl>
                                        <p:attrNameLst>
                                          <p:attrName>ppt_y</p:attrName>
                                        </p:attrNameLst>
                                      </p:cBhvr>
                                      <p:tavLst>
                                        <p:tav tm="0">
                                          <p:val>
                                            <p:strVal val="ppt_y"/>
                                          </p:val>
                                        </p:tav>
                                        <p:tav tm="100000">
                                          <p:val>
                                            <p:strVal val="ppt_y-.03"/>
                                          </p:val>
                                        </p:tav>
                                      </p:tavLst>
                                    </p:anim>
                                    <p:anim calcmode="lin" valueType="num">
                                      <p:cBhvr>
                                        <p:cTn id="88" dur="900" accel="100000">
                                          <p:stCondLst>
                                            <p:cond delay="100"/>
                                          </p:stCondLst>
                                        </p:cTn>
                                        <p:tgtEl>
                                          <p:spTgt spid="36"/>
                                        </p:tgtEl>
                                        <p:attrNameLst>
                                          <p:attrName>ppt_y</p:attrName>
                                        </p:attrNameLst>
                                      </p:cBhvr>
                                      <p:tavLst>
                                        <p:tav tm="0">
                                          <p:val>
                                            <p:strVal val="ppt_y"/>
                                          </p:val>
                                        </p:tav>
                                        <p:tav tm="100000">
                                          <p:val>
                                            <p:strVal val="ppt_y+1"/>
                                          </p:val>
                                        </p:tav>
                                      </p:tavLst>
                                    </p:anim>
                                    <p:set>
                                      <p:cBhvr>
                                        <p:cTn id="89" dur="1" fill="hold">
                                          <p:stCondLst>
                                            <p:cond delay="999"/>
                                          </p:stCondLst>
                                        </p:cTn>
                                        <p:tgtEl>
                                          <p:spTgt spid="36"/>
                                        </p:tgtEl>
                                        <p:attrNameLst>
                                          <p:attrName>style.visibility</p:attrName>
                                        </p:attrNameLst>
                                      </p:cBhvr>
                                      <p:to>
                                        <p:strVal val="hidden"/>
                                      </p:to>
                                    </p:set>
                                  </p:childTnLst>
                                </p:cTn>
                              </p:par>
                              <p:par>
                                <p:cTn id="90" presetID="22" presetClass="emph" presetSubtype="0" fill="hold" grpId="1" nodeType="withEffect">
                                  <p:stCondLst>
                                    <p:cond delay="0"/>
                                  </p:stCondLst>
                                  <p:childTnLst>
                                    <p:animClr clrSpc="hsl" dir="cw">
                                      <p:cBhvr override="childStyle">
                                        <p:cTn id="91" dur="500" fill="hold"/>
                                        <p:tgtEl>
                                          <p:spTgt spid="33"/>
                                        </p:tgtEl>
                                        <p:attrNameLst>
                                          <p:attrName>style.color</p:attrName>
                                        </p:attrNameLst>
                                      </p:cBhvr>
                                      <p:by>
                                        <p:hsl h="-7200000" s="0" l="0"/>
                                      </p:by>
                                    </p:animClr>
                                    <p:animClr clrSpc="hsl" dir="cw">
                                      <p:cBhvr>
                                        <p:cTn id="92" dur="500" fill="hold"/>
                                        <p:tgtEl>
                                          <p:spTgt spid="33"/>
                                        </p:tgtEl>
                                        <p:attrNameLst>
                                          <p:attrName>fillcolor</p:attrName>
                                        </p:attrNameLst>
                                      </p:cBhvr>
                                      <p:by>
                                        <p:hsl h="-7200000" s="0" l="0"/>
                                      </p:by>
                                    </p:animClr>
                                    <p:animClr clrSpc="hsl" dir="cw">
                                      <p:cBhvr>
                                        <p:cTn id="93" dur="500" fill="hold"/>
                                        <p:tgtEl>
                                          <p:spTgt spid="33"/>
                                        </p:tgtEl>
                                        <p:attrNameLst>
                                          <p:attrName>stroke.color</p:attrName>
                                        </p:attrNameLst>
                                      </p:cBhvr>
                                      <p:by>
                                        <p:hsl h="-7200000" s="0" l="0"/>
                                      </p:by>
                                    </p:animClr>
                                    <p:set>
                                      <p:cBhvr>
                                        <p:cTn id="94" dur="500" fill="hold"/>
                                        <p:tgtEl>
                                          <p:spTgt spid="33"/>
                                        </p:tgtEl>
                                        <p:attrNameLst>
                                          <p:attrName>fill.type</p:attrName>
                                        </p:attrNameLst>
                                      </p:cBhvr>
                                      <p:to>
                                        <p:strVal val="solid"/>
                                      </p:to>
                                    </p:set>
                                  </p:childTnLst>
                                </p:cTn>
                              </p:par>
                              <p:par>
                                <p:cTn id="95" presetID="22" presetClass="emph" presetSubtype="0" fill="hold" grpId="1" nodeType="withEffect">
                                  <p:stCondLst>
                                    <p:cond delay="0"/>
                                  </p:stCondLst>
                                  <p:childTnLst>
                                    <p:animClr clrSpc="hsl" dir="cw">
                                      <p:cBhvr override="childStyle">
                                        <p:cTn id="96" dur="500" fill="hold"/>
                                        <p:tgtEl>
                                          <p:spTgt spid="41"/>
                                        </p:tgtEl>
                                        <p:attrNameLst>
                                          <p:attrName>style.color</p:attrName>
                                        </p:attrNameLst>
                                      </p:cBhvr>
                                      <p:by>
                                        <p:hsl h="-7200000" s="0" l="0"/>
                                      </p:by>
                                    </p:animClr>
                                    <p:animClr clrSpc="hsl" dir="cw">
                                      <p:cBhvr>
                                        <p:cTn id="97" dur="500" fill="hold"/>
                                        <p:tgtEl>
                                          <p:spTgt spid="41"/>
                                        </p:tgtEl>
                                        <p:attrNameLst>
                                          <p:attrName>fillcolor</p:attrName>
                                        </p:attrNameLst>
                                      </p:cBhvr>
                                      <p:by>
                                        <p:hsl h="-7200000" s="0" l="0"/>
                                      </p:by>
                                    </p:animClr>
                                    <p:animClr clrSpc="hsl" dir="cw">
                                      <p:cBhvr>
                                        <p:cTn id="98" dur="500" fill="hold"/>
                                        <p:tgtEl>
                                          <p:spTgt spid="41"/>
                                        </p:tgtEl>
                                        <p:attrNameLst>
                                          <p:attrName>stroke.color</p:attrName>
                                        </p:attrNameLst>
                                      </p:cBhvr>
                                      <p:by>
                                        <p:hsl h="-7200000" s="0" l="0"/>
                                      </p:by>
                                    </p:animClr>
                                    <p:set>
                                      <p:cBhvr>
                                        <p:cTn id="99" dur="500" fill="hold"/>
                                        <p:tgtEl>
                                          <p:spTgt spid="41"/>
                                        </p:tgtEl>
                                        <p:attrNameLst>
                                          <p:attrName>fill.type</p:attrName>
                                        </p:attrNameLst>
                                      </p:cBhvr>
                                      <p:to>
                                        <p:strVal val="solid"/>
                                      </p:to>
                                    </p:set>
                                  </p:childTnLst>
                                </p:cTn>
                              </p:par>
                              <p:par>
                                <p:cTn id="100" presetID="22" presetClass="emph" presetSubtype="0" fill="hold" grpId="1" nodeType="withEffect">
                                  <p:stCondLst>
                                    <p:cond delay="0"/>
                                  </p:stCondLst>
                                  <p:childTnLst>
                                    <p:animClr clrSpc="hsl" dir="cw">
                                      <p:cBhvr override="childStyle">
                                        <p:cTn id="101" dur="500" fill="hold"/>
                                        <p:tgtEl>
                                          <p:spTgt spid="37"/>
                                        </p:tgtEl>
                                        <p:attrNameLst>
                                          <p:attrName>style.color</p:attrName>
                                        </p:attrNameLst>
                                      </p:cBhvr>
                                      <p:by>
                                        <p:hsl h="-7200000" s="0" l="0"/>
                                      </p:by>
                                    </p:animClr>
                                    <p:animClr clrSpc="hsl" dir="cw">
                                      <p:cBhvr>
                                        <p:cTn id="102" dur="500" fill="hold"/>
                                        <p:tgtEl>
                                          <p:spTgt spid="37"/>
                                        </p:tgtEl>
                                        <p:attrNameLst>
                                          <p:attrName>fillcolor</p:attrName>
                                        </p:attrNameLst>
                                      </p:cBhvr>
                                      <p:by>
                                        <p:hsl h="-7200000" s="0" l="0"/>
                                      </p:by>
                                    </p:animClr>
                                    <p:animClr clrSpc="hsl" dir="cw">
                                      <p:cBhvr>
                                        <p:cTn id="103" dur="500" fill="hold"/>
                                        <p:tgtEl>
                                          <p:spTgt spid="37"/>
                                        </p:tgtEl>
                                        <p:attrNameLst>
                                          <p:attrName>stroke.color</p:attrName>
                                        </p:attrNameLst>
                                      </p:cBhvr>
                                      <p:by>
                                        <p:hsl h="-7200000" s="0" l="0"/>
                                      </p:by>
                                    </p:animClr>
                                    <p:set>
                                      <p:cBhvr>
                                        <p:cTn id="104" dur="500" fill="hold"/>
                                        <p:tgtEl>
                                          <p:spTgt spid="37"/>
                                        </p:tgtEl>
                                        <p:attrNameLst>
                                          <p:attrName>fill.type</p:attrName>
                                        </p:attrNameLst>
                                      </p:cBhvr>
                                      <p:to>
                                        <p:strVal val="solid"/>
                                      </p:to>
                                    </p:set>
                                  </p:childTnLst>
                                </p:cTn>
                              </p:par>
                              <p:par>
                                <p:cTn id="105" presetID="37" presetClass="exit" presetSubtype="0" fill="hold" grpId="1" nodeType="withEffect">
                                  <p:stCondLst>
                                    <p:cond delay="0"/>
                                  </p:stCondLst>
                                  <p:childTnLst>
                                    <p:animEffect transition="out" filter="fade">
                                      <p:cBhvr>
                                        <p:cTn id="106" dur="1000"/>
                                        <p:tgtEl>
                                          <p:spTgt spid="35"/>
                                        </p:tgtEl>
                                      </p:cBhvr>
                                    </p:animEffect>
                                    <p:anim calcmode="lin" valueType="num">
                                      <p:cBhvr>
                                        <p:cTn id="107" dur="1000"/>
                                        <p:tgtEl>
                                          <p:spTgt spid="35"/>
                                        </p:tgtEl>
                                        <p:attrNameLst>
                                          <p:attrName>ppt_x</p:attrName>
                                        </p:attrNameLst>
                                      </p:cBhvr>
                                      <p:tavLst>
                                        <p:tav tm="0">
                                          <p:val>
                                            <p:strVal val="ppt_x"/>
                                          </p:val>
                                        </p:tav>
                                        <p:tav tm="100000">
                                          <p:val>
                                            <p:strVal val="ppt_x"/>
                                          </p:val>
                                        </p:tav>
                                      </p:tavLst>
                                    </p:anim>
                                    <p:anim calcmode="lin" valueType="num">
                                      <p:cBhvr>
                                        <p:cTn id="108" dur="100" decel="100000"/>
                                        <p:tgtEl>
                                          <p:spTgt spid="35"/>
                                        </p:tgtEl>
                                        <p:attrNameLst>
                                          <p:attrName>ppt_y</p:attrName>
                                        </p:attrNameLst>
                                      </p:cBhvr>
                                      <p:tavLst>
                                        <p:tav tm="0">
                                          <p:val>
                                            <p:strVal val="ppt_y"/>
                                          </p:val>
                                        </p:tav>
                                        <p:tav tm="100000">
                                          <p:val>
                                            <p:strVal val="ppt_y-.03"/>
                                          </p:val>
                                        </p:tav>
                                      </p:tavLst>
                                    </p:anim>
                                    <p:anim calcmode="lin" valueType="num">
                                      <p:cBhvr>
                                        <p:cTn id="109" dur="900" accel="100000">
                                          <p:stCondLst>
                                            <p:cond delay="100"/>
                                          </p:stCondLst>
                                        </p:cTn>
                                        <p:tgtEl>
                                          <p:spTgt spid="35"/>
                                        </p:tgtEl>
                                        <p:attrNameLst>
                                          <p:attrName>ppt_y</p:attrName>
                                        </p:attrNameLst>
                                      </p:cBhvr>
                                      <p:tavLst>
                                        <p:tav tm="0">
                                          <p:val>
                                            <p:strVal val="ppt_y"/>
                                          </p:val>
                                        </p:tav>
                                        <p:tav tm="100000">
                                          <p:val>
                                            <p:strVal val="ppt_y+1"/>
                                          </p:val>
                                        </p:tav>
                                      </p:tavLst>
                                    </p:anim>
                                    <p:set>
                                      <p:cBhvr>
                                        <p:cTn id="110"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7" name="cashreg.wav"/>
                                        </p:tgtEl>
                                      </p:cMediaNode>
                                    </p:audio>
                                  </p:subTnLst>
                                </p:cTn>
                              </p:par>
                              <p:par>
                                <p:cTn id="111" presetID="37" presetClass="exit" presetSubtype="0" fill="hold" grpId="1" nodeType="withEffect">
                                  <p:stCondLst>
                                    <p:cond delay="0"/>
                                  </p:stCondLst>
                                  <p:childTnLst>
                                    <p:animEffect transition="out" filter="fade">
                                      <p:cBhvr>
                                        <p:cTn id="112" dur="1000"/>
                                        <p:tgtEl>
                                          <p:spTgt spid="42"/>
                                        </p:tgtEl>
                                      </p:cBhvr>
                                    </p:animEffect>
                                    <p:anim calcmode="lin" valueType="num">
                                      <p:cBhvr>
                                        <p:cTn id="113" dur="1000"/>
                                        <p:tgtEl>
                                          <p:spTgt spid="42"/>
                                        </p:tgtEl>
                                        <p:attrNameLst>
                                          <p:attrName>ppt_x</p:attrName>
                                        </p:attrNameLst>
                                      </p:cBhvr>
                                      <p:tavLst>
                                        <p:tav tm="0">
                                          <p:val>
                                            <p:strVal val="ppt_x"/>
                                          </p:val>
                                        </p:tav>
                                        <p:tav tm="100000">
                                          <p:val>
                                            <p:strVal val="ppt_x"/>
                                          </p:val>
                                        </p:tav>
                                      </p:tavLst>
                                    </p:anim>
                                    <p:anim calcmode="lin" valueType="num">
                                      <p:cBhvr>
                                        <p:cTn id="114" dur="100" decel="100000"/>
                                        <p:tgtEl>
                                          <p:spTgt spid="42"/>
                                        </p:tgtEl>
                                        <p:attrNameLst>
                                          <p:attrName>ppt_y</p:attrName>
                                        </p:attrNameLst>
                                      </p:cBhvr>
                                      <p:tavLst>
                                        <p:tav tm="0">
                                          <p:val>
                                            <p:strVal val="ppt_y"/>
                                          </p:val>
                                        </p:tav>
                                        <p:tav tm="100000">
                                          <p:val>
                                            <p:strVal val="ppt_y-.03"/>
                                          </p:val>
                                        </p:tav>
                                      </p:tavLst>
                                    </p:anim>
                                    <p:anim calcmode="lin" valueType="num">
                                      <p:cBhvr>
                                        <p:cTn id="115" dur="900" accel="100000">
                                          <p:stCondLst>
                                            <p:cond delay="100"/>
                                          </p:stCondLst>
                                        </p:cTn>
                                        <p:tgtEl>
                                          <p:spTgt spid="42"/>
                                        </p:tgtEl>
                                        <p:attrNameLst>
                                          <p:attrName>ppt_y</p:attrName>
                                        </p:attrNameLst>
                                      </p:cBhvr>
                                      <p:tavLst>
                                        <p:tav tm="0">
                                          <p:val>
                                            <p:strVal val="ppt_y"/>
                                          </p:val>
                                        </p:tav>
                                        <p:tav tm="100000">
                                          <p:val>
                                            <p:strVal val="ppt_y+1"/>
                                          </p:val>
                                        </p:tav>
                                      </p:tavLst>
                                    </p:anim>
                                    <p:set>
                                      <p:cBhvr>
                                        <p:cTn id="116"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7" name="cashreg.wav"/>
                                        </p:tgtEl>
                                      </p:cMediaNode>
                                    </p:audio>
                                  </p:subTnLst>
                                </p:cTn>
                              </p:par>
                              <p:par>
                                <p:cTn id="117" presetID="37" presetClass="exit" presetSubtype="0" fill="hold" grpId="1" nodeType="withEffect">
                                  <p:stCondLst>
                                    <p:cond delay="0"/>
                                  </p:stCondLst>
                                  <p:childTnLst>
                                    <p:animEffect transition="out" filter="fade">
                                      <p:cBhvr>
                                        <p:cTn id="118" dur="1000"/>
                                        <p:tgtEl>
                                          <p:spTgt spid="38"/>
                                        </p:tgtEl>
                                      </p:cBhvr>
                                    </p:animEffect>
                                    <p:anim calcmode="lin" valueType="num">
                                      <p:cBhvr>
                                        <p:cTn id="119" dur="1000"/>
                                        <p:tgtEl>
                                          <p:spTgt spid="38"/>
                                        </p:tgtEl>
                                        <p:attrNameLst>
                                          <p:attrName>ppt_x</p:attrName>
                                        </p:attrNameLst>
                                      </p:cBhvr>
                                      <p:tavLst>
                                        <p:tav tm="0">
                                          <p:val>
                                            <p:strVal val="ppt_x"/>
                                          </p:val>
                                        </p:tav>
                                        <p:tav tm="100000">
                                          <p:val>
                                            <p:strVal val="ppt_x"/>
                                          </p:val>
                                        </p:tav>
                                      </p:tavLst>
                                    </p:anim>
                                    <p:anim calcmode="lin" valueType="num">
                                      <p:cBhvr>
                                        <p:cTn id="120" dur="100" decel="100000"/>
                                        <p:tgtEl>
                                          <p:spTgt spid="38"/>
                                        </p:tgtEl>
                                        <p:attrNameLst>
                                          <p:attrName>ppt_y</p:attrName>
                                        </p:attrNameLst>
                                      </p:cBhvr>
                                      <p:tavLst>
                                        <p:tav tm="0">
                                          <p:val>
                                            <p:strVal val="ppt_y"/>
                                          </p:val>
                                        </p:tav>
                                        <p:tav tm="100000">
                                          <p:val>
                                            <p:strVal val="ppt_y-.03"/>
                                          </p:val>
                                        </p:tav>
                                      </p:tavLst>
                                    </p:anim>
                                    <p:anim calcmode="lin" valueType="num">
                                      <p:cBhvr>
                                        <p:cTn id="121" dur="900" accel="100000">
                                          <p:stCondLst>
                                            <p:cond delay="100"/>
                                          </p:stCondLst>
                                        </p:cTn>
                                        <p:tgtEl>
                                          <p:spTgt spid="38"/>
                                        </p:tgtEl>
                                        <p:attrNameLst>
                                          <p:attrName>ppt_y</p:attrName>
                                        </p:attrNameLst>
                                      </p:cBhvr>
                                      <p:tavLst>
                                        <p:tav tm="0">
                                          <p:val>
                                            <p:strVal val="ppt_y"/>
                                          </p:val>
                                        </p:tav>
                                        <p:tav tm="100000">
                                          <p:val>
                                            <p:strVal val="ppt_y+1"/>
                                          </p:val>
                                        </p:tav>
                                      </p:tavLst>
                                    </p:anim>
                                    <p:set>
                                      <p:cBhvr>
                                        <p:cTn id="122"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7" name="cashreg.wav"/>
                                        </p:tgtEl>
                                      </p:cMediaNode>
                                    </p:audio>
                                  </p:subTnLst>
                                </p:cTn>
                              </p:par>
                            </p:childTnLst>
                          </p:cTn>
                        </p:par>
                      </p:childTnLst>
                    </p:cTn>
                  </p:par>
                </p:childTnLst>
              </p:cTn>
              <p:nextCondLst>
                <p:cond evt="onClick" delay="0">
                  <p:tgtEl>
                    <p:spTgt spid="11"/>
                  </p:tgtEl>
                </p:cond>
              </p:nextCondLst>
            </p:seq>
            <p:video>
              <p:cMediaNode vol="80000">
                <p:cTn id="123" fill="hold" display="0">
                  <p:stCondLst>
                    <p:cond delay="indefinite"/>
                  </p:stCondLst>
                  <p:endCondLst>
                    <p:cond evt="onStopAudio" delay="0">
                      <p:tgtEl>
                        <p:sldTgt/>
                      </p:tgtEl>
                    </p:cond>
                  </p:endCondLst>
                </p:cTn>
                <p:tgtEl>
                  <p:spTgt spid="12"/>
                </p:tgtEl>
              </p:cMediaNode>
            </p:video>
            <p:video>
              <p:cMediaNode vol="80000">
                <p:cTn id="124" fill="hold" display="0">
                  <p:stCondLst>
                    <p:cond delay="indefinite"/>
                  </p:stCondLst>
                  <p:endCondLst>
                    <p:cond evt="onStopAudio" delay="0">
                      <p:tgtEl>
                        <p:sldTgt/>
                      </p:tgtEl>
                    </p:cond>
                  </p:endCondLst>
                </p:cTn>
                <p:tgtEl>
                  <p:spTgt spid="14"/>
                </p:tgtEl>
              </p:cMediaNode>
            </p:video>
            <p:seq concurrent="1" nextAc="seek">
              <p:cTn id="125" restart="whenNotActive" fill="hold" evtFilter="cancelBubble" nodeType="interactiveSeq">
                <p:stCondLst>
                  <p:cond evt="onClick" delay="0">
                    <p:tgtEl>
                      <p:spTgt spid="39"/>
                    </p:tgtEl>
                  </p:cond>
                </p:stCondLst>
                <p:endSync evt="end" delay="0">
                  <p:rtn val="all"/>
                </p:endSync>
                <p:childTnLst>
                  <p:par>
                    <p:cTn id="126" fill="hold">
                      <p:stCondLst>
                        <p:cond delay="0"/>
                      </p:stCondLst>
                      <p:childTnLst>
                        <p:par>
                          <p:cTn id="127" fill="hold">
                            <p:stCondLst>
                              <p:cond delay="0"/>
                            </p:stCondLst>
                            <p:childTnLst>
                              <p:par>
                                <p:cTn id="128" presetID="1" presetClass="mediacall" presetSubtype="0" fill="hold" nodeType="clickEffect">
                                  <p:stCondLst>
                                    <p:cond delay="0"/>
                                  </p:stCondLst>
                                  <p:childTnLst>
                                    <p:cmd type="call" cmd="playFrom(0.0)">
                                      <p:cBhvr>
                                        <p:cTn id="129" dur="1" fill="hold"/>
                                        <p:tgtEl>
                                          <p:spTgt spid="39"/>
                                        </p:tgtEl>
                                      </p:cBhvr>
                                    </p:cmd>
                                  </p:childTnLst>
                                </p:cTn>
                              </p:par>
                            </p:childTnLst>
                          </p:cTn>
                        </p:par>
                      </p:childTnLst>
                    </p:cTn>
                  </p:par>
                </p:childTnLst>
              </p:cTn>
              <p:nextCondLst>
                <p:cond evt="onClick" delay="0">
                  <p:tgtEl>
                    <p:spTgt spid="39"/>
                  </p:tgtEl>
                </p:cond>
              </p:nextCondLst>
            </p:seq>
            <p:video>
              <p:cMediaNode vol="80000">
                <p:cTn id="130" fill="hold" display="0">
                  <p:stCondLst>
                    <p:cond delay="indefinite"/>
                  </p:stCondLst>
                </p:cTn>
                <p:tgtEl>
                  <p:spTgt spid="39"/>
                </p:tgtEl>
              </p:cMediaNode>
            </p:video>
          </p:childTnLst>
        </p:cTn>
      </p:par>
    </p:tnLst>
    <p:bldLst>
      <p:bldP spid="32" grpId="0" animBg="1"/>
      <p:bldP spid="32" grpId="1" animBg="1"/>
      <p:bldP spid="33" grpId="0" animBg="1"/>
      <p:bldP spid="33" grpId="1" animBg="1"/>
      <p:bldP spid="35" grpId="0" animBg="1"/>
      <p:bldP spid="35" grpId="1" animBg="1"/>
      <p:bldP spid="36" grpId="0" animBg="1"/>
      <p:bldP spid="36" grpId="1" animBg="1"/>
      <p:bldP spid="37" grpId="0" animBg="1"/>
      <p:bldP spid="37" grpId="1" animBg="1"/>
      <p:bldP spid="38" grpId="0" animBg="1"/>
      <p:bldP spid="38" grpId="1" animBg="1"/>
      <p:bldP spid="40" grpId="0"/>
      <p:bldP spid="40" grpId="1"/>
      <p:bldP spid="41" grpId="0"/>
      <p:bldP spid="41" grpId="1"/>
      <p:bldP spid="42" grpId="0"/>
      <p:bldP spid="42" grpId="1"/>
      <p:bldP spid="4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RƯỜNG HOÀNG VIỆT\hình nền\hình nền đơn sắc\8852a3b015541d010f112a672942a209.jpg"/>
          <p:cNvPicPr>
            <a:picLocks noChangeAspect="1" noChangeArrowheads="1"/>
          </p:cNvPicPr>
          <p:nvPr/>
        </p:nvPicPr>
        <p:blipFill>
          <a:blip r:embed="rId8"/>
          <a:srcRect/>
          <a:stretch>
            <a:fillRect/>
          </a:stretch>
        </p:blipFill>
        <p:spPr bwMode="auto">
          <a:xfrm>
            <a:off x="0" y="0"/>
            <a:ext cx="12192000" cy="6858000"/>
          </a:xfrm>
          <a:prstGeom prst="rect">
            <a:avLst/>
          </a:prstGeom>
          <a:noFill/>
        </p:spPr>
      </p:pic>
      <p:grpSp>
        <p:nvGrpSpPr>
          <p:cNvPr id="5" name="Group 142"/>
          <p:cNvGrpSpPr/>
          <p:nvPr/>
        </p:nvGrpSpPr>
        <p:grpSpPr bwMode="auto">
          <a:xfrm>
            <a:off x="0" y="1"/>
            <a:ext cx="2520005" cy="3055267"/>
            <a:chOff x="819" y="1243"/>
            <a:chExt cx="454" cy="518"/>
          </a:xfrm>
        </p:grpSpPr>
        <p:grpSp>
          <p:nvGrpSpPr>
            <p:cNvPr id="6" name="Group 143"/>
            <p:cNvGrpSpPr/>
            <p:nvPr/>
          </p:nvGrpSpPr>
          <p:grpSpPr bwMode="auto">
            <a:xfrm>
              <a:off x="819" y="1245"/>
              <a:ext cx="454" cy="519"/>
              <a:chOff x="192" y="1917"/>
              <a:chExt cx="1042" cy="1102"/>
            </a:xfrm>
          </p:grpSpPr>
          <p:pic>
            <p:nvPicPr>
              <p:cNvPr id="8" name="Picture 144" descr="light_shadow"/>
              <p:cNvPicPr>
                <a:picLocks noChangeAspect="1" noChangeArrowheads="1"/>
              </p:cNvPicPr>
              <p:nvPr/>
            </p:nvPicPr>
            <p:blipFill>
              <a:blip r:embed="rId9">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5" descr="circuler_1"/>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146"/>
              <p:cNvSpPr>
                <a:spLocks noChangeArrowheads="1"/>
              </p:cNvSpPr>
              <p:nvPr/>
            </p:nvSpPr>
            <p:spPr bwMode="gray">
              <a:xfrm>
                <a:off x="192" y="1917"/>
                <a:ext cx="1035" cy="1019"/>
              </a:xfrm>
              <a:prstGeom prst="ellipse">
                <a:avLst/>
              </a:prstGeom>
              <a:gradFill rotWithShape="1">
                <a:gsLst>
                  <a:gs pos="0">
                    <a:srgbClr val="D54F6F">
                      <a:alpha val="55000"/>
                    </a:srgbClr>
                  </a:gs>
                  <a:gs pos="50000">
                    <a:srgbClr val="D54F6F">
                      <a:gamma/>
                      <a:shade val="46275"/>
                      <a:invGamma/>
                      <a:alpha val="89999"/>
                    </a:srgbClr>
                  </a:gs>
                  <a:gs pos="100000">
                    <a:srgbClr val="D54F6F">
                      <a:alpha val="55000"/>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i="1" kern="0">
                  <a:solidFill>
                    <a:srgbClr val="FFFFFF"/>
                  </a:solidFill>
                  <a:latin typeface="Arial" panose="020B0604020202020204" pitchFamily="34" charset="0"/>
                </a:endParaRPr>
              </a:p>
            </p:txBody>
          </p:sp>
        </p:grpSp>
        <p:pic>
          <p:nvPicPr>
            <p:cNvPr id="7" name="Picture 147" descr="Picture2"/>
            <p:cNvPicPr>
              <a:picLocks noChangeAspect="1" noChangeArrowheads="1"/>
            </p:cNvPicPr>
            <p:nvPr/>
          </p:nvPicPr>
          <p:blipFill>
            <a:blip r:embed="rId11"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l="50000" b="49512"/>
          <a:stretch>
            <a:fillRect/>
          </a:stretch>
        </p:blipFill>
        <p:spPr>
          <a:xfrm>
            <a:off x="91447" y="2006493"/>
            <a:ext cx="737228" cy="769233"/>
          </a:xfrm>
          <a:prstGeom prst="rect">
            <a:avLst/>
          </a:prstGeom>
        </p:spPr>
      </p:pic>
      <p:pic>
        <p:nvPicPr>
          <p:cNvPr id="12" name="nhac 10s 2.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3265614" y="318069"/>
            <a:ext cx="548243" cy="548243"/>
          </a:xfrm>
          <a:prstGeom prst="rect">
            <a:avLst/>
          </a:prstGeom>
        </p:spPr>
      </p:pic>
      <p:pic>
        <p:nvPicPr>
          <p:cNvPr id="14" name="nhac thoi gian 15s.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3135019" y="1067418"/>
            <a:ext cx="548243" cy="548243"/>
          </a:xfrm>
          <a:prstGeom prst="rect">
            <a:avLst/>
          </a:prstGeom>
        </p:spPr>
      </p:pic>
      <p:sp>
        <p:nvSpPr>
          <p:cNvPr id="32" name="Isosceles Triangle 31"/>
          <p:cNvSpPr/>
          <p:nvPr/>
        </p:nvSpPr>
        <p:spPr>
          <a:xfrm rot="5400000">
            <a:off x="196714" y="3277531"/>
            <a:ext cx="907162" cy="751613"/>
          </a:xfrm>
          <a:prstGeom prst="triangle">
            <a:avLst/>
          </a:prstGeom>
          <a:solidFill>
            <a:srgbClr val="00B05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3" name="Isosceles Triangle 32"/>
          <p:cNvSpPr/>
          <p:nvPr/>
        </p:nvSpPr>
        <p:spPr>
          <a:xfrm rot="5400000">
            <a:off x="186326" y="4460051"/>
            <a:ext cx="907162" cy="751613"/>
          </a:xfrm>
          <a:prstGeom prst="triangle">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5" name="Isosceles Triangle 34"/>
          <p:cNvSpPr/>
          <p:nvPr/>
        </p:nvSpPr>
        <p:spPr>
          <a:xfrm rot="5400000">
            <a:off x="186326" y="5603320"/>
            <a:ext cx="907162" cy="751613"/>
          </a:xfrm>
          <a:prstGeom prst="triangle">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6" name="Rounded Rectangle 3"/>
          <p:cNvSpPr/>
          <p:nvPr/>
        </p:nvSpPr>
        <p:spPr>
          <a:xfrm>
            <a:off x="838201" y="3352800"/>
            <a:ext cx="10798398" cy="838200"/>
          </a:xfrm>
          <a:prstGeom prst="roundRect">
            <a:avLst/>
          </a:prstGeom>
          <a:solidFill>
            <a:srgbClr val="00B05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prstClr val="white"/>
                </a:solidFill>
                <a:latin typeface="Arial" panose="020B0604020202020204" pitchFamily="34" charset="0"/>
              </a:rPr>
              <a:t> </a:t>
            </a:r>
            <a:r>
              <a:rPr lang="vi-VN" sz="3600" b="1" dirty="0">
                <a:solidFill>
                  <a:prstClr val="white"/>
                </a:solidFill>
                <a:latin typeface="Arial" panose="020B0604020202020204" pitchFamily="34" charset="0"/>
              </a:rPr>
              <a:t>Hiện tượng từ đồng âm</a:t>
            </a:r>
            <a:r>
              <a:rPr lang="en-BZ" sz="3600" b="1" dirty="0">
                <a:solidFill>
                  <a:prstClr val="white"/>
                </a:solidFill>
                <a:latin typeface="Calibri"/>
              </a:rPr>
              <a:t>.</a:t>
            </a:r>
            <a:endParaRPr lang="en-US" sz="3600" b="1" dirty="0">
              <a:solidFill>
                <a:prstClr val="white"/>
              </a:solidFill>
              <a:latin typeface="Calibri" panose="020F0502020204030204"/>
              <a:cs typeface="Times New Roman" panose="02020603050405020304" pitchFamily="18" charset="0"/>
            </a:endParaRPr>
          </a:p>
        </p:txBody>
      </p:sp>
      <p:sp>
        <p:nvSpPr>
          <p:cNvPr id="37" name="Rounded Rectangle 36"/>
          <p:cNvSpPr/>
          <p:nvPr/>
        </p:nvSpPr>
        <p:spPr>
          <a:xfrm>
            <a:off x="838201" y="4572000"/>
            <a:ext cx="10798398" cy="762000"/>
          </a:xfrm>
          <a:prstGeom prst="round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000"/>
              <a:tabLst>
                <a:tab pos="456565" algn="l"/>
              </a:tabLst>
              <a:defRPr/>
            </a:pPr>
            <a:r>
              <a:rPr lang="vi-VN" sz="3600" b="1" dirty="0">
                <a:solidFill>
                  <a:prstClr val="white"/>
                </a:solidFill>
                <a:latin typeface="Arial" panose="020B0604020202020204" pitchFamily="34" charset="0"/>
              </a:rPr>
              <a:t>Hiện tượng đa nghĩa</a:t>
            </a:r>
            <a:r>
              <a:rPr lang="en-BZ" sz="3600" b="1" dirty="0">
                <a:solidFill>
                  <a:prstClr val="white"/>
                </a:solidFill>
                <a:latin typeface="Calibri"/>
              </a:rPr>
              <a:t>.</a:t>
            </a:r>
            <a:endParaRPr lang="en-US" sz="3600" b="1" dirty="0">
              <a:solidFill>
                <a:prstClr val="white"/>
              </a:solidFill>
              <a:latin typeface="Calibri" panose="020F0502020204030204"/>
              <a:ea typeface="Calibri" panose="020F0502020204030204" pitchFamily="34" charset="0"/>
              <a:cs typeface="Times New Roman" panose="02020603050405020304" pitchFamily="18" charset="0"/>
            </a:endParaRPr>
          </a:p>
        </p:txBody>
      </p:sp>
      <p:sp>
        <p:nvSpPr>
          <p:cNvPr id="38" name="Rounded Rectangle 37"/>
          <p:cNvSpPr/>
          <p:nvPr/>
        </p:nvSpPr>
        <p:spPr>
          <a:xfrm>
            <a:off x="838201" y="5715000"/>
            <a:ext cx="10798398" cy="762000"/>
          </a:xfrm>
          <a:prstGeom prst="roundRect">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b="1" dirty="0">
                <a:solidFill>
                  <a:prstClr val="white"/>
                </a:solidFill>
                <a:latin typeface="Arial" panose="020B0604020202020204" pitchFamily="34" charset="0"/>
              </a:rPr>
              <a:t>Cả hai hiện tượng trên</a:t>
            </a:r>
            <a:r>
              <a:rPr lang="en-BZ" sz="3600" b="1" dirty="0">
                <a:solidFill>
                  <a:prstClr val="white"/>
                </a:solidFill>
                <a:latin typeface="Calibri"/>
              </a:rPr>
              <a:t>.</a:t>
            </a:r>
            <a:endParaRPr lang="en-US" sz="3600" b="1" dirty="0">
              <a:solidFill>
                <a:prstClr val="white"/>
              </a:solidFill>
              <a:latin typeface="Calibri" panose="020F0502020204030204"/>
              <a:cs typeface="Times New Roman" panose="02020603050405020304" pitchFamily="18" charset="0"/>
            </a:endParaRPr>
          </a:p>
        </p:txBody>
      </p:sp>
      <p:sp>
        <p:nvSpPr>
          <p:cNvPr id="40" name="TextBox 39"/>
          <p:cNvSpPr txBox="1"/>
          <p:nvPr/>
        </p:nvSpPr>
        <p:spPr>
          <a:xfrm>
            <a:off x="252462" y="3260382"/>
            <a:ext cx="427711"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A</a:t>
            </a:r>
          </a:p>
        </p:txBody>
      </p:sp>
      <p:sp>
        <p:nvSpPr>
          <p:cNvPr id="41" name="TextBox 40"/>
          <p:cNvSpPr txBox="1"/>
          <p:nvPr/>
        </p:nvSpPr>
        <p:spPr>
          <a:xfrm>
            <a:off x="230139" y="4511171"/>
            <a:ext cx="427711"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B</a:t>
            </a:r>
          </a:p>
        </p:txBody>
      </p:sp>
      <p:sp>
        <p:nvSpPr>
          <p:cNvPr id="42" name="TextBox 41"/>
          <p:cNvSpPr txBox="1"/>
          <p:nvPr/>
        </p:nvSpPr>
        <p:spPr>
          <a:xfrm>
            <a:off x="216786" y="5666208"/>
            <a:ext cx="427711"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C</a:t>
            </a:r>
          </a:p>
        </p:txBody>
      </p:sp>
      <p:sp>
        <p:nvSpPr>
          <p:cNvPr id="44" name="Rounded Rectangle 43"/>
          <p:cNvSpPr/>
          <p:nvPr/>
        </p:nvSpPr>
        <p:spPr>
          <a:xfrm>
            <a:off x="2390663" y="228600"/>
            <a:ext cx="8698142" cy="285515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endParaRPr lang="vi-VN" sz="2000" dirty="0">
              <a:solidFill>
                <a:prstClr val="black"/>
              </a:solidFill>
              <a:latin typeface="Arial" panose="020B0604020202020204" pitchFamily="34" charset="0"/>
            </a:endParaRPr>
          </a:p>
        </p:txBody>
      </p:sp>
      <p:sp>
        <p:nvSpPr>
          <p:cNvPr id="59" name="Rectangle 58"/>
          <p:cNvSpPr/>
          <p:nvPr/>
        </p:nvSpPr>
        <p:spPr>
          <a:xfrm rot="1077485">
            <a:off x="-184947" y="-143698"/>
            <a:ext cx="2532089" cy="3154710"/>
          </a:xfrm>
          <a:prstGeom prst="rect">
            <a:avLst/>
          </a:prstGeom>
          <a:noFill/>
        </p:spPr>
        <p:txBody>
          <a:bodyPr wrap="square" lIns="91440" tIns="45720" rIns="91440" bIns="45720">
            <a:spAutoFit/>
            <a:scene3d>
              <a:camera prst="orthographicFront"/>
              <a:lightRig rig="threePt" dir="t"/>
            </a:scene3d>
            <a:sp3d extrusionH="57150">
              <a:bevelT w="69850" h="38100" prst="cross"/>
            </a:sp3d>
          </a:bodyPr>
          <a:lstStyle/>
          <a:p>
            <a:pPr algn="ctr"/>
            <a:r>
              <a:rPr lang="en-US" sz="19900" dirty="0">
                <a:ln w="18415" cmpd="sng">
                  <a:solidFill>
                    <a:srgbClr val="FFFFFF"/>
                  </a:solidFill>
                  <a:prstDash val="solid"/>
                </a:ln>
                <a:solidFill>
                  <a:srgbClr val="FFFFFF"/>
                </a:solidFill>
                <a:effectLst>
                  <a:glow rad="63500">
                    <a:srgbClr val="9BBB59">
                      <a:satMod val="175000"/>
                      <a:alpha val="40000"/>
                    </a:srgbClr>
                  </a:glow>
                  <a:outerShdw blurRad="63500" dir="3600000" algn="tl" rotWithShape="0">
                    <a:srgbClr val="000000">
                      <a:alpha val="70000"/>
                    </a:srgbClr>
                  </a:outerShdw>
                </a:effectLst>
                <a:latin typeface="Calibri"/>
              </a:rPr>
              <a:t>4</a:t>
            </a:r>
          </a:p>
        </p:txBody>
      </p:sp>
      <p:sp>
        <p:nvSpPr>
          <p:cNvPr id="60" name="TextBox 59"/>
          <p:cNvSpPr txBox="1"/>
          <p:nvPr/>
        </p:nvSpPr>
        <p:spPr>
          <a:xfrm>
            <a:off x="2514600" y="457200"/>
            <a:ext cx="8331200" cy="1446550"/>
          </a:xfrm>
          <a:prstGeom prst="rect">
            <a:avLst/>
          </a:prstGeom>
          <a:noFill/>
        </p:spPr>
        <p:txBody>
          <a:bodyPr wrap="square" rtlCol="0">
            <a:spAutoFit/>
          </a:bodyPr>
          <a:lstStyle/>
          <a:p>
            <a:r>
              <a:rPr lang="vi-VN" sz="4400" b="1" dirty="0">
                <a:solidFill>
                  <a:prstClr val="white"/>
                </a:solidFill>
                <a:latin typeface="Arial" panose="020B0604020202020204" pitchFamily="34" charset="0"/>
              </a:rPr>
              <a:t>Khi đặt thuật ngữ cần </a:t>
            </a:r>
            <a:r>
              <a:rPr lang="vi-VN" sz="4400" b="1" i="1" dirty="0">
                <a:solidFill>
                  <a:srgbClr val="FFFF00"/>
                </a:solidFill>
                <a:latin typeface="Arial" panose="020B0604020202020204" pitchFamily="34" charset="0"/>
              </a:rPr>
              <a:t>tránh </a:t>
            </a:r>
            <a:r>
              <a:rPr lang="vi-VN" sz="4400" b="1" dirty="0">
                <a:solidFill>
                  <a:prstClr val="white"/>
                </a:solidFill>
                <a:latin typeface="Arial" panose="020B0604020202020204" pitchFamily="34" charset="0"/>
              </a:rPr>
              <a:t>mắc phải lỗi gì?</a:t>
            </a:r>
          </a:p>
        </p:txBody>
      </p:sp>
      <p:pic>
        <p:nvPicPr>
          <p:cNvPr id="39" name="⏳ 3D [COUNTDOWN TIMER] 10 seconds - ⏱Timer - Conto alla rovescia 10 - 倒數 - ⚠️ (This is not free!)">
            <a:hlinkClick r:id="" action="ppaction://media"/>
            <a:extLst>
              <a:ext uri="{FF2B5EF4-FFF2-40B4-BE49-F238E27FC236}">
                <a16:creationId xmlns:a16="http://schemas.microsoft.com/office/drawing/2014/main" id="{F55260BF-DC9E-4DDC-A970-64B4EE08F51D}"/>
              </a:ext>
            </a:extLst>
          </p:cNvPr>
          <p:cNvPicPr>
            <a:picLocks noChangeAspect="1"/>
          </p:cNvPicPr>
          <p:nvPr>
            <a:videoFile r:link="rId1"/>
            <p:extLst>
              <p:ext uri="{DAA4B4D4-6D71-4841-9C94-3DE7FCFB9230}">
                <p14:media xmlns:p14="http://schemas.microsoft.com/office/powerpoint/2010/main" r:embed="rId2">
                  <p14:trim st="10132" end="2054"/>
                </p14:media>
              </p:ext>
            </p:extLst>
          </p:nvPr>
        </p:nvPicPr>
        <p:blipFill>
          <a:blip r:embed="rId14"/>
          <a:stretch>
            <a:fillRect/>
          </a:stretch>
        </p:blipFill>
        <p:spPr>
          <a:xfrm>
            <a:off x="920122" y="2087587"/>
            <a:ext cx="1424183" cy="801103"/>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2"/>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8" presetClass="entr" presetSubtype="16"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diamond(in)">
                                      <p:cBhvr>
                                        <p:cTn id="12" dur="2000"/>
                                        <p:tgtEl>
                                          <p:spTgt spid="60"/>
                                        </p:tgtEl>
                                      </p:cBhvr>
                                    </p:animEffect>
                                  </p:childTnLst>
                                </p:cTn>
                              </p:par>
                              <p:par>
                                <p:cTn id="13" presetID="6"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1250"/>
                                        <p:tgtEl>
                                          <p:spTgt spid="11"/>
                                        </p:tgtEl>
                                      </p:cBhvr>
                                    </p:animEffect>
                                  </p:childTnLst>
                                </p:cTn>
                              </p:par>
                              <p:par>
                                <p:cTn id="16" presetID="16" presetClass="entr" presetSubtype="37" fill="hold" grpId="0" nodeType="withEffect">
                                  <p:stCondLst>
                                    <p:cond delay="3500"/>
                                  </p:stCondLst>
                                  <p:childTnLst>
                                    <p:set>
                                      <p:cBhvr>
                                        <p:cTn id="17" dur="1" fill="hold">
                                          <p:stCondLst>
                                            <p:cond delay="0"/>
                                          </p:stCondLst>
                                        </p:cTn>
                                        <p:tgtEl>
                                          <p:spTgt spid="44"/>
                                        </p:tgtEl>
                                        <p:attrNameLst>
                                          <p:attrName>style.visibility</p:attrName>
                                        </p:attrNameLst>
                                      </p:cBhvr>
                                      <p:to>
                                        <p:strVal val="visible"/>
                                      </p:to>
                                    </p:set>
                                    <p:animEffect transition="in" filter="barn(outVertical)">
                                      <p:cBhvr>
                                        <p:cTn id="18" dur="2250"/>
                                        <p:tgtEl>
                                          <p:spTgt spid="44"/>
                                        </p:tgtEl>
                                      </p:cBhvr>
                                    </p:animEffect>
                                  </p:childTnLst>
                                  <p:subTnLst>
                                    <p:audio>
                                      <p:cMediaNode>
                                        <p:cTn display="0" masterRel="sameClick">
                                          <p:stCondLst>
                                            <p:cond evt="begin" delay="0">
                                              <p:tn val="16"/>
                                            </p:cond>
                                          </p:stCondLst>
                                          <p:endCondLst>
                                            <p:cond evt="onStopAudio" delay="0">
                                              <p:tgtEl>
                                                <p:sldTgt/>
                                              </p:tgtEl>
                                            </p:cond>
                                          </p:endCondLst>
                                        </p:cTn>
                                        <p:tgtEl>
                                          <p:sndTgt r:embed="rId5" name="chimes.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750" fill="hold"/>
                                        <p:tgtEl>
                                          <p:spTgt spid="32"/>
                                        </p:tgtEl>
                                        <p:attrNameLst>
                                          <p:attrName>ppt_x</p:attrName>
                                        </p:attrNameLst>
                                      </p:cBhvr>
                                      <p:tavLst>
                                        <p:tav tm="0">
                                          <p:val>
                                            <p:strVal val="0-#ppt_w/2"/>
                                          </p:val>
                                        </p:tav>
                                        <p:tav tm="100000">
                                          <p:val>
                                            <p:strVal val="#ppt_x"/>
                                          </p:val>
                                        </p:tav>
                                      </p:tavLst>
                                    </p:anim>
                                    <p:anim calcmode="lin" valueType="num">
                                      <p:cBhvr additive="base">
                                        <p:cTn id="24" dur="750" fill="hold"/>
                                        <p:tgtEl>
                                          <p:spTgt spid="3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750" fill="hold"/>
                                        <p:tgtEl>
                                          <p:spTgt spid="40"/>
                                        </p:tgtEl>
                                        <p:attrNameLst>
                                          <p:attrName>ppt_x</p:attrName>
                                        </p:attrNameLst>
                                      </p:cBhvr>
                                      <p:tavLst>
                                        <p:tav tm="0">
                                          <p:val>
                                            <p:strVal val="0-#ppt_w/2"/>
                                          </p:val>
                                        </p:tav>
                                        <p:tav tm="100000">
                                          <p:val>
                                            <p:strVal val="#ppt_x"/>
                                          </p:val>
                                        </p:tav>
                                      </p:tavLst>
                                    </p:anim>
                                    <p:anim calcmode="lin" valueType="num">
                                      <p:cBhvr additive="base">
                                        <p:cTn id="28" dur="750" fill="hold"/>
                                        <p:tgtEl>
                                          <p:spTgt spid="40"/>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1250"/>
                                        <p:tgtEl>
                                          <p:spTgt spid="36"/>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6"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750" fill="hold"/>
                                        <p:tgtEl>
                                          <p:spTgt spid="33"/>
                                        </p:tgtEl>
                                        <p:attrNameLst>
                                          <p:attrName>ppt_x</p:attrName>
                                        </p:attrNameLst>
                                      </p:cBhvr>
                                      <p:tavLst>
                                        <p:tav tm="0">
                                          <p:val>
                                            <p:strVal val="0-#ppt_w/2"/>
                                          </p:val>
                                        </p:tav>
                                        <p:tav tm="100000">
                                          <p:val>
                                            <p:strVal val="#ppt_x"/>
                                          </p:val>
                                        </p:tav>
                                      </p:tavLst>
                                    </p:anim>
                                    <p:anim calcmode="lin" valueType="num">
                                      <p:cBhvr additive="base">
                                        <p:cTn id="37" dur="750" fill="hold"/>
                                        <p:tgtEl>
                                          <p:spTgt spid="33"/>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 calcmode="lin" valueType="num">
                                      <p:cBhvr additive="base">
                                        <p:cTn id="40" dur="750" fill="hold"/>
                                        <p:tgtEl>
                                          <p:spTgt spid="41"/>
                                        </p:tgtEl>
                                        <p:attrNameLst>
                                          <p:attrName>ppt_x</p:attrName>
                                        </p:attrNameLst>
                                      </p:cBhvr>
                                      <p:tavLst>
                                        <p:tav tm="0">
                                          <p:val>
                                            <p:strVal val="0-#ppt_w/2"/>
                                          </p:val>
                                        </p:tav>
                                        <p:tav tm="100000">
                                          <p:val>
                                            <p:strVal val="#ppt_x"/>
                                          </p:val>
                                        </p:tav>
                                      </p:tavLst>
                                    </p:anim>
                                    <p:anim calcmode="lin" valueType="num">
                                      <p:cBhvr additive="base">
                                        <p:cTn id="41" dur="750" fill="hold"/>
                                        <p:tgtEl>
                                          <p:spTgt spid="41"/>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7"/>
                                        </p:tgtEl>
                                        <p:attrNameLst>
                                          <p:attrName>style.visibility</p:attrName>
                                        </p:attrNameLst>
                                      </p:cBhvr>
                                      <p:to>
                                        <p:strVal val="visible"/>
                                      </p:to>
                                    </p:set>
                                    <p:animEffect transition="in" filter="wipe(left)">
                                      <p:cBhvr>
                                        <p:cTn id="44" dur="1250"/>
                                        <p:tgtEl>
                                          <p:spTgt spid="37"/>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6"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750" fill="hold"/>
                                        <p:tgtEl>
                                          <p:spTgt spid="35"/>
                                        </p:tgtEl>
                                        <p:attrNameLst>
                                          <p:attrName>ppt_x</p:attrName>
                                        </p:attrNameLst>
                                      </p:cBhvr>
                                      <p:tavLst>
                                        <p:tav tm="0">
                                          <p:val>
                                            <p:strVal val="0-#ppt_w/2"/>
                                          </p:val>
                                        </p:tav>
                                        <p:tav tm="100000">
                                          <p:val>
                                            <p:strVal val="#ppt_x"/>
                                          </p:val>
                                        </p:tav>
                                      </p:tavLst>
                                    </p:anim>
                                    <p:anim calcmode="lin" valueType="num">
                                      <p:cBhvr additive="base">
                                        <p:cTn id="50" dur="750" fill="hold"/>
                                        <p:tgtEl>
                                          <p:spTgt spid="35"/>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 calcmode="lin" valueType="num">
                                      <p:cBhvr additive="base">
                                        <p:cTn id="53" dur="750" fill="hold"/>
                                        <p:tgtEl>
                                          <p:spTgt spid="42"/>
                                        </p:tgtEl>
                                        <p:attrNameLst>
                                          <p:attrName>ppt_x</p:attrName>
                                        </p:attrNameLst>
                                      </p:cBhvr>
                                      <p:tavLst>
                                        <p:tav tm="0">
                                          <p:val>
                                            <p:strVal val="0-#ppt_w/2"/>
                                          </p:val>
                                        </p:tav>
                                        <p:tav tm="100000">
                                          <p:val>
                                            <p:strVal val="#ppt_x"/>
                                          </p:val>
                                        </p:tav>
                                      </p:tavLst>
                                    </p:anim>
                                    <p:anim calcmode="lin" valueType="num">
                                      <p:cBhvr additive="base">
                                        <p:cTn id="54" dur="750" fill="hold"/>
                                        <p:tgtEl>
                                          <p:spTgt spid="42"/>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38"/>
                                        </p:tgtEl>
                                        <p:attrNameLst>
                                          <p:attrName>style.visibility</p:attrName>
                                        </p:attrNameLst>
                                      </p:cBhvr>
                                      <p:to>
                                        <p:strVal val="visible"/>
                                      </p:to>
                                    </p:set>
                                    <p:animEffect transition="in" filter="wipe(left)">
                                      <p:cBhvr>
                                        <p:cTn id="57" dur="1250"/>
                                        <p:tgtEl>
                                          <p:spTgt spid="38"/>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6" name="bomb.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1673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11"/>
                    </p:tgtEl>
                  </p:cond>
                </p:stCondLst>
                <p:endSync evt="end" delay="0">
                  <p:rtn val="all"/>
                </p:endSync>
                <p:childTnLst>
                  <p:par>
                    <p:cTn id="63" fill="hold">
                      <p:stCondLst>
                        <p:cond delay="0"/>
                      </p:stCondLst>
                      <p:childTnLst>
                        <p:par>
                          <p:cTn id="64" fill="hold">
                            <p:stCondLst>
                              <p:cond delay="0"/>
                            </p:stCondLst>
                            <p:childTnLst>
                              <p:par>
                                <p:cTn id="65" presetID="37" presetClass="exit" presetSubtype="0" fill="hold" grpId="1" nodeType="clickEffect">
                                  <p:stCondLst>
                                    <p:cond delay="0"/>
                                  </p:stCondLst>
                                  <p:childTnLst>
                                    <p:animEffect transition="out" filter="fade">
                                      <p:cBhvr>
                                        <p:cTn id="66" dur="1000"/>
                                        <p:tgtEl>
                                          <p:spTgt spid="32"/>
                                        </p:tgtEl>
                                      </p:cBhvr>
                                    </p:animEffect>
                                    <p:anim calcmode="lin" valueType="num">
                                      <p:cBhvr>
                                        <p:cTn id="67" dur="1000"/>
                                        <p:tgtEl>
                                          <p:spTgt spid="32"/>
                                        </p:tgtEl>
                                        <p:attrNameLst>
                                          <p:attrName>ppt_x</p:attrName>
                                        </p:attrNameLst>
                                      </p:cBhvr>
                                      <p:tavLst>
                                        <p:tav tm="0">
                                          <p:val>
                                            <p:strVal val="ppt_x"/>
                                          </p:val>
                                        </p:tav>
                                        <p:tav tm="100000">
                                          <p:val>
                                            <p:strVal val="ppt_x"/>
                                          </p:val>
                                        </p:tav>
                                      </p:tavLst>
                                    </p:anim>
                                    <p:anim calcmode="lin" valueType="num">
                                      <p:cBhvr>
                                        <p:cTn id="68" dur="100" decel="100000"/>
                                        <p:tgtEl>
                                          <p:spTgt spid="32"/>
                                        </p:tgtEl>
                                        <p:attrNameLst>
                                          <p:attrName>ppt_y</p:attrName>
                                        </p:attrNameLst>
                                      </p:cBhvr>
                                      <p:tavLst>
                                        <p:tav tm="0">
                                          <p:val>
                                            <p:strVal val="ppt_y"/>
                                          </p:val>
                                        </p:tav>
                                        <p:tav tm="100000">
                                          <p:val>
                                            <p:strVal val="ppt_y-.03"/>
                                          </p:val>
                                        </p:tav>
                                      </p:tavLst>
                                    </p:anim>
                                    <p:anim calcmode="lin" valueType="num">
                                      <p:cBhvr>
                                        <p:cTn id="69" dur="900" accel="100000">
                                          <p:stCondLst>
                                            <p:cond delay="100"/>
                                          </p:stCondLst>
                                        </p:cTn>
                                        <p:tgtEl>
                                          <p:spTgt spid="32"/>
                                        </p:tgtEl>
                                        <p:attrNameLst>
                                          <p:attrName>ppt_y</p:attrName>
                                        </p:attrNameLst>
                                      </p:cBhvr>
                                      <p:tavLst>
                                        <p:tav tm="0">
                                          <p:val>
                                            <p:strVal val="ppt_y"/>
                                          </p:val>
                                        </p:tav>
                                        <p:tav tm="100000">
                                          <p:val>
                                            <p:strVal val="ppt_y+1"/>
                                          </p:val>
                                        </p:tav>
                                      </p:tavLst>
                                    </p:anim>
                                    <p:set>
                                      <p:cBhvr>
                                        <p:cTn id="70" dur="1" fill="hold">
                                          <p:stCondLst>
                                            <p:cond delay="999"/>
                                          </p:stCondLst>
                                        </p:cTn>
                                        <p:tgtEl>
                                          <p:spTgt spid="32"/>
                                        </p:tgtEl>
                                        <p:attrNameLst>
                                          <p:attrName>style.visibility</p:attrName>
                                        </p:attrNameLst>
                                      </p:cBhvr>
                                      <p:to>
                                        <p:strVal val="hidden"/>
                                      </p:to>
                                    </p:set>
                                  </p:childTnLst>
                                </p:cTn>
                              </p:par>
                              <p:par>
                                <p:cTn id="71" presetID="37" presetClass="exit" presetSubtype="0" fill="hold" grpId="1" nodeType="withEffect">
                                  <p:stCondLst>
                                    <p:cond delay="0"/>
                                  </p:stCondLst>
                                  <p:childTnLst>
                                    <p:animEffect transition="out" filter="fade">
                                      <p:cBhvr>
                                        <p:cTn id="72" dur="1000"/>
                                        <p:tgtEl>
                                          <p:spTgt spid="40"/>
                                        </p:tgtEl>
                                      </p:cBhvr>
                                    </p:animEffect>
                                    <p:anim calcmode="lin" valueType="num">
                                      <p:cBhvr>
                                        <p:cTn id="73" dur="1000"/>
                                        <p:tgtEl>
                                          <p:spTgt spid="40"/>
                                        </p:tgtEl>
                                        <p:attrNameLst>
                                          <p:attrName>ppt_x</p:attrName>
                                        </p:attrNameLst>
                                      </p:cBhvr>
                                      <p:tavLst>
                                        <p:tav tm="0">
                                          <p:val>
                                            <p:strVal val="ppt_x"/>
                                          </p:val>
                                        </p:tav>
                                        <p:tav tm="100000">
                                          <p:val>
                                            <p:strVal val="ppt_x"/>
                                          </p:val>
                                        </p:tav>
                                      </p:tavLst>
                                    </p:anim>
                                    <p:anim calcmode="lin" valueType="num">
                                      <p:cBhvr>
                                        <p:cTn id="74" dur="100" decel="100000"/>
                                        <p:tgtEl>
                                          <p:spTgt spid="40"/>
                                        </p:tgtEl>
                                        <p:attrNameLst>
                                          <p:attrName>ppt_y</p:attrName>
                                        </p:attrNameLst>
                                      </p:cBhvr>
                                      <p:tavLst>
                                        <p:tav tm="0">
                                          <p:val>
                                            <p:strVal val="ppt_y"/>
                                          </p:val>
                                        </p:tav>
                                        <p:tav tm="100000">
                                          <p:val>
                                            <p:strVal val="ppt_y-.03"/>
                                          </p:val>
                                        </p:tav>
                                      </p:tavLst>
                                    </p:anim>
                                    <p:anim calcmode="lin" valueType="num">
                                      <p:cBhvr>
                                        <p:cTn id="75" dur="900" accel="100000">
                                          <p:stCondLst>
                                            <p:cond delay="100"/>
                                          </p:stCondLst>
                                        </p:cTn>
                                        <p:tgtEl>
                                          <p:spTgt spid="40"/>
                                        </p:tgtEl>
                                        <p:attrNameLst>
                                          <p:attrName>ppt_y</p:attrName>
                                        </p:attrNameLst>
                                      </p:cBhvr>
                                      <p:tavLst>
                                        <p:tav tm="0">
                                          <p:val>
                                            <p:strVal val="ppt_y"/>
                                          </p:val>
                                        </p:tav>
                                        <p:tav tm="100000">
                                          <p:val>
                                            <p:strVal val="ppt_y+1"/>
                                          </p:val>
                                        </p:tav>
                                      </p:tavLst>
                                    </p:anim>
                                    <p:set>
                                      <p:cBhvr>
                                        <p:cTn id="76" dur="1" fill="hold">
                                          <p:stCondLst>
                                            <p:cond delay="999"/>
                                          </p:stCondLst>
                                        </p:cTn>
                                        <p:tgtEl>
                                          <p:spTgt spid="40"/>
                                        </p:tgtEl>
                                        <p:attrNameLst>
                                          <p:attrName>style.visibility</p:attrName>
                                        </p:attrNameLst>
                                      </p:cBhvr>
                                      <p:to>
                                        <p:strVal val="hidden"/>
                                      </p:to>
                                    </p:set>
                                  </p:childTnLst>
                                </p:cTn>
                              </p:par>
                              <p:par>
                                <p:cTn id="77" presetID="37" presetClass="exit" presetSubtype="0" fill="hold" grpId="1" nodeType="withEffect">
                                  <p:stCondLst>
                                    <p:cond delay="0"/>
                                  </p:stCondLst>
                                  <p:childTnLst>
                                    <p:animEffect transition="out" filter="fade">
                                      <p:cBhvr>
                                        <p:cTn id="78" dur="1000"/>
                                        <p:tgtEl>
                                          <p:spTgt spid="36"/>
                                        </p:tgtEl>
                                      </p:cBhvr>
                                    </p:animEffect>
                                    <p:anim calcmode="lin" valueType="num">
                                      <p:cBhvr>
                                        <p:cTn id="79" dur="1000"/>
                                        <p:tgtEl>
                                          <p:spTgt spid="36"/>
                                        </p:tgtEl>
                                        <p:attrNameLst>
                                          <p:attrName>ppt_x</p:attrName>
                                        </p:attrNameLst>
                                      </p:cBhvr>
                                      <p:tavLst>
                                        <p:tav tm="0">
                                          <p:val>
                                            <p:strVal val="ppt_x"/>
                                          </p:val>
                                        </p:tav>
                                        <p:tav tm="100000">
                                          <p:val>
                                            <p:strVal val="ppt_x"/>
                                          </p:val>
                                        </p:tav>
                                      </p:tavLst>
                                    </p:anim>
                                    <p:anim calcmode="lin" valueType="num">
                                      <p:cBhvr>
                                        <p:cTn id="80" dur="100" decel="100000"/>
                                        <p:tgtEl>
                                          <p:spTgt spid="36"/>
                                        </p:tgtEl>
                                        <p:attrNameLst>
                                          <p:attrName>ppt_y</p:attrName>
                                        </p:attrNameLst>
                                      </p:cBhvr>
                                      <p:tavLst>
                                        <p:tav tm="0">
                                          <p:val>
                                            <p:strVal val="ppt_y"/>
                                          </p:val>
                                        </p:tav>
                                        <p:tav tm="100000">
                                          <p:val>
                                            <p:strVal val="ppt_y-.03"/>
                                          </p:val>
                                        </p:tav>
                                      </p:tavLst>
                                    </p:anim>
                                    <p:anim calcmode="lin" valueType="num">
                                      <p:cBhvr>
                                        <p:cTn id="81" dur="900" accel="100000">
                                          <p:stCondLst>
                                            <p:cond delay="100"/>
                                          </p:stCondLst>
                                        </p:cTn>
                                        <p:tgtEl>
                                          <p:spTgt spid="36"/>
                                        </p:tgtEl>
                                        <p:attrNameLst>
                                          <p:attrName>ppt_y</p:attrName>
                                        </p:attrNameLst>
                                      </p:cBhvr>
                                      <p:tavLst>
                                        <p:tav tm="0">
                                          <p:val>
                                            <p:strVal val="ppt_y"/>
                                          </p:val>
                                        </p:tav>
                                        <p:tav tm="100000">
                                          <p:val>
                                            <p:strVal val="ppt_y+1"/>
                                          </p:val>
                                        </p:tav>
                                      </p:tavLst>
                                    </p:anim>
                                    <p:set>
                                      <p:cBhvr>
                                        <p:cTn id="82" dur="1" fill="hold">
                                          <p:stCondLst>
                                            <p:cond delay="999"/>
                                          </p:stCondLst>
                                        </p:cTn>
                                        <p:tgtEl>
                                          <p:spTgt spid="36"/>
                                        </p:tgtEl>
                                        <p:attrNameLst>
                                          <p:attrName>style.visibility</p:attrName>
                                        </p:attrNameLst>
                                      </p:cBhvr>
                                      <p:to>
                                        <p:strVal val="hidden"/>
                                      </p:to>
                                    </p:set>
                                  </p:childTnLst>
                                </p:cTn>
                              </p:par>
                              <p:par>
                                <p:cTn id="83" presetID="4" presetClass="exit" presetSubtype="16" fill="hold" grpId="1" nodeType="withEffect">
                                  <p:stCondLst>
                                    <p:cond delay="0"/>
                                  </p:stCondLst>
                                  <p:childTnLst>
                                    <p:animEffect transition="out" filter="box(in)">
                                      <p:cBhvr>
                                        <p:cTn id="84" dur="500"/>
                                        <p:tgtEl>
                                          <p:spTgt spid="33"/>
                                        </p:tgtEl>
                                      </p:cBhvr>
                                    </p:animEffect>
                                    <p:set>
                                      <p:cBhvr>
                                        <p:cTn id="85" dur="1" fill="hold">
                                          <p:stCondLst>
                                            <p:cond delay="499"/>
                                          </p:stCondLst>
                                        </p:cTn>
                                        <p:tgtEl>
                                          <p:spTgt spid="33"/>
                                        </p:tgtEl>
                                        <p:attrNameLst>
                                          <p:attrName>style.visibility</p:attrName>
                                        </p:attrNameLst>
                                      </p:cBhvr>
                                      <p:to>
                                        <p:strVal val="hidden"/>
                                      </p:to>
                                    </p:set>
                                  </p:childTnLst>
                                </p:cTn>
                              </p:par>
                              <p:par>
                                <p:cTn id="86" presetID="4" presetClass="exit" presetSubtype="16" fill="hold" grpId="1" nodeType="withEffect">
                                  <p:stCondLst>
                                    <p:cond delay="0"/>
                                  </p:stCondLst>
                                  <p:childTnLst>
                                    <p:animEffect transition="out" filter="box(in)">
                                      <p:cBhvr>
                                        <p:cTn id="87" dur="500"/>
                                        <p:tgtEl>
                                          <p:spTgt spid="41"/>
                                        </p:tgtEl>
                                      </p:cBhvr>
                                    </p:animEffect>
                                    <p:set>
                                      <p:cBhvr>
                                        <p:cTn id="88" dur="1" fill="hold">
                                          <p:stCondLst>
                                            <p:cond delay="499"/>
                                          </p:stCondLst>
                                        </p:cTn>
                                        <p:tgtEl>
                                          <p:spTgt spid="41"/>
                                        </p:tgtEl>
                                        <p:attrNameLst>
                                          <p:attrName>style.visibility</p:attrName>
                                        </p:attrNameLst>
                                      </p:cBhvr>
                                      <p:to>
                                        <p:strVal val="hidden"/>
                                      </p:to>
                                    </p:set>
                                  </p:childTnLst>
                                </p:cTn>
                              </p:par>
                              <p:par>
                                <p:cTn id="89" presetID="4" presetClass="exit" presetSubtype="16" fill="hold" grpId="1" nodeType="withEffect">
                                  <p:stCondLst>
                                    <p:cond delay="0"/>
                                  </p:stCondLst>
                                  <p:childTnLst>
                                    <p:animEffect transition="out" filter="box(in)">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cTn>
                              </p:par>
                              <p:par>
                                <p:cTn id="92" presetID="42" presetClass="entr" presetSubtype="0" fill="hold" grpId="1" nodeType="with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1000"/>
                                        <p:tgtEl>
                                          <p:spTgt spid="35"/>
                                        </p:tgtEl>
                                      </p:cBhvr>
                                    </p:animEffect>
                                    <p:anim calcmode="lin" valueType="num">
                                      <p:cBhvr>
                                        <p:cTn id="95" dur="1000" fill="hold"/>
                                        <p:tgtEl>
                                          <p:spTgt spid="35"/>
                                        </p:tgtEl>
                                        <p:attrNameLst>
                                          <p:attrName>ppt_x</p:attrName>
                                        </p:attrNameLst>
                                      </p:cBhvr>
                                      <p:tavLst>
                                        <p:tav tm="0">
                                          <p:val>
                                            <p:strVal val="#ppt_x"/>
                                          </p:val>
                                        </p:tav>
                                        <p:tav tm="100000">
                                          <p:val>
                                            <p:strVal val="#ppt_x"/>
                                          </p:val>
                                        </p:tav>
                                      </p:tavLst>
                                    </p:anim>
                                    <p:anim calcmode="lin" valueType="num">
                                      <p:cBhvr>
                                        <p:cTn id="96"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7" name="cashreg.wav"/>
                                        </p:tgtEl>
                                      </p:cMediaNode>
                                    </p:audio>
                                  </p:subTnLst>
                                </p:cTn>
                              </p:par>
                              <p:par>
                                <p:cTn id="97" presetID="42" presetClass="entr" presetSubtype="0" fill="hold" grpId="1" nodeType="with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fade">
                                      <p:cBhvr>
                                        <p:cTn id="99" dur="1000"/>
                                        <p:tgtEl>
                                          <p:spTgt spid="42"/>
                                        </p:tgtEl>
                                      </p:cBhvr>
                                    </p:animEffect>
                                    <p:anim calcmode="lin" valueType="num">
                                      <p:cBhvr>
                                        <p:cTn id="100" dur="1000" fill="hold"/>
                                        <p:tgtEl>
                                          <p:spTgt spid="42"/>
                                        </p:tgtEl>
                                        <p:attrNameLst>
                                          <p:attrName>ppt_x</p:attrName>
                                        </p:attrNameLst>
                                      </p:cBhvr>
                                      <p:tavLst>
                                        <p:tav tm="0">
                                          <p:val>
                                            <p:strVal val="#ppt_x"/>
                                          </p:val>
                                        </p:tav>
                                        <p:tav tm="100000">
                                          <p:val>
                                            <p:strVal val="#ppt_x"/>
                                          </p:val>
                                        </p:tav>
                                      </p:tavLst>
                                    </p:anim>
                                    <p:anim calcmode="lin" valueType="num">
                                      <p:cBhvr>
                                        <p:cTn id="101" dur="100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7"/>
                                            </p:cond>
                                          </p:stCondLst>
                                          <p:endCondLst>
                                            <p:cond evt="onStopAudio" delay="0">
                                              <p:tgtEl>
                                                <p:sldTgt/>
                                              </p:tgtEl>
                                            </p:cond>
                                          </p:endCondLst>
                                        </p:cTn>
                                        <p:tgtEl>
                                          <p:sndTgt r:embed="rId7" name="cashreg.wav"/>
                                        </p:tgtEl>
                                      </p:cMediaNode>
                                    </p:audio>
                                  </p:subTnLst>
                                </p:cTn>
                              </p:par>
                              <p:par>
                                <p:cTn id="102" presetID="55" presetClass="entr" presetSubtype="0" fill="hold" grpId="1" nodeType="withEffect">
                                  <p:stCondLst>
                                    <p:cond delay="0"/>
                                  </p:stCondLst>
                                  <p:childTnLst>
                                    <p:set>
                                      <p:cBhvr>
                                        <p:cTn id="103" dur="1" fill="hold">
                                          <p:stCondLst>
                                            <p:cond delay="0"/>
                                          </p:stCondLst>
                                        </p:cTn>
                                        <p:tgtEl>
                                          <p:spTgt spid="38"/>
                                        </p:tgtEl>
                                        <p:attrNameLst>
                                          <p:attrName>style.visibility</p:attrName>
                                        </p:attrNameLst>
                                      </p:cBhvr>
                                      <p:to>
                                        <p:strVal val="visible"/>
                                      </p:to>
                                    </p:set>
                                    <p:anim calcmode="lin" valueType="num">
                                      <p:cBhvr>
                                        <p:cTn id="104" dur="1000" fill="hold"/>
                                        <p:tgtEl>
                                          <p:spTgt spid="38"/>
                                        </p:tgtEl>
                                        <p:attrNameLst>
                                          <p:attrName>ppt_w</p:attrName>
                                        </p:attrNameLst>
                                      </p:cBhvr>
                                      <p:tavLst>
                                        <p:tav tm="0">
                                          <p:val>
                                            <p:strVal val="#ppt_w*0.70"/>
                                          </p:val>
                                        </p:tav>
                                        <p:tav tm="100000">
                                          <p:val>
                                            <p:strVal val="#ppt_w"/>
                                          </p:val>
                                        </p:tav>
                                      </p:tavLst>
                                    </p:anim>
                                    <p:anim calcmode="lin" valueType="num">
                                      <p:cBhvr>
                                        <p:cTn id="105" dur="1000" fill="hold"/>
                                        <p:tgtEl>
                                          <p:spTgt spid="38"/>
                                        </p:tgtEl>
                                        <p:attrNameLst>
                                          <p:attrName>ppt_h</p:attrName>
                                        </p:attrNameLst>
                                      </p:cBhvr>
                                      <p:tavLst>
                                        <p:tav tm="0">
                                          <p:val>
                                            <p:strVal val="#ppt_h"/>
                                          </p:val>
                                        </p:tav>
                                        <p:tav tm="100000">
                                          <p:val>
                                            <p:strVal val="#ppt_h"/>
                                          </p:val>
                                        </p:tav>
                                      </p:tavLst>
                                    </p:anim>
                                    <p:animEffect transition="in" filter="fade">
                                      <p:cBhvr>
                                        <p:cTn id="106" dur="1000"/>
                                        <p:tgtEl>
                                          <p:spTgt spid="38"/>
                                        </p:tgtEl>
                                      </p:cBhvr>
                                    </p:animEffect>
                                  </p:childTnLst>
                                  <p:subTnLst>
                                    <p:audio>
                                      <p:cMediaNode>
                                        <p:cTn display="0" masterRel="sameClick">
                                          <p:stCondLst>
                                            <p:cond evt="begin" delay="0">
                                              <p:tn val="102"/>
                                            </p:cond>
                                          </p:stCondLst>
                                          <p:endCondLst>
                                            <p:cond evt="onStopAudio" delay="0">
                                              <p:tgtEl>
                                                <p:sldTgt/>
                                              </p:tgtEl>
                                            </p:cond>
                                          </p:endCondLst>
                                        </p:cTn>
                                        <p:tgtEl>
                                          <p:sndTgt r:embed="rId7" name="cashreg.wav"/>
                                        </p:tgtEl>
                                      </p:cMediaNode>
                                    </p:audio>
                                  </p:subTnLst>
                                </p:cTn>
                              </p:par>
                            </p:childTnLst>
                          </p:cTn>
                        </p:par>
                      </p:childTnLst>
                    </p:cTn>
                  </p:par>
                </p:childTnLst>
              </p:cTn>
              <p:nextCondLst>
                <p:cond evt="onClick" delay="0">
                  <p:tgtEl>
                    <p:spTgt spid="11"/>
                  </p:tgtEl>
                </p:cond>
              </p:nextCondLst>
            </p:seq>
            <p:video>
              <p:cMediaNode vol="80000">
                <p:cTn id="107" fill="hold" display="0">
                  <p:stCondLst>
                    <p:cond delay="indefinite"/>
                  </p:stCondLst>
                  <p:endCondLst>
                    <p:cond evt="onStopAudio" delay="0">
                      <p:tgtEl>
                        <p:sldTgt/>
                      </p:tgtEl>
                    </p:cond>
                  </p:endCondLst>
                </p:cTn>
                <p:tgtEl>
                  <p:spTgt spid="12"/>
                </p:tgtEl>
              </p:cMediaNode>
            </p:video>
            <p:video>
              <p:cMediaNode vol="80000">
                <p:cTn id="108" fill="hold" display="0">
                  <p:stCondLst>
                    <p:cond delay="indefinite"/>
                  </p:stCondLst>
                  <p:endCondLst>
                    <p:cond evt="onStopAudio" delay="0">
                      <p:tgtEl>
                        <p:sldTgt/>
                      </p:tgtEl>
                    </p:cond>
                  </p:endCondLst>
                </p:cTn>
                <p:tgtEl>
                  <p:spTgt spid="14"/>
                </p:tgtEl>
              </p:cMediaNode>
            </p:video>
            <p:seq concurrent="1" nextAc="seek">
              <p:cTn id="109" restart="whenNotActive" fill="hold" evtFilter="cancelBubble" nodeType="interactiveSeq">
                <p:stCondLst>
                  <p:cond evt="onClick" delay="0">
                    <p:tgtEl>
                      <p:spTgt spid="39"/>
                    </p:tgtEl>
                  </p:cond>
                </p:stCondLst>
                <p:endSync evt="end" delay="0">
                  <p:rtn val="all"/>
                </p:endSync>
                <p:childTnLst>
                  <p:par>
                    <p:cTn id="110" fill="hold">
                      <p:stCondLst>
                        <p:cond delay="0"/>
                      </p:stCondLst>
                      <p:childTnLst>
                        <p:par>
                          <p:cTn id="111" fill="hold">
                            <p:stCondLst>
                              <p:cond delay="0"/>
                            </p:stCondLst>
                            <p:childTnLst>
                              <p:par>
                                <p:cTn id="112" presetID="1" presetClass="mediacall" presetSubtype="0" fill="hold" nodeType="clickEffect">
                                  <p:stCondLst>
                                    <p:cond delay="0"/>
                                  </p:stCondLst>
                                  <p:childTnLst>
                                    <p:cmd type="call" cmd="playFrom(0.0)">
                                      <p:cBhvr>
                                        <p:cTn id="113" dur="10872" fill="hold"/>
                                        <p:tgtEl>
                                          <p:spTgt spid="39"/>
                                        </p:tgtEl>
                                      </p:cBhvr>
                                    </p:cmd>
                                  </p:childTnLst>
                                </p:cTn>
                              </p:par>
                            </p:childTnLst>
                          </p:cTn>
                        </p:par>
                      </p:childTnLst>
                    </p:cTn>
                  </p:par>
                </p:childTnLst>
              </p:cTn>
              <p:nextCondLst>
                <p:cond evt="onClick" delay="0">
                  <p:tgtEl>
                    <p:spTgt spid="39"/>
                  </p:tgtEl>
                </p:cond>
              </p:nextCondLst>
            </p:seq>
            <p:video>
              <p:cMediaNode vol="80000">
                <p:cTn id="114" fill="hold" display="0">
                  <p:stCondLst>
                    <p:cond delay="indefinite"/>
                  </p:stCondLst>
                </p:cTn>
                <p:tgtEl>
                  <p:spTgt spid="39"/>
                </p:tgtEl>
              </p:cMediaNode>
            </p:video>
          </p:childTnLst>
        </p:cTn>
      </p:par>
    </p:tnLst>
    <p:bldLst>
      <p:bldP spid="32" grpId="0" animBg="1"/>
      <p:bldP spid="32" grpId="1" animBg="1"/>
      <p:bldP spid="33" grpId="0" animBg="1"/>
      <p:bldP spid="33" grpId="1" animBg="1"/>
      <p:bldP spid="35" grpId="0" animBg="1"/>
      <p:bldP spid="35" grpId="1" animBg="1"/>
      <p:bldP spid="36" grpId="0" animBg="1"/>
      <p:bldP spid="36" grpId="1" animBg="1"/>
      <p:bldP spid="37" grpId="0" animBg="1"/>
      <p:bldP spid="37" grpId="1" animBg="1"/>
      <p:bldP spid="38" grpId="0" animBg="1"/>
      <p:bldP spid="38" grpId="1" animBg="1"/>
      <p:bldP spid="40" grpId="0"/>
      <p:bldP spid="40" grpId="1"/>
      <p:bldP spid="41" grpId="0"/>
      <p:bldP spid="41" grpId="1"/>
      <p:bldP spid="42" grpId="0"/>
      <p:bldP spid="42" grpId="1"/>
      <p:bldP spid="44" grpId="0" animBg="1"/>
      <p:bldP spid="6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TRƯỜNG HOÀNG VIỆT\hình nền\hình nền đơn sắc\8852a3b015541d010f112a672942a209.jpg"/>
          <p:cNvPicPr>
            <a:picLocks noChangeAspect="1" noChangeArrowheads="1"/>
          </p:cNvPicPr>
          <p:nvPr/>
        </p:nvPicPr>
        <p:blipFill>
          <a:blip r:embed="rId7"/>
          <a:srcRect/>
          <a:stretch>
            <a:fillRect/>
          </a:stretch>
        </p:blipFill>
        <p:spPr bwMode="auto">
          <a:xfrm>
            <a:off x="0" y="0"/>
            <a:ext cx="12192000" cy="6858000"/>
          </a:xfrm>
          <a:prstGeom prst="rect">
            <a:avLst/>
          </a:prstGeom>
          <a:noFill/>
        </p:spPr>
      </p:pic>
      <p:sp>
        <p:nvSpPr>
          <p:cNvPr id="5" name="Rounded Rectangle 4"/>
          <p:cNvSpPr/>
          <p:nvPr/>
        </p:nvSpPr>
        <p:spPr>
          <a:xfrm>
            <a:off x="1676400" y="0"/>
            <a:ext cx="9753600" cy="3276600"/>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just">
              <a:defRPr/>
            </a:pPr>
            <a:r>
              <a:rPr lang="en-BZ" sz="3600" b="1" dirty="0" err="1">
                <a:solidFill>
                  <a:prstClr val="white"/>
                </a:solidFill>
                <a:latin typeface="Calibri" panose="020F0502020204030204" pitchFamily="34" charset="0"/>
              </a:rPr>
              <a:t>Điền</a:t>
            </a:r>
            <a:r>
              <a:rPr lang="en-BZ" sz="3600" b="1" dirty="0">
                <a:solidFill>
                  <a:prstClr val="white"/>
                </a:solidFill>
                <a:latin typeface="Calibri" panose="020F0502020204030204" pitchFamily="34" charset="0"/>
              </a:rPr>
              <a:t> </a:t>
            </a:r>
            <a:r>
              <a:rPr lang="en-BZ" sz="3600" b="1" dirty="0" err="1">
                <a:solidFill>
                  <a:prstClr val="white"/>
                </a:solidFill>
                <a:latin typeface="Calibri" panose="020F0502020204030204" pitchFamily="34" charset="0"/>
              </a:rPr>
              <a:t>thuật</a:t>
            </a:r>
            <a:r>
              <a:rPr lang="en-BZ" sz="3600" b="1" dirty="0">
                <a:solidFill>
                  <a:prstClr val="white"/>
                </a:solidFill>
                <a:latin typeface="Calibri" panose="020F0502020204030204" pitchFamily="34" charset="0"/>
              </a:rPr>
              <a:t> </a:t>
            </a:r>
            <a:r>
              <a:rPr lang="en-BZ" sz="3600" b="1" dirty="0" err="1">
                <a:solidFill>
                  <a:prstClr val="white"/>
                </a:solidFill>
                <a:latin typeface="Calibri" panose="020F0502020204030204" pitchFamily="34" charset="0"/>
              </a:rPr>
              <a:t>ngữ</a:t>
            </a:r>
            <a:r>
              <a:rPr lang="en-BZ" sz="3600" b="1" dirty="0">
                <a:solidFill>
                  <a:prstClr val="white"/>
                </a:solidFill>
                <a:latin typeface="Calibri" panose="020F0502020204030204" pitchFamily="34" charset="0"/>
              </a:rPr>
              <a:t> </a:t>
            </a:r>
            <a:r>
              <a:rPr lang="en-BZ" sz="3600" b="1" dirty="0" err="1">
                <a:solidFill>
                  <a:prstClr val="white"/>
                </a:solidFill>
                <a:latin typeface="Calibri" panose="020F0502020204030204" pitchFamily="34" charset="0"/>
              </a:rPr>
              <a:t>đúng</a:t>
            </a:r>
            <a:r>
              <a:rPr lang="en-BZ" sz="3600" b="1" dirty="0">
                <a:solidFill>
                  <a:prstClr val="white"/>
                </a:solidFill>
                <a:latin typeface="Calibri" panose="020F0502020204030204" pitchFamily="34" charset="0"/>
              </a:rPr>
              <a:t> </a:t>
            </a:r>
            <a:r>
              <a:rPr lang="en-BZ" sz="3600" b="1" dirty="0" err="1">
                <a:solidFill>
                  <a:prstClr val="white"/>
                </a:solidFill>
                <a:latin typeface="Calibri" panose="020F0502020204030204" pitchFamily="34" charset="0"/>
              </a:rPr>
              <a:t>vào</a:t>
            </a:r>
            <a:r>
              <a:rPr lang="en-BZ" sz="3600" b="1" dirty="0">
                <a:solidFill>
                  <a:prstClr val="white"/>
                </a:solidFill>
                <a:latin typeface="Calibri" panose="020F0502020204030204" pitchFamily="34" charset="0"/>
              </a:rPr>
              <a:t> </a:t>
            </a:r>
            <a:r>
              <a:rPr lang="en-BZ" sz="3600" b="1" dirty="0" err="1">
                <a:solidFill>
                  <a:prstClr val="white"/>
                </a:solidFill>
                <a:latin typeface="Calibri" panose="020F0502020204030204" pitchFamily="34" charset="0"/>
              </a:rPr>
              <a:t>chỗ</a:t>
            </a:r>
            <a:r>
              <a:rPr lang="en-BZ" sz="3600" b="1" dirty="0">
                <a:solidFill>
                  <a:prstClr val="white"/>
                </a:solidFill>
                <a:latin typeface="Calibri" panose="020F0502020204030204" pitchFamily="34" charset="0"/>
              </a:rPr>
              <a:t> </a:t>
            </a:r>
            <a:r>
              <a:rPr lang="en-BZ" sz="3600" b="1" dirty="0" err="1">
                <a:solidFill>
                  <a:prstClr val="white"/>
                </a:solidFill>
                <a:latin typeface="Calibri" panose="020F0502020204030204" pitchFamily="34" charset="0"/>
              </a:rPr>
              <a:t>trống</a:t>
            </a:r>
            <a:r>
              <a:rPr lang="en-BZ" sz="3600" b="1" dirty="0">
                <a:solidFill>
                  <a:prstClr val="white"/>
                </a:solidFill>
                <a:latin typeface="Calibri" panose="020F0502020204030204" pitchFamily="34" charset="0"/>
              </a:rPr>
              <a:t>: </a:t>
            </a:r>
            <a:r>
              <a:rPr lang="en-BZ" sz="3600" b="1" i="1" dirty="0">
                <a:solidFill>
                  <a:prstClr val="white"/>
                </a:solidFill>
                <a:latin typeface="Calibri" panose="020F0502020204030204" pitchFamily="34" charset="0"/>
              </a:rPr>
              <a:t>“………..</a:t>
            </a:r>
            <a:r>
              <a:rPr lang="en-BZ" sz="3600" b="1" i="1" dirty="0" err="1">
                <a:solidFill>
                  <a:prstClr val="white"/>
                </a:solidFill>
                <a:latin typeface="Calibri" panose="020F0502020204030204" pitchFamily="34" charset="0"/>
              </a:rPr>
              <a:t>là</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đối</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chiếu</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sự</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vật</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này</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với</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sự</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vật</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khác</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nhằm</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tìm</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ra</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nét</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tương</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đồng</a:t>
            </a:r>
            <a:r>
              <a:rPr lang="en-BZ" sz="3600" b="1" i="1" dirty="0">
                <a:solidFill>
                  <a:prstClr val="white"/>
                </a:solidFill>
                <a:latin typeface="Calibri" panose="020F0502020204030204" pitchFamily="34" charset="0"/>
              </a:rPr>
              <a:t>”.</a:t>
            </a:r>
            <a:endParaRPr lang="en-US" b="1" i="1" dirty="0">
              <a:solidFill>
                <a:prstClr val="white"/>
              </a:solidFill>
              <a:latin typeface="Calibri" panose="020F0502020204030204" pitchFamily="34" charset="0"/>
            </a:endParaRPr>
          </a:p>
        </p:txBody>
      </p:sp>
      <p:grpSp>
        <p:nvGrpSpPr>
          <p:cNvPr id="6" name="Group 142"/>
          <p:cNvGrpSpPr/>
          <p:nvPr/>
        </p:nvGrpSpPr>
        <p:grpSpPr bwMode="auto">
          <a:xfrm>
            <a:off x="42469" y="-38100"/>
            <a:ext cx="1867219" cy="2462678"/>
            <a:chOff x="819" y="1243"/>
            <a:chExt cx="454" cy="518"/>
          </a:xfrm>
        </p:grpSpPr>
        <p:grpSp>
          <p:nvGrpSpPr>
            <p:cNvPr id="7" name="Group 143"/>
            <p:cNvGrpSpPr/>
            <p:nvPr/>
          </p:nvGrpSpPr>
          <p:grpSpPr bwMode="auto">
            <a:xfrm>
              <a:off x="819" y="1245"/>
              <a:ext cx="454" cy="519"/>
              <a:chOff x="192" y="1917"/>
              <a:chExt cx="1042" cy="1102"/>
            </a:xfrm>
          </p:grpSpPr>
          <p:pic>
            <p:nvPicPr>
              <p:cNvPr id="9" name="Picture 144" descr="light_shadow"/>
              <p:cNvPicPr>
                <a:picLocks noChangeAspect="1" noChangeArrowheads="1"/>
              </p:cNvPicPr>
              <p:nvPr/>
            </p:nvPicPr>
            <p:blipFill>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5" descr="circuler_1"/>
              <p:cNvPicPr>
                <a:picLocks noChangeAspect="1" noChangeArrowheads="1"/>
              </p:cNvPicPr>
              <p:nvPr/>
            </p:nvPicPr>
            <p:blipFill>
              <a:blip r:embed="rId9">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46"/>
              <p:cNvSpPr>
                <a:spLocks noChangeArrowheads="1"/>
              </p:cNvSpPr>
              <p:nvPr/>
            </p:nvSpPr>
            <p:spPr bwMode="gray">
              <a:xfrm>
                <a:off x="192" y="1917"/>
                <a:ext cx="1035" cy="1019"/>
              </a:xfrm>
              <a:prstGeom prst="ellipse">
                <a:avLst/>
              </a:prstGeom>
              <a:gradFill rotWithShape="1">
                <a:gsLst>
                  <a:gs pos="0">
                    <a:srgbClr val="D54F6F">
                      <a:alpha val="55000"/>
                    </a:srgbClr>
                  </a:gs>
                  <a:gs pos="50000">
                    <a:srgbClr val="D54F6F">
                      <a:gamma/>
                      <a:shade val="46275"/>
                      <a:invGamma/>
                      <a:alpha val="89999"/>
                    </a:srgbClr>
                  </a:gs>
                  <a:gs pos="100000">
                    <a:srgbClr val="D54F6F">
                      <a:alpha val="55000"/>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765" fontAlgn="base">
                  <a:spcBef>
                    <a:spcPct val="0"/>
                  </a:spcBef>
                  <a:spcAft>
                    <a:spcPct val="0"/>
                  </a:spcAft>
                  <a:defRPr/>
                </a:pPr>
                <a:endParaRPr lang="en-US" i="1" kern="0">
                  <a:solidFill>
                    <a:srgbClr val="FFFFFF"/>
                  </a:solidFill>
                  <a:latin typeface="Arial" panose="020B0604020202020204" pitchFamily="34" charset="0"/>
                </a:endParaRPr>
              </a:p>
            </p:txBody>
          </p:sp>
        </p:grpSp>
        <p:pic>
          <p:nvPicPr>
            <p:cNvPr id="8" name="Picture 147" descr="Picture2"/>
            <p:cNvPicPr>
              <a:picLocks noChangeAspect="1" noChangeArrowheads="1"/>
            </p:cNvPicPr>
            <p:nvPr/>
          </p:nvPicPr>
          <p:blipFill>
            <a:blip r:embed="rId10"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p:cNvPicPr>
            <a:picLocks noChangeAspect="1"/>
          </p:cNvPicPr>
          <p:nvPr/>
        </p:nvPicPr>
        <p:blipFill rotWithShape="1">
          <a:blip r:embed="rId11" cstate="print">
            <a:extLst>
              <a:ext uri="{28A0092B-C50C-407E-A947-70E740481C1C}">
                <a14:useLocalDpi xmlns:a14="http://schemas.microsoft.com/office/drawing/2010/main" val="0"/>
              </a:ext>
            </a:extLst>
          </a:blip>
          <a:srcRect l="50000" b="49512"/>
          <a:stretch>
            <a:fillRect/>
          </a:stretch>
        </p:blipFill>
        <p:spPr>
          <a:xfrm>
            <a:off x="762000" y="1751687"/>
            <a:ext cx="690721" cy="769233"/>
          </a:xfrm>
          <a:prstGeom prst="rect">
            <a:avLst/>
          </a:prstGeom>
        </p:spPr>
      </p:pic>
      <p:pic>
        <p:nvPicPr>
          <p:cNvPr id="13" name="nhac 10s 2.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2" cstate="print"/>
          <a:stretch>
            <a:fillRect/>
          </a:stretch>
        </p:blipFill>
        <p:spPr>
          <a:xfrm>
            <a:off x="-3846150" y="318068"/>
            <a:ext cx="497088" cy="548243"/>
          </a:xfrm>
          <a:prstGeom prst="rect">
            <a:avLst/>
          </a:prstGeom>
        </p:spPr>
      </p:pic>
      <p:pic>
        <p:nvPicPr>
          <p:cNvPr id="14" name="nhac thoi gian 15s.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2" cstate="print"/>
          <a:stretch>
            <a:fillRect/>
          </a:stretch>
        </p:blipFill>
        <p:spPr>
          <a:xfrm>
            <a:off x="-3672024" y="1067417"/>
            <a:ext cx="497088" cy="548243"/>
          </a:xfrm>
          <a:prstGeom prst="rect">
            <a:avLst/>
          </a:prstGeom>
        </p:spPr>
      </p:pic>
      <p:sp>
        <p:nvSpPr>
          <p:cNvPr id="15" name="Isosceles Triangle 14"/>
          <p:cNvSpPr/>
          <p:nvPr/>
        </p:nvSpPr>
        <p:spPr>
          <a:xfrm rot="5400000">
            <a:off x="169732" y="3526972"/>
            <a:ext cx="907162" cy="671820"/>
          </a:xfrm>
          <a:prstGeom prst="triangle">
            <a:avLst/>
          </a:prstGeom>
          <a:solidFill>
            <a:srgbClr val="00B05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6" name="Isosceles Triangle 15"/>
          <p:cNvSpPr/>
          <p:nvPr/>
        </p:nvSpPr>
        <p:spPr>
          <a:xfrm rot="5400000">
            <a:off x="222840" y="4612228"/>
            <a:ext cx="907162" cy="681483"/>
          </a:xfrm>
          <a:prstGeom prst="triangle">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7" name="Isosceles Triangle 16"/>
          <p:cNvSpPr/>
          <p:nvPr/>
        </p:nvSpPr>
        <p:spPr>
          <a:xfrm rot="5400000">
            <a:off x="188495" y="5635906"/>
            <a:ext cx="907162" cy="681483"/>
          </a:xfrm>
          <a:prstGeom prst="triangle">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8" name="Rounded Rectangle 3"/>
          <p:cNvSpPr/>
          <p:nvPr/>
        </p:nvSpPr>
        <p:spPr>
          <a:xfrm>
            <a:off x="1066801" y="3429001"/>
            <a:ext cx="9652000" cy="817159"/>
          </a:xfrm>
          <a:prstGeom prst="roundRect">
            <a:avLst/>
          </a:prstGeom>
          <a:solidFill>
            <a:srgbClr val="00B05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sz="2800" b="1" dirty="0">
              <a:solidFill>
                <a:prstClr val="white"/>
              </a:solidFill>
              <a:effectLst>
                <a:outerShdw blurRad="38100" dist="38100" dir="2700000" algn="tl">
                  <a:srgbClr val="C0C0C0"/>
                </a:outerShdw>
              </a:effectLst>
              <a:latin typeface="VNI-Times" pitchFamily="2" charset="0"/>
            </a:endParaRPr>
          </a:p>
          <a:p>
            <a:pPr algn="just">
              <a:defRPr/>
            </a:pPr>
            <a:r>
              <a:rPr lang="en-US" sz="4000" b="1" dirty="0">
                <a:solidFill>
                  <a:prstClr val="white"/>
                </a:solidFill>
                <a:latin typeface="Calibri" panose="020F0502020204030204"/>
              </a:rPr>
              <a:t>So </a:t>
            </a:r>
            <a:r>
              <a:rPr lang="en-US" sz="4000" b="1" dirty="0" err="1">
                <a:solidFill>
                  <a:prstClr val="white"/>
                </a:solidFill>
                <a:latin typeface="Calibri" panose="020F0502020204030204"/>
              </a:rPr>
              <a:t>sánh</a:t>
            </a:r>
            <a:endParaRPr lang="en-US" sz="3200" b="1" dirty="0">
              <a:solidFill>
                <a:prstClr val="white"/>
              </a:solidFill>
              <a:effectLst>
                <a:outerShdw blurRad="38100" dist="38100" dir="2700000" algn="tl">
                  <a:srgbClr val="C0C0C0"/>
                </a:outerShdw>
              </a:effectLst>
              <a:latin typeface="VNI-Times" pitchFamily="2" charset="0"/>
            </a:endParaRPr>
          </a:p>
          <a:p>
            <a:pPr algn="just">
              <a:defRPr/>
            </a:pPr>
            <a:endParaRPr lang="en-US" sz="2800" dirty="0">
              <a:solidFill>
                <a:prstClr val="white"/>
              </a:solidFill>
              <a:latin typeface="Calibri" panose="020F0502020204030204"/>
              <a:cs typeface="Times New Roman" panose="02020603050405020304" pitchFamily="18" charset="0"/>
            </a:endParaRPr>
          </a:p>
        </p:txBody>
      </p:sp>
      <p:sp>
        <p:nvSpPr>
          <p:cNvPr id="19" name="Rounded Rectangle 18"/>
          <p:cNvSpPr/>
          <p:nvPr/>
        </p:nvSpPr>
        <p:spPr>
          <a:xfrm>
            <a:off x="1066801" y="4572000"/>
            <a:ext cx="9790831" cy="757276"/>
          </a:xfrm>
          <a:prstGeom prst="round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sz="2800" b="1" dirty="0">
              <a:solidFill>
                <a:prstClr val="white"/>
              </a:solidFill>
              <a:effectLst>
                <a:outerShdw blurRad="38100" dist="38100" dir="2700000" algn="tl">
                  <a:srgbClr val="C0C0C0"/>
                </a:outerShdw>
              </a:effectLst>
              <a:latin typeface="VNI-Times" pitchFamily="2" charset="0"/>
            </a:endParaRPr>
          </a:p>
          <a:p>
            <a:pPr algn="just">
              <a:defRPr/>
            </a:pPr>
            <a:r>
              <a:rPr lang="en-US" sz="4000" b="1" dirty="0" err="1">
                <a:solidFill>
                  <a:prstClr val="white"/>
                </a:solidFill>
                <a:latin typeface="Calibri" panose="020F0502020204030204"/>
              </a:rPr>
              <a:t>Hoán</a:t>
            </a:r>
            <a:r>
              <a:rPr lang="en-US" sz="4000" b="1" dirty="0">
                <a:solidFill>
                  <a:prstClr val="white"/>
                </a:solidFill>
                <a:latin typeface="Calibri" panose="020F0502020204030204"/>
              </a:rPr>
              <a:t> </a:t>
            </a:r>
            <a:r>
              <a:rPr lang="en-US" sz="4000" b="1" dirty="0" err="1">
                <a:solidFill>
                  <a:prstClr val="white"/>
                </a:solidFill>
                <a:latin typeface="Calibri" panose="020F0502020204030204"/>
              </a:rPr>
              <a:t>dụ</a:t>
            </a:r>
            <a:endParaRPr lang="en-US" sz="4000" b="1" dirty="0">
              <a:solidFill>
                <a:prstClr val="white"/>
              </a:solidFill>
              <a:effectLst>
                <a:outerShdw blurRad="38100" dist="38100" dir="2700000" algn="tl">
                  <a:srgbClr val="C0C0C0"/>
                </a:outerShdw>
              </a:effectLst>
              <a:latin typeface="VNI-Times" pitchFamily="2" charset="0"/>
            </a:endParaRPr>
          </a:p>
          <a:p>
            <a:pPr algn="just">
              <a:defRPr/>
            </a:pPr>
            <a:endParaRPr lang="en-US" sz="2800" b="1" dirty="0">
              <a:solidFill>
                <a:prstClr val="white"/>
              </a:solidFill>
              <a:latin typeface="Calibri" panose="020F0502020204030204"/>
              <a:cs typeface="Times New Roman" panose="02020603050405020304" pitchFamily="18" charset="0"/>
            </a:endParaRPr>
          </a:p>
        </p:txBody>
      </p:sp>
      <p:sp>
        <p:nvSpPr>
          <p:cNvPr id="20" name="Rounded Rectangle 19"/>
          <p:cNvSpPr/>
          <p:nvPr/>
        </p:nvSpPr>
        <p:spPr>
          <a:xfrm>
            <a:off x="1066801" y="5638800"/>
            <a:ext cx="9790831" cy="757276"/>
          </a:xfrm>
          <a:prstGeom prst="roundRect">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sz="2800" b="1" dirty="0">
              <a:solidFill>
                <a:prstClr val="white"/>
              </a:solidFill>
              <a:effectLst>
                <a:outerShdw blurRad="38100" dist="38100" dir="2700000" algn="tl">
                  <a:srgbClr val="C0C0C0"/>
                </a:outerShdw>
              </a:effectLst>
              <a:latin typeface="VNI-Times" pitchFamily="2" charset="0"/>
            </a:endParaRPr>
          </a:p>
          <a:p>
            <a:pPr algn="just">
              <a:defRPr/>
            </a:pPr>
            <a:r>
              <a:rPr lang="en-US" sz="4000" b="1" dirty="0" err="1">
                <a:solidFill>
                  <a:prstClr val="white"/>
                </a:solidFill>
                <a:latin typeface="Calibri" panose="020F0502020204030204" pitchFamily="34" charset="0"/>
                <a:cs typeface="Calibri" panose="020F0502020204030204" pitchFamily="34" charset="0"/>
              </a:rPr>
              <a:t>Ẩn</a:t>
            </a:r>
            <a:r>
              <a:rPr lang="en-US" sz="4000" b="1" dirty="0">
                <a:solidFill>
                  <a:prstClr val="white"/>
                </a:solidFill>
                <a:latin typeface="Calibri" panose="020F0502020204030204" pitchFamily="34" charset="0"/>
                <a:cs typeface="Calibri" panose="020F0502020204030204" pitchFamily="34" charset="0"/>
              </a:rPr>
              <a:t> </a:t>
            </a:r>
            <a:r>
              <a:rPr lang="en-US" sz="4000" b="1" dirty="0" err="1">
                <a:solidFill>
                  <a:prstClr val="white"/>
                </a:solidFill>
                <a:latin typeface="Calibri" panose="020F0502020204030204" pitchFamily="34" charset="0"/>
                <a:cs typeface="Calibri" panose="020F0502020204030204" pitchFamily="34" charset="0"/>
              </a:rPr>
              <a:t>dụ</a:t>
            </a:r>
            <a:endParaRPr lang="en-US" sz="4000" b="1" dirty="0">
              <a:solidFill>
                <a:prstClr val="white"/>
              </a:solidFill>
              <a:effectLst>
                <a:outerShdw blurRad="38100" dist="38100" dir="2700000" algn="tl">
                  <a:srgbClr val="C0C0C0"/>
                </a:outerShdw>
              </a:effectLst>
              <a:latin typeface="Calibri" panose="020F0502020204030204" pitchFamily="34" charset="0"/>
              <a:cs typeface="Calibri" panose="020F0502020204030204" pitchFamily="34" charset="0"/>
            </a:endParaRPr>
          </a:p>
          <a:p>
            <a:pPr algn="just">
              <a:defRPr/>
            </a:pPr>
            <a:endParaRPr lang="en-US" sz="2800" b="1" dirty="0">
              <a:solidFill>
                <a:prstClr val="white"/>
              </a:solidFill>
              <a:latin typeface="Calibri" panose="020F0502020204030204"/>
              <a:cs typeface="Times New Roman" panose="02020603050405020304" pitchFamily="18" charset="0"/>
            </a:endParaRPr>
          </a:p>
        </p:txBody>
      </p:sp>
      <p:sp>
        <p:nvSpPr>
          <p:cNvPr id="21" name="TextBox 20"/>
          <p:cNvSpPr txBox="1"/>
          <p:nvPr/>
        </p:nvSpPr>
        <p:spPr>
          <a:xfrm>
            <a:off x="258033" y="3546995"/>
            <a:ext cx="382304"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A</a:t>
            </a:r>
          </a:p>
        </p:txBody>
      </p:sp>
      <p:sp>
        <p:nvSpPr>
          <p:cNvPr id="22" name="TextBox 21"/>
          <p:cNvSpPr txBox="1"/>
          <p:nvPr/>
        </p:nvSpPr>
        <p:spPr>
          <a:xfrm>
            <a:off x="290395" y="4629888"/>
            <a:ext cx="387803"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B</a:t>
            </a:r>
          </a:p>
        </p:txBody>
      </p:sp>
      <p:sp>
        <p:nvSpPr>
          <p:cNvPr id="23" name="TextBox 22"/>
          <p:cNvSpPr txBox="1"/>
          <p:nvPr/>
        </p:nvSpPr>
        <p:spPr>
          <a:xfrm>
            <a:off x="238246" y="5653566"/>
            <a:ext cx="387803"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C</a:t>
            </a:r>
          </a:p>
        </p:txBody>
      </p:sp>
      <p:pic>
        <p:nvPicPr>
          <p:cNvPr id="24" name="Picture 11" descr="num5"/>
          <p:cNvPicPr>
            <a:picLocks noChangeAspect="1" noChangeArrowheads="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62150">
            <a:off x="413432" y="423807"/>
            <a:ext cx="1037916" cy="1414565"/>
          </a:xfrm>
          <a:prstGeom prst="rect">
            <a:avLst/>
          </a:prstGeom>
          <a:noFill/>
          <a:extLst>
            <a:ext uri="{909E8E84-426E-40DD-AFC4-6F175D3DCCD1}">
              <a14:hiddenFill xmlns:a14="http://schemas.microsoft.com/office/drawing/2010/main">
                <a:solidFill>
                  <a:srgbClr val="FFFFFF"/>
                </a:solidFill>
              </a14:hiddenFill>
            </a:ext>
          </a:extLst>
        </p:spPr>
      </p:pic>
      <p:pic>
        <p:nvPicPr>
          <p:cNvPr id="49" name="⏳ 3D [COUNTDOWN TIMER] 10 seconds - ⏱Timer - Conto alla rovescia 10 - 倒數 - ⚠️ (This is not free!)">
            <a:hlinkClick r:id="" action="ppaction://media"/>
            <a:extLst>
              <a:ext uri="{FF2B5EF4-FFF2-40B4-BE49-F238E27FC236}">
                <a16:creationId xmlns:a16="http://schemas.microsoft.com/office/drawing/2014/main" id="{1E05825C-9A80-40E1-9547-6009C2289E96}"/>
              </a:ext>
            </a:extLst>
          </p:cNvPr>
          <p:cNvPicPr>
            <a:picLocks noChangeAspect="1"/>
          </p:cNvPicPr>
          <p:nvPr>
            <a:videoFile r:link="rId1"/>
            <p:extLst>
              <p:ext uri="{DAA4B4D4-6D71-4841-9C94-3DE7FCFB9230}">
                <p14:media xmlns:p14="http://schemas.microsoft.com/office/powerpoint/2010/main" r:embed="rId2">
                  <p14:trim st="10132" end="2054"/>
                </p14:media>
              </p:ext>
            </p:extLst>
          </p:nvPr>
        </p:nvPicPr>
        <p:blipFill>
          <a:blip r:embed="rId14"/>
          <a:stretch>
            <a:fillRect/>
          </a:stretch>
        </p:blipFill>
        <p:spPr>
          <a:xfrm>
            <a:off x="219873" y="2527574"/>
            <a:ext cx="1424183" cy="801103"/>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3"/>
                                        </p:tgtEl>
                                      </p:cBhvr>
                                    </p:cmd>
                                  </p:childTnLst>
                                </p:cTn>
                              </p:par>
                              <p:par>
                                <p:cTn id="7" presetID="6" presetClass="entr" presetSubtype="16"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circle(in)">
                                      <p:cBhvr>
                                        <p:cTn id="9" dur="1250"/>
                                        <p:tgtEl>
                                          <p:spTgt spid="6"/>
                                        </p:tgtEl>
                                      </p:cBhvr>
                                    </p:animEffect>
                                  </p:childTnLst>
                                </p:cTn>
                              </p:par>
                              <p:par>
                                <p:cTn id="10" presetID="6"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1250"/>
                                        <p:tgtEl>
                                          <p:spTgt spid="12"/>
                                        </p:tgtEl>
                                      </p:cBhvr>
                                    </p:animEffect>
                                  </p:childTnLst>
                                </p:cTn>
                              </p:par>
                              <p:par>
                                <p:cTn id="13" presetID="16" presetClass="entr" presetSubtype="37" fill="hold" grpId="0" nodeType="withEffect">
                                  <p:stCondLst>
                                    <p:cond delay="175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2250"/>
                                        <p:tgtEl>
                                          <p:spTgt spid="5"/>
                                        </p:tgtEl>
                                      </p:cBhvr>
                                    </p:animEffect>
                                  </p:childTnLst>
                                </p:cTn>
                              </p:par>
                              <p:par>
                                <p:cTn id="16" presetID="53" presetClass="entr" presetSubtype="16" fill="hold" nodeType="withEffect">
                                  <p:stCondLst>
                                    <p:cond delay="1750"/>
                                  </p:stCondLst>
                                  <p:childTnLst>
                                    <p:set>
                                      <p:cBhvr>
                                        <p:cTn id="17" dur="1" fill="hold">
                                          <p:stCondLst>
                                            <p:cond delay="0"/>
                                          </p:stCondLst>
                                        </p:cTn>
                                        <p:tgtEl>
                                          <p:spTgt spid="24"/>
                                        </p:tgtEl>
                                        <p:attrNameLst>
                                          <p:attrName>style.visibility</p:attrName>
                                        </p:attrNameLst>
                                      </p:cBhvr>
                                      <p:to>
                                        <p:strVal val="visible"/>
                                      </p:to>
                                    </p:set>
                                    <p:anim calcmode="lin" valueType="num">
                                      <p:cBhvr>
                                        <p:cTn id="18" dur="1250" fill="hold"/>
                                        <p:tgtEl>
                                          <p:spTgt spid="24"/>
                                        </p:tgtEl>
                                        <p:attrNameLst>
                                          <p:attrName>ppt_w</p:attrName>
                                        </p:attrNameLst>
                                      </p:cBhvr>
                                      <p:tavLst>
                                        <p:tav tm="0">
                                          <p:val>
                                            <p:fltVal val="0"/>
                                          </p:val>
                                        </p:tav>
                                        <p:tav tm="100000">
                                          <p:val>
                                            <p:strVal val="#ppt_w"/>
                                          </p:val>
                                        </p:tav>
                                      </p:tavLst>
                                    </p:anim>
                                    <p:anim calcmode="lin" valueType="num">
                                      <p:cBhvr>
                                        <p:cTn id="19" dur="1250" fill="hold"/>
                                        <p:tgtEl>
                                          <p:spTgt spid="24"/>
                                        </p:tgtEl>
                                        <p:attrNameLst>
                                          <p:attrName>ppt_h</p:attrName>
                                        </p:attrNameLst>
                                      </p:cBhvr>
                                      <p:tavLst>
                                        <p:tav tm="0">
                                          <p:val>
                                            <p:fltVal val="0"/>
                                          </p:val>
                                        </p:tav>
                                        <p:tav tm="100000">
                                          <p:val>
                                            <p:strVal val="#ppt_h"/>
                                          </p:val>
                                        </p:tav>
                                      </p:tavLst>
                                    </p:anim>
                                    <p:animEffect transition="in" filter="fade">
                                      <p:cBhvr>
                                        <p:cTn id="20" dur="125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750" fill="hold"/>
                                        <p:tgtEl>
                                          <p:spTgt spid="15"/>
                                        </p:tgtEl>
                                        <p:attrNameLst>
                                          <p:attrName>ppt_x</p:attrName>
                                        </p:attrNameLst>
                                      </p:cBhvr>
                                      <p:tavLst>
                                        <p:tav tm="0">
                                          <p:val>
                                            <p:strVal val="0-#ppt_w/2"/>
                                          </p:val>
                                        </p:tav>
                                        <p:tav tm="100000">
                                          <p:val>
                                            <p:strVal val="#ppt_x"/>
                                          </p:val>
                                        </p:tav>
                                      </p:tavLst>
                                    </p:anim>
                                    <p:anim calcmode="lin" valueType="num">
                                      <p:cBhvr additive="base">
                                        <p:cTn id="26" dur="750" fill="hold"/>
                                        <p:tgtEl>
                                          <p:spTgt spid="15"/>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750" fill="hold"/>
                                        <p:tgtEl>
                                          <p:spTgt spid="21"/>
                                        </p:tgtEl>
                                        <p:attrNameLst>
                                          <p:attrName>ppt_x</p:attrName>
                                        </p:attrNameLst>
                                      </p:cBhvr>
                                      <p:tavLst>
                                        <p:tav tm="0">
                                          <p:val>
                                            <p:strVal val="0-#ppt_w/2"/>
                                          </p:val>
                                        </p:tav>
                                        <p:tav tm="100000">
                                          <p:val>
                                            <p:strVal val="#ppt_x"/>
                                          </p:val>
                                        </p:tav>
                                      </p:tavLst>
                                    </p:anim>
                                    <p:anim calcmode="lin" valueType="num">
                                      <p:cBhvr additive="base">
                                        <p:cTn id="30" dur="750" fill="hold"/>
                                        <p:tgtEl>
                                          <p:spTgt spid="21"/>
                                        </p:tgtEl>
                                        <p:attrNameLst>
                                          <p:attrName>ppt_y</p:attrName>
                                        </p:attrNameLst>
                                      </p:cBhvr>
                                      <p:tavLst>
                                        <p:tav tm="0">
                                          <p:val>
                                            <p:strVal val="#ppt_y"/>
                                          </p:val>
                                        </p:tav>
                                        <p:tav tm="100000">
                                          <p:val>
                                            <p:strVal val="#ppt_y"/>
                                          </p:val>
                                        </p:tav>
                                      </p:tavLst>
                                    </p:anim>
                                  </p:childTnLst>
                                </p:cTn>
                              </p:par>
                              <p:par>
                                <p:cTn id="31" presetID="22" presetClass="entr" presetSubtype="8" fill="hold" grpId="0" nodeType="withEffect">
                                  <p:stCondLst>
                                    <p:cond delay="75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1250"/>
                                        <p:tgtEl>
                                          <p:spTgt spid="18"/>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5" name="bomb.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750" fill="hold"/>
                                        <p:tgtEl>
                                          <p:spTgt spid="16"/>
                                        </p:tgtEl>
                                        <p:attrNameLst>
                                          <p:attrName>ppt_x</p:attrName>
                                        </p:attrNameLst>
                                      </p:cBhvr>
                                      <p:tavLst>
                                        <p:tav tm="0">
                                          <p:val>
                                            <p:strVal val="0-#ppt_w/2"/>
                                          </p:val>
                                        </p:tav>
                                        <p:tav tm="100000">
                                          <p:val>
                                            <p:strVal val="#ppt_x"/>
                                          </p:val>
                                        </p:tav>
                                      </p:tavLst>
                                    </p:anim>
                                    <p:anim calcmode="lin" valueType="num">
                                      <p:cBhvr additive="base">
                                        <p:cTn id="39" dur="750" fill="hold"/>
                                        <p:tgtEl>
                                          <p:spTgt spid="16"/>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750" fill="hold"/>
                                        <p:tgtEl>
                                          <p:spTgt spid="22"/>
                                        </p:tgtEl>
                                        <p:attrNameLst>
                                          <p:attrName>ppt_x</p:attrName>
                                        </p:attrNameLst>
                                      </p:cBhvr>
                                      <p:tavLst>
                                        <p:tav tm="0">
                                          <p:val>
                                            <p:strVal val="0-#ppt_w/2"/>
                                          </p:val>
                                        </p:tav>
                                        <p:tav tm="100000">
                                          <p:val>
                                            <p:strVal val="#ppt_x"/>
                                          </p:val>
                                        </p:tav>
                                      </p:tavLst>
                                    </p:anim>
                                    <p:anim calcmode="lin" valueType="num">
                                      <p:cBhvr additive="base">
                                        <p:cTn id="43" dur="750" fill="hold"/>
                                        <p:tgtEl>
                                          <p:spTgt spid="22"/>
                                        </p:tgtEl>
                                        <p:attrNameLst>
                                          <p:attrName>ppt_y</p:attrName>
                                        </p:attrNameLst>
                                      </p:cBhvr>
                                      <p:tavLst>
                                        <p:tav tm="0">
                                          <p:val>
                                            <p:strVal val="#ppt_y"/>
                                          </p:val>
                                        </p:tav>
                                        <p:tav tm="100000">
                                          <p:val>
                                            <p:strVal val="#ppt_y"/>
                                          </p:val>
                                        </p:tav>
                                      </p:tavLst>
                                    </p:anim>
                                  </p:childTnLst>
                                </p:cTn>
                              </p:par>
                              <p:par>
                                <p:cTn id="44" presetID="22" presetClass="entr" presetSubtype="8" fill="hold" grpId="0" nodeType="withEffect">
                                  <p:stCondLst>
                                    <p:cond delay="75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1250"/>
                                        <p:tgtEl>
                                          <p:spTgt spid="19"/>
                                        </p:tgtEl>
                                      </p:cBhvr>
                                    </p:animEffect>
                                  </p:childTnLst>
                                  <p:subTnLst>
                                    <p:audio>
                                      <p:cMediaNode vol="100000">
                                        <p:cTn display="0" masterRel="sameClick">
                                          <p:stCondLst>
                                            <p:cond evt="begin" delay="0">
                                              <p:tn val="44"/>
                                            </p:cond>
                                          </p:stCondLst>
                                          <p:endCondLst>
                                            <p:cond evt="onStopAudio" delay="0">
                                              <p:tgtEl>
                                                <p:sldTgt/>
                                              </p:tgtEl>
                                            </p:cond>
                                          </p:endCondLst>
                                        </p:cTn>
                                        <p:tgtEl>
                                          <p:sndTgt r:embed="rId5" name="bomb.wav"/>
                                        </p:tgtEl>
                                      </p:cMediaNode>
                                    </p:audio>
                                  </p:sub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750" fill="hold"/>
                                        <p:tgtEl>
                                          <p:spTgt spid="17"/>
                                        </p:tgtEl>
                                        <p:attrNameLst>
                                          <p:attrName>ppt_x</p:attrName>
                                        </p:attrNameLst>
                                      </p:cBhvr>
                                      <p:tavLst>
                                        <p:tav tm="0">
                                          <p:val>
                                            <p:strVal val="0-#ppt_w/2"/>
                                          </p:val>
                                        </p:tav>
                                        <p:tav tm="100000">
                                          <p:val>
                                            <p:strVal val="#ppt_x"/>
                                          </p:val>
                                        </p:tav>
                                      </p:tavLst>
                                    </p:anim>
                                    <p:anim calcmode="lin" valueType="num">
                                      <p:cBhvr additive="base">
                                        <p:cTn id="52" dur="750" fill="hold"/>
                                        <p:tgtEl>
                                          <p:spTgt spid="17"/>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750" fill="hold"/>
                                        <p:tgtEl>
                                          <p:spTgt spid="23"/>
                                        </p:tgtEl>
                                        <p:attrNameLst>
                                          <p:attrName>ppt_x</p:attrName>
                                        </p:attrNameLst>
                                      </p:cBhvr>
                                      <p:tavLst>
                                        <p:tav tm="0">
                                          <p:val>
                                            <p:strVal val="0-#ppt_w/2"/>
                                          </p:val>
                                        </p:tav>
                                        <p:tav tm="100000">
                                          <p:val>
                                            <p:strVal val="#ppt_x"/>
                                          </p:val>
                                        </p:tav>
                                      </p:tavLst>
                                    </p:anim>
                                    <p:anim calcmode="lin" valueType="num">
                                      <p:cBhvr additive="base">
                                        <p:cTn id="56" dur="750" fill="hold"/>
                                        <p:tgtEl>
                                          <p:spTgt spid="23"/>
                                        </p:tgtEl>
                                        <p:attrNameLst>
                                          <p:attrName>ppt_y</p:attrName>
                                        </p:attrNameLst>
                                      </p:cBhvr>
                                      <p:tavLst>
                                        <p:tav tm="0">
                                          <p:val>
                                            <p:strVal val="#ppt_y"/>
                                          </p:val>
                                        </p:tav>
                                        <p:tav tm="100000">
                                          <p:val>
                                            <p:strVal val="#ppt_y"/>
                                          </p:val>
                                        </p:tav>
                                      </p:tavLst>
                                    </p:anim>
                                  </p:childTnLst>
                                </p:cTn>
                              </p:par>
                              <p:par>
                                <p:cTn id="57" presetID="22" presetClass="entr" presetSubtype="8" fill="hold" grpId="0" nodeType="withEffect">
                                  <p:stCondLst>
                                    <p:cond delay="75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1250"/>
                                        <p:tgtEl>
                                          <p:spTgt spid="20"/>
                                        </p:tgtEl>
                                      </p:cBhvr>
                                    </p:animEffect>
                                  </p:childTnLst>
                                  <p:subTnLst>
                                    <p:audio>
                                      <p:cMediaNode vol="100000">
                                        <p:cTn display="0" masterRel="sameClick">
                                          <p:stCondLst>
                                            <p:cond evt="begin" delay="0">
                                              <p:tn val="57"/>
                                            </p:cond>
                                          </p:stCondLst>
                                          <p:endCondLst>
                                            <p:cond evt="onStopAudio" delay="0">
                                              <p:tgtEl>
                                                <p:sldTgt/>
                                              </p:tgtEl>
                                            </p:cond>
                                          </p:endCondLst>
                                        </p:cTn>
                                        <p:tgtEl>
                                          <p:sndTgt r:embed="rId5" name="bomb.wav"/>
                                        </p:tgtEl>
                                      </p:cMediaNode>
                                    </p:audio>
                                  </p:subTnLst>
                                </p:cTn>
                              </p:par>
                            </p:childTnLst>
                          </p:cTn>
                        </p:par>
                      </p:childTnLst>
                    </p:cTn>
                  </p:par>
                  <p:par>
                    <p:cTn id="60" fill="hold">
                      <p:stCondLst>
                        <p:cond delay="indefinite"/>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673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12"/>
                    </p:tgtEl>
                  </p:cond>
                </p:stCondLst>
                <p:endSync evt="end" delay="0">
                  <p:rtn val="all"/>
                </p:endSync>
                <p:childTnLst>
                  <p:par>
                    <p:cTn id="65" fill="hold">
                      <p:stCondLst>
                        <p:cond delay="0"/>
                      </p:stCondLst>
                      <p:childTnLst>
                        <p:par>
                          <p:cTn id="66" fill="hold">
                            <p:stCondLst>
                              <p:cond delay="0"/>
                            </p:stCondLst>
                            <p:childTnLst>
                              <p:par>
                                <p:cTn id="67" presetID="37" presetClass="exit" presetSubtype="0" fill="hold" grpId="1" nodeType="withEffect">
                                  <p:stCondLst>
                                    <p:cond delay="0"/>
                                  </p:stCondLst>
                                  <p:childTnLst>
                                    <p:animEffect transition="out" filter="fade">
                                      <p:cBhvr>
                                        <p:cTn id="68" dur="1000"/>
                                        <p:tgtEl>
                                          <p:spTgt spid="16"/>
                                        </p:tgtEl>
                                      </p:cBhvr>
                                    </p:animEffect>
                                    <p:anim calcmode="lin" valueType="num">
                                      <p:cBhvr>
                                        <p:cTn id="69" dur="1000"/>
                                        <p:tgtEl>
                                          <p:spTgt spid="16"/>
                                        </p:tgtEl>
                                        <p:attrNameLst>
                                          <p:attrName>ppt_x</p:attrName>
                                        </p:attrNameLst>
                                      </p:cBhvr>
                                      <p:tavLst>
                                        <p:tav tm="0">
                                          <p:val>
                                            <p:strVal val="ppt_x"/>
                                          </p:val>
                                        </p:tav>
                                        <p:tav tm="100000">
                                          <p:val>
                                            <p:strVal val="ppt_x"/>
                                          </p:val>
                                        </p:tav>
                                      </p:tavLst>
                                    </p:anim>
                                    <p:anim calcmode="lin" valueType="num">
                                      <p:cBhvr>
                                        <p:cTn id="70" dur="100" decel="100000"/>
                                        <p:tgtEl>
                                          <p:spTgt spid="16"/>
                                        </p:tgtEl>
                                        <p:attrNameLst>
                                          <p:attrName>ppt_y</p:attrName>
                                        </p:attrNameLst>
                                      </p:cBhvr>
                                      <p:tavLst>
                                        <p:tav tm="0">
                                          <p:val>
                                            <p:strVal val="ppt_y"/>
                                          </p:val>
                                        </p:tav>
                                        <p:tav tm="100000">
                                          <p:val>
                                            <p:strVal val="ppt_y-.03"/>
                                          </p:val>
                                        </p:tav>
                                      </p:tavLst>
                                    </p:anim>
                                    <p:anim calcmode="lin" valueType="num">
                                      <p:cBhvr>
                                        <p:cTn id="71" dur="900" accel="100000">
                                          <p:stCondLst>
                                            <p:cond delay="100"/>
                                          </p:stCondLst>
                                        </p:cTn>
                                        <p:tgtEl>
                                          <p:spTgt spid="16"/>
                                        </p:tgtEl>
                                        <p:attrNameLst>
                                          <p:attrName>ppt_y</p:attrName>
                                        </p:attrNameLst>
                                      </p:cBhvr>
                                      <p:tavLst>
                                        <p:tav tm="0">
                                          <p:val>
                                            <p:strVal val="ppt_y"/>
                                          </p:val>
                                        </p:tav>
                                        <p:tav tm="100000">
                                          <p:val>
                                            <p:strVal val="ppt_y+1"/>
                                          </p:val>
                                        </p:tav>
                                      </p:tavLst>
                                    </p:anim>
                                    <p:set>
                                      <p:cBhvr>
                                        <p:cTn id="72"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6" name="cashreg.wav"/>
                                        </p:tgtEl>
                                      </p:cMediaNode>
                                    </p:audio>
                                  </p:subTnLst>
                                </p:cTn>
                              </p:par>
                              <p:par>
                                <p:cTn id="73" presetID="37" presetClass="exit" presetSubtype="0" fill="hold" grpId="1" nodeType="withEffect">
                                  <p:stCondLst>
                                    <p:cond delay="0"/>
                                  </p:stCondLst>
                                  <p:childTnLst>
                                    <p:animEffect transition="out" filter="fade">
                                      <p:cBhvr>
                                        <p:cTn id="74" dur="1000"/>
                                        <p:tgtEl>
                                          <p:spTgt spid="22"/>
                                        </p:tgtEl>
                                      </p:cBhvr>
                                    </p:animEffect>
                                    <p:anim calcmode="lin" valueType="num">
                                      <p:cBhvr>
                                        <p:cTn id="75" dur="1000"/>
                                        <p:tgtEl>
                                          <p:spTgt spid="22"/>
                                        </p:tgtEl>
                                        <p:attrNameLst>
                                          <p:attrName>ppt_x</p:attrName>
                                        </p:attrNameLst>
                                      </p:cBhvr>
                                      <p:tavLst>
                                        <p:tav tm="0">
                                          <p:val>
                                            <p:strVal val="ppt_x"/>
                                          </p:val>
                                        </p:tav>
                                        <p:tav tm="100000">
                                          <p:val>
                                            <p:strVal val="ppt_x"/>
                                          </p:val>
                                        </p:tav>
                                      </p:tavLst>
                                    </p:anim>
                                    <p:anim calcmode="lin" valueType="num">
                                      <p:cBhvr>
                                        <p:cTn id="76" dur="100" decel="100000"/>
                                        <p:tgtEl>
                                          <p:spTgt spid="22"/>
                                        </p:tgtEl>
                                        <p:attrNameLst>
                                          <p:attrName>ppt_y</p:attrName>
                                        </p:attrNameLst>
                                      </p:cBhvr>
                                      <p:tavLst>
                                        <p:tav tm="0">
                                          <p:val>
                                            <p:strVal val="ppt_y"/>
                                          </p:val>
                                        </p:tav>
                                        <p:tav tm="100000">
                                          <p:val>
                                            <p:strVal val="ppt_y-.03"/>
                                          </p:val>
                                        </p:tav>
                                      </p:tavLst>
                                    </p:anim>
                                    <p:anim calcmode="lin" valueType="num">
                                      <p:cBhvr>
                                        <p:cTn id="77" dur="900" accel="100000">
                                          <p:stCondLst>
                                            <p:cond delay="100"/>
                                          </p:stCondLst>
                                        </p:cTn>
                                        <p:tgtEl>
                                          <p:spTgt spid="22"/>
                                        </p:tgtEl>
                                        <p:attrNameLst>
                                          <p:attrName>ppt_y</p:attrName>
                                        </p:attrNameLst>
                                      </p:cBhvr>
                                      <p:tavLst>
                                        <p:tav tm="0">
                                          <p:val>
                                            <p:strVal val="ppt_y"/>
                                          </p:val>
                                        </p:tav>
                                        <p:tav tm="100000">
                                          <p:val>
                                            <p:strVal val="ppt_y+1"/>
                                          </p:val>
                                        </p:tav>
                                      </p:tavLst>
                                    </p:anim>
                                    <p:set>
                                      <p:cBhvr>
                                        <p:cTn id="78"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6" name="cashreg.wav"/>
                                        </p:tgtEl>
                                      </p:cMediaNode>
                                    </p:audio>
                                  </p:subTnLst>
                                </p:cTn>
                              </p:par>
                              <p:par>
                                <p:cTn id="79" presetID="37" presetClass="exit" presetSubtype="0" fill="hold" grpId="1" nodeType="withEffect">
                                  <p:stCondLst>
                                    <p:cond delay="0"/>
                                  </p:stCondLst>
                                  <p:childTnLst>
                                    <p:animEffect transition="out" filter="fade">
                                      <p:cBhvr>
                                        <p:cTn id="80" dur="1000"/>
                                        <p:tgtEl>
                                          <p:spTgt spid="19"/>
                                        </p:tgtEl>
                                      </p:cBhvr>
                                    </p:animEffect>
                                    <p:anim calcmode="lin" valueType="num">
                                      <p:cBhvr>
                                        <p:cTn id="81" dur="1000"/>
                                        <p:tgtEl>
                                          <p:spTgt spid="19"/>
                                        </p:tgtEl>
                                        <p:attrNameLst>
                                          <p:attrName>ppt_x</p:attrName>
                                        </p:attrNameLst>
                                      </p:cBhvr>
                                      <p:tavLst>
                                        <p:tav tm="0">
                                          <p:val>
                                            <p:strVal val="ppt_x"/>
                                          </p:val>
                                        </p:tav>
                                        <p:tav tm="100000">
                                          <p:val>
                                            <p:strVal val="ppt_x"/>
                                          </p:val>
                                        </p:tav>
                                      </p:tavLst>
                                    </p:anim>
                                    <p:anim calcmode="lin" valueType="num">
                                      <p:cBhvr>
                                        <p:cTn id="82" dur="100" decel="100000"/>
                                        <p:tgtEl>
                                          <p:spTgt spid="19"/>
                                        </p:tgtEl>
                                        <p:attrNameLst>
                                          <p:attrName>ppt_y</p:attrName>
                                        </p:attrNameLst>
                                      </p:cBhvr>
                                      <p:tavLst>
                                        <p:tav tm="0">
                                          <p:val>
                                            <p:strVal val="ppt_y"/>
                                          </p:val>
                                        </p:tav>
                                        <p:tav tm="100000">
                                          <p:val>
                                            <p:strVal val="ppt_y-.03"/>
                                          </p:val>
                                        </p:tav>
                                      </p:tavLst>
                                    </p:anim>
                                    <p:anim calcmode="lin" valueType="num">
                                      <p:cBhvr>
                                        <p:cTn id="83" dur="900" accel="100000">
                                          <p:stCondLst>
                                            <p:cond delay="100"/>
                                          </p:stCondLst>
                                        </p:cTn>
                                        <p:tgtEl>
                                          <p:spTgt spid="19"/>
                                        </p:tgtEl>
                                        <p:attrNameLst>
                                          <p:attrName>ppt_y</p:attrName>
                                        </p:attrNameLst>
                                      </p:cBhvr>
                                      <p:tavLst>
                                        <p:tav tm="0">
                                          <p:val>
                                            <p:strVal val="ppt_y"/>
                                          </p:val>
                                        </p:tav>
                                        <p:tav tm="100000">
                                          <p:val>
                                            <p:strVal val="ppt_y+1"/>
                                          </p:val>
                                        </p:tav>
                                      </p:tavLst>
                                    </p:anim>
                                    <p:set>
                                      <p:cBhvr>
                                        <p:cTn id="84"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6" name="cashreg.wav"/>
                                        </p:tgtEl>
                                      </p:cMediaNode>
                                    </p:audio>
                                  </p:subTnLst>
                                </p:cTn>
                              </p:par>
                              <p:par>
                                <p:cTn id="85" presetID="37" presetClass="exit" presetSubtype="0" fill="hold" grpId="1" nodeType="withEffect">
                                  <p:stCondLst>
                                    <p:cond delay="0"/>
                                  </p:stCondLst>
                                  <p:childTnLst>
                                    <p:animEffect transition="out" filter="fade">
                                      <p:cBhvr>
                                        <p:cTn id="86" dur="1000"/>
                                        <p:tgtEl>
                                          <p:spTgt spid="17"/>
                                        </p:tgtEl>
                                      </p:cBhvr>
                                    </p:animEffect>
                                    <p:anim calcmode="lin" valueType="num">
                                      <p:cBhvr>
                                        <p:cTn id="87" dur="1000"/>
                                        <p:tgtEl>
                                          <p:spTgt spid="17"/>
                                        </p:tgtEl>
                                        <p:attrNameLst>
                                          <p:attrName>ppt_x</p:attrName>
                                        </p:attrNameLst>
                                      </p:cBhvr>
                                      <p:tavLst>
                                        <p:tav tm="0">
                                          <p:val>
                                            <p:strVal val="ppt_x"/>
                                          </p:val>
                                        </p:tav>
                                        <p:tav tm="100000">
                                          <p:val>
                                            <p:strVal val="ppt_x"/>
                                          </p:val>
                                        </p:tav>
                                      </p:tavLst>
                                    </p:anim>
                                    <p:anim calcmode="lin" valueType="num">
                                      <p:cBhvr>
                                        <p:cTn id="88" dur="100" decel="100000"/>
                                        <p:tgtEl>
                                          <p:spTgt spid="17"/>
                                        </p:tgtEl>
                                        <p:attrNameLst>
                                          <p:attrName>ppt_y</p:attrName>
                                        </p:attrNameLst>
                                      </p:cBhvr>
                                      <p:tavLst>
                                        <p:tav tm="0">
                                          <p:val>
                                            <p:strVal val="ppt_y"/>
                                          </p:val>
                                        </p:tav>
                                        <p:tav tm="100000">
                                          <p:val>
                                            <p:strVal val="ppt_y-.03"/>
                                          </p:val>
                                        </p:tav>
                                      </p:tavLst>
                                    </p:anim>
                                    <p:anim calcmode="lin" valueType="num">
                                      <p:cBhvr>
                                        <p:cTn id="89" dur="900" accel="100000">
                                          <p:stCondLst>
                                            <p:cond delay="100"/>
                                          </p:stCondLst>
                                        </p:cTn>
                                        <p:tgtEl>
                                          <p:spTgt spid="17"/>
                                        </p:tgtEl>
                                        <p:attrNameLst>
                                          <p:attrName>ppt_y</p:attrName>
                                        </p:attrNameLst>
                                      </p:cBhvr>
                                      <p:tavLst>
                                        <p:tav tm="0">
                                          <p:val>
                                            <p:strVal val="ppt_y"/>
                                          </p:val>
                                        </p:tav>
                                        <p:tav tm="100000">
                                          <p:val>
                                            <p:strVal val="ppt_y+1"/>
                                          </p:val>
                                        </p:tav>
                                      </p:tavLst>
                                    </p:anim>
                                    <p:set>
                                      <p:cBhvr>
                                        <p:cTn id="90"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6" name="cashreg.wav"/>
                                        </p:tgtEl>
                                      </p:cMediaNode>
                                    </p:audio>
                                  </p:subTnLst>
                                </p:cTn>
                              </p:par>
                              <p:par>
                                <p:cTn id="91" presetID="37" presetClass="exit" presetSubtype="0" fill="hold" grpId="1" nodeType="withEffect">
                                  <p:stCondLst>
                                    <p:cond delay="0"/>
                                  </p:stCondLst>
                                  <p:childTnLst>
                                    <p:animEffect transition="out" filter="fade">
                                      <p:cBhvr>
                                        <p:cTn id="92" dur="1000"/>
                                        <p:tgtEl>
                                          <p:spTgt spid="23"/>
                                        </p:tgtEl>
                                      </p:cBhvr>
                                    </p:animEffect>
                                    <p:anim calcmode="lin" valueType="num">
                                      <p:cBhvr>
                                        <p:cTn id="93" dur="1000"/>
                                        <p:tgtEl>
                                          <p:spTgt spid="23"/>
                                        </p:tgtEl>
                                        <p:attrNameLst>
                                          <p:attrName>ppt_x</p:attrName>
                                        </p:attrNameLst>
                                      </p:cBhvr>
                                      <p:tavLst>
                                        <p:tav tm="0">
                                          <p:val>
                                            <p:strVal val="ppt_x"/>
                                          </p:val>
                                        </p:tav>
                                        <p:tav tm="100000">
                                          <p:val>
                                            <p:strVal val="ppt_x"/>
                                          </p:val>
                                        </p:tav>
                                      </p:tavLst>
                                    </p:anim>
                                    <p:anim calcmode="lin" valueType="num">
                                      <p:cBhvr>
                                        <p:cTn id="94" dur="100" decel="100000"/>
                                        <p:tgtEl>
                                          <p:spTgt spid="23"/>
                                        </p:tgtEl>
                                        <p:attrNameLst>
                                          <p:attrName>ppt_y</p:attrName>
                                        </p:attrNameLst>
                                      </p:cBhvr>
                                      <p:tavLst>
                                        <p:tav tm="0">
                                          <p:val>
                                            <p:strVal val="ppt_y"/>
                                          </p:val>
                                        </p:tav>
                                        <p:tav tm="100000">
                                          <p:val>
                                            <p:strVal val="ppt_y-.03"/>
                                          </p:val>
                                        </p:tav>
                                      </p:tavLst>
                                    </p:anim>
                                    <p:anim calcmode="lin" valueType="num">
                                      <p:cBhvr>
                                        <p:cTn id="95" dur="900" accel="100000">
                                          <p:stCondLst>
                                            <p:cond delay="100"/>
                                          </p:stCondLst>
                                        </p:cTn>
                                        <p:tgtEl>
                                          <p:spTgt spid="23"/>
                                        </p:tgtEl>
                                        <p:attrNameLst>
                                          <p:attrName>ppt_y</p:attrName>
                                        </p:attrNameLst>
                                      </p:cBhvr>
                                      <p:tavLst>
                                        <p:tav tm="0">
                                          <p:val>
                                            <p:strVal val="ppt_y"/>
                                          </p:val>
                                        </p:tav>
                                        <p:tav tm="100000">
                                          <p:val>
                                            <p:strVal val="ppt_y+1"/>
                                          </p:val>
                                        </p:tav>
                                      </p:tavLst>
                                    </p:anim>
                                    <p:set>
                                      <p:cBhvr>
                                        <p:cTn id="96"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6" name="cashreg.wav"/>
                                        </p:tgtEl>
                                      </p:cMediaNode>
                                    </p:audio>
                                  </p:subTnLst>
                                </p:cTn>
                              </p:par>
                              <p:par>
                                <p:cTn id="97" presetID="37" presetClass="exit" presetSubtype="0" fill="hold" grpId="1" nodeType="withEffect">
                                  <p:stCondLst>
                                    <p:cond delay="0"/>
                                  </p:stCondLst>
                                  <p:childTnLst>
                                    <p:animEffect transition="out" filter="fade">
                                      <p:cBhvr>
                                        <p:cTn id="98" dur="1000"/>
                                        <p:tgtEl>
                                          <p:spTgt spid="20"/>
                                        </p:tgtEl>
                                      </p:cBhvr>
                                    </p:animEffect>
                                    <p:anim calcmode="lin" valueType="num">
                                      <p:cBhvr>
                                        <p:cTn id="99" dur="1000"/>
                                        <p:tgtEl>
                                          <p:spTgt spid="20"/>
                                        </p:tgtEl>
                                        <p:attrNameLst>
                                          <p:attrName>ppt_x</p:attrName>
                                        </p:attrNameLst>
                                      </p:cBhvr>
                                      <p:tavLst>
                                        <p:tav tm="0">
                                          <p:val>
                                            <p:strVal val="ppt_x"/>
                                          </p:val>
                                        </p:tav>
                                        <p:tav tm="100000">
                                          <p:val>
                                            <p:strVal val="ppt_x"/>
                                          </p:val>
                                        </p:tav>
                                      </p:tavLst>
                                    </p:anim>
                                    <p:anim calcmode="lin" valueType="num">
                                      <p:cBhvr>
                                        <p:cTn id="100" dur="100" decel="100000"/>
                                        <p:tgtEl>
                                          <p:spTgt spid="20"/>
                                        </p:tgtEl>
                                        <p:attrNameLst>
                                          <p:attrName>ppt_y</p:attrName>
                                        </p:attrNameLst>
                                      </p:cBhvr>
                                      <p:tavLst>
                                        <p:tav tm="0">
                                          <p:val>
                                            <p:strVal val="ppt_y"/>
                                          </p:val>
                                        </p:tav>
                                        <p:tav tm="100000">
                                          <p:val>
                                            <p:strVal val="ppt_y-.03"/>
                                          </p:val>
                                        </p:tav>
                                      </p:tavLst>
                                    </p:anim>
                                    <p:anim calcmode="lin" valueType="num">
                                      <p:cBhvr>
                                        <p:cTn id="101" dur="900" accel="100000">
                                          <p:stCondLst>
                                            <p:cond delay="100"/>
                                          </p:stCondLst>
                                        </p:cTn>
                                        <p:tgtEl>
                                          <p:spTgt spid="20"/>
                                        </p:tgtEl>
                                        <p:attrNameLst>
                                          <p:attrName>ppt_y</p:attrName>
                                        </p:attrNameLst>
                                      </p:cBhvr>
                                      <p:tavLst>
                                        <p:tav tm="0">
                                          <p:val>
                                            <p:strVal val="ppt_y"/>
                                          </p:val>
                                        </p:tav>
                                        <p:tav tm="100000">
                                          <p:val>
                                            <p:strVal val="ppt_y+1"/>
                                          </p:val>
                                        </p:tav>
                                      </p:tavLst>
                                    </p:anim>
                                    <p:set>
                                      <p:cBhvr>
                                        <p:cTn id="102"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6" name="cashreg.wav"/>
                                        </p:tgtEl>
                                      </p:cMediaNode>
                                    </p:audio>
                                  </p:subTnLst>
                                </p:cTn>
                              </p:par>
                              <p:par>
                                <p:cTn id="103" presetID="4" presetClass="entr" presetSubtype="16" fill="hold" grpId="1" nodeType="with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box(in)">
                                      <p:cBhvr>
                                        <p:cTn id="105" dur="500"/>
                                        <p:tgtEl>
                                          <p:spTgt spid="15"/>
                                        </p:tgtEl>
                                      </p:cBhvr>
                                    </p:animEffect>
                                  </p:childTnLst>
                                </p:cTn>
                              </p:par>
                              <p:par>
                                <p:cTn id="106" presetID="4" presetClass="entr" presetSubtype="16" fill="hold" grpId="1" nodeType="with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box(in)">
                                      <p:cBhvr>
                                        <p:cTn id="108" dur="500"/>
                                        <p:tgtEl>
                                          <p:spTgt spid="21"/>
                                        </p:tgtEl>
                                      </p:cBhvr>
                                    </p:animEffect>
                                  </p:childTnLst>
                                </p:cTn>
                              </p:par>
                              <p:par>
                                <p:cTn id="109" presetID="4" presetClass="entr" presetSubtype="16" fill="hold" grpId="1" nodeType="withEffect">
                                  <p:stCondLst>
                                    <p:cond delay="0"/>
                                  </p:stCondLst>
                                  <p:childTnLst>
                                    <p:set>
                                      <p:cBhvr>
                                        <p:cTn id="110" dur="1" fill="hold">
                                          <p:stCondLst>
                                            <p:cond delay="0"/>
                                          </p:stCondLst>
                                        </p:cTn>
                                        <p:tgtEl>
                                          <p:spTgt spid="18"/>
                                        </p:tgtEl>
                                        <p:attrNameLst>
                                          <p:attrName>style.visibility</p:attrName>
                                        </p:attrNameLst>
                                      </p:cBhvr>
                                      <p:to>
                                        <p:strVal val="visible"/>
                                      </p:to>
                                    </p:set>
                                    <p:animEffect transition="in" filter="box(in)">
                                      <p:cBhvr>
                                        <p:cTn id="111" dur="500"/>
                                        <p:tgtEl>
                                          <p:spTgt spid="18"/>
                                        </p:tgtEl>
                                      </p:cBhvr>
                                    </p:animEffect>
                                  </p:childTnLst>
                                </p:cTn>
                              </p:par>
                            </p:childTnLst>
                          </p:cTn>
                        </p:par>
                      </p:childTnLst>
                    </p:cTn>
                  </p:par>
                </p:childTnLst>
              </p:cTn>
              <p:nextCondLst>
                <p:cond evt="onClick" delay="0">
                  <p:tgtEl>
                    <p:spTgt spid="12"/>
                  </p:tgtEl>
                </p:cond>
              </p:nextCondLst>
            </p:seq>
            <p:video>
              <p:cMediaNode vol="80000">
                <p:cTn id="112" fill="hold" display="0">
                  <p:stCondLst>
                    <p:cond delay="indefinite"/>
                  </p:stCondLst>
                  <p:endCondLst>
                    <p:cond evt="onStopAudio" delay="0">
                      <p:tgtEl>
                        <p:sldTgt/>
                      </p:tgtEl>
                    </p:cond>
                  </p:endCondLst>
                </p:cTn>
                <p:tgtEl>
                  <p:spTgt spid="13"/>
                </p:tgtEl>
              </p:cMediaNode>
            </p:video>
            <p:video>
              <p:cMediaNode vol="80000">
                <p:cTn id="113" fill="hold" display="0">
                  <p:stCondLst>
                    <p:cond delay="indefinite"/>
                  </p:stCondLst>
                  <p:endCondLst>
                    <p:cond evt="onStopAudio" delay="0">
                      <p:tgtEl>
                        <p:sldTgt/>
                      </p:tgtEl>
                    </p:cond>
                  </p:endCondLst>
                </p:cTn>
                <p:tgtEl>
                  <p:spTgt spid="14"/>
                </p:tgtEl>
              </p:cMediaNode>
            </p:video>
            <p:seq concurrent="1" nextAc="seek">
              <p:cTn id="114" restart="whenNotActive" fill="hold" evtFilter="cancelBubble" nodeType="interactiveSeq">
                <p:stCondLst>
                  <p:cond evt="onClick" delay="0">
                    <p:tgtEl>
                      <p:spTgt spid="49"/>
                    </p:tgtEl>
                  </p:cond>
                </p:stCondLst>
                <p:endSync evt="end" delay="0">
                  <p:rtn val="all"/>
                </p:endSync>
                <p:childTnLst>
                  <p:par>
                    <p:cTn id="115" fill="hold">
                      <p:stCondLst>
                        <p:cond delay="0"/>
                      </p:stCondLst>
                      <p:childTnLst>
                        <p:par>
                          <p:cTn id="116" fill="hold">
                            <p:stCondLst>
                              <p:cond delay="0"/>
                            </p:stCondLst>
                            <p:childTnLst>
                              <p:par>
                                <p:cTn id="117" presetID="1" presetClass="mediacall" presetSubtype="0" fill="hold" nodeType="clickEffect">
                                  <p:stCondLst>
                                    <p:cond delay="0"/>
                                  </p:stCondLst>
                                  <p:childTnLst>
                                    <p:cmd type="call" cmd="playFrom(0.0)">
                                      <p:cBhvr>
                                        <p:cTn id="118" dur="10872" fill="hold"/>
                                        <p:tgtEl>
                                          <p:spTgt spid="49"/>
                                        </p:tgtEl>
                                      </p:cBhvr>
                                    </p:cmd>
                                  </p:childTnLst>
                                </p:cTn>
                              </p:par>
                            </p:childTnLst>
                          </p:cTn>
                        </p:par>
                      </p:childTnLst>
                    </p:cTn>
                  </p:par>
                </p:childTnLst>
              </p:cTn>
              <p:nextCondLst>
                <p:cond evt="onClick" delay="0">
                  <p:tgtEl>
                    <p:spTgt spid="49"/>
                  </p:tgtEl>
                </p:cond>
              </p:nextCondLst>
            </p:seq>
            <p:video>
              <p:cMediaNode vol="80000">
                <p:cTn id="119" fill="hold" display="0">
                  <p:stCondLst>
                    <p:cond delay="indefinite"/>
                  </p:stCondLst>
                </p:cTn>
                <p:tgtEl>
                  <p:spTgt spid="49"/>
                </p:tgtEl>
              </p:cMediaNode>
            </p:video>
          </p:childTnLst>
        </p:cTn>
      </p:par>
    </p:tnLst>
    <p:bldLst>
      <p:bldP spid="5" grpId="0"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p:bldP spid="21" grpId="1"/>
      <p:bldP spid="22" grpId="0"/>
      <p:bldP spid="22" grpId="1"/>
      <p:bldP spid="23" grpId="0"/>
      <p:bldP spid="23"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RƯỜNG HOÀNG VIỆT\hình nền\hình nền đơn sắc\8852a3b015541d010f112a672942a209.jpg"/>
          <p:cNvPicPr>
            <a:picLocks noChangeAspect="1" noChangeArrowheads="1"/>
          </p:cNvPicPr>
          <p:nvPr/>
        </p:nvPicPr>
        <p:blipFill>
          <a:blip r:embed="rId8"/>
          <a:srcRect/>
          <a:stretch>
            <a:fillRect/>
          </a:stretch>
        </p:blipFill>
        <p:spPr bwMode="auto">
          <a:xfrm>
            <a:off x="0" y="0"/>
            <a:ext cx="12192000" cy="6858000"/>
          </a:xfrm>
          <a:prstGeom prst="rect">
            <a:avLst/>
          </a:prstGeom>
          <a:noFill/>
        </p:spPr>
      </p:pic>
      <p:grpSp>
        <p:nvGrpSpPr>
          <p:cNvPr id="5" name="Group 142"/>
          <p:cNvGrpSpPr/>
          <p:nvPr/>
        </p:nvGrpSpPr>
        <p:grpSpPr bwMode="auto">
          <a:xfrm>
            <a:off x="0" y="1"/>
            <a:ext cx="2520005" cy="3055267"/>
            <a:chOff x="819" y="1243"/>
            <a:chExt cx="454" cy="518"/>
          </a:xfrm>
        </p:grpSpPr>
        <p:grpSp>
          <p:nvGrpSpPr>
            <p:cNvPr id="6" name="Group 143"/>
            <p:cNvGrpSpPr/>
            <p:nvPr/>
          </p:nvGrpSpPr>
          <p:grpSpPr bwMode="auto">
            <a:xfrm>
              <a:off x="819" y="1245"/>
              <a:ext cx="454" cy="519"/>
              <a:chOff x="192" y="1917"/>
              <a:chExt cx="1042" cy="1102"/>
            </a:xfrm>
          </p:grpSpPr>
          <p:pic>
            <p:nvPicPr>
              <p:cNvPr id="8" name="Picture 144" descr="light_shadow"/>
              <p:cNvPicPr>
                <a:picLocks noChangeAspect="1" noChangeArrowheads="1"/>
              </p:cNvPicPr>
              <p:nvPr/>
            </p:nvPicPr>
            <p:blipFill>
              <a:blip r:embed="rId9">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5" descr="circuler_1"/>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146"/>
              <p:cNvSpPr>
                <a:spLocks noChangeArrowheads="1"/>
              </p:cNvSpPr>
              <p:nvPr/>
            </p:nvSpPr>
            <p:spPr bwMode="gray">
              <a:xfrm>
                <a:off x="192" y="1917"/>
                <a:ext cx="1035" cy="1019"/>
              </a:xfrm>
              <a:prstGeom prst="ellipse">
                <a:avLst/>
              </a:prstGeom>
              <a:gradFill rotWithShape="1">
                <a:gsLst>
                  <a:gs pos="0">
                    <a:srgbClr val="D54F6F">
                      <a:alpha val="55000"/>
                    </a:srgbClr>
                  </a:gs>
                  <a:gs pos="50000">
                    <a:srgbClr val="D54F6F">
                      <a:gamma/>
                      <a:shade val="46275"/>
                      <a:invGamma/>
                      <a:alpha val="89999"/>
                    </a:srgbClr>
                  </a:gs>
                  <a:gs pos="100000">
                    <a:srgbClr val="D54F6F">
                      <a:alpha val="55000"/>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i="1" kern="0">
                  <a:solidFill>
                    <a:srgbClr val="FFFFFF"/>
                  </a:solidFill>
                  <a:latin typeface="Arial" panose="020B0604020202020204" pitchFamily="34" charset="0"/>
                </a:endParaRPr>
              </a:p>
            </p:txBody>
          </p:sp>
        </p:grpSp>
        <p:pic>
          <p:nvPicPr>
            <p:cNvPr id="7" name="Picture 147" descr="Picture2"/>
            <p:cNvPicPr>
              <a:picLocks noChangeAspect="1" noChangeArrowheads="1"/>
            </p:cNvPicPr>
            <p:nvPr/>
          </p:nvPicPr>
          <p:blipFill>
            <a:blip r:embed="rId11"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l="50000" b="49512"/>
          <a:stretch>
            <a:fillRect/>
          </a:stretch>
        </p:blipFill>
        <p:spPr>
          <a:xfrm>
            <a:off x="79159" y="2006493"/>
            <a:ext cx="761803" cy="769233"/>
          </a:xfrm>
          <a:prstGeom prst="rect">
            <a:avLst/>
          </a:prstGeom>
        </p:spPr>
      </p:pic>
      <p:pic>
        <p:nvPicPr>
          <p:cNvPr id="12" name="nhac 10s 2.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3265614" y="318069"/>
            <a:ext cx="548243" cy="548243"/>
          </a:xfrm>
          <a:prstGeom prst="rect">
            <a:avLst/>
          </a:prstGeom>
        </p:spPr>
      </p:pic>
      <p:pic>
        <p:nvPicPr>
          <p:cNvPr id="14" name="nhac thoi gian 15s.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3135019" y="1067418"/>
            <a:ext cx="548243" cy="548243"/>
          </a:xfrm>
          <a:prstGeom prst="rect">
            <a:avLst/>
          </a:prstGeom>
        </p:spPr>
      </p:pic>
      <p:sp>
        <p:nvSpPr>
          <p:cNvPr id="32" name="Isosceles Triangle 31"/>
          <p:cNvSpPr/>
          <p:nvPr/>
        </p:nvSpPr>
        <p:spPr>
          <a:xfrm rot="5400000">
            <a:off x="196714" y="3277531"/>
            <a:ext cx="907162" cy="751613"/>
          </a:xfrm>
          <a:prstGeom prst="triangle">
            <a:avLst/>
          </a:prstGeom>
          <a:solidFill>
            <a:srgbClr val="00B05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3" name="Isosceles Triangle 32"/>
          <p:cNvSpPr/>
          <p:nvPr/>
        </p:nvSpPr>
        <p:spPr>
          <a:xfrm rot="5400000">
            <a:off x="186326" y="4460051"/>
            <a:ext cx="907162" cy="751613"/>
          </a:xfrm>
          <a:prstGeom prst="triangle">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5" name="Isosceles Triangle 34"/>
          <p:cNvSpPr/>
          <p:nvPr/>
        </p:nvSpPr>
        <p:spPr>
          <a:xfrm rot="5400000">
            <a:off x="186326" y="5603320"/>
            <a:ext cx="907162" cy="751613"/>
          </a:xfrm>
          <a:prstGeom prst="triangle">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6" name="Rounded Rectangle 3"/>
          <p:cNvSpPr/>
          <p:nvPr/>
        </p:nvSpPr>
        <p:spPr>
          <a:xfrm>
            <a:off x="838201" y="3352800"/>
            <a:ext cx="10798398" cy="838200"/>
          </a:xfrm>
          <a:prstGeom prst="roundRect">
            <a:avLst/>
          </a:prstGeom>
          <a:solidFill>
            <a:srgbClr val="00B05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prstClr val="white"/>
                </a:solidFill>
                <a:latin typeface="Arial" panose="020B0604020202020204" pitchFamily="34" charset="0"/>
              </a:rPr>
              <a:t> </a:t>
            </a:r>
            <a:r>
              <a:rPr lang="en-BZ" sz="3600" b="1" dirty="0" err="1">
                <a:solidFill>
                  <a:prstClr val="white"/>
                </a:solidFill>
                <a:latin typeface="Arial" panose="020B0604020202020204" pitchFamily="34" charset="0"/>
              </a:rPr>
              <a:t>Trường</a:t>
            </a:r>
            <a:r>
              <a:rPr lang="en-BZ" sz="3600" b="1" dirty="0">
                <a:solidFill>
                  <a:prstClr val="white"/>
                </a:solidFill>
                <a:latin typeface="Arial" panose="020B0604020202020204" pitchFamily="34" charset="0"/>
              </a:rPr>
              <a:t> </a:t>
            </a:r>
            <a:r>
              <a:rPr lang="en-BZ" sz="3600" b="1" dirty="0" err="1">
                <a:solidFill>
                  <a:prstClr val="white"/>
                </a:solidFill>
                <a:latin typeface="Arial" panose="020B0604020202020204" pitchFamily="34" charset="0"/>
              </a:rPr>
              <a:t>từ</a:t>
            </a:r>
            <a:r>
              <a:rPr lang="en-BZ" sz="3600" b="1" dirty="0">
                <a:solidFill>
                  <a:prstClr val="white"/>
                </a:solidFill>
                <a:latin typeface="Arial" panose="020B0604020202020204" pitchFamily="34" charset="0"/>
              </a:rPr>
              <a:t> </a:t>
            </a:r>
            <a:r>
              <a:rPr lang="en-BZ" sz="3600" b="1" dirty="0" err="1">
                <a:solidFill>
                  <a:prstClr val="white"/>
                </a:solidFill>
                <a:latin typeface="Arial" panose="020B0604020202020204" pitchFamily="34" charset="0"/>
              </a:rPr>
              <a:t>vựng</a:t>
            </a:r>
            <a:endParaRPr lang="en-US" sz="3600" b="1" dirty="0">
              <a:solidFill>
                <a:prstClr val="white"/>
              </a:solidFill>
              <a:latin typeface="Calibri" panose="020F0502020204030204"/>
              <a:cs typeface="Times New Roman" panose="02020603050405020304" pitchFamily="18" charset="0"/>
            </a:endParaRPr>
          </a:p>
        </p:txBody>
      </p:sp>
      <p:sp>
        <p:nvSpPr>
          <p:cNvPr id="37" name="Rounded Rectangle 36"/>
          <p:cNvSpPr/>
          <p:nvPr/>
        </p:nvSpPr>
        <p:spPr>
          <a:xfrm>
            <a:off x="838201" y="4572000"/>
            <a:ext cx="10798398" cy="762000"/>
          </a:xfrm>
          <a:prstGeom prst="round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000"/>
              <a:tabLst>
                <a:tab pos="456565" algn="l"/>
              </a:tabLst>
              <a:defRPr/>
            </a:pPr>
            <a:r>
              <a:rPr lang="en-BZ" sz="3600" b="1" dirty="0" err="1">
                <a:solidFill>
                  <a:prstClr val="white"/>
                </a:solidFill>
                <a:latin typeface="Arial" panose="020B0604020202020204" pitchFamily="34" charset="0"/>
              </a:rPr>
              <a:t>Lỗi</a:t>
            </a:r>
            <a:r>
              <a:rPr lang="en-BZ" sz="3600" b="1" dirty="0">
                <a:solidFill>
                  <a:prstClr val="white"/>
                </a:solidFill>
                <a:latin typeface="Arial" panose="020B0604020202020204" pitchFamily="34" charset="0"/>
              </a:rPr>
              <a:t> </a:t>
            </a:r>
            <a:r>
              <a:rPr lang="en-BZ" sz="3600" b="1" dirty="0" err="1">
                <a:solidFill>
                  <a:prstClr val="white"/>
                </a:solidFill>
                <a:latin typeface="Arial" panose="020B0604020202020204" pitchFamily="34" charset="0"/>
              </a:rPr>
              <a:t>lặp</a:t>
            </a:r>
            <a:endParaRPr lang="en-US" sz="3600" b="1" dirty="0">
              <a:solidFill>
                <a:prstClr val="white"/>
              </a:solidFill>
              <a:latin typeface="Calibri" panose="020F0502020204030204"/>
              <a:ea typeface="Calibri" panose="020F0502020204030204" pitchFamily="34" charset="0"/>
              <a:cs typeface="Times New Roman" panose="02020603050405020304" pitchFamily="18" charset="0"/>
            </a:endParaRPr>
          </a:p>
        </p:txBody>
      </p:sp>
      <p:sp>
        <p:nvSpPr>
          <p:cNvPr id="38" name="Rounded Rectangle 37"/>
          <p:cNvSpPr/>
          <p:nvPr/>
        </p:nvSpPr>
        <p:spPr>
          <a:xfrm>
            <a:off x="838201" y="5715000"/>
            <a:ext cx="10798398" cy="762000"/>
          </a:xfrm>
          <a:prstGeom prst="roundRect">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BZ" sz="3600" b="1" dirty="0" err="1">
                <a:solidFill>
                  <a:prstClr val="white"/>
                </a:solidFill>
                <a:latin typeface="Arial" panose="020B0604020202020204" pitchFamily="34" charset="0"/>
              </a:rPr>
              <a:t>Điệp</a:t>
            </a:r>
            <a:r>
              <a:rPr lang="en-BZ" sz="3600" b="1" dirty="0">
                <a:solidFill>
                  <a:prstClr val="white"/>
                </a:solidFill>
                <a:latin typeface="Arial" panose="020B0604020202020204" pitchFamily="34" charset="0"/>
              </a:rPr>
              <a:t> </a:t>
            </a:r>
            <a:r>
              <a:rPr lang="en-BZ" sz="3600" b="1" dirty="0" err="1">
                <a:solidFill>
                  <a:prstClr val="white"/>
                </a:solidFill>
                <a:latin typeface="Arial" panose="020B0604020202020204" pitchFamily="34" charset="0"/>
              </a:rPr>
              <a:t>từ</a:t>
            </a:r>
            <a:r>
              <a:rPr lang="en-BZ" sz="3600" b="1" dirty="0">
                <a:solidFill>
                  <a:prstClr val="white"/>
                </a:solidFill>
                <a:latin typeface="Arial" panose="020B0604020202020204" pitchFamily="34" charset="0"/>
              </a:rPr>
              <a:t> </a:t>
            </a:r>
            <a:r>
              <a:rPr lang="en-BZ" sz="3600" b="1" dirty="0" err="1">
                <a:solidFill>
                  <a:prstClr val="white"/>
                </a:solidFill>
                <a:latin typeface="Arial" panose="020B0604020202020204" pitchFamily="34" charset="0"/>
              </a:rPr>
              <a:t>ngữ</a:t>
            </a:r>
            <a:endParaRPr lang="en-US" sz="3600" b="1" dirty="0">
              <a:solidFill>
                <a:prstClr val="white"/>
              </a:solidFill>
              <a:latin typeface="Calibri" panose="020F0502020204030204"/>
              <a:cs typeface="Times New Roman" panose="02020603050405020304" pitchFamily="18" charset="0"/>
            </a:endParaRPr>
          </a:p>
        </p:txBody>
      </p:sp>
      <p:sp>
        <p:nvSpPr>
          <p:cNvPr id="40" name="TextBox 39"/>
          <p:cNvSpPr txBox="1"/>
          <p:nvPr/>
        </p:nvSpPr>
        <p:spPr>
          <a:xfrm>
            <a:off x="252462" y="3260382"/>
            <a:ext cx="427711"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A</a:t>
            </a:r>
          </a:p>
        </p:txBody>
      </p:sp>
      <p:sp>
        <p:nvSpPr>
          <p:cNvPr id="41" name="TextBox 40"/>
          <p:cNvSpPr txBox="1"/>
          <p:nvPr/>
        </p:nvSpPr>
        <p:spPr>
          <a:xfrm>
            <a:off x="230139" y="4511171"/>
            <a:ext cx="427711"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B</a:t>
            </a:r>
          </a:p>
        </p:txBody>
      </p:sp>
      <p:sp>
        <p:nvSpPr>
          <p:cNvPr id="42" name="TextBox 41"/>
          <p:cNvSpPr txBox="1"/>
          <p:nvPr/>
        </p:nvSpPr>
        <p:spPr>
          <a:xfrm>
            <a:off x="216786" y="5666208"/>
            <a:ext cx="427711"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C</a:t>
            </a:r>
          </a:p>
        </p:txBody>
      </p:sp>
      <p:sp>
        <p:nvSpPr>
          <p:cNvPr id="44" name="Rounded Rectangle 43"/>
          <p:cNvSpPr/>
          <p:nvPr/>
        </p:nvSpPr>
        <p:spPr>
          <a:xfrm>
            <a:off x="2390663" y="228600"/>
            <a:ext cx="8698142" cy="285515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endParaRPr lang="vi-VN" sz="2000" dirty="0">
              <a:solidFill>
                <a:prstClr val="black"/>
              </a:solidFill>
              <a:latin typeface="Arial" panose="020B0604020202020204" pitchFamily="34" charset="0"/>
            </a:endParaRPr>
          </a:p>
        </p:txBody>
      </p:sp>
      <p:sp>
        <p:nvSpPr>
          <p:cNvPr id="59" name="Rectangle 58"/>
          <p:cNvSpPr/>
          <p:nvPr/>
        </p:nvSpPr>
        <p:spPr>
          <a:xfrm rot="1077485">
            <a:off x="-184947" y="-143698"/>
            <a:ext cx="2532089" cy="3154710"/>
          </a:xfrm>
          <a:prstGeom prst="rect">
            <a:avLst/>
          </a:prstGeom>
          <a:noFill/>
        </p:spPr>
        <p:txBody>
          <a:bodyPr wrap="square" lIns="91440" tIns="45720" rIns="91440" bIns="45720">
            <a:spAutoFit/>
            <a:scene3d>
              <a:camera prst="orthographicFront"/>
              <a:lightRig rig="threePt" dir="t"/>
            </a:scene3d>
            <a:sp3d extrusionH="57150">
              <a:bevelT w="69850" h="38100" prst="cross"/>
            </a:sp3d>
          </a:bodyPr>
          <a:lstStyle/>
          <a:p>
            <a:pPr algn="ctr"/>
            <a:r>
              <a:rPr lang="en-US" sz="19900" dirty="0">
                <a:ln w="18415" cmpd="sng">
                  <a:solidFill>
                    <a:srgbClr val="FFFFFF"/>
                  </a:solidFill>
                  <a:prstDash val="solid"/>
                </a:ln>
                <a:solidFill>
                  <a:srgbClr val="FFFFFF"/>
                </a:solidFill>
                <a:effectLst>
                  <a:glow rad="63500">
                    <a:srgbClr val="9BBB59">
                      <a:satMod val="175000"/>
                      <a:alpha val="40000"/>
                    </a:srgbClr>
                  </a:glow>
                  <a:outerShdw blurRad="63500" dir="3600000" algn="tl" rotWithShape="0">
                    <a:srgbClr val="000000">
                      <a:alpha val="70000"/>
                    </a:srgbClr>
                  </a:outerShdw>
                </a:effectLst>
                <a:latin typeface="Calibri"/>
              </a:rPr>
              <a:t>6</a:t>
            </a:r>
          </a:p>
        </p:txBody>
      </p:sp>
      <p:sp>
        <p:nvSpPr>
          <p:cNvPr id="60" name="TextBox 59"/>
          <p:cNvSpPr txBox="1"/>
          <p:nvPr/>
        </p:nvSpPr>
        <p:spPr>
          <a:xfrm>
            <a:off x="2514600" y="457200"/>
            <a:ext cx="8331200" cy="2308324"/>
          </a:xfrm>
          <a:prstGeom prst="rect">
            <a:avLst/>
          </a:prstGeom>
          <a:noFill/>
        </p:spPr>
        <p:txBody>
          <a:bodyPr wrap="square" rtlCol="0">
            <a:spAutoFit/>
          </a:bodyPr>
          <a:lstStyle/>
          <a:p>
            <a:pPr algn="just">
              <a:defRPr/>
            </a:pPr>
            <a:r>
              <a:rPr lang="en-BZ" sz="3600" b="1" dirty="0" err="1">
                <a:solidFill>
                  <a:prstClr val="white"/>
                </a:solidFill>
                <a:latin typeface="Calibri" panose="020F0502020204030204" pitchFamily="34" charset="0"/>
              </a:rPr>
              <a:t>Điền</a:t>
            </a:r>
            <a:r>
              <a:rPr lang="en-BZ" sz="3600" b="1" dirty="0">
                <a:solidFill>
                  <a:prstClr val="white"/>
                </a:solidFill>
                <a:latin typeface="Calibri" panose="020F0502020204030204" pitchFamily="34" charset="0"/>
              </a:rPr>
              <a:t> </a:t>
            </a:r>
            <a:r>
              <a:rPr lang="en-BZ" sz="3600" b="1" dirty="0" err="1">
                <a:solidFill>
                  <a:prstClr val="white"/>
                </a:solidFill>
                <a:latin typeface="Calibri" panose="020F0502020204030204" pitchFamily="34" charset="0"/>
              </a:rPr>
              <a:t>thuật</a:t>
            </a:r>
            <a:r>
              <a:rPr lang="en-BZ" sz="3600" b="1" dirty="0">
                <a:solidFill>
                  <a:prstClr val="white"/>
                </a:solidFill>
                <a:latin typeface="Calibri" panose="020F0502020204030204" pitchFamily="34" charset="0"/>
              </a:rPr>
              <a:t> </a:t>
            </a:r>
            <a:r>
              <a:rPr lang="en-BZ" sz="3600" b="1" dirty="0" err="1">
                <a:solidFill>
                  <a:prstClr val="white"/>
                </a:solidFill>
                <a:latin typeface="Calibri" panose="020F0502020204030204" pitchFamily="34" charset="0"/>
              </a:rPr>
              <a:t>ngữ</a:t>
            </a:r>
            <a:r>
              <a:rPr lang="en-BZ" sz="3600" b="1" dirty="0">
                <a:solidFill>
                  <a:prstClr val="white"/>
                </a:solidFill>
                <a:latin typeface="Calibri" panose="020F0502020204030204" pitchFamily="34" charset="0"/>
              </a:rPr>
              <a:t> </a:t>
            </a:r>
            <a:r>
              <a:rPr lang="en-BZ" sz="3600" b="1" dirty="0" err="1">
                <a:solidFill>
                  <a:prstClr val="white"/>
                </a:solidFill>
                <a:latin typeface="Calibri" panose="020F0502020204030204" pitchFamily="34" charset="0"/>
              </a:rPr>
              <a:t>đúng</a:t>
            </a:r>
            <a:r>
              <a:rPr lang="en-BZ" sz="3600" b="1" dirty="0">
                <a:solidFill>
                  <a:prstClr val="white"/>
                </a:solidFill>
                <a:latin typeface="Calibri" panose="020F0502020204030204" pitchFamily="34" charset="0"/>
              </a:rPr>
              <a:t> </a:t>
            </a:r>
            <a:r>
              <a:rPr lang="en-BZ" sz="3600" b="1" dirty="0" err="1">
                <a:solidFill>
                  <a:prstClr val="white"/>
                </a:solidFill>
                <a:latin typeface="Calibri" panose="020F0502020204030204" pitchFamily="34" charset="0"/>
              </a:rPr>
              <a:t>vào</a:t>
            </a:r>
            <a:r>
              <a:rPr lang="en-BZ" sz="3600" b="1" dirty="0">
                <a:solidFill>
                  <a:prstClr val="white"/>
                </a:solidFill>
                <a:latin typeface="Calibri" panose="020F0502020204030204" pitchFamily="34" charset="0"/>
              </a:rPr>
              <a:t> </a:t>
            </a:r>
            <a:r>
              <a:rPr lang="en-BZ" sz="3600" b="1" dirty="0" err="1">
                <a:solidFill>
                  <a:prstClr val="white"/>
                </a:solidFill>
                <a:latin typeface="Calibri" panose="020F0502020204030204" pitchFamily="34" charset="0"/>
              </a:rPr>
              <a:t>chỗ</a:t>
            </a:r>
            <a:r>
              <a:rPr lang="en-BZ" sz="3600" b="1" dirty="0">
                <a:solidFill>
                  <a:prstClr val="white"/>
                </a:solidFill>
                <a:latin typeface="Calibri" panose="020F0502020204030204" pitchFamily="34" charset="0"/>
              </a:rPr>
              <a:t> </a:t>
            </a:r>
            <a:r>
              <a:rPr lang="en-BZ" sz="3600" b="1" dirty="0" err="1">
                <a:solidFill>
                  <a:prstClr val="white"/>
                </a:solidFill>
                <a:latin typeface="Calibri" panose="020F0502020204030204" pitchFamily="34" charset="0"/>
              </a:rPr>
              <a:t>trống</a:t>
            </a:r>
            <a:r>
              <a:rPr lang="en-BZ" sz="3600" b="1" dirty="0">
                <a:solidFill>
                  <a:prstClr val="white"/>
                </a:solidFill>
                <a:latin typeface="Calibri" panose="020F0502020204030204" pitchFamily="34" charset="0"/>
              </a:rPr>
              <a:t>: </a:t>
            </a:r>
            <a:r>
              <a:rPr lang="en-BZ" sz="3600" b="1" i="1" dirty="0">
                <a:solidFill>
                  <a:prstClr val="white"/>
                </a:solidFill>
                <a:latin typeface="Calibri" panose="020F0502020204030204" pitchFamily="34" charset="0"/>
              </a:rPr>
              <a:t>“………..</a:t>
            </a:r>
            <a:r>
              <a:rPr lang="en-BZ" sz="3600" b="1" i="1" dirty="0" err="1">
                <a:solidFill>
                  <a:prstClr val="white"/>
                </a:solidFill>
                <a:latin typeface="Calibri" panose="020F0502020204030204" pitchFamily="34" charset="0"/>
              </a:rPr>
              <a:t>là</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lặp</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đi</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lặp</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lại</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một</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từ</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hoặc</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một</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cụm</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từ</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nhằm</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mục</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đích</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nhấn</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mạnh</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hoặc</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gây</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ấn</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tượng</a:t>
            </a:r>
            <a:r>
              <a:rPr lang="en-BZ" sz="3600" b="1" i="1" dirty="0">
                <a:solidFill>
                  <a:prstClr val="white"/>
                </a:solidFill>
                <a:latin typeface="Calibri" panose="020F0502020204030204" pitchFamily="34" charset="0"/>
              </a:rPr>
              <a:t>”.</a:t>
            </a:r>
            <a:endParaRPr lang="en-US" sz="3600" b="1" i="1" dirty="0">
              <a:solidFill>
                <a:prstClr val="white"/>
              </a:solidFill>
              <a:latin typeface="Calibri" panose="020F0502020204030204" pitchFamily="34" charset="0"/>
            </a:endParaRPr>
          </a:p>
        </p:txBody>
      </p:sp>
      <p:pic>
        <p:nvPicPr>
          <p:cNvPr id="39" name="⏳ 3D [COUNTDOWN TIMER] 10 seconds - ⏱Timer - Conto alla rovescia 10 - 倒數 - ⚠️ (This is not free!)">
            <a:hlinkClick r:id="" action="ppaction://media"/>
            <a:extLst>
              <a:ext uri="{FF2B5EF4-FFF2-40B4-BE49-F238E27FC236}">
                <a16:creationId xmlns:a16="http://schemas.microsoft.com/office/drawing/2014/main" id="{036CA258-CC27-426B-994A-D6F324186663}"/>
              </a:ext>
            </a:extLst>
          </p:cNvPr>
          <p:cNvPicPr>
            <a:picLocks noChangeAspect="1"/>
          </p:cNvPicPr>
          <p:nvPr>
            <a:videoFile r:link="rId1"/>
            <p:extLst>
              <p:ext uri="{DAA4B4D4-6D71-4841-9C94-3DE7FCFB9230}">
                <p14:media xmlns:p14="http://schemas.microsoft.com/office/powerpoint/2010/main" r:embed="rId2">
                  <p14:trim st="10132" end="2054"/>
                </p14:media>
              </p:ext>
            </p:extLst>
          </p:nvPr>
        </p:nvPicPr>
        <p:blipFill>
          <a:blip r:embed="rId14"/>
          <a:stretch>
            <a:fillRect/>
          </a:stretch>
        </p:blipFill>
        <p:spPr>
          <a:xfrm>
            <a:off x="892384" y="2178977"/>
            <a:ext cx="1424183" cy="801103"/>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299686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2"/>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8" presetClass="entr" presetSubtype="16"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diamond(in)">
                                      <p:cBhvr>
                                        <p:cTn id="12" dur="2000"/>
                                        <p:tgtEl>
                                          <p:spTgt spid="60"/>
                                        </p:tgtEl>
                                      </p:cBhvr>
                                    </p:animEffect>
                                  </p:childTnLst>
                                </p:cTn>
                              </p:par>
                              <p:par>
                                <p:cTn id="13" presetID="6"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1250"/>
                                        <p:tgtEl>
                                          <p:spTgt spid="11"/>
                                        </p:tgtEl>
                                      </p:cBhvr>
                                    </p:animEffect>
                                  </p:childTnLst>
                                </p:cTn>
                              </p:par>
                              <p:par>
                                <p:cTn id="16" presetID="16" presetClass="entr" presetSubtype="37" fill="hold" grpId="0" nodeType="withEffect">
                                  <p:stCondLst>
                                    <p:cond delay="3500"/>
                                  </p:stCondLst>
                                  <p:childTnLst>
                                    <p:set>
                                      <p:cBhvr>
                                        <p:cTn id="17" dur="1" fill="hold">
                                          <p:stCondLst>
                                            <p:cond delay="0"/>
                                          </p:stCondLst>
                                        </p:cTn>
                                        <p:tgtEl>
                                          <p:spTgt spid="44"/>
                                        </p:tgtEl>
                                        <p:attrNameLst>
                                          <p:attrName>style.visibility</p:attrName>
                                        </p:attrNameLst>
                                      </p:cBhvr>
                                      <p:to>
                                        <p:strVal val="visible"/>
                                      </p:to>
                                    </p:set>
                                    <p:animEffect transition="in" filter="barn(outVertical)">
                                      <p:cBhvr>
                                        <p:cTn id="18" dur="2250"/>
                                        <p:tgtEl>
                                          <p:spTgt spid="44"/>
                                        </p:tgtEl>
                                      </p:cBhvr>
                                    </p:animEffect>
                                  </p:childTnLst>
                                  <p:subTnLst>
                                    <p:audio>
                                      <p:cMediaNode>
                                        <p:cTn display="0" masterRel="sameClick">
                                          <p:stCondLst>
                                            <p:cond evt="begin" delay="0">
                                              <p:tn val="16"/>
                                            </p:cond>
                                          </p:stCondLst>
                                          <p:endCondLst>
                                            <p:cond evt="onStopAudio" delay="0">
                                              <p:tgtEl>
                                                <p:sldTgt/>
                                              </p:tgtEl>
                                            </p:cond>
                                          </p:endCondLst>
                                        </p:cTn>
                                        <p:tgtEl>
                                          <p:sndTgt r:embed="rId5" name="chimes.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750" fill="hold"/>
                                        <p:tgtEl>
                                          <p:spTgt spid="32"/>
                                        </p:tgtEl>
                                        <p:attrNameLst>
                                          <p:attrName>ppt_x</p:attrName>
                                        </p:attrNameLst>
                                      </p:cBhvr>
                                      <p:tavLst>
                                        <p:tav tm="0">
                                          <p:val>
                                            <p:strVal val="0-#ppt_w/2"/>
                                          </p:val>
                                        </p:tav>
                                        <p:tav tm="100000">
                                          <p:val>
                                            <p:strVal val="#ppt_x"/>
                                          </p:val>
                                        </p:tav>
                                      </p:tavLst>
                                    </p:anim>
                                    <p:anim calcmode="lin" valueType="num">
                                      <p:cBhvr additive="base">
                                        <p:cTn id="24" dur="750" fill="hold"/>
                                        <p:tgtEl>
                                          <p:spTgt spid="3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750" fill="hold"/>
                                        <p:tgtEl>
                                          <p:spTgt spid="40"/>
                                        </p:tgtEl>
                                        <p:attrNameLst>
                                          <p:attrName>ppt_x</p:attrName>
                                        </p:attrNameLst>
                                      </p:cBhvr>
                                      <p:tavLst>
                                        <p:tav tm="0">
                                          <p:val>
                                            <p:strVal val="0-#ppt_w/2"/>
                                          </p:val>
                                        </p:tav>
                                        <p:tav tm="100000">
                                          <p:val>
                                            <p:strVal val="#ppt_x"/>
                                          </p:val>
                                        </p:tav>
                                      </p:tavLst>
                                    </p:anim>
                                    <p:anim calcmode="lin" valueType="num">
                                      <p:cBhvr additive="base">
                                        <p:cTn id="28" dur="750" fill="hold"/>
                                        <p:tgtEl>
                                          <p:spTgt spid="40"/>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1250"/>
                                        <p:tgtEl>
                                          <p:spTgt spid="36"/>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6"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750" fill="hold"/>
                                        <p:tgtEl>
                                          <p:spTgt spid="33"/>
                                        </p:tgtEl>
                                        <p:attrNameLst>
                                          <p:attrName>ppt_x</p:attrName>
                                        </p:attrNameLst>
                                      </p:cBhvr>
                                      <p:tavLst>
                                        <p:tav tm="0">
                                          <p:val>
                                            <p:strVal val="0-#ppt_w/2"/>
                                          </p:val>
                                        </p:tav>
                                        <p:tav tm="100000">
                                          <p:val>
                                            <p:strVal val="#ppt_x"/>
                                          </p:val>
                                        </p:tav>
                                      </p:tavLst>
                                    </p:anim>
                                    <p:anim calcmode="lin" valueType="num">
                                      <p:cBhvr additive="base">
                                        <p:cTn id="37" dur="750" fill="hold"/>
                                        <p:tgtEl>
                                          <p:spTgt spid="33"/>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 calcmode="lin" valueType="num">
                                      <p:cBhvr additive="base">
                                        <p:cTn id="40" dur="750" fill="hold"/>
                                        <p:tgtEl>
                                          <p:spTgt spid="41"/>
                                        </p:tgtEl>
                                        <p:attrNameLst>
                                          <p:attrName>ppt_x</p:attrName>
                                        </p:attrNameLst>
                                      </p:cBhvr>
                                      <p:tavLst>
                                        <p:tav tm="0">
                                          <p:val>
                                            <p:strVal val="0-#ppt_w/2"/>
                                          </p:val>
                                        </p:tav>
                                        <p:tav tm="100000">
                                          <p:val>
                                            <p:strVal val="#ppt_x"/>
                                          </p:val>
                                        </p:tav>
                                      </p:tavLst>
                                    </p:anim>
                                    <p:anim calcmode="lin" valueType="num">
                                      <p:cBhvr additive="base">
                                        <p:cTn id="41" dur="750" fill="hold"/>
                                        <p:tgtEl>
                                          <p:spTgt spid="41"/>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7"/>
                                        </p:tgtEl>
                                        <p:attrNameLst>
                                          <p:attrName>style.visibility</p:attrName>
                                        </p:attrNameLst>
                                      </p:cBhvr>
                                      <p:to>
                                        <p:strVal val="visible"/>
                                      </p:to>
                                    </p:set>
                                    <p:animEffect transition="in" filter="wipe(left)">
                                      <p:cBhvr>
                                        <p:cTn id="44" dur="1250"/>
                                        <p:tgtEl>
                                          <p:spTgt spid="37"/>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6"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750" fill="hold"/>
                                        <p:tgtEl>
                                          <p:spTgt spid="35"/>
                                        </p:tgtEl>
                                        <p:attrNameLst>
                                          <p:attrName>ppt_x</p:attrName>
                                        </p:attrNameLst>
                                      </p:cBhvr>
                                      <p:tavLst>
                                        <p:tav tm="0">
                                          <p:val>
                                            <p:strVal val="0-#ppt_w/2"/>
                                          </p:val>
                                        </p:tav>
                                        <p:tav tm="100000">
                                          <p:val>
                                            <p:strVal val="#ppt_x"/>
                                          </p:val>
                                        </p:tav>
                                      </p:tavLst>
                                    </p:anim>
                                    <p:anim calcmode="lin" valueType="num">
                                      <p:cBhvr additive="base">
                                        <p:cTn id="50" dur="750" fill="hold"/>
                                        <p:tgtEl>
                                          <p:spTgt spid="35"/>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 calcmode="lin" valueType="num">
                                      <p:cBhvr additive="base">
                                        <p:cTn id="53" dur="750" fill="hold"/>
                                        <p:tgtEl>
                                          <p:spTgt spid="42"/>
                                        </p:tgtEl>
                                        <p:attrNameLst>
                                          <p:attrName>ppt_x</p:attrName>
                                        </p:attrNameLst>
                                      </p:cBhvr>
                                      <p:tavLst>
                                        <p:tav tm="0">
                                          <p:val>
                                            <p:strVal val="0-#ppt_w/2"/>
                                          </p:val>
                                        </p:tav>
                                        <p:tav tm="100000">
                                          <p:val>
                                            <p:strVal val="#ppt_x"/>
                                          </p:val>
                                        </p:tav>
                                      </p:tavLst>
                                    </p:anim>
                                    <p:anim calcmode="lin" valueType="num">
                                      <p:cBhvr additive="base">
                                        <p:cTn id="54" dur="750" fill="hold"/>
                                        <p:tgtEl>
                                          <p:spTgt spid="42"/>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38"/>
                                        </p:tgtEl>
                                        <p:attrNameLst>
                                          <p:attrName>style.visibility</p:attrName>
                                        </p:attrNameLst>
                                      </p:cBhvr>
                                      <p:to>
                                        <p:strVal val="visible"/>
                                      </p:to>
                                    </p:set>
                                    <p:animEffect transition="in" filter="wipe(left)">
                                      <p:cBhvr>
                                        <p:cTn id="57" dur="1250"/>
                                        <p:tgtEl>
                                          <p:spTgt spid="38"/>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6" name="bomb.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1673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11"/>
                    </p:tgtEl>
                  </p:cond>
                </p:stCondLst>
                <p:endSync evt="end" delay="0">
                  <p:rtn val="all"/>
                </p:endSync>
                <p:childTnLst>
                  <p:par>
                    <p:cTn id="63" fill="hold">
                      <p:stCondLst>
                        <p:cond delay="0"/>
                      </p:stCondLst>
                      <p:childTnLst>
                        <p:par>
                          <p:cTn id="64" fill="hold">
                            <p:stCondLst>
                              <p:cond delay="0"/>
                            </p:stCondLst>
                            <p:childTnLst>
                              <p:par>
                                <p:cTn id="65" presetID="37" presetClass="exit" presetSubtype="0" fill="hold" grpId="1" nodeType="clickEffect">
                                  <p:stCondLst>
                                    <p:cond delay="0"/>
                                  </p:stCondLst>
                                  <p:childTnLst>
                                    <p:animEffect transition="out" filter="fade">
                                      <p:cBhvr>
                                        <p:cTn id="66" dur="1000"/>
                                        <p:tgtEl>
                                          <p:spTgt spid="32"/>
                                        </p:tgtEl>
                                      </p:cBhvr>
                                    </p:animEffect>
                                    <p:anim calcmode="lin" valueType="num">
                                      <p:cBhvr>
                                        <p:cTn id="67" dur="1000"/>
                                        <p:tgtEl>
                                          <p:spTgt spid="32"/>
                                        </p:tgtEl>
                                        <p:attrNameLst>
                                          <p:attrName>ppt_x</p:attrName>
                                        </p:attrNameLst>
                                      </p:cBhvr>
                                      <p:tavLst>
                                        <p:tav tm="0">
                                          <p:val>
                                            <p:strVal val="ppt_x"/>
                                          </p:val>
                                        </p:tav>
                                        <p:tav tm="100000">
                                          <p:val>
                                            <p:strVal val="ppt_x"/>
                                          </p:val>
                                        </p:tav>
                                      </p:tavLst>
                                    </p:anim>
                                    <p:anim calcmode="lin" valueType="num">
                                      <p:cBhvr>
                                        <p:cTn id="68" dur="100" decel="100000"/>
                                        <p:tgtEl>
                                          <p:spTgt spid="32"/>
                                        </p:tgtEl>
                                        <p:attrNameLst>
                                          <p:attrName>ppt_y</p:attrName>
                                        </p:attrNameLst>
                                      </p:cBhvr>
                                      <p:tavLst>
                                        <p:tav tm="0">
                                          <p:val>
                                            <p:strVal val="ppt_y"/>
                                          </p:val>
                                        </p:tav>
                                        <p:tav tm="100000">
                                          <p:val>
                                            <p:strVal val="ppt_y-.03"/>
                                          </p:val>
                                        </p:tav>
                                      </p:tavLst>
                                    </p:anim>
                                    <p:anim calcmode="lin" valueType="num">
                                      <p:cBhvr>
                                        <p:cTn id="69" dur="900" accel="100000">
                                          <p:stCondLst>
                                            <p:cond delay="100"/>
                                          </p:stCondLst>
                                        </p:cTn>
                                        <p:tgtEl>
                                          <p:spTgt spid="32"/>
                                        </p:tgtEl>
                                        <p:attrNameLst>
                                          <p:attrName>ppt_y</p:attrName>
                                        </p:attrNameLst>
                                      </p:cBhvr>
                                      <p:tavLst>
                                        <p:tav tm="0">
                                          <p:val>
                                            <p:strVal val="ppt_y"/>
                                          </p:val>
                                        </p:tav>
                                        <p:tav tm="100000">
                                          <p:val>
                                            <p:strVal val="ppt_y+1"/>
                                          </p:val>
                                        </p:tav>
                                      </p:tavLst>
                                    </p:anim>
                                    <p:set>
                                      <p:cBhvr>
                                        <p:cTn id="70" dur="1" fill="hold">
                                          <p:stCondLst>
                                            <p:cond delay="999"/>
                                          </p:stCondLst>
                                        </p:cTn>
                                        <p:tgtEl>
                                          <p:spTgt spid="32"/>
                                        </p:tgtEl>
                                        <p:attrNameLst>
                                          <p:attrName>style.visibility</p:attrName>
                                        </p:attrNameLst>
                                      </p:cBhvr>
                                      <p:to>
                                        <p:strVal val="hidden"/>
                                      </p:to>
                                    </p:set>
                                  </p:childTnLst>
                                </p:cTn>
                              </p:par>
                              <p:par>
                                <p:cTn id="71" presetID="37" presetClass="exit" presetSubtype="0" fill="hold" grpId="1" nodeType="withEffect">
                                  <p:stCondLst>
                                    <p:cond delay="0"/>
                                  </p:stCondLst>
                                  <p:childTnLst>
                                    <p:animEffect transition="out" filter="fade">
                                      <p:cBhvr>
                                        <p:cTn id="72" dur="1000"/>
                                        <p:tgtEl>
                                          <p:spTgt spid="40"/>
                                        </p:tgtEl>
                                      </p:cBhvr>
                                    </p:animEffect>
                                    <p:anim calcmode="lin" valueType="num">
                                      <p:cBhvr>
                                        <p:cTn id="73" dur="1000"/>
                                        <p:tgtEl>
                                          <p:spTgt spid="40"/>
                                        </p:tgtEl>
                                        <p:attrNameLst>
                                          <p:attrName>ppt_x</p:attrName>
                                        </p:attrNameLst>
                                      </p:cBhvr>
                                      <p:tavLst>
                                        <p:tav tm="0">
                                          <p:val>
                                            <p:strVal val="ppt_x"/>
                                          </p:val>
                                        </p:tav>
                                        <p:tav tm="100000">
                                          <p:val>
                                            <p:strVal val="ppt_x"/>
                                          </p:val>
                                        </p:tav>
                                      </p:tavLst>
                                    </p:anim>
                                    <p:anim calcmode="lin" valueType="num">
                                      <p:cBhvr>
                                        <p:cTn id="74" dur="100" decel="100000"/>
                                        <p:tgtEl>
                                          <p:spTgt spid="40"/>
                                        </p:tgtEl>
                                        <p:attrNameLst>
                                          <p:attrName>ppt_y</p:attrName>
                                        </p:attrNameLst>
                                      </p:cBhvr>
                                      <p:tavLst>
                                        <p:tav tm="0">
                                          <p:val>
                                            <p:strVal val="ppt_y"/>
                                          </p:val>
                                        </p:tav>
                                        <p:tav tm="100000">
                                          <p:val>
                                            <p:strVal val="ppt_y-.03"/>
                                          </p:val>
                                        </p:tav>
                                      </p:tavLst>
                                    </p:anim>
                                    <p:anim calcmode="lin" valueType="num">
                                      <p:cBhvr>
                                        <p:cTn id="75" dur="900" accel="100000">
                                          <p:stCondLst>
                                            <p:cond delay="100"/>
                                          </p:stCondLst>
                                        </p:cTn>
                                        <p:tgtEl>
                                          <p:spTgt spid="40"/>
                                        </p:tgtEl>
                                        <p:attrNameLst>
                                          <p:attrName>ppt_y</p:attrName>
                                        </p:attrNameLst>
                                      </p:cBhvr>
                                      <p:tavLst>
                                        <p:tav tm="0">
                                          <p:val>
                                            <p:strVal val="ppt_y"/>
                                          </p:val>
                                        </p:tav>
                                        <p:tav tm="100000">
                                          <p:val>
                                            <p:strVal val="ppt_y+1"/>
                                          </p:val>
                                        </p:tav>
                                      </p:tavLst>
                                    </p:anim>
                                    <p:set>
                                      <p:cBhvr>
                                        <p:cTn id="76" dur="1" fill="hold">
                                          <p:stCondLst>
                                            <p:cond delay="999"/>
                                          </p:stCondLst>
                                        </p:cTn>
                                        <p:tgtEl>
                                          <p:spTgt spid="40"/>
                                        </p:tgtEl>
                                        <p:attrNameLst>
                                          <p:attrName>style.visibility</p:attrName>
                                        </p:attrNameLst>
                                      </p:cBhvr>
                                      <p:to>
                                        <p:strVal val="hidden"/>
                                      </p:to>
                                    </p:set>
                                  </p:childTnLst>
                                </p:cTn>
                              </p:par>
                              <p:par>
                                <p:cTn id="77" presetID="37" presetClass="exit" presetSubtype="0" fill="hold" grpId="1" nodeType="withEffect">
                                  <p:stCondLst>
                                    <p:cond delay="0"/>
                                  </p:stCondLst>
                                  <p:childTnLst>
                                    <p:animEffect transition="out" filter="fade">
                                      <p:cBhvr>
                                        <p:cTn id="78" dur="1000"/>
                                        <p:tgtEl>
                                          <p:spTgt spid="36"/>
                                        </p:tgtEl>
                                      </p:cBhvr>
                                    </p:animEffect>
                                    <p:anim calcmode="lin" valueType="num">
                                      <p:cBhvr>
                                        <p:cTn id="79" dur="1000"/>
                                        <p:tgtEl>
                                          <p:spTgt spid="36"/>
                                        </p:tgtEl>
                                        <p:attrNameLst>
                                          <p:attrName>ppt_x</p:attrName>
                                        </p:attrNameLst>
                                      </p:cBhvr>
                                      <p:tavLst>
                                        <p:tav tm="0">
                                          <p:val>
                                            <p:strVal val="ppt_x"/>
                                          </p:val>
                                        </p:tav>
                                        <p:tav tm="100000">
                                          <p:val>
                                            <p:strVal val="ppt_x"/>
                                          </p:val>
                                        </p:tav>
                                      </p:tavLst>
                                    </p:anim>
                                    <p:anim calcmode="lin" valueType="num">
                                      <p:cBhvr>
                                        <p:cTn id="80" dur="100" decel="100000"/>
                                        <p:tgtEl>
                                          <p:spTgt spid="36"/>
                                        </p:tgtEl>
                                        <p:attrNameLst>
                                          <p:attrName>ppt_y</p:attrName>
                                        </p:attrNameLst>
                                      </p:cBhvr>
                                      <p:tavLst>
                                        <p:tav tm="0">
                                          <p:val>
                                            <p:strVal val="ppt_y"/>
                                          </p:val>
                                        </p:tav>
                                        <p:tav tm="100000">
                                          <p:val>
                                            <p:strVal val="ppt_y-.03"/>
                                          </p:val>
                                        </p:tav>
                                      </p:tavLst>
                                    </p:anim>
                                    <p:anim calcmode="lin" valueType="num">
                                      <p:cBhvr>
                                        <p:cTn id="81" dur="900" accel="100000">
                                          <p:stCondLst>
                                            <p:cond delay="100"/>
                                          </p:stCondLst>
                                        </p:cTn>
                                        <p:tgtEl>
                                          <p:spTgt spid="36"/>
                                        </p:tgtEl>
                                        <p:attrNameLst>
                                          <p:attrName>ppt_y</p:attrName>
                                        </p:attrNameLst>
                                      </p:cBhvr>
                                      <p:tavLst>
                                        <p:tav tm="0">
                                          <p:val>
                                            <p:strVal val="ppt_y"/>
                                          </p:val>
                                        </p:tav>
                                        <p:tav tm="100000">
                                          <p:val>
                                            <p:strVal val="ppt_y+1"/>
                                          </p:val>
                                        </p:tav>
                                      </p:tavLst>
                                    </p:anim>
                                    <p:set>
                                      <p:cBhvr>
                                        <p:cTn id="82" dur="1" fill="hold">
                                          <p:stCondLst>
                                            <p:cond delay="999"/>
                                          </p:stCondLst>
                                        </p:cTn>
                                        <p:tgtEl>
                                          <p:spTgt spid="36"/>
                                        </p:tgtEl>
                                        <p:attrNameLst>
                                          <p:attrName>style.visibility</p:attrName>
                                        </p:attrNameLst>
                                      </p:cBhvr>
                                      <p:to>
                                        <p:strVal val="hidden"/>
                                      </p:to>
                                    </p:set>
                                  </p:childTnLst>
                                </p:cTn>
                              </p:par>
                              <p:par>
                                <p:cTn id="83" presetID="4" presetClass="exit" presetSubtype="16" fill="hold" grpId="1" nodeType="withEffect">
                                  <p:stCondLst>
                                    <p:cond delay="0"/>
                                  </p:stCondLst>
                                  <p:childTnLst>
                                    <p:animEffect transition="out" filter="box(in)">
                                      <p:cBhvr>
                                        <p:cTn id="84" dur="500"/>
                                        <p:tgtEl>
                                          <p:spTgt spid="33"/>
                                        </p:tgtEl>
                                      </p:cBhvr>
                                    </p:animEffect>
                                    <p:set>
                                      <p:cBhvr>
                                        <p:cTn id="85" dur="1" fill="hold">
                                          <p:stCondLst>
                                            <p:cond delay="499"/>
                                          </p:stCondLst>
                                        </p:cTn>
                                        <p:tgtEl>
                                          <p:spTgt spid="33"/>
                                        </p:tgtEl>
                                        <p:attrNameLst>
                                          <p:attrName>style.visibility</p:attrName>
                                        </p:attrNameLst>
                                      </p:cBhvr>
                                      <p:to>
                                        <p:strVal val="hidden"/>
                                      </p:to>
                                    </p:set>
                                  </p:childTnLst>
                                </p:cTn>
                              </p:par>
                              <p:par>
                                <p:cTn id="86" presetID="4" presetClass="exit" presetSubtype="16" fill="hold" grpId="1" nodeType="withEffect">
                                  <p:stCondLst>
                                    <p:cond delay="0"/>
                                  </p:stCondLst>
                                  <p:childTnLst>
                                    <p:animEffect transition="out" filter="box(in)">
                                      <p:cBhvr>
                                        <p:cTn id="87" dur="500"/>
                                        <p:tgtEl>
                                          <p:spTgt spid="41"/>
                                        </p:tgtEl>
                                      </p:cBhvr>
                                    </p:animEffect>
                                    <p:set>
                                      <p:cBhvr>
                                        <p:cTn id="88" dur="1" fill="hold">
                                          <p:stCondLst>
                                            <p:cond delay="499"/>
                                          </p:stCondLst>
                                        </p:cTn>
                                        <p:tgtEl>
                                          <p:spTgt spid="41"/>
                                        </p:tgtEl>
                                        <p:attrNameLst>
                                          <p:attrName>style.visibility</p:attrName>
                                        </p:attrNameLst>
                                      </p:cBhvr>
                                      <p:to>
                                        <p:strVal val="hidden"/>
                                      </p:to>
                                    </p:set>
                                  </p:childTnLst>
                                </p:cTn>
                              </p:par>
                              <p:par>
                                <p:cTn id="89" presetID="4" presetClass="exit" presetSubtype="16" fill="hold" grpId="1" nodeType="withEffect">
                                  <p:stCondLst>
                                    <p:cond delay="0"/>
                                  </p:stCondLst>
                                  <p:childTnLst>
                                    <p:animEffect transition="out" filter="box(in)">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cTn>
                              </p:par>
                              <p:par>
                                <p:cTn id="92" presetID="42" presetClass="entr" presetSubtype="0" fill="hold" grpId="1" nodeType="with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1000"/>
                                        <p:tgtEl>
                                          <p:spTgt spid="35"/>
                                        </p:tgtEl>
                                      </p:cBhvr>
                                    </p:animEffect>
                                    <p:anim calcmode="lin" valueType="num">
                                      <p:cBhvr>
                                        <p:cTn id="95" dur="1000" fill="hold"/>
                                        <p:tgtEl>
                                          <p:spTgt spid="35"/>
                                        </p:tgtEl>
                                        <p:attrNameLst>
                                          <p:attrName>ppt_x</p:attrName>
                                        </p:attrNameLst>
                                      </p:cBhvr>
                                      <p:tavLst>
                                        <p:tav tm="0">
                                          <p:val>
                                            <p:strVal val="#ppt_x"/>
                                          </p:val>
                                        </p:tav>
                                        <p:tav tm="100000">
                                          <p:val>
                                            <p:strVal val="#ppt_x"/>
                                          </p:val>
                                        </p:tav>
                                      </p:tavLst>
                                    </p:anim>
                                    <p:anim calcmode="lin" valueType="num">
                                      <p:cBhvr>
                                        <p:cTn id="96"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7" name="cashreg.wav"/>
                                        </p:tgtEl>
                                      </p:cMediaNode>
                                    </p:audio>
                                  </p:subTnLst>
                                </p:cTn>
                              </p:par>
                              <p:par>
                                <p:cTn id="97" presetID="42" presetClass="entr" presetSubtype="0" fill="hold" grpId="1" nodeType="with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fade">
                                      <p:cBhvr>
                                        <p:cTn id="99" dur="1000"/>
                                        <p:tgtEl>
                                          <p:spTgt spid="42"/>
                                        </p:tgtEl>
                                      </p:cBhvr>
                                    </p:animEffect>
                                    <p:anim calcmode="lin" valueType="num">
                                      <p:cBhvr>
                                        <p:cTn id="100" dur="1000" fill="hold"/>
                                        <p:tgtEl>
                                          <p:spTgt spid="42"/>
                                        </p:tgtEl>
                                        <p:attrNameLst>
                                          <p:attrName>ppt_x</p:attrName>
                                        </p:attrNameLst>
                                      </p:cBhvr>
                                      <p:tavLst>
                                        <p:tav tm="0">
                                          <p:val>
                                            <p:strVal val="#ppt_x"/>
                                          </p:val>
                                        </p:tav>
                                        <p:tav tm="100000">
                                          <p:val>
                                            <p:strVal val="#ppt_x"/>
                                          </p:val>
                                        </p:tav>
                                      </p:tavLst>
                                    </p:anim>
                                    <p:anim calcmode="lin" valueType="num">
                                      <p:cBhvr>
                                        <p:cTn id="101" dur="100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7"/>
                                            </p:cond>
                                          </p:stCondLst>
                                          <p:endCondLst>
                                            <p:cond evt="onStopAudio" delay="0">
                                              <p:tgtEl>
                                                <p:sldTgt/>
                                              </p:tgtEl>
                                            </p:cond>
                                          </p:endCondLst>
                                        </p:cTn>
                                        <p:tgtEl>
                                          <p:sndTgt r:embed="rId7" name="cashreg.wav"/>
                                        </p:tgtEl>
                                      </p:cMediaNode>
                                    </p:audio>
                                  </p:subTnLst>
                                </p:cTn>
                              </p:par>
                              <p:par>
                                <p:cTn id="102" presetID="55" presetClass="entr" presetSubtype="0" fill="hold" grpId="1" nodeType="withEffect">
                                  <p:stCondLst>
                                    <p:cond delay="0"/>
                                  </p:stCondLst>
                                  <p:childTnLst>
                                    <p:set>
                                      <p:cBhvr>
                                        <p:cTn id="103" dur="1" fill="hold">
                                          <p:stCondLst>
                                            <p:cond delay="0"/>
                                          </p:stCondLst>
                                        </p:cTn>
                                        <p:tgtEl>
                                          <p:spTgt spid="38"/>
                                        </p:tgtEl>
                                        <p:attrNameLst>
                                          <p:attrName>style.visibility</p:attrName>
                                        </p:attrNameLst>
                                      </p:cBhvr>
                                      <p:to>
                                        <p:strVal val="visible"/>
                                      </p:to>
                                    </p:set>
                                    <p:anim calcmode="lin" valueType="num">
                                      <p:cBhvr>
                                        <p:cTn id="104" dur="1000" fill="hold"/>
                                        <p:tgtEl>
                                          <p:spTgt spid="38"/>
                                        </p:tgtEl>
                                        <p:attrNameLst>
                                          <p:attrName>ppt_w</p:attrName>
                                        </p:attrNameLst>
                                      </p:cBhvr>
                                      <p:tavLst>
                                        <p:tav tm="0">
                                          <p:val>
                                            <p:strVal val="#ppt_w*0.70"/>
                                          </p:val>
                                        </p:tav>
                                        <p:tav tm="100000">
                                          <p:val>
                                            <p:strVal val="#ppt_w"/>
                                          </p:val>
                                        </p:tav>
                                      </p:tavLst>
                                    </p:anim>
                                    <p:anim calcmode="lin" valueType="num">
                                      <p:cBhvr>
                                        <p:cTn id="105" dur="1000" fill="hold"/>
                                        <p:tgtEl>
                                          <p:spTgt spid="38"/>
                                        </p:tgtEl>
                                        <p:attrNameLst>
                                          <p:attrName>ppt_h</p:attrName>
                                        </p:attrNameLst>
                                      </p:cBhvr>
                                      <p:tavLst>
                                        <p:tav tm="0">
                                          <p:val>
                                            <p:strVal val="#ppt_h"/>
                                          </p:val>
                                        </p:tav>
                                        <p:tav tm="100000">
                                          <p:val>
                                            <p:strVal val="#ppt_h"/>
                                          </p:val>
                                        </p:tav>
                                      </p:tavLst>
                                    </p:anim>
                                    <p:animEffect transition="in" filter="fade">
                                      <p:cBhvr>
                                        <p:cTn id="106" dur="1000"/>
                                        <p:tgtEl>
                                          <p:spTgt spid="38"/>
                                        </p:tgtEl>
                                      </p:cBhvr>
                                    </p:animEffect>
                                  </p:childTnLst>
                                  <p:subTnLst>
                                    <p:audio>
                                      <p:cMediaNode>
                                        <p:cTn display="0" masterRel="sameClick">
                                          <p:stCondLst>
                                            <p:cond evt="begin" delay="0">
                                              <p:tn val="102"/>
                                            </p:cond>
                                          </p:stCondLst>
                                          <p:endCondLst>
                                            <p:cond evt="onStopAudio" delay="0">
                                              <p:tgtEl>
                                                <p:sldTgt/>
                                              </p:tgtEl>
                                            </p:cond>
                                          </p:endCondLst>
                                        </p:cTn>
                                        <p:tgtEl>
                                          <p:sndTgt r:embed="rId7" name="cashreg.wav"/>
                                        </p:tgtEl>
                                      </p:cMediaNode>
                                    </p:audio>
                                  </p:subTnLst>
                                </p:cTn>
                              </p:par>
                            </p:childTnLst>
                          </p:cTn>
                        </p:par>
                      </p:childTnLst>
                    </p:cTn>
                  </p:par>
                </p:childTnLst>
              </p:cTn>
              <p:nextCondLst>
                <p:cond evt="onClick" delay="0">
                  <p:tgtEl>
                    <p:spTgt spid="11"/>
                  </p:tgtEl>
                </p:cond>
              </p:nextCondLst>
            </p:seq>
            <p:video>
              <p:cMediaNode vol="80000">
                <p:cTn id="107" fill="hold" display="0">
                  <p:stCondLst>
                    <p:cond delay="indefinite"/>
                  </p:stCondLst>
                  <p:endCondLst>
                    <p:cond evt="onStopAudio" delay="0">
                      <p:tgtEl>
                        <p:sldTgt/>
                      </p:tgtEl>
                    </p:cond>
                  </p:endCondLst>
                </p:cTn>
                <p:tgtEl>
                  <p:spTgt spid="12"/>
                </p:tgtEl>
              </p:cMediaNode>
            </p:video>
            <p:video>
              <p:cMediaNode vol="80000">
                <p:cTn id="108" fill="hold" display="0">
                  <p:stCondLst>
                    <p:cond delay="indefinite"/>
                  </p:stCondLst>
                  <p:endCondLst>
                    <p:cond evt="onStopAudio" delay="0">
                      <p:tgtEl>
                        <p:sldTgt/>
                      </p:tgtEl>
                    </p:cond>
                  </p:endCondLst>
                </p:cTn>
                <p:tgtEl>
                  <p:spTgt spid="14"/>
                </p:tgtEl>
              </p:cMediaNode>
            </p:video>
            <p:seq concurrent="1" nextAc="seek">
              <p:cTn id="109" restart="whenNotActive" fill="hold" evtFilter="cancelBubble" nodeType="interactiveSeq">
                <p:stCondLst>
                  <p:cond evt="onClick" delay="0">
                    <p:tgtEl>
                      <p:spTgt spid="39"/>
                    </p:tgtEl>
                  </p:cond>
                </p:stCondLst>
                <p:endSync evt="end" delay="0">
                  <p:rtn val="all"/>
                </p:endSync>
                <p:childTnLst>
                  <p:par>
                    <p:cTn id="110" fill="hold">
                      <p:stCondLst>
                        <p:cond delay="0"/>
                      </p:stCondLst>
                      <p:childTnLst>
                        <p:par>
                          <p:cTn id="111" fill="hold">
                            <p:stCondLst>
                              <p:cond delay="0"/>
                            </p:stCondLst>
                            <p:childTnLst>
                              <p:par>
                                <p:cTn id="112" presetID="1" presetClass="mediacall" presetSubtype="0" fill="hold" nodeType="clickEffect">
                                  <p:stCondLst>
                                    <p:cond delay="0"/>
                                  </p:stCondLst>
                                  <p:childTnLst>
                                    <p:cmd type="call" cmd="playFrom(0.0)">
                                      <p:cBhvr>
                                        <p:cTn id="113" dur="1" fill="hold"/>
                                        <p:tgtEl>
                                          <p:spTgt spid="39"/>
                                        </p:tgtEl>
                                      </p:cBhvr>
                                    </p:cmd>
                                  </p:childTnLst>
                                </p:cTn>
                              </p:par>
                            </p:childTnLst>
                          </p:cTn>
                        </p:par>
                      </p:childTnLst>
                    </p:cTn>
                  </p:par>
                </p:childTnLst>
              </p:cTn>
              <p:nextCondLst>
                <p:cond evt="onClick" delay="0">
                  <p:tgtEl>
                    <p:spTgt spid="39"/>
                  </p:tgtEl>
                </p:cond>
              </p:nextCondLst>
            </p:seq>
            <p:video>
              <p:cMediaNode vol="80000">
                <p:cTn id="114" fill="hold" display="0">
                  <p:stCondLst>
                    <p:cond delay="indefinite"/>
                  </p:stCondLst>
                </p:cTn>
                <p:tgtEl>
                  <p:spTgt spid="39"/>
                </p:tgtEl>
              </p:cMediaNode>
            </p:video>
          </p:childTnLst>
        </p:cTn>
      </p:par>
    </p:tnLst>
    <p:bldLst>
      <p:bldP spid="32" grpId="0" animBg="1"/>
      <p:bldP spid="32" grpId="1" animBg="1"/>
      <p:bldP spid="33" grpId="0" animBg="1"/>
      <p:bldP spid="33" grpId="1" animBg="1"/>
      <p:bldP spid="35" grpId="0" animBg="1"/>
      <p:bldP spid="35" grpId="1" animBg="1"/>
      <p:bldP spid="36" grpId="0" animBg="1"/>
      <p:bldP spid="36" grpId="1" animBg="1"/>
      <p:bldP spid="37" grpId="0" animBg="1"/>
      <p:bldP spid="37" grpId="1" animBg="1"/>
      <p:bldP spid="38" grpId="0" animBg="1"/>
      <p:bldP spid="38" grpId="1" animBg="1"/>
      <p:bldP spid="40" grpId="0"/>
      <p:bldP spid="40" grpId="1"/>
      <p:bldP spid="41" grpId="0"/>
      <p:bldP spid="41" grpId="1"/>
      <p:bldP spid="42" grpId="0"/>
      <p:bldP spid="42" grpId="1"/>
      <p:bldP spid="44" grpId="0" animBg="1"/>
      <p:bldP spid="6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RƯỜNG HOÀNG VIỆT\hình nền\hình nền đơn sắc\8852a3b015541d010f112a672942a209.jpg"/>
          <p:cNvPicPr>
            <a:picLocks noChangeAspect="1" noChangeArrowheads="1"/>
          </p:cNvPicPr>
          <p:nvPr/>
        </p:nvPicPr>
        <p:blipFill>
          <a:blip r:embed="rId8"/>
          <a:srcRect/>
          <a:stretch>
            <a:fillRect/>
          </a:stretch>
        </p:blipFill>
        <p:spPr bwMode="auto">
          <a:xfrm>
            <a:off x="0" y="0"/>
            <a:ext cx="12192000" cy="6858000"/>
          </a:xfrm>
          <a:prstGeom prst="rect">
            <a:avLst/>
          </a:prstGeom>
          <a:noFill/>
        </p:spPr>
      </p:pic>
      <p:sp>
        <p:nvSpPr>
          <p:cNvPr id="5" name="Rounded Rectangle 4"/>
          <p:cNvSpPr/>
          <p:nvPr/>
        </p:nvSpPr>
        <p:spPr>
          <a:xfrm>
            <a:off x="2602853" y="124896"/>
            <a:ext cx="9515231" cy="2514600"/>
          </a:xfrm>
          <a:prstGeom prst="roundRect">
            <a:avLst/>
          </a:prstGeom>
          <a:solidFill>
            <a:srgbClr val="C00000"/>
          </a:solidFill>
          <a:scene3d>
            <a:camera prst="orthographicFront"/>
            <a:lightRig rig="threePt" dir="t"/>
          </a:scene3d>
          <a:sp3d>
            <a:bevelT w="101600" prst="rible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en-US" sz="3200" b="1" dirty="0" err="1">
                <a:solidFill>
                  <a:schemeClr val="bg1"/>
                </a:solidFill>
                <a:latin typeface="Times New Roman" panose="02020603050405020304" pitchFamily="18" charset="0"/>
              </a:rPr>
              <a:t>Từ</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hỗn</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hợp</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trong</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câu</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nào</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dưới</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đây</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là</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thuật</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ngữ</a:t>
            </a:r>
            <a:r>
              <a:rPr lang="en-US" altLang="en-US" sz="3200" b="1" dirty="0">
                <a:solidFill>
                  <a:schemeClr val="bg1"/>
                </a:solidFill>
                <a:latin typeface="Times New Roman" panose="02020603050405020304" pitchFamily="18" charset="0"/>
              </a:rPr>
              <a:t>?</a:t>
            </a:r>
          </a:p>
          <a:p>
            <a:pPr algn="just"/>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Nước</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tự</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nhiên</a:t>
            </a:r>
            <a:r>
              <a:rPr lang="en-US" altLang="en-US" sz="3200" b="1" dirty="0">
                <a:solidFill>
                  <a:schemeClr val="bg1"/>
                </a:solidFill>
                <a:latin typeface="Times New Roman" panose="02020603050405020304" pitchFamily="18" charset="0"/>
              </a:rPr>
              <a:t> ở </a:t>
            </a:r>
            <a:r>
              <a:rPr lang="en-US" altLang="en-US" sz="3200" b="1" dirty="0" err="1">
                <a:solidFill>
                  <a:schemeClr val="bg1"/>
                </a:solidFill>
                <a:latin typeface="Times New Roman" panose="02020603050405020304" pitchFamily="18" charset="0"/>
              </a:rPr>
              <a:t>ao</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hồ</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sông</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biển</a:t>
            </a:r>
            <a:r>
              <a:rPr lang="en-US" altLang="en-US" sz="3200" b="1" dirty="0">
                <a:solidFill>
                  <a:schemeClr val="bg1"/>
                </a:solidFill>
                <a:latin typeface="Times New Roman" panose="02020603050405020304" pitchFamily="18" charset="0"/>
              </a:rPr>
              <a:t> …. </a:t>
            </a:r>
            <a:r>
              <a:rPr lang="en-US" altLang="en-US" sz="3200" b="1" dirty="0" err="1">
                <a:solidFill>
                  <a:schemeClr val="bg1"/>
                </a:solidFill>
                <a:latin typeface="Times New Roman" panose="02020603050405020304" pitchFamily="18" charset="0"/>
              </a:rPr>
              <a:t>là</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một</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hỗn</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hợp</a:t>
            </a:r>
            <a:r>
              <a:rPr lang="en-US" altLang="en-US" sz="3200" b="1" dirty="0">
                <a:solidFill>
                  <a:schemeClr val="bg1"/>
                </a:solidFill>
                <a:latin typeface="Times New Roman" panose="02020603050405020304" pitchFamily="18" charset="0"/>
              </a:rPr>
              <a:t>.</a:t>
            </a:r>
          </a:p>
          <a:p>
            <a:pPr algn="just"/>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Đó</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là</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một</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chương</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trình</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biểu</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diễn</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hỗn</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hợp</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nhiều</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tiết</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mục</a:t>
            </a:r>
            <a:r>
              <a:rPr lang="en-US" altLang="en-US" sz="3200" b="1" dirty="0">
                <a:solidFill>
                  <a:schemeClr val="bg1"/>
                </a:solidFill>
                <a:latin typeface="Times New Roman" panose="02020603050405020304" pitchFamily="18" charset="0"/>
              </a:rPr>
              <a:t>.</a:t>
            </a:r>
          </a:p>
        </p:txBody>
      </p:sp>
      <p:grpSp>
        <p:nvGrpSpPr>
          <p:cNvPr id="6" name="Group 142"/>
          <p:cNvGrpSpPr/>
          <p:nvPr/>
        </p:nvGrpSpPr>
        <p:grpSpPr bwMode="auto">
          <a:xfrm>
            <a:off x="-192510" y="-163840"/>
            <a:ext cx="2687944" cy="3075212"/>
            <a:chOff x="819" y="1243"/>
            <a:chExt cx="454" cy="518"/>
          </a:xfrm>
        </p:grpSpPr>
        <p:grpSp>
          <p:nvGrpSpPr>
            <p:cNvPr id="7" name="Group 143"/>
            <p:cNvGrpSpPr/>
            <p:nvPr/>
          </p:nvGrpSpPr>
          <p:grpSpPr bwMode="auto">
            <a:xfrm>
              <a:off x="819" y="1245"/>
              <a:ext cx="454" cy="519"/>
              <a:chOff x="192" y="1917"/>
              <a:chExt cx="1042" cy="1102"/>
            </a:xfrm>
          </p:grpSpPr>
          <p:pic>
            <p:nvPicPr>
              <p:cNvPr id="9" name="Picture 144" descr="light_shadow"/>
              <p:cNvPicPr>
                <a:picLocks noChangeAspect="1" noChangeArrowheads="1"/>
              </p:cNvPicPr>
              <p:nvPr/>
            </p:nvPicPr>
            <p:blipFill>
              <a:blip r:embed="rId9"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5" descr="circuler_1"/>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46"/>
              <p:cNvSpPr>
                <a:spLocks noChangeArrowheads="1"/>
              </p:cNvSpPr>
              <p:nvPr/>
            </p:nvSpPr>
            <p:spPr bwMode="gray">
              <a:xfrm>
                <a:off x="192" y="1917"/>
                <a:ext cx="1035" cy="1019"/>
              </a:xfrm>
              <a:prstGeom prst="ellipse">
                <a:avLst/>
              </a:prstGeom>
              <a:gradFill rotWithShape="1">
                <a:gsLst>
                  <a:gs pos="0">
                    <a:srgbClr val="D54F6F">
                      <a:alpha val="55000"/>
                    </a:srgbClr>
                  </a:gs>
                  <a:gs pos="50000">
                    <a:srgbClr val="D54F6F">
                      <a:gamma/>
                      <a:shade val="46275"/>
                      <a:invGamma/>
                      <a:alpha val="89999"/>
                    </a:srgbClr>
                  </a:gs>
                  <a:gs pos="100000">
                    <a:srgbClr val="D54F6F">
                      <a:alpha val="55000"/>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r>
                  <a:rPr lang="en-US" sz="19900" b="1" i="1" kern="0" dirty="0">
                    <a:solidFill>
                      <a:srgbClr val="FFFFFF"/>
                    </a:solidFill>
                    <a:latin typeface="Arial" panose="020B0604020202020204" pitchFamily="34" charset="0"/>
                  </a:rPr>
                  <a:t>7</a:t>
                </a:r>
              </a:p>
            </p:txBody>
          </p:sp>
        </p:grpSp>
        <p:pic>
          <p:nvPicPr>
            <p:cNvPr id="8" name="Picture 147" descr="Picture2"/>
            <p:cNvPicPr>
              <a:picLocks noChangeAspect="1" noChangeArrowheads="1"/>
            </p:cNvPicPr>
            <p:nvPr/>
          </p:nvPicPr>
          <p:blipFill>
            <a:blip r:embed="rId11"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p:cNvPicPr>
            <a:picLocks noChangeAspect="1"/>
          </p:cNvPicPr>
          <p:nvPr/>
        </p:nvPicPr>
        <p:blipFill rotWithShape="1">
          <a:blip r:embed="rId12" cstate="print">
            <a:extLst>
              <a:ext uri="{28A0092B-C50C-407E-A947-70E740481C1C}">
                <a14:useLocalDpi xmlns:a14="http://schemas.microsoft.com/office/drawing/2010/main" val="0"/>
              </a:ext>
            </a:extLst>
          </a:blip>
          <a:srcRect l="50000" b="49512"/>
          <a:stretch>
            <a:fillRect/>
          </a:stretch>
        </p:blipFill>
        <p:spPr>
          <a:xfrm>
            <a:off x="188346" y="1994358"/>
            <a:ext cx="761802" cy="769233"/>
          </a:xfrm>
          <a:prstGeom prst="rect">
            <a:avLst/>
          </a:prstGeom>
        </p:spPr>
      </p:pic>
      <p:pic>
        <p:nvPicPr>
          <p:cNvPr id="13" name="nhac 10s 2.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3265613" y="318069"/>
            <a:ext cx="548242" cy="548243"/>
          </a:xfrm>
          <a:prstGeom prst="rect">
            <a:avLst/>
          </a:prstGeom>
        </p:spPr>
      </p:pic>
      <p:pic>
        <p:nvPicPr>
          <p:cNvPr id="15" name="nhac thoi gian 15s.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3135018" y="1067418"/>
            <a:ext cx="548242" cy="548243"/>
          </a:xfrm>
          <a:prstGeom prst="rect">
            <a:avLst/>
          </a:prstGeom>
        </p:spPr>
      </p:pic>
      <p:sp>
        <p:nvSpPr>
          <p:cNvPr id="33" name="Isosceles Triangle 32"/>
          <p:cNvSpPr/>
          <p:nvPr/>
        </p:nvSpPr>
        <p:spPr>
          <a:xfrm rot="5400000">
            <a:off x="173986" y="2931411"/>
            <a:ext cx="907162" cy="751614"/>
          </a:xfrm>
          <a:prstGeom prst="triangle">
            <a:avLst/>
          </a:prstGeom>
          <a:solidFill>
            <a:srgbClr val="00660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34" name="Isosceles Triangle 33"/>
          <p:cNvSpPr/>
          <p:nvPr/>
        </p:nvSpPr>
        <p:spPr>
          <a:xfrm rot="5400000">
            <a:off x="110127" y="4139110"/>
            <a:ext cx="907162" cy="751614"/>
          </a:xfrm>
          <a:prstGeom prst="triangle">
            <a:avLst/>
          </a:prstGeom>
          <a:solidFill>
            <a:srgbClr val="CE560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36" name="Isosceles Triangle 35"/>
          <p:cNvSpPr/>
          <p:nvPr/>
        </p:nvSpPr>
        <p:spPr>
          <a:xfrm rot="5400000">
            <a:off x="150826" y="5411774"/>
            <a:ext cx="907162" cy="751614"/>
          </a:xfrm>
          <a:prstGeom prst="triangle">
            <a:avLst/>
          </a:prstGeom>
          <a:solidFill>
            <a:srgbClr val="6C006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37" name="Rounded Rectangle 3"/>
          <p:cNvSpPr/>
          <p:nvPr/>
        </p:nvSpPr>
        <p:spPr>
          <a:xfrm>
            <a:off x="815472" y="2799511"/>
            <a:ext cx="10798399" cy="953166"/>
          </a:xfrm>
          <a:prstGeom prst="roundRect">
            <a:avLst/>
          </a:prstGeom>
          <a:solidFill>
            <a:srgbClr val="00660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SG" sz="3200" dirty="0" err="1">
                <a:solidFill>
                  <a:prstClr val="white"/>
                </a:solidFill>
                <a:latin typeface="Calibri"/>
              </a:rPr>
              <a:t>Cả</a:t>
            </a:r>
            <a:r>
              <a:rPr lang="en-SG" sz="3200" dirty="0">
                <a:solidFill>
                  <a:prstClr val="white"/>
                </a:solidFill>
                <a:latin typeface="Calibri"/>
              </a:rPr>
              <a:t> 2 </a:t>
            </a:r>
            <a:r>
              <a:rPr lang="en-SG" sz="3200" dirty="0" err="1">
                <a:solidFill>
                  <a:prstClr val="white"/>
                </a:solidFill>
                <a:latin typeface="Calibri"/>
              </a:rPr>
              <a:t>câu</a:t>
            </a:r>
            <a:endParaRPr lang="en-US" sz="3200" b="1" dirty="0">
              <a:solidFill>
                <a:prstClr val="white"/>
              </a:solidFill>
              <a:latin typeface="Calibri"/>
              <a:cs typeface="Times New Roman" panose="02020603050405020304" pitchFamily="18" charset="0"/>
            </a:endParaRPr>
          </a:p>
        </p:txBody>
      </p:sp>
      <p:sp>
        <p:nvSpPr>
          <p:cNvPr id="38" name="Rounded Rectangle 37"/>
          <p:cNvSpPr/>
          <p:nvPr/>
        </p:nvSpPr>
        <p:spPr>
          <a:xfrm>
            <a:off x="762001" y="4038600"/>
            <a:ext cx="10798399" cy="953166"/>
          </a:xfrm>
          <a:prstGeom prst="roundRect">
            <a:avLst/>
          </a:prstGeom>
          <a:solidFill>
            <a:srgbClr val="CE560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dirty="0" err="1">
                <a:solidFill>
                  <a:prstClr val="white"/>
                </a:solidFill>
                <a:latin typeface="Arial" panose="020B0604020202020204" pitchFamily="34" charset="0"/>
              </a:rPr>
              <a:t>Câu</a:t>
            </a:r>
            <a:r>
              <a:rPr lang="en-SG" sz="3200" dirty="0">
                <a:solidFill>
                  <a:prstClr val="white"/>
                </a:solidFill>
                <a:latin typeface="Arial" panose="020B0604020202020204" pitchFamily="34" charset="0"/>
              </a:rPr>
              <a:t> 2</a:t>
            </a:r>
            <a:endParaRPr lang="en-US" sz="3200" b="1" i="1" dirty="0">
              <a:solidFill>
                <a:prstClr val="white"/>
              </a:solidFill>
              <a:latin typeface="Calibri"/>
              <a:cs typeface="Times New Roman" panose="02020603050405020304" pitchFamily="18" charset="0"/>
            </a:endParaRPr>
          </a:p>
        </p:txBody>
      </p:sp>
      <p:sp>
        <p:nvSpPr>
          <p:cNvPr id="39" name="Rounded Rectangle 38"/>
          <p:cNvSpPr/>
          <p:nvPr/>
        </p:nvSpPr>
        <p:spPr>
          <a:xfrm>
            <a:off x="838201" y="5181600"/>
            <a:ext cx="10798399" cy="953166"/>
          </a:xfrm>
          <a:prstGeom prst="roundRect">
            <a:avLst/>
          </a:prstGeom>
          <a:solidFill>
            <a:srgbClr val="6C006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BZ" sz="3200" dirty="0" err="1">
                <a:solidFill>
                  <a:prstClr val="white"/>
                </a:solidFill>
                <a:latin typeface="Arial" panose="020B0604020202020204" pitchFamily="34" charset="0"/>
              </a:rPr>
              <a:t>Câu</a:t>
            </a:r>
            <a:r>
              <a:rPr lang="en-BZ" sz="3200" dirty="0">
                <a:solidFill>
                  <a:prstClr val="white"/>
                </a:solidFill>
                <a:latin typeface="Arial" panose="020B0604020202020204" pitchFamily="34" charset="0"/>
              </a:rPr>
              <a:t> 1</a:t>
            </a:r>
            <a:endParaRPr lang="en-US" sz="3200" b="1" i="1" dirty="0">
              <a:solidFill>
                <a:prstClr val="white"/>
              </a:solidFill>
              <a:latin typeface="Calibri"/>
              <a:cs typeface="Times New Roman" panose="02020603050405020304" pitchFamily="18" charset="0"/>
            </a:endParaRPr>
          </a:p>
        </p:txBody>
      </p:sp>
      <p:sp>
        <p:nvSpPr>
          <p:cNvPr id="41" name="TextBox 40"/>
          <p:cNvSpPr txBox="1"/>
          <p:nvPr/>
        </p:nvSpPr>
        <p:spPr>
          <a:xfrm>
            <a:off x="229733" y="2991333"/>
            <a:ext cx="427711" cy="646163"/>
          </a:xfrm>
          <a:prstGeom prst="rect">
            <a:avLst/>
          </a:prstGeom>
          <a:noFill/>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a:rPr>
              <a:t>A</a:t>
            </a:r>
          </a:p>
        </p:txBody>
      </p:sp>
      <p:sp>
        <p:nvSpPr>
          <p:cNvPr id="42" name="TextBox 41"/>
          <p:cNvSpPr txBox="1"/>
          <p:nvPr/>
        </p:nvSpPr>
        <p:spPr>
          <a:xfrm>
            <a:off x="153939" y="4191836"/>
            <a:ext cx="427711" cy="646163"/>
          </a:xfrm>
          <a:prstGeom prst="rect">
            <a:avLst/>
          </a:prstGeom>
          <a:noFill/>
        </p:spPr>
        <p:txBody>
          <a:bodyPr wrap="square" rtlCol="0">
            <a:spAutoFit/>
          </a:bodyPr>
          <a:lstStyle/>
          <a:p>
            <a:pPr algn="ctr">
              <a:defRPr/>
            </a:pPr>
            <a:r>
              <a:rPr lang="en-US" sz="3600" b="1" dirty="0">
                <a:solidFill>
                  <a:prstClr val="white"/>
                </a:solidFill>
                <a:effectLst>
                  <a:outerShdw blurRad="38100" dist="38100" dir="2700000" algn="tl">
                    <a:srgbClr val="000000">
                      <a:alpha val="43137"/>
                    </a:srgbClr>
                  </a:outerShdw>
                </a:effectLst>
                <a:latin typeface="Calibri"/>
              </a:rPr>
              <a:t>B</a:t>
            </a:r>
          </a:p>
        </p:txBody>
      </p:sp>
      <p:sp>
        <p:nvSpPr>
          <p:cNvPr id="43" name="TextBox 42"/>
          <p:cNvSpPr txBox="1"/>
          <p:nvPr/>
        </p:nvSpPr>
        <p:spPr>
          <a:xfrm>
            <a:off x="228601" y="5410201"/>
            <a:ext cx="427711" cy="646163"/>
          </a:xfrm>
          <a:prstGeom prst="rect">
            <a:avLst/>
          </a:prstGeom>
          <a:noFill/>
        </p:spPr>
        <p:txBody>
          <a:bodyPr wrap="square" rtlCol="0">
            <a:spAutoFit/>
          </a:bodyPr>
          <a:lstStyle/>
          <a:p>
            <a:pPr algn="ctr">
              <a:defRPr/>
            </a:pPr>
            <a:r>
              <a:rPr lang="en-US" sz="3600" b="1" dirty="0">
                <a:solidFill>
                  <a:prstClr val="white"/>
                </a:solidFill>
                <a:effectLst>
                  <a:outerShdw blurRad="38100" dist="38100" dir="2700000" algn="tl">
                    <a:srgbClr val="000000">
                      <a:alpha val="43137"/>
                    </a:srgbClr>
                  </a:outerShdw>
                </a:effectLst>
                <a:latin typeface="Calibri"/>
              </a:rPr>
              <a:t>C</a:t>
            </a:r>
          </a:p>
        </p:txBody>
      </p:sp>
      <p:pic>
        <p:nvPicPr>
          <p:cNvPr id="40" name="⏳ 3D [COUNTDOWN TIMER] 10 seconds - ⏱Timer - Conto alla rovescia 10 - 倒數 - ⚠️ (This is not free!)">
            <a:hlinkClick r:id="" action="ppaction://media"/>
            <a:extLst>
              <a:ext uri="{FF2B5EF4-FFF2-40B4-BE49-F238E27FC236}">
                <a16:creationId xmlns:a16="http://schemas.microsoft.com/office/drawing/2014/main" id="{8C0FC155-8C4E-4751-9BA8-A2ED53B522CC}"/>
              </a:ext>
            </a:extLst>
          </p:cNvPr>
          <p:cNvPicPr>
            <a:picLocks noChangeAspect="1"/>
          </p:cNvPicPr>
          <p:nvPr>
            <a:videoFile r:link="rId1"/>
            <p:extLst>
              <p:ext uri="{DAA4B4D4-6D71-4841-9C94-3DE7FCFB9230}">
                <p14:media xmlns:p14="http://schemas.microsoft.com/office/powerpoint/2010/main" r:embed="rId2">
                  <p14:trim st="10132" end="2054"/>
                </p14:media>
              </p:ext>
            </p:extLst>
          </p:nvPr>
        </p:nvPicPr>
        <p:blipFill>
          <a:blip r:embed="rId14"/>
          <a:stretch>
            <a:fillRect/>
          </a:stretch>
        </p:blipFill>
        <p:spPr>
          <a:xfrm>
            <a:off x="1361376" y="1911271"/>
            <a:ext cx="1424183" cy="801103"/>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8075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3"/>
                                        </p:tgtEl>
                                      </p:cBhvr>
                                    </p:cmd>
                                  </p:childTnLst>
                                </p:cTn>
                              </p:par>
                              <p:par>
                                <p:cTn id="7" presetID="6" presetClass="entr" presetSubtype="16"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circle(in)">
                                      <p:cBhvr>
                                        <p:cTn id="9" dur="1250"/>
                                        <p:tgtEl>
                                          <p:spTgt spid="6"/>
                                        </p:tgtEl>
                                      </p:cBhvr>
                                    </p:animEffect>
                                  </p:childTnLst>
                                </p:cTn>
                              </p:par>
                              <p:par>
                                <p:cTn id="10" presetID="6"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1250"/>
                                        <p:tgtEl>
                                          <p:spTgt spid="12"/>
                                        </p:tgtEl>
                                      </p:cBhvr>
                                    </p:animEffect>
                                  </p:childTnLst>
                                </p:cTn>
                              </p:par>
                              <p:par>
                                <p:cTn id="13" presetID="16" presetClass="entr" presetSubtype="37" fill="hold" grpId="0" nodeType="withEffect">
                                  <p:stCondLst>
                                    <p:cond delay="175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225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750" fill="hold"/>
                                        <p:tgtEl>
                                          <p:spTgt spid="33"/>
                                        </p:tgtEl>
                                        <p:attrNameLst>
                                          <p:attrName>ppt_x</p:attrName>
                                        </p:attrNameLst>
                                      </p:cBhvr>
                                      <p:tavLst>
                                        <p:tav tm="0">
                                          <p:val>
                                            <p:strVal val="0-#ppt_w/2"/>
                                          </p:val>
                                        </p:tav>
                                        <p:tav tm="100000">
                                          <p:val>
                                            <p:strVal val="#ppt_x"/>
                                          </p:val>
                                        </p:tav>
                                      </p:tavLst>
                                    </p:anim>
                                    <p:anim calcmode="lin" valueType="num">
                                      <p:cBhvr additive="base">
                                        <p:cTn id="21" dur="750" fill="hold"/>
                                        <p:tgtEl>
                                          <p:spTgt spid="33"/>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750" fill="hold"/>
                                        <p:tgtEl>
                                          <p:spTgt spid="41"/>
                                        </p:tgtEl>
                                        <p:attrNameLst>
                                          <p:attrName>ppt_x</p:attrName>
                                        </p:attrNameLst>
                                      </p:cBhvr>
                                      <p:tavLst>
                                        <p:tav tm="0">
                                          <p:val>
                                            <p:strVal val="0-#ppt_w/2"/>
                                          </p:val>
                                        </p:tav>
                                        <p:tav tm="100000">
                                          <p:val>
                                            <p:strVal val="#ppt_x"/>
                                          </p:val>
                                        </p:tav>
                                      </p:tavLst>
                                    </p:anim>
                                    <p:anim calcmode="lin" valueType="num">
                                      <p:cBhvr additive="base">
                                        <p:cTn id="25" dur="750" fill="hold"/>
                                        <p:tgtEl>
                                          <p:spTgt spid="41"/>
                                        </p:tgtEl>
                                        <p:attrNameLst>
                                          <p:attrName>ppt_y</p:attrName>
                                        </p:attrNameLst>
                                      </p:cBhvr>
                                      <p:tavLst>
                                        <p:tav tm="0">
                                          <p:val>
                                            <p:strVal val="#ppt_y"/>
                                          </p:val>
                                        </p:tav>
                                        <p:tav tm="100000">
                                          <p:val>
                                            <p:strVal val="#ppt_y"/>
                                          </p:val>
                                        </p:tav>
                                      </p:tavLst>
                                    </p:anim>
                                  </p:childTnLst>
                                </p:cTn>
                              </p:par>
                              <p:par>
                                <p:cTn id="26" presetID="22" presetClass="entr" presetSubtype="8" fill="hold" grpId="0" nodeType="withEffect">
                                  <p:stCondLst>
                                    <p:cond delay="750"/>
                                  </p:stCondLst>
                                  <p:childTnLst>
                                    <p:set>
                                      <p:cBhvr>
                                        <p:cTn id="27" dur="1" fill="hold">
                                          <p:stCondLst>
                                            <p:cond delay="0"/>
                                          </p:stCondLst>
                                        </p:cTn>
                                        <p:tgtEl>
                                          <p:spTgt spid="37"/>
                                        </p:tgtEl>
                                        <p:attrNameLst>
                                          <p:attrName>style.visibility</p:attrName>
                                        </p:attrNameLst>
                                      </p:cBhvr>
                                      <p:to>
                                        <p:strVal val="visible"/>
                                      </p:to>
                                    </p:set>
                                    <p:animEffect transition="in" filter="wipe(left)">
                                      <p:cBhvr>
                                        <p:cTn id="28" dur="1250"/>
                                        <p:tgtEl>
                                          <p:spTgt spid="37"/>
                                        </p:tgtEl>
                                      </p:cBhvr>
                                    </p:animEffect>
                                  </p:childTnLst>
                                  <p:subTnLst>
                                    <p:audio>
                                      <p:cMediaNode vol="100000">
                                        <p:cTn display="0" masterRel="sameClick">
                                          <p:stCondLst>
                                            <p:cond evt="begin" delay="0">
                                              <p:tn val="26"/>
                                            </p:cond>
                                          </p:stCondLst>
                                          <p:endCondLst>
                                            <p:cond evt="onStopAudio" delay="0">
                                              <p:tgtEl>
                                                <p:sldTgt/>
                                              </p:tgtEl>
                                            </p:cond>
                                          </p:endCondLst>
                                        </p:cTn>
                                        <p:tgtEl>
                                          <p:sndTgt r:embed="rId6" name="bomb.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750" fill="hold"/>
                                        <p:tgtEl>
                                          <p:spTgt spid="34"/>
                                        </p:tgtEl>
                                        <p:attrNameLst>
                                          <p:attrName>ppt_x</p:attrName>
                                        </p:attrNameLst>
                                      </p:cBhvr>
                                      <p:tavLst>
                                        <p:tav tm="0">
                                          <p:val>
                                            <p:strVal val="0-#ppt_w/2"/>
                                          </p:val>
                                        </p:tav>
                                        <p:tav tm="100000">
                                          <p:val>
                                            <p:strVal val="#ppt_x"/>
                                          </p:val>
                                        </p:tav>
                                      </p:tavLst>
                                    </p:anim>
                                    <p:anim calcmode="lin" valueType="num">
                                      <p:cBhvr additive="base">
                                        <p:cTn id="34" dur="750" fill="hold"/>
                                        <p:tgtEl>
                                          <p:spTgt spid="34"/>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750" fill="hold"/>
                                        <p:tgtEl>
                                          <p:spTgt spid="42"/>
                                        </p:tgtEl>
                                        <p:attrNameLst>
                                          <p:attrName>ppt_x</p:attrName>
                                        </p:attrNameLst>
                                      </p:cBhvr>
                                      <p:tavLst>
                                        <p:tav tm="0">
                                          <p:val>
                                            <p:strVal val="0-#ppt_w/2"/>
                                          </p:val>
                                        </p:tav>
                                        <p:tav tm="100000">
                                          <p:val>
                                            <p:strVal val="#ppt_x"/>
                                          </p:val>
                                        </p:tav>
                                      </p:tavLst>
                                    </p:anim>
                                    <p:anim calcmode="lin" valueType="num">
                                      <p:cBhvr additive="base">
                                        <p:cTn id="38" dur="750" fill="hold"/>
                                        <p:tgtEl>
                                          <p:spTgt spid="42"/>
                                        </p:tgtEl>
                                        <p:attrNameLst>
                                          <p:attrName>ppt_y</p:attrName>
                                        </p:attrNameLst>
                                      </p:cBhvr>
                                      <p:tavLst>
                                        <p:tav tm="0">
                                          <p:val>
                                            <p:strVal val="#ppt_y"/>
                                          </p:val>
                                        </p:tav>
                                        <p:tav tm="100000">
                                          <p:val>
                                            <p:strVal val="#ppt_y"/>
                                          </p:val>
                                        </p:tav>
                                      </p:tavLst>
                                    </p:anim>
                                  </p:childTnLst>
                                </p:cTn>
                              </p:par>
                              <p:par>
                                <p:cTn id="39" presetID="22" presetClass="entr" presetSubtype="8" fill="hold" grpId="0" nodeType="withEffect">
                                  <p:stCondLst>
                                    <p:cond delay="750"/>
                                  </p:stCondLst>
                                  <p:childTnLst>
                                    <p:set>
                                      <p:cBhvr>
                                        <p:cTn id="40" dur="1" fill="hold">
                                          <p:stCondLst>
                                            <p:cond delay="0"/>
                                          </p:stCondLst>
                                        </p:cTn>
                                        <p:tgtEl>
                                          <p:spTgt spid="38"/>
                                        </p:tgtEl>
                                        <p:attrNameLst>
                                          <p:attrName>style.visibility</p:attrName>
                                        </p:attrNameLst>
                                      </p:cBhvr>
                                      <p:to>
                                        <p:strVal val="visible"/>
                                      </p:to>
                                    </p:set>
                                    <p:animEffect transition="in" filter="wipe(left)">
                                      <p:cBhvr>
                                        <p:cTn id="41" dur="1250"/>
                                        <p:tgtEl>
                                          <p:spTgt spid="38"/>
                                        </p:tgtEl>
                                      </p:cBhvr>
                                    </p:animEffect>
                                  </p:childTnLst>
                                  <p:subTnLst>
                                    <p:audio>
                                      <p:cMediaNode vol="100000">
                                        <p:cTn display="0" masterRel="sameClick">
                                          <p:stCondLst>
                                            <p:cond evt="begin" delay="0">
                                              <p:tn val="39"/>
                                            </p:cond>
                                          </p:stCondLst>
                                          <p:endCondLst>
                                            <p:cond evt="onStopAudio" delay="0">
                                              <p:tgtEl>
                                                <p:sldTgt/>
                                              </p:tgtEl>
                                            </p:cond>
                                          </p:endCondLst>
                                        </p:cTn>
                                        <p:tgtEl>
                                          <p:sndTgt r:embed="rId6" name="bomb.wav"/>
                                        </p:tgtEl>
                                      </p:cMediaNode>
                                    </p:audio>
                                  </p:sub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additive="base">
                                        <p:cTn id="46" dur="750" fill="hold"/>
                                        <p:tgtEl>
                                          <p:spTgt spid="36"/>
                                        </p:tgtEl>
                                        <p:attrNameLst>
                                          <p:attrName>ppt_x</p:attrName>
                                        </p:attrNameLst>
                                      </p:cBhvr>
                                      <p:tavLst>
                                        <p:tav tm="0">
                                          <p:val>
                                            <p:strVal val="0-#ppt_w/2"/>
                                          </p:val>
                                        </p:tav>
                                        <p:tav tm="100000">
                                          <p:val>
                                            <p:strVal val="#ppt_x"/>
                                          </p:val>
                                        </p:tav>
                                      </p:tavLst>
                                    </p:anim>
                                    <p:anim calcmode="lin" valueType="num">
                                      <p:cBhvr additive="base">
                                        <p:cTn id="47" dur="750" fill="hold"/>
                                        <p:tgtEl>
                                          <p:spTgt spid="36"/>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anim calcmode="lin" valueType="num">
                                      <p:cBhvr additive="base">
                                        <p:cTn id="50" dur="750" fill="hold"/>
                                        <p:tgtEl>
                                          <p:spTgt spid="43"/>
                                        </p:tgtEl>
                                        <p:attrNameLst>
                                          <p:attrName>ppt_x</p:attrName>
                                        </p:attrNameLst>
                                      </p:cBhvr>
                                      <p:tavLst>
                                        <p:tav tm="0">
                                          <p:val>
                                            <p:strVal val="0-#ppt_w/2"/>
                                          </p:val>
                                        </p:tav>
                                        <p:tav tm="100000">
                                          <p:val>
                                            <p:strVal val="#ppt_x"/>
                                          </p:val>
                                        </p:tav>
                                      </p:tavLst>
                                    </p:anim>
                                    <p:anim calcmode="lin" valueType="num">
                                      <p:cBhvr additive="base">
                                        <p:cTn id="51" dur="750" fill="hold"/>
                                        <p:tgtEl>
                                          <p:spTgt spid="43"/>
                                        </p:tgtEl>
                                        <p:attrNameLst>
                                          <p:attrName>ppt_y</p:attrName>
                                        </p:attrNameLst>
                                      </p:cBhvr>
                                      <p:tavLst>
                                        <p:tav tm="0">
                                          <p:val>
                                            <p:strVal val="#ppt_y"/>
                                          </p:val>
                                        </p:tav>
                                        <p:tav tm="100000">
                                          <p:val>
                                            <p:strVal val="#ppt_y"/>
                                          </p:val>
                                        </p:tav>
                                      </p:tavLst>
                                    </p:anim>
                                  </p:childTnLst>
                                </p:cTn>
                              </p:par>
                              <p:par>
                                <p:cTn id="52" presetID="22" presetClass="entr" presetSubtype="8" fill="hold" grpId="0" nodeType="withEffect">
                                  <p:stCondLst>
                                    <p:cond delay="750"/>
                                  </p:stCondLst>
                                  <p:childTnLst>
                                    <p:set>
                                      <p:cBhvr>
                                        <p:cTn id="53" dur="1" fill="hold">
                                          <p:stCondLst>
                                            <p:cond delay="0"/>
                                          </p:stCondLst>
                                        </p:cTn>
                                        <p:tgtEl>
                                          <p:spTgt spid="39"/>
                                        </p:tgtEl>
                                        <p:attrNameLst>
                                          <p:attrName>style.visibility</p:attrName>
                                        </p:attrNameLst>
                                      </p:cBhvr>
                                      <p:to>
                                        <p:strVal val="visible"/>
                                      </p:to>
                                    </p:set>
                                    <p:animEffect transition="in" filter="wipe(left)">
                                      <p:cBhvr>
                                        <p:cTn id="54" dur="1250"/>
                                        <p:tgtEl>
                                          <p:spTgt spid="39"/>
                                        </p:tgtEl>
                                      </p:cBhvr>
                                    </p:animEffect>
                                  </p:childTnLst>
                                  <p:subTnLst>
                                    <p:audio>
                                      <p:cMediaNode vol="100000">
                                        <p:cTn display="0" masterRel="sameClick">
                                          <p:stCondLst>
                                            <p:cond evt="begin" delay="0">
                                              <p:tn val="52"/>
                                            </p:cond>
                                          </p:stCondLst>
                                          <p:endCondLst>
                                            <p:cond evt="onStopAudio" delay="0">
                                              <p:tgtEl>
                                                <p:sldTgt/>
                                              </p:tgtEl>
                                            </p:cond>
                                          </p:endCondLst>
                                        </p:cTn>
                                        <p:tgtEl>
                                          <p:sndTgt r:embed="rId6" name="bomb.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673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22" presetClass="emph" presetSubtype="0" fill="hold" grpId="1" nodeType="clickEffect">
                                  <p:stCondLst>
                                    <p:cond delay="0"/>
                                  </p:stCondLst>
                                  <p:childTnLst>
                                    <p:animClr clrSpc="hsl" dir="cw">
                                      <p:cBhvr override="childStyle">
                                        <p:cTn id="63" dur="1000" fill="hold"/>
                                        <p:tgtEl>
                                          <p:spTgt spid="36"/>
                                        </p:tgtEl>
                                        <p:attrNameLst>
                                          <p:attrName>style.color</p:attrName>
                                        </p:attrNameLst>
                                      </p:cBhvr>
                                      <p:by>
                                        <p:hsl h="-7200000" s="0" l="0"/>
                                      </p:by>
                                    </p:animClr>
                                    <p:animClr clrSpc="hsl" dir="cw">
                                      <p:cBhvr>
                                        <p:cTn id="64" dur="1000" fill="hold"/>
                                        <p:tgtEl>
                                          <p:spTgt spid="36"/>
                                        </p:tgtEl>
                                        <p:attrNameLst>
                                          <p:attrName>fillcolor</p:attrName>
                                        </p:attrNameLst>
                                      </p:cBhvr>
                                      <p:by>
                                        <p:hsl h="-7200000" s="0" l="0"/>
                                      </p:by>
                                    </p:animClr>
                                    <p:animClr clrSpc="hsl" dir="cw">
                                      <p:cBhvr>
                                        <p:cTn id="65" dur="1000" fill="hold"/>
                                        <p:tgtEl>
                                          <p:spTgt spid="36"/>
                                        </p:tgtEl>
                                        <p:attrNameLst>
                                          <p:attrName>stroke.color</p:attrName>
                                        </p:attrNameLst>
                                      </p:cBhvr>
                                      <p:by>
                                        <p:hsl h="-7200000" s="0" l="0"/>
                                      </p:by>
                                    </p:animClr>
                                    <p:set>
                                      <p:cBhvr>
                                        <p:cTn id="66" dur="1000" fill="hold"/>
                                        <p:tgtEl>
                                          <p:spTgt spid="36"/>
                                        </p:tgtEl>
                                        <p:attrNameLst>
                                          <p:attrName>fill.type</p:attrName>
                                        </p:attrNameLst>
                                      </p:cBhvr>
                                      <p:to>
                                        <p:strVal val="solid"/>
                                      </p:to>
                                    </p:set>
                                  </p:childTnLst>
                                </p:cTn>
                              </p:par>
                              <p:par>
                                <p:cTn id="67" presetID="22" presetClass="emph" presetSubtype="0" fill="hold" grpId="1" nodeType="withEffect">
                                  <p:stCondLst>
                                    <p:cond delay="0"/>
                                  </p:stCondLst>
                                  <p:childTnLst>
                                    <p:animClr clrSpc="hsl" dir="cw">
                                      <p:cBhvr override="childStyle">
                                        <p:cTn id="68" dur="1000" fill="hold"/>
                                        <p:tgtEl>
                                          <p:spTgt spid="43"/>
                                        </p:tgtEl>
                                        <p:attrNameLst>
                                          <p:attrName>style.color</p:attrName>
                                        </p:attrNameLst>
                                      </p:cBhvr>
                                      <p:by>
                                        <p:hsl h="-7200000" s="0" l="0"/>
                                      </p:by>
                                    </p:animClr>
                                    <p:animClr clrSpc="hsl" dir="cw">
                                      <p:cBhvr>
                                        <p:cTn id="69" dur="1000" fill="hold"/>
                                        <p:tgtEl>
                                          <p:spTgt spid="43"/>
                                        </p:tgtEl>
                                        <p:attrNameLst>
                                          <p:attrName>fillcolor</p:attrName>
                                        </p:attrNameLst>
                                      </p:cBhvr>
                                      <p:by>
                                        <p:hsl h="-7200000" s="0" l="0"/>
                                      </p:by>
                                    </p:animClr>
                                    <p:animClr clrSpc="hsl" dir="cw">
                                      <p:cBhvr>
                                        <p:cTn id="70" dur="1000" fill="hold"/>
                                        <p:tgtEl>
                                          <p:spTgt spid="43"/>
                                        </p:tgtEl>
                                        <p:attrNameLst>
                                          <p:attrName>stroke.color</p:attrName>
                                        </p:attrNameLst>
                                      </p:cBhvr>
                                      <p:by>
                                        <p:hsl h="-7200000" s="0" l="0"/>
                                      </p:by>
                                    </p:animClr>
                                    <p:set>
                                      <p:cBhvr>
                                        <p:cTn id="71" dur="1000" fill="hold"/>
                                        <p:tgtEl>
                                          <p:spTgt spid="43"/>
                                        </p:tgtEl>
                                        <p:attrNameLst>
                                          <p:attrName>fill.type</p:attrName>
                                        </p:attrNameLst>
                                      </p:cBhvr>
                                      <p:to>
                                        <p:strVal val="solid"/>
                                      </p:to>
                                    </p:set>
                                  </p:childTnLst>
                                </p:cTn>
                              </p:par>
                              <p:par>
                                <p:cTn id="72" presetID="22" presetClass="emph" presetSubtype="0" fill="hold" grpId="1" nodeType="withEffect">
                                  <p:stCondLst>
                                    <p:cond delay="0"/>
                                  </p:stCondLst>
                                  <p:childTnLst>
                                    <p:animClr clrSpc="hsl" dir="cw">
                                      <p:cBhvr override="childStyle">
                                        <p:cTn id="73" dur="1000" fill="hold"/>
                                        <p:tgtEl>
                                          <p:spTgt spid="39"/>
                                        </p:tgtEl>
                                        <p:attrNameLst>
                                          <p:attrName>style.color</p:attrName>
                                        </p:attrNameLst>
                                      </p:cBhvr>
                                      <p:by>
                                        <p:hsl h="-7200000" s="0" l="0"/>
                                      </p:by>
                                    </p:animClr>
                                    <p:animClr clrSpc="hsl" dir="cw">
                                      <p:cBhvr>
                                        <p:cTn id="74" dur="1000" fill="hold"/>
                                        <p:tgtEl>
                                          <p:spTgt spid="39"/>
                                        </p:tgtEl>
                                        <p:attrNameLst>
                                          <p:attrName>fillcolor</p:attrName>
                                        </p:attrNameLst>
                                      </p:cBhvr>
                                      <p:by>
                                        <p:hsl h="-7200000" s="0" l="0"/>
                                      </p:by>
                                    </p:animClr>
                                    <p:animClr clrSpc="hsl" dir="cw">
                                      <p:cBhvr>
                                        <p:cTn id="75" dur="1000" fill="hold"/>
                                        <p:tgtEl>
                                          <p:spTgt spid="39"/>
                                        </p:tgtEl>
                                        <p:attrNameLst>
                                          <p:attrName>stroke.color</p:attrName>
                                        </p:attrNameLst>
                                      </p:cBhvr>
                                      <p:by>
                                        <p:hsl h="-7200000" s="0" l="0"/>
                                      </p:by>
                                    </p:animClr>
                                    <p:set>
                                      <p:cBhvr>
                                        <p:cTn id="76" dur="1000" fill="hold"/>
                                        <p:tgtEl>
                                          <p:spTgt spid="39"/>
                                        </p:tgtEl>
                                        <p:attrNameLst>
                                          <p:attrName>fill.type</p:attrName>
                                        </p:attrNameLst>
                                      </p:cBhvr>
                                      <p:to>
                                        <p:strVal val="solid"/>
                                      </p:to>
                                    </p:set>
                                  </p:childTnLst>
                                </p:cTn>
                              </p:par>
                              <p:par>
                                <p:cTn id="77" presetID="37" presetClass="exit" presetSubtype="0" fill="hold" grpId="1" nodeType="withEffect">
                                  <p:stCondLst>
                                    <p:cond delay="0"/>
                                  </p:stCondLst>
                                  <p:childTnLst>
                                    <p:animEffect transition="out" filter="fade">
                                      <p:cBhvr>
                                        <p:cTn id="78" dur="1000"/>
                                        <p:tgtEl>
                                          <p:spTgt spid="33"/>
                                        </p:tgtEl>
                                      </p:cBhvr>
                                    </p:animEffect>
                                    <p:anim calcmode="lin" valueType="num">
                                      <p:cBhvr>
                                        <p:cTn id="79" dur="1000"/>
                                        <p:tgtEl>
                                          <p:spTgt spid="33"/>
                                        </p:tgtEl>
                                        <p:attrNameLst>
                                          <p:attrName>ppt_x</p:attrName>
                                        </p:attrNameLst>
                                      </p:cBhvr>
                                      <p:tavLst>
                                        <p:tav tm="0">
                                          <p:val>
                                            <p:strVal val="ppt_x"/>
                                          </p:val>
                                        </p:tav>
                                        <p:tav tm="100000">
                                          <p:val>
                                            <p:strVal val="ppt_x"/>
                                          </p:val>
                                        </p:tav>
                                      </p:tavLst>
                                    </p:anim>
                                    <p:anim calcmode="lin" valueType="num">
                                      <p:cBhvr>
                                        <p:cTn id="80" dur="100" decel="100000"/>
                                        <p:tgtEl>
                                          <p:spTgt spid="33"/>
                                        </p:tgtEl>
                                        <p:attrNameLst>
                                          <p:attrName>ppt_y</p:attrName>
                                        </p:attrNameLst>
                                      </p:cBhvr>
                                      <p:tavLst>
                                        <p:tav tm="0">
                                          <p:val>
                                            <p:strVal val="ppt_y"/>
                                          </p:val>
                                        </p:tav>
                                        <p:tav tm="100000">
                                          <p:val>
                                            <p:strVal val="ppt_y-.03"/>
                                          </p:val>
                                        </p:tav>
                                      </p:tavLst>
                                    </p:anim>
                                    <p:anim calcmode="lin" valueType="num">
                                      <p:cBhvr>
                                        <p:cTn id="81" dur="900" accel="100000">
                                          <p:stCondLst>
                                            <p:cond delay="100"/>
                                          </p:stCondLst>
                                        </p:cTn>
                                        <p:tgtEl>
                                          <p:spTgt spid="33"/>
                                        </p:tgtEl>
                                        <p:attrNameLst>
                                          <p:attrName>ppt_y</p:attrName>
                                        </p:attrNameLst>
                                      </p:cBhvr>
                                      <p:tavLst>
                                        <p:tav tm="0">
                                          <p:val>
                                            <p:strVal val="ppt_y"/>
                                          </p:val>
                                        </p:tav>
                                        <p:tav tm="100000">
                                          <p:val>
                                            <p:strVal val="ppt_y+1"/>
                                          </p:val>
                                        </p:tav>
                                      </p:tavLst>
                                    </p:anim>
                                    <p:set>
                                      <p:cBhvr>
                                        <p:cTn id="82" dur="1" fill="hold">
                                          <p:stCondLst>
                                            <p:cond delay="999"/>
                                          </p:stCondLst>
                                        </p:cTn>
                                        <p:tgtEl>
                                          <p:spTgt spid="33"/>
                                        </p:tgtEl>
                                        <p:attrNameLst>
                                          <p:attrName>style.visibility</p:attrName>
                                        </p:attrNameLst>
                                      </p:cBhvr>
                                      <p:to>
                                        <p:strVal val="hidden"/>
                                      </p:to>
                                    </p:set>
                                  </p:childTnLst>
                                  <p:subTnLst>
                                    <p:audio>
                                      <p:cMediaNode vol="100000">
                                        <p:cTn display="0" masterRel="sameClick">
                                          <p:stCondLst>
                                            <p:cond evt="begin" delay="0">
                                              <p:tn val="77"/>
                                            </p:cond>
                                          </p:stCondLst>
                                          <p:endCondLst>
                                            <p:cond evt="onStopAudio" delay="0">
                                              <p:tgtEl>
                                                <p:sldTgt/>
                                              </p:tgtEl>
                                            </p:cond>
                                          </p:endCondLst>
                                        </p:cTn>
                                        <p:tgtEl>
                                          <p:sndTgt r:embed="rId7" name="cashreg.wav"/>
                                        </p:tgtEl>
                                      </p:cMediaNode>
                                    </p:audio>
                                  </p:subTnLst>
                                </p:cTn>
                              </p:par>
                              <p:par>
                                <p:cTn id="83" presetID="37" presetClass="exit" presetSubtype="0" fill="hold" grpId="1" nodeType="withEffect">
                                  <p:stCondLst>
                                    <p:cond delay="0"/>
                                  </p:stCondLst>
                                  <p:childTnLst>
                                    <p:animEffect transition="out" filter="fade">
                                      <p:cBhvr>
                                        <p:cTn id="84" dur="1000"/>
                                        <p:tgtEl>
                                          <p:spTgt spid="41"/>
                                        </p:tgtEl>
                                      </p:cBhvr>
                                    </p:animEffect>
                                    <p:anim calcmode="lin" valueType="num">
                                      <p:cBhvr>
                                        <p:cTn id="85" dur="1000"/>
                                        <p:tgtEl>
                                          <p:spTgt spid="41"/>
                                        </p:tgtEl>
                                        <p:attrNameLst>
                                          <p:attrName>ppt_x</p:attrName>
                                        </p:attrNameLst>
                                      </p:cBhvr>
                                      <p:tavLst>
                                        <p:tav tm="0">
                                          <p:val>
                                            <p:strVal val="ppt_x"/>
                                          </p:val>
                                        </p:tav>
                                        <p:tav tm="100000">
                                          <p:val>
                                            <p:strVal val="ppt_x"/>
                                          </p:val>
                                        </p:tav>
                                      </p:tavLst>
                                    </p:anim>
                                    <p:anim calcmode="lin" valueType="num">
                                      <p:cBhvr>
                                        <p:cTn id="86" dur="100" decel="100000"/>
                                        <p:tgtEl>
                                          <p:spTgt spid="41"/>
                                        </p:tgtEl>
                                        <p:attrNameLst>
                                          <p:attrName>ppt_y</p:attrName>
                                        </p:attrNameLst>
                                      </p:cBhvr>
                                      <p:tavLst>
                                        <p:tav tm="0">
                                          <p:val>
                                            <p:strVal val="ppt_y"/>
                                          </p:val>
                                        </p:tav>
                                        <p:tav tm="100000">
                                          <p:val>
                                            <p:strVal val="ppt_y-.03"/>
                                          </p:val>
                                        </p:tav>
                                      </p:tavLst>
                                    </p:anim>
                                    <p:anim calcmode="lin" valueType="num">
                                      <p:cBhvr>
                                        <p:cTn id="87" dur="900" accel="100000">
                                          <p:stCondLst>
                                            <p:cond delay="100"/>
                                          </p:stCondLst>
                                        </p:cTn>
                                        <p:tgtEl>
                                          <p:spTgt spid="41"/>
                                        </p:tgtEl>
                                        <p:attrNameLst>
                                          <p:attrName>ppt_y</p:attrName>
                                        </p:attrNameLst>
                                      </p:cBhvr>
                                      <p:tavLst>
                                        <p:tav tm="0">
                                          <p:val>
                                            <p:strVal val="ppt_y"/>
                                          </p:val>
                                        </p:tav>
                                        <p:tav tm="100000">
                                          <p:val>
                                            <p:strVal val="ppt_y+1"/>
                                          </p:val>
                                        </p:tav>
                                      </p:tavLst>
                                    </p:anim>
                                    <p:set>
                                      <p:cBhvr>
                                        <p:cTn id="8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83"/>
                                            </p:cond>
                                          </p:stCondLst>
                                          <p:endCondLst>
                                            <p:cond evt="onStopAudio" delay="0">
                                              <p:tgtEl>
                                                <p:sldTgt/>
                                              </p:tgtEl>
                                            </p:cond>
                                          </p:endCondLst>
                                        </p:cTn>
                                        <p:tgtEl>
                                          <p:sndTgt r:embed="rId7" name="cashreg.wav"/>
                                        </p:tgtEl>
                                      </p:cMediaNode>
                                    </p:audio>
                                  </p:subTnLst>
                                </p:cTn>
                              </p:par>
                              <p:par>
                                <p:cTn id="89" presetID="37" presetClass="exit" presetSubtype="0" fill="hold" grpId="1" nodeType="withEffect">
                                  <p:stCondLst>
                                    <p:cond delay="0"/>
                                  </p:stCondLst>
                                  <p:childTnLst>
                                    <p:animEffect transition="out" filter="fade">
                                      <p:cBhvr>
                                        <p:cTn id="90" dur="1000"/>
                                        <p:tgtEl>
                                          <p:spTgt spid="37"/>
                                        </p:tgtEl>
                                      </p:cBhvr>
                                    </p:animEffect>
                                    <p:anim calcmode="lin" valueType="num">
                                      <p:cBhvr>
                                        <p:cTn id="91" dur="1000"/>
                                        <p:tgtEl>
                                          <p:spTgt spid="37"/>
                                        </p:tgtEl>
                                        <p:attrNameLst>
                                          <p:attrName>ppt_x</p:attrName>
                                        </p:attrNameLst>
                                      </p:cBhvr>
                                      <p:tavLst>
                                        <p:tav tm="0">
                                          <p:val>
                                            <p:strVal val="ppt_x"/>
                                          </p:val>
                                        </p:tav>
                                        <p:tav tm="100000">
                                          <p:val>
                                            <p:strVal val="ppt_x"/>
                                          </p:val>
                                        </p:tav>
                                      </p:tavLst>
                                    </p:anim>
                                    <p:anim calcmode="lin" valueType="num">
                                      <p:cBhvr>
                                        <p:cTn id="92" dur="100" decel="100000"/>
                                        <p:tgtEl>
                                          <p:spTgt spid="37"/>
                                        </p:tgtEl>
                                        <p:attrNameLst>
                                          <p:attrName>ppt_y</p:attrName>
                                        </p:attrNameLst>
                                      </p:cBhvr>
                                      <p:tavLst>
                                        <p:tav tm="0">
                                          <p:val>
                                            <p:strVal val="ppt_y"/>
                                          </p:val>
                                        </p:tav>
                                        <p:tav tm="100000">
                                          <p:val>
                                            <p:strVal val="ppt_y-.03"/>
                                          </p:val>
                                        </p:tav>
                                      </p:tavLst>
                                    </p:anim>
                                    <p:anim calcmode="lin" valueType="num">
                                      <p:cBhvr>
                                        <p:cTn id="93" dur="900" accel="100000">
                                          <p:stCondLst>
                                            <p:cond delay="100"/>
                                          </p:stCondLst>
                                        </p:cTn>
                                        <p:tgtEl>
                                          <p:spTgt spid="37"/>
                                        </p:tgtEl>
                                        <p:attrNameLst>
                                          <p:attrName>ppt_y</p:attrName>
                                        </p:attrNameLst>
                                      </p:cBhvr>
                                      <p:tavLst>
                                        <p:tav tm="0">
                                          <p:val>
                                            <p:strVal val="ppt_y"/>
                                          </p:val>
                                        </p:tav>
                                        <p:tav tm="100000">
                                          <p:val>
                                            <p:strVal val="ppt_y+1"/>
                                          </p:val>
                                        </p:tav>
                                      </p:tavLst>
                                    </p:anim>
                                    <p:set>
                                      <p:cBhvr>
                                        <p:cTn id="94"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89"/>
                                            </p:cond>
                                          </p:stCondLst>
                                          <p:endCondLst>
                                            <p:cond evt="onStopAudio" delay="0">
                                              <p:tgtEl>
                                                <p:sldTgt/>
                                              </p:tgtEl>
                                            </p:cond>
                                          </p:endCondLst>
                                        </p:cTn>
                                        <p:tgtEl>
                                          <p:sndTgt r:embed="rId7" name="cashreg.wav"/>
                                        </p:tgtEl>
                                      </p:cMediaNode>
                                    </p:audio>
                                  </p:subTnLst>
                                </p:cTn>
                              </p:par>
                              <p:par>
                                <p:cTn id="95" presetID="37" presetClass="exit" presetSubtype="0" fill="hold" grpId="1" nodeType="withEffect">
                                  <p:stCondLst>
                                    <p:cond delay="0"/>
                                  </p:stCondLst>
                                  <p:childTnLst>
                                    <p:animEffect transition="out" filter="fade">
                                      <p:cBhvr>
                                        <p:cTn id="96" dur="1000"/>
                                        <p:tgtEl>
                                          <p:spTgt spid="34"/>
                                        </p:tgtEl>
                                      </p:cBhvr>
                                    </p:animEffect>
                                    <p:anim calcmode="lin" valueType="num">
                                      <p:cBhvr>
                                        <p:cTn id="97" dur="1000"/>
                                        <p:tgtEl>
                                          <p:spTgt spid="34"/>
                                        </p:tgtEl>
                                        <p:attrNameLst>
                                          <p:attrName>ppt_x</p:attrName>
                                        </p:attrNameLst>
                                      </p:cBhvr>
                                      <p:tavLst>
                                        <p:tav tm="0">
                                          <p:val>
                                            <p:strVal val="ppt_x"/>
                                          </p:val>
                                        </p:tav>
                                        <p:tav tm="100000">
                                          <p:val>
                                            <p:strVal val="ppt_x"/>
                                          </p:val>
                                        </p:tav>
                                      </p:tavLst>
                                    </p:anim>
                                    <p:anim calcmode="lin" valueType="num">
                                      <p:cBhvr>
                                        <p:cTn id="98" dur="100" decel="100000"/>
                                        <p:tgtEl>
                                          <p:spTgt spid="34"/>
                                        </p:tgtEl>
                                        <p:attrNameLst>
                                          <p:attrName>ppt_y</p:attrName>
                                        </p:attrNameLst>
                                      </p:cBhvr>
                                      <p:tavLst>
                                        <p:tav tm="0">
                                          <p:val>
                                            <p:strVal val="ppt_y"/>
                                          </p:val>
                                        </p:tav>
                                        <p:tav tm="100000">
                                          <p:val>
                                            <p:strVal val="ppt_y-.03"/>
                                          </p:val>
                                        </p:tav>
                                      </p:tavLst>
                                    </p:anim>
                                    <p:anim calcmode="lin" valueType="num">
                                      <p:cBhvr>
                                        <p:cTn id="99" dur="900" accel="100000">
                                          <p:stCondLst>
                                            <p:cond delay="100"/>
                                          </p:stCondLst>
                                        </p:cTn>
                                        <p:tgtEl>
                                          <p:spTgt spid="34"/>
                                        </p:tgtEl>
                                        <p:attrNameLst>
                                          <p:attrName>ppt_y</p:attrName>
                                        </p:attrNameLst>
                                      </p:cBhvr>
                                      <p:tavLst>
                                        <p:tav tm="0">
                                          <p:val>
                                            <p:strVal val="ppt_y"/>
                                          </p:val>
                                        </p:tav>
                                        <p:tav tm="100000">
                                          <p:val>
                                            <p:strVal val="ppt_y+1"/>
                                          </p:val>
                                        </p:tav>
                                      </p:tavLst>
                                    </p:anim>
                                    <p:set>
                                      <p:cBhvr>
                                        <p:cTn id="100" dur="1" fill="hold">
                                          <p:stCondLst>
                                            <p:cond delay="999"/>
                                          </p:stCondLst>
                                        </p:cTn>
                                        <p:tgtEl>
                                          <p:spTgt spid="34"/>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7" name="cashreg.wav"/>
                                        </p:tgtEl>
                                      </p:cMediaNode>
                                    </p:audio>
                                  </p:subTnLst>
                                </p:cTn>
                              </p:par>
                              <p:par>
                                <p:cTn id="101" presetID="37" presetClass="exit" presetSubtype="0" fill="hold" grpId="1" nodeType="withEffect">
                                  <p:stCondLst>
                                    <p:cond delay="0"/>
                                  </p:stCondLst>
                                  <p:childTnLst>
                                    <p:animEffect transition="out" filter="fade">
                                      <p:cBhvr>
                                        <p:cTn id="102" dur="1000"/>
                                        <p:tgtEl>
                                          <p:spTgt spid="42"/>
                                        </p:tgtEl>
                                      </p:cBhvr>
                                    </p:animEffect>
                                    <p:anim calcmode="lin" valueType="num">
                                      <p:cBhvr>
                                        <p:cTn id="103" dur="1000"/>
                                        <p:tgtEl>
                                          <p:spTgt spid="42"/>
                                        </p:tgtEl>
                                        <p:attrNameLst>
                                          <p:attrName>ppt_x</p:attrName>
                                        </p:attrNameLst>
                                      </p:cBhvr>
                                      <p:tavLst>
                                        <p:tav tm="0">
                                          <p:val>
                                            <p:strVal val="ppt_x"/>
                                          </p:val>
                                        </p:tav>
                                        <p:tav tm="100000">
                                          <p:val>
                                            <p:strVal val="ppt_x"/>
                                          </p:val>
                                        </p:tav>
                                      </p:tavLst>
                                    </p:anim>
                                    <p:anim calcmode="lin" valueType="num">
                                      <p:cBhvr>
                                        <p:cTn id="104" dur="100" decel="100000"/>
                                        <p:tgtEl>
                                          <p:spTgt spid="42"/>
                                        </p:tgtEl>
                                        <p:attrNameLst>
                                          <p:attrName>ppt_y</p:attrName>
                                        </p:attrNameLst>
                                      </p:cBhvr>
                                      <p:tavLst>
                                        <p:tav tm="0">
                                          <p:val>
                                            <p:strVal val="ppt_y"/>
                                          </p:val>
                                        </p:tav>
                                        <p:tav tm="100000">
                                          <p:val>
                                            <p:strVal val="ppt_y-.03"/>
                                          </p:val>
                                        </p:tav>
                                      </p:tavLst>
                                    </p:anim>
                                    <p:anim calcmode="lin" valueType="num">
                                      <p:cBhvr>
                                        <p:cTn id="105" dur="900" accel="100000">
                                          <p:stCondLst>
                                            <p:cond delay="100"/>
                                          </p:stCondLst>
                                        </p:cTn>
                                        <p:tgtEl>
                                          <p:spTgt spid="42"/>
                                        </p:tgtEl>
                                        <p:attrNameLst>
                                          <p:attrName>ppt_y</p:attrName>
                                        </p:attrNameLst>
                                      </p:cBhvr>
                                      <p:tavLst>
                                        <p:tav tm="0">
                                          <p:val>
                                            <p:strVal val="ppt_y"/>
                                          </p:val>
                                        </p:tav>
                                        <p:tav tm="100000">
                                          <p:val>
                                            <p:strVal val="ppt_y+1"/>
                                          </p:val>
                                        </p:tav>
                                      </p:tavLst>
                                    </p:anim>
                                    <p:set>
                                      <p:cBhvr>
                                        <p:cTn id="106"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101"/>
                                            </p:cond>
                                          </p:stCondLst>
                                          <p:endCondLst>
                                            <p:cond evt="onStopAudio" delay="0">
                                              <p:tgtEl>
                                                <p:sldTgt/>
                                              </p:tgtEl>
                                            </p:cond>
                                          </p:endCondLst>
                                        </p:cTn>
                                        <p:tgtEl>
                                          <p:sndTgt r:embed="rId7" name="cashreg.wav"/>
                                        </p:tgtEl>
                                      </p:cMediaNode>
                                    </p:audio>
                                  </p:subTnLst>
                                </p:cTn>
                              </p:par>
                              <p:par>
                                <p:cTn id="107" presetID="37" presetClass="exit" presetSubtype="0" fill="hold" grpId="1" nodeType="withEffect">
                                  <p:stCondLst>
                                    <p:cond delay="0"/>
                                  </p:stCondLst>
                                  <p:childTnLst>
                                    <p:animEffect transition="out" filter="fade">
                                      <p:cBhvr>
                                        <p:cTn id="108" dur="1000"/>
                                        <p:tgtEl>
                                          <p:spTgt spid="38"/>
                                        </p:tgtEl>
                                      </p:cBhvr>
                                    </p:animEffect>
                                    <p:anim calcmode="lin" valueType="num">
                                      <p:cBhvr>
                                        <p:cTn id="109" dur="1000"/>
                                        <p:tgtEl>
                                          <p:spTgt spid="38"/>
                                        </p:tgtEl>
                                        <p:attrNameLst>
                                          <p:attrName>ppt_x</p:attrName>
                                        </p:attrNameLst>
                                      </p:cBhvr>
                                      <p:tavLst>
                                        <p:tav tm="0">
                                          <p:val>
                                            <p:strVal val="ppt_x"/>
                                          </p:val>
                                        </p:tav>
                                        <p:tav tm="100000">
                                          <p:val>
                                            <p:strVal val="ppt_x"/>
                                          </p:val>
                                        </p:tav>
                                      </p:tavLst>
                                    </p:anim>
                                    <p:anim calcmode="lin" valueType="num">
                                      <p:cBhvr>
                                        <p:cTn id="110" dur="100" decel="100000"/>
                                        <p:tgtEl>
                                          <p:spTgt spid="38"/>
                                        </p:tgtEl>
                                        <p:attrNameLst>
                                          <p:attrName>ppt_y</p:attrName>
                                        </p:attrNameLst>
                                      </p:cBhvr>
                                      <p:tavLst>
                                        <p:tav tm="0">
                                          <p:val>
                                            <p:strVal val="ppt_y"/>
                                          </p:val>
                                        </p:tav>
                                        <p:tav tm="100000">
                                          <p:val>
                                            <p:strVal val="ppt_y-.03"/>
                                          </p:val>
                                        </p:tav>
                                      </p:tavLst>
                                    </p:anim>
                                    <p:anim calcmode="lin" valueType="num">
                                      <p:cBhvr>
                                        <p:cTn id="111" dur="900" accel="100000">
                                          <p:stCondLst>
                                            <p:cond delay="100"/>
                                          </p:stCondLst>
                                        </p:cTn>
                                        <p:tgtEl>
                                          <p:spTgt spid="38"/>
                                        </p:tgtEl>
                                        <p:attrNameLst>
                                          <p:attrName>ppt_y</p:attrName>
                                        </p:attrNameLst>
                                      </p:cBhvr>
                                      <p:tavLst>
                                        <p:tav tm="0">
                                          <p:val>
                                            <p:strVal val="ppt_y"/>
                                          </p:val>
                                        </p:tav>
                                        <p:tav tm="100000">
                                          <p:val>
                                            <p:strVal val="ppt_y+1"/>
                                          </p:val>
                                        </p:tav>
                                      </p:tavLst>
                                    </p:anim>
                                    <p:set>
                                      <p:cBhvr>
                                        <p:cTn id="112"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107"/>
                                            </p:cond>
                                          </p:stCondLst>
                                          <p:endCondLst>
                                            <p:cond evt="onStopAudio" delay="0">
                                              <p:tgtEl>
                                                <p:sldTgt/>
                                              </p:tgtEl>
                                            </p:cond>
                                          </p:endCondLst>
                                        </p:cTn>
                                        <p:tgtEl>
                                          <p:sndTgt r:embed="rId7" name="cashreg.wav"/>
                                        </p:tgtEl>
                                      </p:cMediaNode>
                                    </p:audio>
                                  </p:subTnLst>
                                </p:cTn>
                              </p:par>
                            </p:childTnLst>
                          </p:cTn>
                        </p:par>
                      </p:childTnLst>
                    </p:cTn>
                  </p:par>
                </p:childTnLst>
              </p:cTn>
              <p:nextCondLst>
                <p:cond evt="onClick" delay="0">
                  <p:tgtEl>
                    <p:spTgt spid="12"/>
                  </p:tgtEl>
                </p:cond>
              </p:nextCondLst>
            </p:seq>
            <p:video>
              <p:cMediaNode vol="80000">
                <p:cTn id="113" fill="hold" display="0">
                  <p:stCondLst>
                    <p:cond delay="indefinite"/>
                  </p:stCondLst>
                  <p:endCondLst>
                    <p:cond evt="onStopAudio" delay="0">
                      <p:tgtEl>
                        <p:sldTgt/>
                      </p:tgtEl>
                    </p:cond>
                  </p:endCondLst>
                </p:cTn>
                <p:tgtEl>
                  <p:spTgt spid="13"/>
                </p:tgtEl>
              </p:cMediaNode>
            </p:video>
            <p:video>
              <p:cMediaNode vol="80000">
                <p:cTn id="114" fill="hold" display="0">
                  <p:stCondLst>
                    <p:cond delay="indefinite"/>
                  </p:stCondLst>
                  <p:endCondLst>
                    <p:cond evt="onStopAudio" delay="0">
                      <p:tgtEl>
                        <p:sldTgt/>
                      </p:tgtEl>
                    </p:cond>
                  </p:endCondLst>
                </p:cTn>
                <p:tgtEl>
                  <p:spTgt spid="15"/>
                </p:tgtEl>
              </p:cMediaNode>
            </p:video>
            <p:seq concurrent="1" nextAc="seek">
              <p:cTn id="115" restart="whenNotActive" fill="hold" evtFilter="cancelBubble" nodeType="interactiveSeq">
                <p:stCondLst>
                  <p:cond evt="onClick" delay="0">
                    <p:tgtEl>
                      <p:spTgt spid="40"/>
                    </p:tgtEl>
                  </p:cond>
                </p:stCondLst>
                <p:endSync evt="end" delay="0">
                  <p:rtn val="all"/>
                </p:endSync>
                <p:childTnLst>
                  <p:par>
                    <p:cTn id="116" fill="hold">
                      <p:stCondLst>
                        <p:cond delay="0"/>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10872" fill="hold"/>
                                        <p:tgtEl>
                                          <p:spTgt spid="40"/>
                                        </p:tgtEl>
                                      </p:cBhvr>
                                    </p:cmd>
                                  </p:childTnLst>
                                </p:cTn>
                              </p:par>
                            </p:childTnLst>
                          </p:cTn>
                        </p:par>
                      </p:childTnLst>
                    </p:cTn>
                  </p:par>
                </p:childTnLst>
              </p:cTn>
              <p:nextCondLst>
                <p:cond evt="onClick" delay="0">
                  <p:tgtEl>
                    <p:spTgt spid="40"/>
                  </p:tgtEl>
                </p:cond>
              </p:nextCondLst>
            </p:seq>
            <p:video>
              <p:cMediaNode vol="80000">
                <p:cTn id="120" fill="hold" display="0">
                  <p:stCondLst>
                    <p:cond delay="indefinite"/>
                  </p:stCondLst>
                </p:cTn>
                <p:tgtEl>
                  <p:spTgt spid="40"/>
                </p:tgtEl>
              </p:cMediaNode>
            </p:video>
          </p:childTnLst>
        </p:cTn>
      </p:par>
    </p:tnLst>
    <p:bldLst>
      <p:bldP spid="5" grpId="0" animBg="1"/>
      <p:bldP spid="33" grpId="0" animBg="1"/>
      <p:bldP spid="33" grpId="1" animBg="1"/>
      <p:bldP spid="34" grpId="0" animBg="1"/>
      <p:bldP spid="34" grpId="1" animBg="1"/>
      <p:bldP spid="36" grpId="0" animBg="1"/>
      <p:bldP spid="36" grpId="1" animBg="1"/>
      <p:bldP spid="37" grpId="0" animBg="1"/>
      <p:bldP spid="37" grpId="1" animBg="1"/>
      <p:bldP spid="38" grpId="0" animBg="1"/>
      <p:bldP spid="38" grpId="1" animBg="1"/>
      <p:bldP spid="39" grpId="0" animBg="1"/>
      <p:bldP spid="39" grpId="1" animBg="1"/>
      <p:bldP spid="41" grpId="0"/>
      <p:bldP spid="41" grpId="1"/>
      <p:bldP spid="42" grpId="0"/>
      <p:bldP spid="42" grpId="1"/>
      <p:bldP spid="43" grpId="0"/>
      <p:bldP spid="4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1a19b4e57907d512d2f91383b007214">
            <a:extLst>
              <a:ext uri="{FF2B5EF4-FFF2-40B4-BE49-F238E27FC236}">
                <a16:creationId xmlns:a16="http://schemas.microsoft.com/office/drawing/2014/main" id="{DDA801BF-5E52-4EF5-840C-BB1DCF871354}"/>
              </a:ext>
            </a:extLst>
          </p:cNvPr>
          <p:cNvPicPr>
            <a:picLocks noChangeAspect="1"/>
          </p:cNvPicPr>
          <p:nvPr/>
        </p:nvPicPr>
        <p:blipFill>
          <a:blip r:embed="rId3"/>
          <a:stretch>
            <a:fillRect/>
          </a:stretch>
        </p:blipFill>
        <p:spPr>
          <a:xfrm>
            <a:off x="1278194" y="0"/>
            <a:ext cx="9783097" cy="4902326"/>
          </a:xfrm>
          <a:prstGeom prst="rect">
            <a:avLst/>
          </a:prstGeom>
        </p:spPr>
      </p:pic>
      <p:sp>
        <p:nvSpPr>
          <p:cNvPr id="4" name="Rectangle 3">
            <a:extLst>
              <a:ext uri="{FF2B5EF4-FFF2-40B4-BE49-F238E27FC236}">
                <a16:creationId xmlns:a16="http://schemas.microsoft.com/office/drawing/2014/main" id="{75D45526-F007-412C-8DC1-3BEB8F0B8DC6}"/>
              </a:ext>
            </a:extLst>
          </p:cNvPr>
          <p:cNvSpPr/>
          <p:nvPr/>
        </p:nvSpPr>
        <p:spPr>
          <a:xfrm>
            <a:off x="1678858" y="2376490"/>
            <a:ext cx="8981768" cy="2123658"/>
          </a:xfrm>
          <a:prstGeom prst="rect">
            <a:avLst/>
          </a:prstGeom>
        </p:spPr>
        <p:txBody>
          <a:bodyPr wrap="square">
            <a:spAutoFit/>
          </a:bodyPr>
          <a:lstStyle/>
          <a:p>
            <a:pPr algn="ctr">
              <a:spcBef>
                <a:spcPct val="0"/>
              </a:spcBef>
            </a:pPr>
            <a:r>
              <a:rPr lang="en-US" altLang="en-US" sz="4400" b="1" dirty="0">
                <a:solidFill>
                  <a:schemeClr val="bg1"/>
                </a:solidFill>
                <a:latin typeface="Times New Roman" panose="02020603050405020304" pitchFamily="18" charset="0"/>
                <a:cs typeface="Times New Roman" panose="02020603050405020304" pitchFamily="18" charset="0"/>
              </a:rPr>
              <a:t>4/ ......</a:t>
            </a:r>
            <a:r>
              <a:rPr lang="en-US" altLang="en-US" sz="4400" b="1" dirty="0" err="1">
                <a:solidFill>
                  <a:schemeClr val="bg1"/>
                </a:solidFill>
                <a:latin typeface="Times New Roman" panose="02020603050405020304" pitchFamily="18" charset="0"/>
                <a:cs typeface="Times New Roman" panose="02020603050405020304" pitchFamily="18" charset="0"/>
              </a:rPr>
              <a:t>là</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gọi</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tên</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sự</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vật</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hiện</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tượng</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này</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bằng</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tên</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sự</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vật</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hiện</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tượng</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khác</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có</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nét</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tương</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đồng</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với</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nó</a:t>
            </a:r>
            <a:r>
              <a:rPr lang="en-US" altLang="en-US" sz="4400" b="1" dirty="0">
                <a:solidFill>
                  <a:schemeClr val="bg1"/>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BA12BA9A-9062-4E90-8BED-A2018D9C8D8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90452" y="4843333"/>
            <a:ext cx="2227007" cy="2227007"/>
          </a:xfrm>
          <a:prstGeom prst="rect">
            <a:avLst/>
          </a:prstGeom>
        </p:spPr>
      </p:pic>
      <p:sp>
        <p:nvSpPr>
          <p:cNvPr id="8" name="TextBox 7">
            <a:extLst>
              <a:ext uri="{FF2B5EF4-FFF2-40B4-BE49-F238E27FC236}">
                <a16:creationId xmlns:a16="http://schemas.microsoft.com/office/drawing/2014/main" id="{0C3A74A5-8DBC-4A29-AD1D-CECDD0530706}"/>
              </a:ext>
            </a:extLst>
          </p:cNvPr>
          <p:cNvSpPr txBox="1"/>
          <p:nvPr/>
        </p:nvSpPr>
        <p:spPr>
          <a:xfrm flipH="1">
            <a:off x="5443630" y="5606375"/>
            <a:ext cx="3779028" cy="1107996"/>
          </a:xfrm>
          <a:prstGeom prst="rect">
            <a:avLst/>
          </a:prstGeom>
          <a:noFill/>
        </p:spPr>
        <p:txBody>
          <a:bodyPr wrap="square" rtlCol="0">
            <a:spAutoFit/>
          </a:bodyPr>
          <a:lstStyle/>
          <a:p>
            <a:r>
              <a:rPr lang="en-SG" sz="6600" dirty="0">
                <a:latin typeface="#9Slide03 Arima Madurai Black" panose="00000A00000000000000" pitchFamily="2" charset="0"/>
                <a:cs typeface="#9Slide03 Arima Madurai Black" panose="00000A00000000000000" pitchFamily="2" charset="0"/>
              </a:rPr>
              <a:t>ẨN DỤ</a:t>
            </a:r>
          </a:p>
        </p:txBody>
      </p:sp>
    </p:spTree>
    <p:extLst>
      <p:ext uri="{BB962C8B-B14F-4D97-AF65-F5344CB8AC3E}">
        <p14:creationId xmlns:p14="http://schemas.microsoft.com/office/powerpoint/2010/main" val="320941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TRƯỜNG HOÀNG VIỆT\hình nền\hình nền đơn sắc\8852a3b015541d010f112a672942a209.jpg"/>
          <p:cNvPicPr>
            <a:picLocks noChangeAspect="1" noChangeArrowheads="1"/>
          </p:cNvPicPr>
          <p:nvPr/>
        </p:nvPicPr>
        <p:blipFill>
          <a:blip r:embed="rId7"/>
          <a:srcRect/>
          <a:stretch>
            <a:fillRect/>
          </a:stretch>
        </p:blipFill>
        <p:spPr bwMode="auto">
          <a:xfrm>
            <a:off x="0" y="0"/>
            <a:ext cx="12192000" cy="6858000"/>
          </a:xfrm>
          <a:prstGeom prst="rect">
            <a:avLst/>
          </a:prstGeom>
          <a:noFill/>
        </p:spPr>
      </p:pic>
      <p:sp>
        <p:nvSpPr>
          <p:cNvPr id="5" name="Rounded Rectangle 4"/>
          <p:cNvSpPr/>
          <p:nvPr/>
        </p:nvSpPr>
        <p:spPr>
          <a:xfrm>
            <a:off x="1676400" y="0"/>
            <a:ext cx="9753600" cy="3276600"/>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just">
              <a:defRPr/>
            </a:pPr>
            <a:r>
              <a:rPr lang="en-BZ" sz="4800" b="1" i="1" dirty="0">
                <a:solidFill>
                  <a:prstClr val="white"/>
                </a:solidFill>
                <a:latin typeface="Calibri" panose="020F0502020204030204" pitchFamily="34" charset="0"/>
              </a:rPr>
              <a:t>Cho </a:t>
            </a:r>
            <a:r>
              <a:rPr lang="en-BZ" sz="4800" b="1" i="1" dirty="0" err="1">
                <a:solidFill>
                  <a:prstClr val="white"/>
                </a:solidFill>
                <a:latin typeface="Calibri" panose="020F0502020204030204" pitchFamily="34" charset="0"/>
              </a:rPr>
              <a:t>biết</a:t>
            </a:r>
            <a:r>
              <a:rPr lang="en-BZ" sz="4800" b="1" i="1" dirty="0">
                <a:solidFill>
                  <a:prstClr val="white"/>
                </a:solidFill>
                <a:latin typeface="Calibri" panose="020F0502020204030204" pitchFamily="34" charset="0"/>
              </a:rPr>
              <a:t> </a:t>
            </a:r>
            <a:r>
              <a:rPr lang="en-BZ" sz="4800" b="1" i="1" dirty="0" err="1">
                <a:solidFill>
                  <a:prstClr val="white"/>
                </a:solidFill>
                <a:latin typeface="Calibri" panose="020F0502020204030204" pitchFamily="34" charset="0"/>
              </a:rPr>
              <a:t>các</a:t>
            </a:r>
            <a:r>
              <a:rPr lang="en-BZ" sz="4800" b="1" i="1" dirty="0">
                <a:solidFill>
                  <a:prstClr val="white"/>
                </a:solidFill>
                <a:latin typeface="Calibri" panose="020F0502020204030204" pitchFamily="34" charset="0"/>
              </a:rPr>
              <a:t> </a:t>
            </a:r>
            <a:r>
              <a:rPr lang="en-BZ" sz="4800" b="1" i="1" dirty="0" err="1">
                <a:solidFill>
                  <a:prstClr val="white"/>
                </a:solidFill>
                <a:latin typeface="Calibri" panose="020F0502020204030204" pitchFamily="34" charset="0"/>
              </a:rPr>
              <a:t>thuật</a:t>
            </a:r>
            <a:r>
              <a:rPr lang="en-BZ" sz="4800" b="1" i="1" dirty="0">
                <a:solidFill>
                  <a:prstClr val="white"/>
                </a:solidFill>
                <a:latin typeface="Calibri" panose="020F0502020204030204" pitchFamily="34" charset="0"/>
              </a:rPr>
              <a:t> </a:t>
            </a:r>
            <a:r>
              <a:rPr lang="en-BZ" sz="4800" b="1" i="1" dirty="0" err="1">
                <a:solidFill>
                  <a:prstClr val="white"/>
                </a:solidFill>
                <a:latin typeface="Calibri" panose="020F0502020204030204" pitchFamily="34" charset="0"/>
              </a:rPr>
              <a:t>ngữ</a:t>
            </a:r>
            <a:r>
              <a:rPr lang="en-BZ" sz="4800" b="1" i="1" dirty="0">
                <a:solidFill>
                  <a:prstClr val="white"/>
                </a:solidFill>
                <a:latin typeface="Calibri" panose="020F0502020204030204" pitchFamily="34" charset="0"/>
              </a:rPr>
              <a:t> </a:t>
            </a:r>
            <a:r>
              <a:rPr lang="en-BZ" sz="4800" b="1" i="1" dirty="0" err="1">
                <a:solidFill>
                  <a:prstClr val="white"/>
                </a:solidFill>
                <a:latin typeface="Calibri" panose="020F0502020204030204" pitchFamily="34" charset="0"/>
              </a:rPr>
              <a:t>sau</a:t>
            </a:r>
            <a:r>
              <a:rPr lang="en-BZ" sz="4800" b="1" i="1" dirty="0">
                <a:solidFill>
                  <a:prstClr val="white"/>
                </a:solidFill>
                <a:latin typeface="Calibri" panose="020F0502020204030204" pitchFamily="34" charset="0"/>
              </a:rPr>
              <a:t>: </a:t>
            </a:r>
            <a:r>
              <a:rPr lang="en-BZ" sz="4800" b="1" i="1" dirty="0" err="1">
                <a:solidFill>
                  <a:srgbClr val="FFFF00"/>
                </a:solidFill>
                <a:latin typeface="Calibri" panose="020F0502020204030204" pitchFamily="34" charset="0"/>
              </a:rPr>
              <a:t>áp</a:t>
            </a:r>
            <a:r>
              <a:rPr lang="en-BZ" sz="4800" b="1" i="1" dirty="0">
                <a:solidFill>
                  <a:srgbClr val="FFFF00"/>
                </a:solidFill>
                <a:latin typeface="Calibri" panose="020F0502020204030204" pitchFamily="34" charset="0"/>
              </a:rPr>
              <a:t> </a:t>
            </a:r>
            <a:r>
              <a:rPr lang="en-BZ" sz="4800" b="1" i="1" dirty="0" err="1">
                <a:solidFill>
                  <a:srgbClr val="FFFF00"/>
                </a:solidFill>
                <a:latin typeface="Calibri" panose="020F0502020204030204" pitchFamily="34" charset="0"/>
              </a:rPr>
              <a:t>thấp</a:t>
            </a:r>
            <a:r>
              <a:rPr lang="en-BZ" sz="4800" b="1" i="1" dirty="0">
                <a:solidFill>
                  <a:srgbClr val="FFFF00"/>
                </a:solidFill>
                <a:latin typeface="Calibri" panose="020F0502020204030204" pitchFamily="34" charset="0"/>
              </a:rPr>
              <a:t> </a:t>
            </a:r>
            <a:r>
              <a:rPr lang="en-BZ" sz="4800" b="1" i="1" dirty="0" err="1">
                <a:solidFill>
                  <a:srgbClr val="FFFF00"/>
                </a:solidFill>
                <a:latin typeface="Calibri" panose="020F0502020204030204" pitchFamily="34" charset="0"/>
              </a:rPr>
              <a:t>nhiệt</a:t>
            </a:r>
            <a:r>
              <a:rPr lang="en-BZ" sz="4800" b="1" i="1" dirty="0">
                <a:solidFill>
                  <a:srgbClr val="FFFF00"/>
                </a:solidFill>
                <a:latin typeface="Calibri" panose="020F0502020204030204" pitchFamily="34" charset="0"/>
              </a:rPr>
              <a:t> </a:t>
            </a:r>
            <a:r>
              <a:rPr lang="en-BZ" sz="4800" b="1" i="1" dirty="0" err="1">
                <a:solidFill>
                  <a:srgbClr val="FFFF00"/>
                </a:solidFill>
                <a:latin typeface="Calibri" panose="020F0502020204030204" pitchFamily="34" charset="0"/>
              </a:rPr>
              <a:t>đới</a:t>
            </a:r>
            <a:r>
              <a:rPr lang="en-BZ" sz="4800" b="1" i="1" dirty="0">
                <a:solidFill>
                  <a:srgbClr val="FFFF00"/>
                </a:solidFill>
                <a:latin typeface="Calibri" panose="020F0502020204030204" pitchFamily="34" charset="0"/>
              </a:rPr>
              <a:t>, </a:t>
            </a:r>
            <a:r>
              <a:rPr lang="en-BZ" sz="4800" b="1" i="1" dirty="0" err="1">
                <a:solidFill>
                  <a:srgbClr val="FFFF00"/>
                </a:solidFill>
                <a:latin typeface="Calibri" panose="020F0502020204030204" pitchFamily="34" charset="0"/>
              </a:rPr>
              <a:t>bán</a:t>
            </a:r>
            <a:r>
              <a:rPr lang="en-BZ" sz="4800" b="1" i="1" dirty="0">
                <a:solidFill>
                  <a:srgbClr val="FFFF00"/>
                </a:solidFill>
                <a:latin typeface="Calibri" panose="020F0502020204030204" pitchFamily="34" charset="0"/>
              </a:rPr>
              <a:t> </a:t>
            </a:r>
            <a:r>
              <a:rPr lang="en-BZ" sz="4800" b="1" i="1" dirty="0" err="1">
                <a:solidFill>
                  <a:srgbClr val="FFFF00"/>
                </a:solidFill>
                <a:latin typeface="Calibri" panose="020F0502020204030204" pitchFamily="34" charset="0"/>
              </a:rPr>
              <a:t>đảo</a:t>
            </a:r>
            <a:r>
              <a:rPr lang="en-BZ" sz="4800" b="1" i="1" dirty="0">
                <a:solidFill>
                  <a:srgbClr val="FFFF00"/>
                </a:solidFill>
                <a:latin typeface="Calibri" panose="020F0502020204030204" pitchFamily="34" charset="0"/>
              </a:rPr>
              <a:t>, </a:t>
            </a:r>
            <a:r>
              <a:rPr lang="en-BZ" sz="4800" b="1" i="1" dirty="0" err="1">
                <a:solidFill>
                  <a:srgbClr val="FFFF00"/>
                </a:solidFill>
                <a:latin typeface="Calibri" panose="020F0502020204030204" pitchFamily="34" charset="0"/>
              </a:rPr>
              <a:t>bán</a:t>
            </a:r>
            <a:r>
              <a:rPr lang="en-BZ" sz="4800" b="1" i="1" dirty="0">
                <a:solidFill>
                  <a:srgbClr val="FFFF00"/>
                </a:solidFill>
                <a:latin typeface="Calibri" panose="020F0502020204030204" pitchFamily="34" charset="0"/>
              </a:rPr>
              <a:t> </a:t>
            </a:r>
            <a:r>
              <a:rPr lang="en-BZ" sz="4800" b="1" i="1" dirty="0" err="1">
                <a:solidFill>
                  <a:srgbClr val="FFFF00"/>
                </a:solidFill>
                <a:latin typeface="Calibri" panose="020F0502020204030204" pitchFamily="34" charset="0"/>
              </a:rPr>
              <a:t>hoang</a:t>
            </a:r>
            <a:r>
              <a:rPr lang="en-BZ" sz="4800" b="1" i="1" dirty="0">
                <a:solidFill>
                  <a:srgbClr val="FFFF00"/>
                </a:solidFill>
                <a:latin typeface="Calibri" panose="020F0502020204030204" pitchFamily="34" charset="0"/>
              </a:rPr>
              <a:t> </a:t>
            </a:r>
            <a:r>
              <a:rPr lang="en-BZ" sz="4800" b="1" i="1" dirty="0" err="1">
                <a:solidFill>
                  <a:srgbClr val="FFFF00"/>
                </a:solidFill>
                <a:latin typeface="Calibri" panose="020F0502020204030204" pitchFamily="34" charset="0"/>
              </a:rPr>
              <a:t>mạc</a:t>
            </a:r>
            <a:r>
              <a:rPr lang="en-BZ" sz="4800" b="1" i="1" dirty="0">
                <a:solidFill>
                  <a:srgbClr val="FFFF00"/>
                </a:solidFill>
                <a:latin typeface="Calibri" panose="020F0502020204030204" pitchFamily="34" charset="0"/>
              </a:rPr>
              <a:t>, </a:t>
            </a:r>
            <a:r>
              <a:rPr lang="en-BZ" sz="4800" b="1" i="1" dirty="0" err="1">
                <a:solidFill>
                  <a:srgbClr val="FFFF00"/>
                </a:solidFill>
                <a:latin typeface="Calibri" panose="020F0502020204030204" pitchFamily="34" charset="0"/>
              </a:rPr>
              <a:t>cách</a:t>
            </a:r>
            <a:r>
              <a:rPr lang="en-BZ" sz="4800" b="1" i="1" dirty="0">
                <a:solidFill>
                  <a:srgbClr val="FFFF00"/>
                </a:solidFill>
                <a:latin typeface="Calibri" panose="020F0502020204030204" pitchFamily="34" charset="0"/>
              </a:rPr>
              <a:t> </a:t>
            </a:r>
            <a:r>
              <a:rPr lang="en-BZ" sz="4800" b="1" i="1" dirty="0" err="1">
                <a:solidFill>
                  <a:srgbClr val="FFFF00"/>
                </a:solidFill>
                <a:latin typeface="Calibri" panose="020F0502020204030204" pitchFamily="34" charset="0"/>
              </a:rPr>
              <a:t>mạng</a:t>
            </a:r>
            <a:r>
              <a:rPr lang="en-BZ" sz="4800" b="1" i="1" dirty="0">
                <a:solidFill>
                  <a:srgbClr val="FFFF00"/>
                </a:solidFill>
                <a:latin typeface="Calibri" panose="020F0502020204030204" pitchFamily="34" charset="0"/>
              </a:rPr>
              <a:t> </a:t>
            </a:r>
            <a:r>
              <a:rPr lang="en-BZ" sz="4800" b="1" i="1" dirty="0" err="1">
                <a:solidFill>
                  <a:srgbClr val="FFFF00"/>
                </a:solidFill>
                <a:latin typeface="Calibri" panose="020F0502020204030204" pitchFamily="34" charset="0"/>
              </a:rPr>
              <a:t>xanh</a:t>
            </a:r>
            <a:r>
              <a:rPr lang="en-BZ" sz="4800" b="1" i="1" dirty="0">
                <a:solidFill>
                  <a:prstClr val="white"/>
                </a:solidFill>
                <a:latin typeface="Calibri" panose="020F0502020204030204" pitchFamily="34" charset="0"/>
              </a:rPr>
              <a:t> </a:t>
            </a:r>
            <a:r>
              <a:rPr lang="en-BZ" sz="4800" b="1" i="1" dirty="0" err="1">
                <a:solidFill>
                  <a:prstClr val="white"/>
                </a:solidFill>
                <a:latin typeface="Calibri" panose="020F0502020204030204" pitchFamily="34" charset="0"/>
              </a:rPr>
              <a:t>được</a:t>
            </a:r>
            <a:r>
              <a:rPr lang="en-BZ" sz="4800" b="1" i="1" dirty="0">
                <a:solidFill>
                  <a:prstClr val="white"/>
                </a:solidFill>
                <a:latin typeface="Calibri" panose="020F0502020204030204" pitchFamily="34" charset="0"/>
              </a:rPr>
              <a:t> </a:t>
            </a:r>
            <a:r>
              <a:rPr lang="en-BZ" sz="4800" b="1" i="1" dirty="0" err="1">
                <a:solidFill>
                  <a:prstClr val="white"/>
                </a:solidFill>
                <a:latin typeface="Calibri" panose="020F0502020204030204" pitchFamily="34" charset="0"/>
              </a:rPr>
              <a:t>sử</a:t>
            </a:r>
            <a:r>
              <a:rPr lang="en-BZ" sz="4800" b="1" i="1" dirty="0">
                <a:solidFill>
                  <a:prstClr val="white"/>
                </a:solidFill>
                <a:latin typeface="Calibri" panose="020F0502020204030204" pitchFamily="34" charset="0"/>
              </a:rPr>
              <a:t> </a:t>
            </a:r>
            <a:r>
              <a:rPr lang="en-BZ" sz="4800" b="1" i="1" dirty="0" err="1">
                <a:solidFill>
                  <a:prstClr val="white"/>
                </a:solidFill>
                <a:latin typeface="Calibri" panose="020F0502020204030204" pitchFamily="34" charset="0"/>
              </a:rPr>
              <a:t>dụng</a:t>
            </a:r>
            <a:r>
              <a:rPr lang="en-BZ" sz="4800" b="1" i="1" dirty="0">
                <a:solidFill>
                  <a:prstClr val="white"/>
                </a:solidFill>
                <a:latin typeface="Calibri" panose="020F0502020204030204" pitchFamily="34" charset="0"/>
              </a:rPr>
              <a:t> </a:t>
            </a:r>
            <a:r>
              <a:rPr lang="en-BZ" sz="4800" b="1" i="1" dirty="0" err="1">
                <a:solidFill>
                  <a:prstClr val="white"/>
                </a:solidFill>
                <a:latin typeface="Calibri" panose="020F0502020204030204" pitchFamily="34" charset="0"/>
              </a:rPr>
              <a:t>trong</a:t>
            </a:r>
            <a:r>
              <a:rPr lang="en-BZ" sz="4800" b="1" i="1" dirty="0">
                <a:solidFill>
                  <a:prstClr val="white"/>
                </a:solidFill>
                <a:latin typeface="Calibri" panose="020F0502020204030204" pitchFamily="34" charset="0"/>
              </a:rPr>
              <a:t> </a:t>
            </a:r>
            <a:r>
              <a:rPr lang="en-BZ" sz="4800" b="1" i="1" dirty="0" err="1">
                <a:solidFill>
                  <a:prstClr val="white"/>
                </a:solidFill>
                <a:latin typeface="Calibri" panose="020F0502020204030204" pitchFamily="34" charset="0"/>
              </a:rPr>
              <a:t>lĩnh</a:t>
            </a:r>
            <a:r>
              <a:rPr lang="en-BZ" sz="4800" b="1" i="1" dirty="0">
                <a:solidFill>
                  <a:prstClr val="white"/>
                </a:solidFill>
                <a:latin typeface="Calibri" panose="020F0502020204030204" pitchFamily="34" charset="0"/>
              </a:rPr>
              <a:t> </a:t>
            </a:r>
            <a:r>
              <a:rPr lang="en-BZ" sz="4800" b="1" i="1" dirty="0" err="1">
                <a:solidFill>
                  <a:prstClr val="white"/>
                </a:solidFill>
                <a:latin typeface="Calibri" panose="020F0502020204030204" pitchFamily="34" charset="0"/>
              </a:rPr>
              <a:t>vực</a:t>
            </a:r>
            <a:r>
              <a:rPr lang="en-BZ" sz="4800" b="1" i="1" dirty="0">
                <a:solidFill>
                  <a:prstClr val="white"/>
                </a:solidFill>
                <a:latin typeface="Calibri" panose="020F0502020204030204" pitchFamily="34" charset="0"/>
              </a:rPr>
              <a:t> </a:t>
            </a:r>
            <a:r>
              <a:rPr lang="en-BZ" sz="4800" b="1" i="1" dirty="0" err="1">
                <a:solidFill>
                  <a:prstClr val="white"/>
                </a:solidFill>
                <a:latin typeface="Calibri" panose="020F0502020204030204" pitchFamily="34" charset="0"/>
              </a:rPr>
              <a:t>nào</a:t>
            </a:r>
            <a:r>
              <a:rPr lang="en-BZ" sz="4800" b="1" i="1" dirty="0">
                <a:solidFill>
                  <a:prstClr val="white"/>
                </a:solidFill>
                <a:latin typeface="Calibri" panose="020F0502020204030204" pitchFamily="34" charset="0"/>
              </a:rPr>
              <a:t>?</a:t>
            </a:r>
            <a:endParaRPr lang="en-US" sz="2800" b="1" i="1" dirty="0">
              <a:solidFill>
                <a:prstClr val="white"/>
              </a:solidFill>
              <a:latin typeface="Calibri" panose="020F0502020204030204" pitchFamily="34" charset="0"/>
            </a:endParaRPr>
          </a:p>
        </p:txBody>
      </p:sp>
      <p:grpSp>
        <p:nvGrpSpPr>
          <p:cNvPr id="6" name="Group 142"/>
          <p:cNvGrpSpPr/>
          <p:nvPr/>
        </p:nvGrpSpPr>
        <p:grpSpPr bwMode="auto">
          <a:xfrm>
            <a:off x="42469" y="-38100"/>
            <a:ext cx="1867219" cy="2462678"/>
            <a:chOff x="819" y="1243"/>
            <a:chExt cx="454" cy="518"/>
          </a:xfrm>
        </p:grpSpPr>
        <p:grpSp>
          <p:nvGrpSpPr>
            <p:cNvPr id="7" name="Group 143"/>
            <p:cNvGrpSpPr/>
            <p:nvPr/>
          </p:nvGrpSpPr>
          <p:grpSpPr bwMode="auto">
            <a:xfrm>
              <a:off x="819" y="1245"/>
              <a:ext cx="454" cy="519"/>
              <a:chOff x="192" y="1917"/>
              <a:chExt cx="1042" cy="1102"/>
            </a:xfrm>
          </p:grpSpPr>
          <p:pic>
            <p:nvPicPr>
              <p:cNvPr id="9" name="Picture 144" descr="light_shadow"/>
              <p:cNvPicPr>
                <a:picLocks noChangeAspect="1" noChangeArrowheads="1"/>
              </p:cNvPicPr>
              <p:nvPr/>
            </p:nvPicPr>
            <p:blipFill>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5" descr="circuler_1"/>
              <p:cNvPicPr>
                <a:picLocks noChangeAspect="1" noChangeArrowheads="1"/>
              </p:cNvPicPr>
              <p:nvPr/>
            </p:nvPicPr>
            <p:blipFill>
              <a:blip r:embed="rId9">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46"/>
              <p:cNvSpPr>
                <a:spLocks noChangeArrowheads="1"/>
              </p:cNvSpPr>
              <p:nvPr/>
            </p:nvSpPr>
            <p:spPr bwMode="gray">
              <a:xfrm>
                <a:off x="192" y="1917"/>
                <a:ext cx="1035" cy="1019"/>
              </a:xfrm>
              <a:prstGeom prst="ellipse">
                <a:avLst/>
              </a:prstGeom>
              <a:gradFill rotWithShape="1">
                <a:gsLst>
                  <a:gs pos="0">
                    <a:srgbClr val="D54F6F">
                      <a:alpha val="55000"/>
                    </a:srgbClr>
                  </a:gs>
                  <a:gs pos="50000">
                    <a:srgbClr val="D54F6F">
                      <a:gamma/>
                      <a:shade val="46275"/>
                      <a:invGamma/>
                      <a:alpha val="89999"/>
                    </a:srgbClr>
                  </a:gs>
                  <a:gs pos="100000">
                    <a:srgbClr val="D54F6F">
                      <a:alpha val="55000"/>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765" fontAlgn="base">
                  <a:spcBef>
                    <a:spcPct val="0"/>
                  </a:spcBef>
                  <a:spcAft>
                    <a:spcPct val="0"/>
                  </a:spcAft>
                  <a:defRPr/>
                </a:pPr>
                <a:r>
                  <a:rPr lang="en-US" sz="11500" b="1" i="1" kern="0" dirty="0">
                    <a:solidFill>
                      <a:srgbClr val="FFFFFF"/>
                    </a:solidFill>
                    <a:latin typeface="Arial" panose="020B0604020202020204" pitchFamily="34" charset="0"/>
                  </a:rPr>
                  <a:t>8</a:t>
                </a:r>
              </a:p>
            </p:txBody>
          </p:sp>
        </p:grpSp>
        <p:pic>
          <p:nvPicPr>
            <p:cNvPr id="8" name="Picture 147" descr="Picture2"/>
            <p:cNvPicPr>
              <a:picLocks noChangeAspect="1" noChangeArrowheads="1"/>
            </p:cNvPicPr>
            <p:nvPr/>
          </p:nvPicPr>
          <p:blipFill>
            <a:blip r:embed="rId10"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p:cNvPicPr>
            <a:picLocks noChangeAspect="1"/>
          </p:cNvPicPr>
          <p:nvPr/>
        </p:nvPicPr>
        <p:blipFill rotWithShape="1">
          <a:blip r:embed="rId11" cstate="print">
            <a:extLst>
              <a:ext uri="{28A0092B-C50C-407E-A947-70E740481C1C}">
                <a14:useLocalDpi xmlns:a14="http://schemas.microsoft.com/office/drawing/2010/main" val="0"/>
              </a:ext>
            </a:extLst>
          </a:blip>
          <a:srcRect l="50000" b="49512"/>
          <a:stretch>
            <a:fillRect/>
          </a:stretch>
        </p:blipFill>
        <p:spPr>
          <a:xfrm>
            <a:off x="474387" y="1577663"/>
            <a:ext cx="690721" cy="769233"/>
          </a:xfrm>
          <a:prstGeom prst="rect">
            <a:avLst/>
          </a:prstGeom>
        </p:spPr>
      </p:pic>
      <p:pic>
        <p:nvPicPr>
          <p:cNvPr id="13" name="nhac 10s 2.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2" cstate="print"/>
          <a:stretch>
            <a:fillRect/>
          </a:stretch>
        </p:blipFill>
        <p:spPr>
          <a:xfrm>
            <a:off x="-3846150" y="318068"/>
            <a:ext cx="497088" cy="548243"/>
          </a:xfrm>
          <a:prstGeom prst="rect">
            <a:avLst/>
          </a:prstGeom>
        </p:spPr>
      </p:pic>
      <p:pic>
        <p:nvPicPr>
          <p:cNvPr id="14" name="nhac thoi gian 15s.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2" cstate="print"/>
          <a:stretch>
            <a:fillRect/>
          </a:stretch>
        </p:blipFill>
        <p:spPr>
          <a:xfrm>
            <a:off x="-3672024" y="1067417"/>
            <a:ext cx="497088" cy="548243"/>
          </a:xfrm>
          <a:prstGeom prst="rect">
            <a:avLst/>
          </a:prstGeom>
        </p:spPr>
      </p:pic>
      <p:sp>
        <p:nvSpPr>
          <p:cNvPr id="15" name="Isosceles Triangle 14"/>
          <p:cNvSpPr/>
          <p:nvPr/>
        </p:nvSpPr>
        <p:spPr>
          <a:xfrm rot="5400000">
            <a:off x="169732" y="3526972"/>
            <a:ext cx="907162" cy="671820"/>
          </a:xfrm>
          <a:prstGeom prst="triangle">
            <a:avLst/>
          </a:prstGeom>
          <a:solidFill>
            <a:srgbClr val="00B05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6" name="Isosceles Triangle 15"/>
          <p:cNvSpPr/>
          <p:nvPr/>
        </p:nvSpPr>
        <p:spPr>
          <a:xfrm rot="5400000">
            <a:off x="222840" y="4612228"/>
            <a:ext cx="907162" cy="681483"/>
          </a:xfrm>
          <a:prstGeom prst="triangle">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7" name="Isosceles Triangle 16"/>
          <p:cNvSpPr/>
          <p:nvPr/>
        </p:nvSpPr>
        <p:spPr>
          <a:xfrm rot="5400000">
            <a:off x="188495" y="5635906"/>
            <a:ext cx="907162" cy="681483"/>
          </a:xfrm>
          <a:prstGeom prst="triangle">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8" name="Rounded Rectangle 3"/>
          <p:cNvSpPr/>
          <p:nvPr/>
        </p:nvSpPr>
        <p:spPr>
          <a:xfrm>
            <a:off x="1066801" y="3429001"/>
            <a:ext cx="9652000" cy="817159"/>
          </a:xfrm>
          <a:prstGeom prst="roundRect">
            <a:avLst/>
          </a:prstGeom>
          <a:solidFill>
            <a:srgbClr val="00B05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sz="4000" b="1" dirty="0">
              <a:solidFill>
                <a:prstClr val="white"/>
              </a:solidFill>
              <a:effectLst>
                <a:outerShdw blurRad="38100" dist="38100" dir="2700000" algn="tl">
                  <a:srgbClr val="C0C0C0"/>
                </a:outerShdw>
              </a:effectLst>
              <a:latin typeface="VNI-Times" pitchFamily="2" charset="0"/>
            </a:endParaRPr>
          </a:p>
          <a:p>
            <a:pPr algn="just">
              <a:defRPr/>
            </a:pPr>
            <a:endParaRPr lang="en-US" sz="4400" b="1" dirty="0">
              <a:solidFill>
                <a:prstClr val="white"/>
              </a:solidFill>
              <a:latin typeface="Calibri" panose="020F0502020204030204" pitchFamily="34" charset="0"/>
              <a:cs typeface="Calibri" panose="020F0502020204030204" pitchFamily="34" charset="0"/>
            </a:endParaRPr>
          </a:p>
          <a:p>
            <a:pPr algn="just">
              <a:defRPr/>
            </a:pPr>
            <a:r>
              <a:rPr lang="en-US" sz="4400" b="1" dirty="0" err="1">
                <a:solidFill>
                  <a:prstClr val="white"/>
                </a:solidFill>
                <a:latin typeface="Calibri" panose="020F0502020204030204" pitchFamily="34" charset="0"/>
                <a:cs typeface="Calibri" panose="020F0502020204030204" pitchFamily="34" charset="0"/>
              </a:rPr>
              <a:t>Địa</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lí</a:t>
            </a:r>
            <a:endParaRPr lang="en-US" sz="4400" b="1" dirty="0">
              <a:solidFill>
                <a:prstClr val="white"/>
              </a:solidFill>
              <a:effectLst>
                <a:outerShdw blurRad="38100" dist="38100" dir="2700000" algn="tl">
                  <a:srgbClr val="C0C0C0"/>
                </a:outerShdw>
              </a:effectLst>
              <a:latin typeface="Calibri" panose="020F0502020204030204" pitchFamily="34" charset="0"/>
              <a:cs typeface="Calibri" panose="020F0502020204030204" pitchFamily="34" charset="0"/>
            </a:endParaRPr>
          </a:p>
          <a:p>
            <a:pPr algn="just">
              <a:defRPr/>
            </a:pPr>
            <a:endParaRPr lang="en-US" sz="4400" b="1" dirty="0">
              <a:solidFill>
                <a:prstClr val="white"/>
              </a:solidFill>
              <a:effectLst>
                <a:outerShdw blurRad="38100" dist="38100" dir="2700000" algn="tl">
                  <a:srgbClr val="C0C0C0"/>
                </a:outerShdw>
              </a:effectLst>
              <a:latin typeface="VNI-Times" pitchFamily="2" charset="0"/>
            </a:endParaRPr>
          </a:p>
          <a:p>
            <a:pPr algn="just">
              <a:defRPr/>
            </a:pPr>
            <a:endParaRPr lang="en-US" sz="4000" dirty="0">
              <a:solidFill>
                <a:prstClr val="white"/>
              </a:solidFill>
              <a:latin typeface="Calibri" panose="020F0502020204030204"/>
              <a:cs typeface="Times New Roman" panose="02020603050405020304" pitchFamily="18" charset="0"/>
            </a:endParaRPr>
          </a:p>
        </p:txBody>
      </p:sp>
      <p:sp>
        <p:nvSpPr>
          <p:cNvPr id="19" name="Rounded Rectangle 18"/>
          <p:cNvSpPr/>
          <p:nvPr/>
        </p:nvSpPr>
        <p:spPr>
          <a:xfrm>
            <a:off x="1066801" y="4572000"/>
            <a:ext cx="9790831" cy="757276"/>
          </a:xfrm>
          <a:prstGeom prst="round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sz="2800" b="1" dirty="0">
              <a:solidFill>
                <a:prstClr val="white"/>
              </a:solidFill>
              <a:effectLst>
                <a:outerShdw blurRad="38100" dist="38100" dir="2700000" algn="tl">
                  <a:srgbClr val="C0C0C0"/>
                </a:outerShdw>
              </a:effectLst>
              <a:latin typeface="VNI-Times" pitchFamily="2" charset="0"/>
            </a:endParaRPr>
          </a:p>
          <a:p>
            <a:pPr algn="just">
              <a:defRPr/>
            </a:pPr>
            <a:r>
              <a:rPr lang="en-US" sz="4000" b="1" dirty="0" err="1">
                <a:solidFill>
                  <a:prstClr val="white"/>
                </a:solidFill>
                <a:latin typeface="Calibri" panose="020F0502020204030204"/>
              </a:rPr>
              <a:t>Sinh</a:t>
            </a:r>
            <a:r>
              <a:rPr lang="en-US" sz="4000" b="1" dirty="0">
                <a:solidFill>
                  <a:prstClr val="white"/>
                </a:solidFill>
                <a:latin typeface="Calibri" panose="020F0502020204030204"/>
              </a:rPr>
              <a:t> </a:t>
            </a:r>
            <a:r>
              <a:rPr lang="en-US" sz="4000" b="1" dirty="0" err="1">
                <a:solidFill>
                  <a:prstClr val="white"/>
                </a:solidFill>
                <a:latin typeface="Calibri" panose="020F0502020204030204"/>
              </a:rPr>
              <a:t>học</a:t>
            </a:r>
            <a:endParaRPr lang="en-US" sz="4000" b="1" dirty="0">
              <a:solidFill>
                <a:prstClr val="white"/>
              </a:solidFill>
              <a:effectLst>
                <a:outerShdw blurRad="38100" dist="38100" dir="2700000" algn="tl">
                  <a:srgbClr val="C0C0C0"/>
                </a:outerShdw>
              </a:effectLst>
              <a:latin typeface="VNI-Times" pitchFamily="2" charset="0"/>
            </a:endParaRPr>
          </a:p>
          <a:p>
            <a:pPr algn="just">
              <a:defRPr/>
            </a:pPr>
            <a:endParaRPr lang="en-US" sz="2800" b="1" dirty="0">
              <a:solidFill>
                <a:prstClr val="white"/>
              </a:solidFill>
              <a:latin typeface="Calibri" panose="020F0502020204030204"/>
              <a:cs typeface="Times New Roman" panose="02020603050405020304" pitchFamily="18" charset="0"/>
            </a:endParaRPr>
          </a:p>
        </p:txBody>
      </p:sp>
      <p:sp>
        <p:nvSpPr>
          <p:cNvPr id="20" name="Rounded Rectangle 19"/>
          <p:cNvSpPr/>
          <p:nvPr/>
        </p:nvSpPr>
        <p:spPr>
          <a:xfrm>
            <a:off x="1066801" y="5638800"/>
            <a:ext cx="9790831" cy="757276"/>
          </a:xfrm>
          <a:prstGeom prst="roundRect">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400" b="1">
                <a:solidFill>
                  <a:prstClr val="white"/>
                </a:solidFill>
              </a:rPr>
              <a:t>Lịch sử</a:t>
            </a:r>
            <a:endParaRPr lang="en-US" sz="4400" b="1" dirty="0">
              <a:solidFill>
                <a:prstClr val="white"/>
              </a:solidFill>
              <a:latin typeface="Calibri" panose="020F0502020204030204"/>
              <a:cs typeface="Times New Roman" panose="02020603050405020304" pitchFamily="18" charset="0"/>
            </a:endParaRPr>
          </a:p>
        </p:txBody>
      </p:sp>
      <p:sp>
        <p:nvSpPr>
          <p:cNvPr id="21" name="TextBox 20"/>
          <p:cNvSpPr txBox="1"/>
          <p:nvPr/>
        </p:nvSpPr>
        <p:spPr>
          <a:xfrm>
            <a:off x="258033" y="3546995"/>
            <a:ext cx="382304"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A</a:t>
            </a:r>
          </a:p>
        </p:txBody>
      </p:sp>
      <p:sp>
        <p:nvSpPr>
          <p:cNvPr id="22" name="TextBox 21"/>
          <p:cNvSpPr txBox="1"/>
          <p:nvPr/>
        </p:nvSpPr>
        <p:spPr>
          <a:xfrm>
            <a:off x="290395" y="4629888"/>
            <a:ext cx="387803"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B</a:t>
            </a:r>
          </a:p>
        </p:txBody>
      </p:sp>
      <p:sp>
        <p:nvSpPr>
          <p:cNvPr id="23" name="TextBox 22"/>
          <p:cNvSpPr txBox="1"/>
          <p:nvPr/>
        </p:nvSpPr>
        <p:spPr>
          <a:xfrm>
            <a:off x="238246" y="5653566"/>
            <a:ext cx="387803"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C</a:t>
            </a:r>
          </a:p>
        </p:txBody>
      </p:sp>
      <p:pic>
        <p:nvPicPr>
          <p:cNvPr id="25" name="⏳ 3D [COUNTDOWN TIMER] 10 seconds - ⏱Timer - Conto alla rovescia 10 - 倒數 - ⚠️ (This is not free!)">
            <a:hlinkClick r:id="" action="ppaction://media"/>
            <a:extLst>
              <a:ext uri="{FF2B5EF4-FFF2-40B4-BE49-F238E27FC236}">
                <a16:creationId xmlns:a16="http://schemas.microsoft.com/office/drawing/2014/main" id="{0AAA1CAE-188C-4A75-A457-1D00AB7CDB34}"/>
              </a:ext>
            </a:extLst>
          </p:cNvPr>
          <p:cNvPicPr>
            <a:picLocks noChangeAspect="1"/>
          </p:cNvPicPr>
          <p:nvPr>
            <a:videoFile r:link="rId1"/>
            <p:extLst>
              <p:ext uri="{DAA4B4D4-6D71-4841-9C94-3DE7FCFB9230}">
                <p14:media xmlns:p14="http://schemas.microsoft.com/office/powerpoint/2010/main" r:embed="rId2">
                  <p14:trim st="10132" end="2054"/>
                </p14:media>
              </p:ext>
            </p:extLst>
          </p:nvPr>
        </p:nvPicPr>
        <p:blipFill>
          <a:blip r:embed="rId13"/>
          <a:stretch>
            <a:fillRect/>
          </a:stretch>
        </p:blipFill>
        <p:spPr>
          <a:xfrm>
            <a:off x="172187" y="2435924"/>
            <a:ext cx="1424183" cy="801103"/>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59186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3"/>
                                        </p:tgtEl>
                                      </p:cBhvr>
                                    </p:cmd>
                                  </p:childTnLst>
                                </p:cTn>
                              </p:par>
                              <p:par>
                                <p:cTn id="7" presetID="6" presetClass="entr" presetSubtype="16"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circle(in)">
                                      <p:cBhvr>
                                        <p:cTn id="9" dur="1250"/>
                                        <p:tgtEl>
                                          <p:spTgt spid="6"/>
                                        </p:tgtEl>
                                      </p:cBhvr>
                                    </p:animEffect>
                                  </p:childTnLst>
                                </p:cTn>
                              </p:par>
                              <p:par>
                                <p:cTn id="10" presetID="6"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1250"/>
                                        <p:tgtEl>
                                          <p:spTgt spid="12"/>
                                        </p:tgtEl>
                                      </p:cBhvr>
                                    </p:animEffect>
                                  </p:childTnLst>
                                </p:cTn>
                              </p:par>
                              <p:par>
                                <p:cTn id="13" presetID="16" presetClass="entr" presetSubtype="37" fill="hold" grpId="0" nodeType="withEffect">
                                  <p:stCondLst>
                                    <p:cond delay="175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225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750" fill="hold"/>
                                        <p:tgtEl>
                                          <p:spTgt spid="15"/>
                                        </p:tgtEl>
                                        <p:attrNameLst>
                                          <p:attrName>ppt_x</p:attrName>
                                        </p:attrNameLst>
                                      </p:cBhvr>
                                      <p:tavLst>
                                        <p:tav tm="0">
                                          <p:val>
                                            <p:strVal val="0-#ppt_w/2"/>
                                          </p:val>
                                        </p:tav>
                                        <p:tav tm="100000">
                                          <p:val>
                                            <p:strVal val="#ppt_x"/>
                                          </p:val>
                                        </p:tav>
                                      </p:tavLst>
                                    </p:anim>
                                    <p:anim calcmode="lin" valueType="num">
                                      <p:cBhvr additive="base">
                                        <p:cTn id="21" dur="75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750" fill="hold"/>
                                        <p:tgtEl>
                                          <p:spTgt spid="21"/>
                                        </p:tgtEl>
                                        <p:attrNameLst>
                                          <p:attrName>ppt_x</p:attrName>
                                        </p:attrNameLst>
                                      </p:cBhvr>
                                      <p:tavLst>
                                        <p:tav tm="0">
                                          <p:val>
                                            <p:strVal val="0-#ppt_w/2"/>
                                          </p:val>
                                        </p:tav>
                                        <p:tav tm="100000">
                                          <p:val>
                                            <p:strVal val="#ppt_x"/>
                                          </p:val>
                                        </p:tav>
                                      </p:tavLst>
                                    </p:anim>
                                    <p:anim calcmode="lin" valueType="num">
                                      <p:cBhvr additive="base">
                                        <p:cTn id="25" dur="750" fill="hold"/>
                                        <p:tgtEl>
                                          <p:spTgt spid="21"/>
                                        </p:tgtEl>
                                        <p:attrNameLst>
                                          <p:attrName>ppt_y</p:attrName>
                                        </p:attrNameLst>
                                      </p:cBhvr>
                                      <p:tavLst>
                                        <p:tav tm="0">
                                          <p:val>
                                            <p:strVal val="#ppt_y"/>
                                          </p:val>
                                        </p:tav>
                                        <p:tav tm="100000">
                                          <p:val>
                                            <p:strVal val="#ppt_y"/>
                                          </p:val>
                                        </p:tav>
                                      </p:tavLst>
                                    </p:anim>
                                  </p:childTnLst>
                                </p:cTn>
                              </p:par>
                              <p:par>
                                <p:cTn id="26" presetID="22" presetClass="entr" presetSubtype="8"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1250"/>
                                        <p:tgtEl>
                                          <p:spTgt spid="18"/>
                                        </p:tgtEl>
                                      </p:cBhvr>
                                    </p:animEffect>
                                  </p:childTnLst>
                                  <p:subTnLst>
                                    <p:audio>
                                      <p:cMediaNode vol="100000">
                                        <p:cTn display="0" masterRel="sameClick">
                                          <p:stCondLst>
                                            <p:cond evt="begin" delay="0">
                                              <p:tn val="26"/>
                                            </p:cond>
                                          </p:stCondLst>
                                          <p:endCondLst>
                                            <p:cond evt="onStopAudio" delay="0">
                                              <p:tgtEl>
                                                <p:sldTgt/>
                                              </p:tgtEl>
                                            </p:cond>
                                          </p:endCondLst>
                                        </p:cTn>
                                        <p:tgtEl>
                                          <p:sndTgt r:embed="rId5" name="bomb.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0-#ppt_w/2"/>
                                          </p:val>
                                        </p:tav>
                                        <p:tav tm="100000">
                                          <p:val>
                                            <p:strVal val="#ppt_x"/>
                                          </p:val>
                                        </p:tav>
                                      </p:tavLst>
                                    </p:anim>
                                    <p:anim calcmode="lin" valueType="num">
                                      <p:cBhvr additive="base">
                                        <p:cTn id="34" dur="750" fill="hold"/>
                                        <p:tgtEl>
                                          <p:spTgt spid="16"/>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750" fill="hold"/>
                                        <p:tgtEl>
                                          <p:spTgt spid="22"/>
                                        </p:tgtEl>
                                        <p:attrNameLst>
                                          <p:attrName>ppt_x</p:attrName>
                                        </p:attrNameLst>
                                      </p:cBhvr>
                                      <p:tavLst>
                                        <p:tav tm="0">
                                          <p:val>
                                            <p:strVal val="0-#ppt_w/2"/>
                                          </p:val>
                                        </p:tav>
                                        <p:tav tm="100000">
                                          <p:val>
                                            <p:strVal val="#ppt_x"/>
                                          </p:val>
                                        </p:tav>
                                      </p:tavLst>
                                    </p:anim>
                                    <p:anim calcmode="lin" valueType="num">
                                      <p:cBhvr additive="base">
                                        <p:cTn id="38" dur="750" fill="hold"/>
                                        <p:tgtEl>
                                          <p:spTgt spid="22"/>
                                        </p:tgtEl>
                                        <p:attrNameLst>
                                          <p:attrName>ppt_y</p:attrName>
                                        </p:attrNameLst>
                                      </p:cBhvr>
                                      <p:tavLst>
                                        <p:tav tm="0">
                                          <p:val>
                                            <p:strVal val="#ppt_y"/>
                                          </p:val>
                                        </p:tav>
                                        <p:tav tm="100000">
                                          <p:val>
                                            <p:strVal val="#ppt_y"/>
                                          </p:val>
                                        </p:tav>
                                      </p:tavLst>
                                    </p:anim>
                                  </p:childTnLst>
                                </p:cTn>
                              </p:par>
                              <p:par>
                                <p:cTn id="39" presetID="22" presetClass="entr" presetSubtype="8" fill="hold" grpId="0" nodeType="withEffect">
                                  <p:stCondLst>
                                    <p:cond delay="75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1250"/>
                                        <p:tgtEl>
                                          <p:spTgt spid="19"/>
                                        </p:tgtEl>
                                      </p:cBhvr>
                                    </p:animEffect>
                                  </p:childTnLst>
                                  <p:subTnLst>
                                    <p:audio>
                                      <p:cMediaNode vol="100000">
                                        <p:cTn display="0" masterRel="sameClick">
                                          <p:stCondLst>
                                            <p:cond evt="begin" delay="0">
                                              <p:tn val="39"/>
                                            </p:cond>
                                          </p:stCondLst>
                                          <p:endCondLst>
                                            <p:cond evt="onStopAudio" delay="0">
                                              <p:tgtEl>
                                                <p:sldTgt/>
                                              </p:tgtEl>
                                            </p:cond>
                                          </p:endCondLst>
                                        </p:cTn>
                                        <p:tgtEl>
                                          <p:sndTgt r:embed="rId5" name="bomb.wav"/>
                                        </p:tgtEl>
                                      </p:cMediaNode>
                                    </p:audio>
                                  </p:sub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750" fill="hold"/>
                                        <p:tgtEl>
                                          <p:spTgt spid="17"/>
                                        </p:tgtEl>
                                        <p:attrNameLst>
                                          <p:attrName>ppt_x</p:attrName>
                                        </p:attrNameLst>
                                      </p:cBhvr>
                                      <p:tavLst>
                                        <p:tav tm="0">
                                          <p:val>
                                            <p:strVal val="0-#ppt_w/2"/>
                                          </p:val>
                                        </p:tav>
                                        <p:tav tm="100000">
                                          <p:val>
                                            <p:strVal val="#ppt_x"/>
                                          </p:val>
                                        </p:tav>
                                      </p:tavLst>
                                    </p:anim>
                                    <p:anim calcmode="lin" valueType="num">
                                      <p:cBhvr additive="base">
                                        <p:cTn id="47" dur="750" fill="hold"/>
                                        <p:tgtEl>
                                          <p:spTgt spid="17"/>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750" fill="hold"/>
                                        <p:tgtEl>
                                          <p:spTgt spid="23"/>
                                        </p:tgtEl>
                                        <p:attrNameLst>
                                          <p:attrName>ppt_x</p:attrName>
                                        </p:attrNameLst>
                                      </p:cBhvr>
                                      <p:tavLst>
                                        <p:tav tm="0">
                                          <p:val>
                                            <p:strVal val="0-#ppt_w/2"/>
                                          </p:val>
                                        </p:tav>
                                        <p:tav tm="100000">
                                          <p:val>
                                            <p:strVal val="#ppt_x"/>
                                          </p:val>
                                        </p:tav>
                                      </p:tavLst>
                                    </p:anim>
                                    <p:anim calcmode="lin" valueType="num">
                                      <p:cBhvr additive="base">
                                        <p:cTn id="51" dur="750" fill="hold"/>
                                        <p:tgtEl>
                                          <p:spTgt spid="23"/>
                                        </p:tgtEl>
                                        <p:attrNameLst>
                                          <p:attrName>ppt_y</p:attrName>
                                        </p:attrNameLst>
                                      </p:cBhvr>
                                      <p:tavLst>
                                        <p:tav tm="0">
                                          <p:val>
                                            <p:strVal val="#ppt_y"/>
                                          </p:val>
                                        </p:tav>
                                        <p:tav tm="100000">
                                          <p:val>
                                            <p:strVal val="#ppt_y"/>
                                          </p:val>
                                        </p:tav>
                                      </p:tavLst>
                                    </p:anim>
                                  </p:childTnLst>
                                </p:cTn>
                              </p:par>
                              <p:par>
                                <p:cTn id="52" presetID="22" presetClass="entr" presetSubtype="8" fill="hold" grpId="0" nodeType="withEffect">
                                  <p:stCondLst>
                                    <p:cond delay="75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1250"/>
                                        <p:tgtEl>
                                          <p:spTgt spid="20"/>
                                        </p:tgtEl>
                                      </p:cBhvr>
                                    </p:animEffect>
                                  </p:childTnLst>
                                  <p:subTnLst>
                                    <p:audio>
                                      <p:cMediaNode vol="100000">
                                        <p:cTn display="0" masterRel="sameClick">
                                          <p:stCondLst>
                                            <p:cond evt="begin" delay="0">
                                              <p:tn val="52"/>
                                            </p:cond>
                                          </p:stCondLst>
                                          <p:endCondLst>
                                            <p:cond evt="onStopAudio" delay="0">
                                              <p:tgtEl>
                                                <p:sldTgt/>
                                              </p:tgtEl>
                                            </p:cond>
                                          </p:endCondLst>
                                        </p:cTn>
                                        <p:tgtEl>
                                          <p:sndTgt r:embed="rId5" name="bomb.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673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37" presetClass="exit" presetSubtype="0" fill="hold" grpId="1" nodeType="withEffect">
                                  <p:stCondLst>
                                    <p:cond delay="0"/>
                                  </p:stCondLst>
                                  <p:childTnLst>
                                    <p:animEffect transition="out" filter="fade">
                                      <p:cBhvr>
                                        <p:cTn id="63" dur="1000"/>
                                        <p:tgtEl>
                                          <p:spTgt spid="16"/>
                                        </p:tgtEl>
                                      </p:cBhvr>
                                    </p:animEffect>
                                    <p:anim calcmode="lin" valueType="num">
                                      <p:cBhvr>
                                        <p:cTn id="64" dur="1000"/>
                                        <p:tgtEl>
                                          <p:spTgt spid="16"/>
                                        </p:tgtEl>
                                        <p:attrNameLst>
                                          <p:attrName>ppt_x</p:attrName>
                                        </p:attrNameLst>
                                      </p:cBhvr>
                                      <p:tavLst>
                                        <p:tav tm="0">
                                          <p:val>
                                            <p:strVal val="ppt_x"/>
                                          </p:val>
                                        </p:tav>
                                        <p:tav tm="100000">
                                          <p:val>
                                            <p:strVal val="ppt_x"/>
                                          </p:val>
                                        </p:tav>
                                      </p:tavLst>
                                    </p:anim>
                                    <p:anim calcmode="lin" valueType="num">
                                      <p:cBhvr>
                                        <p:cTn id="65" dur="100" decel="100000"/>
                                        <p:tgtEl>
                                          <p:spTgt spid="16"/>
                                        </p:tgtEl>
                                        <p:attrNameLst>
                                          <p:attrName>ppt_y</p:attrName>
                                        </p:attrNameLst>
                                      </p:cBhvr>
                                      <p:tavLst>
                                        <p:tav tm="0">
                                          <p:val>
                                            <p:strVal val="ppt_y"/>
                                          </p:val>
                                        </p:tav>
                                        <p:tav tm="100000">
                                          <p:val>
                                            <p:strVal val="ppt_y-.03"/>
                                          </p:val>
                                        </p:tav>
                                      </p:tavLst>
                                    </p:anim>
                                    <p:anim calcmode="lin" valueType="num">
                                      <p:cBhvr>
                                        <p:cTn id="66" dur="900" accel="100000">
                                          <p:stCondLst>
                                            <p:cond delay="100"/>
                                          </p:stCondLst>
                                        </p:cTn>
                                        <p:tgtEl>
                                          <p:spTgt spid="16"/>
                                        </p:tgtEl>
                                        <p:attrNameLst>
                                          <p:attrName>ppt_y</p:attrName>
                                        </p:attrNameLst>
                                      </p:cBhvr>
                                      <p:tavLst>
                                        <p:tav tm="0">
                                          <p:val>
                                            <p:strVal val="ppt_y"/>
                                          </p:val>
                                        </p:tav>
                                        <p:tav tm="100000">
                                          <p:val>
                                            <p:strVal val="ppt_y+1"/>
                                          </p:val>
                                        </p:tav>
                                      </p:tavLst>
                                    </p:anim>
                                    <p:set>
                                      <p:cBhvr>
                                        <p:cTn id="67"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6" name="cashreg.wav"/>
                                        </p:tgtEl>
                                      </p:cMediaNode>
                                    </p:audio>
                                  </p:subTnLst>
                                </p:cTn>
                              </p:par>
                              <p:par>
                                <p:cTn id="68" presetID="37" presetClass="exit" presetSubtype="0" fill="hold" grpId="1" nodeType="withEffect">
                                  <p:stCondLst>
                                    <p:cond delay="0"/>
                                  </p:stCondLst>
                                  <p:childTnLst>
                                    <p:animEffect transition="out" filter="fade">
                                      <p:cBhvr>
                                        <p:cTn id="69" dur="1000"/>
                                        <p:tgtEl>
                                          <p:spTgt spid="22"/>
                                        </p:tgtEl>
                                      </p:cBhvr>
                                    </p:animEffect>
                                    <p:anim calcmode="lin" valueType="num">
                                      <p:cBhvr>
                                        <p:cTn id="70" dur="1000"/>
                                        <p:tgtEl>
                                          <p:spTgt spid="22"/>
                                        </p:tgtEl>
                                        <p:attrNameLst>
                                          <p:attrName>ppt_x</p:attrName>
                                        </p:attrNameLst>
                                      </p:cBhvr>
                                      <p:tavLst>
                                        <p:tav tm="0">
                                          <p:val>
                                            <p:strVal val="ppt_x"/>
                                          </p:val>
                                        </p:tav>
                                        <p:tav tm="100000">
                                          <p:val>
                                            <p:strVal val="ppt_x"/>
                                          </p:val>
                                        </p:tav>
                                      </p:tavLst>
                                    </p:anim>
                                    <p:anim calcmode="lin" valueType="num">
                                      <p:cBhvr>
                                        <p:cTn id="71" dur="100" decel="100000"/>
                                        <p:tgtEl>
                                          <p:spTgt spid="22"/>
                                        </p:tgtEl>
                                        <p:attrNameLst>
                                          <p:attrName>ppt_y</p:attrName>
                                        </p:attrNameLst>
                                      </p:cBhvr>
                                      <p:tavLst>
                                        <p:tav tm="0">
                                          <p:val>
                                            <p:strVal val="ppt_y"/>
                                          </p:val>
                                        </p:tav>
                                        <p:tav tm="100000">
                                          <p:val>
                                            <p:strVal val="ppt_y-.03"/>
                                          </p:val>
                                        </p:tav>
                                      </p:tavLst>
                                    </p:anim>
                                    <p:anim calcmode="lin" valueType="num">
                                      <p:cBhvr>
                                        <p:cTn id="72" dur="900" accel="100000">
                                          <p:stCondLst>
                                            <p:cond delay="100"/>
                                          </p:stCondLst>
                                        </p:cTn>
                                        <p:tgtEl>
                                          <p:spTgt spid="22"/>
                                        </p:tgtEl>
                                        <p:attrNameLst>
                                          <p:attrName>ppt_y</p:attrName>
                                        </p:attrNameLst>
                                      </p:cBhvr>
                                      <p:tavLst>
                                        <p:tav tm="0">
                                          <p:val>
                                            <p:strVal val="ppt_y"/>
                                          </p:val>
                                        </p:tav>
                                        <p:tav tm="100000">
                                          <p:val>
                                            <p:strVal val="ppt_y+1"/>
                                          </p:val>
                                        </p:tav>
                                      </p:tavLst>
                                    </p:anim>
                                    <p:set>
                                      <p:cBhvr>
                                        <p:cTn id="73"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6" name="cashreg.wav"/>
                                        </p:tgtEl>
                                      </p:cMediaNode>
                                    </p:audio>
                                  </p:subTnLst>
                                </p:cTn>
                              </p:par>
                              <p:par>
                                <p:cTn id="74" presetID="37" presetClass="exit" presetSubtype="0" fill="hold" grpId="1" nodeType="withEffect">
                                  <p:stCondLst>
                                    <p:cond delay="0"/>
                                  </p:stCondLst>
                                  <p:childTnLst>
                                    <p:animEffect transition="out" filter="fade">
                                      <p:cBhvr>
                                        <p:cTn id="75" dur="1000"/>
                                        <p:tgtEl>
                                          <p:spTgt spid="19"/>
                                        </p:tgtEl>
                                      </p:cBhvr>
                                    </p:animEffect>
                                    <p:anim calcmode="lin" valueType="num">
                                      <p:cBhvr>
                                        <p:cTn id="76" dur="1000"/>
                                        <p:tgtEl>
                                          <p:spTgt spid="19"/>
                                        </p:tgtEl>
                                        <p:attrNameLst>
                                          <p:attrName>ppt_x</p:attrName>
                                        </p:attrNameLst>
                                      </p:cBhvr>
                                      <p:tavLst>
                                        <p:tav tm="0">
                                          <p:val>
                                            <p:strVal val="ppt_x"/>
                                          </p:val>
                                        </p:tav>
                                        <p:tav tm="100000">
                                          <p:val>
                                            <p:strVal val="ppt_x"/>
                                          </p:val>
                                        </p:tav>
                                      </p:tavLst>
                                    </p:anim>
                                    <p:anim calcmode="lin" valueType="num">
                                      <p:cBhvr>
                                        <p:cTn id="77" dur="100" decel="100000"/>
                                        <p:tgtEl>
                                          <p:spTgt spid="19"/>
                                        </p:tgtEl>
                                        <p:attrNameLst>
                                          <p:attrName>ppt_y</p:attrName>
                                        </p:attrNameLst>
                                      </p:cBhvr>
                                      <p:tavLst>
                                        <p:tav tm="0">
                                          <p:val>
                                            <p:strVal val="ppt_y"/>
                                          </p:val>
                                        </p:tav>
                                        <p:tav tm="100000">
                                          <p:val>
                                            <p:strVal val="ppt_y-.03"/>
                                          </p:val>
                                        </p:tav>
                                      </p:tavLst>
                                    </p:anim>
                                    <p:anim calcmode="lin" valueType="num">
                                      <p:cBhvr>
                                        <p:cTn id="78" dur="900" accel="100000">
                                          <p:stCondLst>
                                            <p:cond delay="100"/>
                                          </p:stCondLst>
                                        </p:cTn>
                                        <p:tgtEl>
                                          <p:spTgt spid="19"/>
                                        </p:tgtEl>
                                        <p:attrNameLst>
                                          <p:attrName>ppt_y</p:attrName>
                                        </p:attrNameLst>
                                      </p:cBhvr>
                                      <p:tavLst>
                                        <p:tav tm="0">
                                          <p:val>
                                            <p:strVal val="ppt_y"/>
                                          </p:val>
                                        </p:tav>
                                        <p:tav tm="100000">
                                          <p:val>
                                            <p:strVal val="ppt_y+1"/>
                                          </p:val>
                                        </p:tav>
                                      </p:tavLst>
                                    </p:anim>
                                    <p:set>
                                      <p:cBhvr>
                                        <p:cTn id="79"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6" name="cashreg.wav"/>
                                        </p:tgtEl>
                                      </p:cMediaNode>
                                    </p:audio>
                                  </p:subTnLst>
                                </p:cTn>
                              </p:par>
                              <p:par>
                                <p:cTn id="80" presetID="37" presetClass="exit" presetSubtype="0" fill="hold" grpId="1" nodeType="withEffect">
                                  <p:stCondLst>
                                    <p:cond delay="0"/>
                                  </p:stCondLst>
                                  <p:childTnLst>
                                    <p:animEffect transition="out" filter="fade">
                                      <p:cBhvr>
                                        <p:cTn id="81" dur="1000"/>
                                        <p:tgtEl>
                                          <p:spTgt spid="17"/>
                                        </p:tgtEl>
                                      </p:cBhvr>
                                    </p:animEffect>
                                    <p:anim calcmode="lin" valueType="num">
                                      <p:cBhvr>
                                        <p:cTn id="82" dur="1000"/>
                                        <p:tgtEl>
                                          <p:spTgt spid="17"/>
                                        </p:tgtEl>
                                        <p:attrNameLst>
                                          <p:attrName>ppt_x</p:attrName>
                                        </p:attrNameLst>
                                      </p:cBhvr>
                                      <p:tavLst>
                                        <p:tav tm="0">
                                          <p:val>
                                            <p:strVal val="ppt_x"/>
                                          </p:val>
                                        </p:tav>
                                        <p:tav tm="100000">
                                          <p:val>
                                            <p:strVal val="ppt_x"/>
                                          </p:val>
                                        </p:tav>
                                      </p:tavLst>
                                    </p:anim>
                                    <p:anim calcmode="lin" valueType="num">
                                      <p:cBhvr>
                                        <p:cTn id="83" dur="100" decel="100000"/>
                                        <p:tgtEl>
                                          <p:spTgt spid="17"/>
                                        </p:tgtEl>
                                        <p:attrNameLst>
                                          <p:attrName>ppt_y</p:attrName>
                                        </p:attrNameLst>
                                      </p:cBhvr>
                                      <p:tavLst>
                                        <p:tav tm="0">
                                          <p:val>
                                            <p:strVal val="ppt_y"/>
                                          </p:val>
                                        </p:tav>
                                        <p:tav tm="100000">
                                          <p:val>
                                            <p:strVal val="ppt_y-.03"/>
                                          </p:val>
                                        </p:tav>
                                      </p:tavLst>
                                    </p:anim>
                                    <p:anim calcmode="lin" valueType="num">
                                      <p:cBhvr>
                                        <p:cTn id="84" dur="900" accel="100000">
                                          <p:stCondLst>
                                            <p:cond delay="100"/>
                                          </p:stCondLst>
                                        </p:cTn>
                                        <p:tgtEl>
                                          <p:spTgt spid="17"/>
                                        </p:tgtEl>
                                        <p:attrNameLst>
                                          <p:attrName>ppt_y</p:attrName>
                                        </p:attrNameLst>
                                      </p:cBhvr>
                                      <p:tavLst>
                                        <p:tav tm="0">
                                          <p:val>
                                            <p:strVal val="ppt_y"/>
                                          </p:val>
                                        </p:tav>
                                        <p:tav tm="100000">
                                          <p:val>
                                            <p:strVal val="ppt_y+1"/>
                                          </p:val>
                                        </p:tav>
                                      </p:tavLst>
                                    </p:anim>
                                    <p:set>
                                      <p:cBhvr>
                                        <p:cTn id="85"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6" name="cashreg.wav"/>
                                        </p:tgtEl>
                                      </p:cMediaNode>
                                    </p:audio>
                                  </p:subTnLst>
                                </p:cTn>
                              </p:par>
                              <p:par>
                                <p:cTn id="86" presetID="37" presetClass="exit" presetSubtype="0" fill="hold" grpId="1" nodeType="withEffect">
                                  <p:stCondLst>
                                    <p:cond delay="0"/>
                                  </p:stCondLst>
                                  <p:childTnLst>
                                    <p:animEffect transition="out" filter="fade">
                                      <p:cBhvr>
                                        <p:cTn id="87" dur="1000"/>
                                        <p:tgtEl>
                                          <p:spTgt spid="23"/>
                                        </p:tgtEl>
                                      </p:cBhvr>
                                    </p:animEffect>
                                    <p:anim calcmode="lin" valueType="num">
                                      <p:cBhvr>
                                        <p:cTn id="88" dur="1000"/>
                                        <p:tgtEl>
                                          <p:spTgt spid="23"/>
                                        </p:tgtEl>
                                        <p:attrNameLst>
                                          <p:attrName>ppt_x</p:attrName>
                                        </p:attrNameLst>
                                      </p:cBhvr>
                                      <p:tavLst>
                                        <p:tav tm="0">
                                          <p:val>
                                            <p:strVal val="ppt_x"/>
                                          </p:val>
                                        </p:tav>
                                        <p:tav tm="100000">
                                          <p:val>
                                            <p:strVal val="ppt_x"/>
                                          </p:val>
                                        </p:tav>
                                      </p:tavLst>
                                    </p:anim>
                                    <p:anim calcmode="lin" valueType="num">
                                      <p:cBhvr>
                                        <p:cTn id="89" dur="100" decel="100000"/>
                                        <p:tgtEl>
                                          <p:spTgt spid="23"/>
                                        </p:tgtEl>
                                        <p:attrNameLst>
                                          <p:attrName>ppt_y</p:attrName>
                                        </p:attrNameLst>
                                      </p:cBhvr>
                                      <p:tavLst>
                                        <p:tav tm="0">
                                          <p:val>
                                            <p:strVal val="ppt_y"/>
                                          </p:val>
                                        </p:tav>
                                        <p:tav tm="100000">
                                          <p:val>
                                            <p:strVal val="ppt_y-.03"/>
                                          </p:val>
                                        </p:tav>
                                      </p:tavLst>
                                    </p:anim>
                                    <p:anim calcmode="lin" valueType="num">
                                      <p:cBhvr>
                                        <p:cTn id="90" dur="900" accel="100000">
                                          <p:stCondLst>
                                            <p:cond delay="100"/>
                                          </p:stCondLst>
                                        </p:cTn>
                                        <p:tgtEl>
                                          <p:spTgt spid="23"/>
                                        </p:tgtEl>
                                        <p:attrNameLst>
                                          <p:attrName>ppt_y</p:attrName>
                                        </p:attrNameLst>
                                      </p:cBhvr>
                                      <p:tavLst>
                                        <p:tav tm="0">
                                          <p:val>
                                            <p:strVal val="ppt_y"/>
                                          </p:val>
                                        </p:tav>
                                        <p:tav tm="100000">
                                          <p:val>
                                            <p:strVal val="ppt_y+1"/>
                                          </p:val>
                                        </p:tav>
                                      </p:tavLst>
                                    </p:anim>
                                    <p:set>
                                      <p:cBhvr>
                                        <p:cTn id="91"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6" name="cashreg.wav"/>
                                        </p:tgtEl>
                                      </p:cMediaNode>
                                    </p:audio>
                                  </p:subTnLst>
                                </p:cTn>
                              </p:par>
                              <p:par>
                                <p:cTn id="92" presetID="37" presetClass="exit" presetSubtype="0" fill="hold" grpId="1" nodeType="withEffect">
                                  <p:stCondLst>
                                    <p:cond delay="0"/>
                                  </p:stCondLst>
                                  <p:childTnLst>
                                    <p:animEffect transition="out" filter="fade">
                                      <p:cBhvr>
                                        <p:cTn id="93" dur="1000"/>
                                        <p:tgtEl>
                                          <p:spTgt spid="20"/>
                                        </p:tgtEl>
                                      </p:cBhvr>
                                    </p:animEffect>
                                    <p:anim calcmode="lin" valueType="num">
                                      <p:cBhvr>
                                        <p:cTn id="94" dur="1000"/>
                                        <p:tgtEl>
                                          <p:spTgt spid="20"/>
                                        </p:tgtEl>
                                        <p:attrNameLst>
                                          <p:attrName>ppt_x</p:attrName>
                                        </p:attrNameLst>
                                      </p:cBhvr>
                                      <p:tavLst>
                                        <p:tav tm="0">
                                          <p:val>
                                            <p:strVal val="ppt_x"/>
                                          </p:val>
                                        </p:tav>
                                        <p:tav tm="100000">
                                          <p:val>
                                            <p:strVal val="ppt_x"/>
                                          </p:val>
                                        </p:tav>
                                      </p:tavLst>
                                    </p:anim>
                                    <p:anim calcmode="lin" valueType="num">
                                      <p:cBhvr>
                                        <p:cTn id="95" dur="100" decel="100000"/>
                                        <p:tgtEl>
                                          <p:spTgt spid="20"/>
                                        </p:tgtEl>
                                        <p:attrNameLst>
                                          <p:attrName>ppt_y</p:attrName>
                                        </p:attrNameLst>
                                      </p:cBhvr>
                                      <p:tavLst>
                                        <p:tav tm="0">
                                          <p:val>
                                            <p:strVal val="ppt_y"/>
                                          </p:val>
                                        </p:tav>
                                        <p:tav tm="100000">
                                          <p:val>
                                            <p:strVal val="ppt_y-.03"/>
                                          </p:val>
                                        </p:tav>
                                      </p:tavLst>
                                    </p:anim>
                                    <p:anim calcmode="lin" valueType="num">
                                      <p:cBhvr>
                                        <p:cTn id="96" dur="900" accel="100000">
                                          <p:stCondLst>
                                            <p:cond delay="100"/>
                                          </p:stCondLst>
                                        </p:cTn>
                                        <p:tgtEl>
                                          <p:spTgt spid="20"/>
                                        </p:tgtEl>
                                        <p:attrNameLst>
                                          <p:attrName>ppt_y</p:attrName>
                                        </p:attrNameLst>
                                      </p:cBhvr>
                                      <p:tavLst>
                                        <p:tav tm="0">
                                          <p:val>
                                            <p:strVal val="ppt_y"/>
                                          </p:val>
                                        </p:tav>
                                        <p:tav tm="100000">
                                          <p:val>
                                            <p:strVal val="ppt_y+1"/>
                                          </p:val>
                                        </p:tav>
                                      </p:tavLst>
                                    </p:anim>
                                    <p:set>
                                      <p:cBhvr>
                                        <p:cTn id="97"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6" name="cashreg.wav"/>
                                        </p:tgtEl>
                                      </p:cMediaNode>
                                    </p:audio>
                                  </p:subTnLst>
                                </p:cTn>
                              </p:par>
                              <p:par>
                                <p:cTn id="98" presetID="4" presetClass="entr" presetSubtype="16" fill="hold" grpId="1" nodeType="with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box(in)">
                                      <p:cBhvr>
                                        <p:cTn id="100" dur="500"/>
                                        <p:tgtEl>
                                          <p:spTgt spid="15"/>
                                        </p:tgtEl>
                                      </p:cBhvr>
                                    </p:animEffect>
                                  </p:childTnLst>
                                </p:cTn>
                              </p:par>
                              <p:par>
                                <p:cTn id="101" presetID="4" presetClass="entr" presetSubtype="16" fill="hold" grpId="1" nodeType="with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box(in)">
                                      <p:cBhvr>
                                        <p:cTn id="103" dur="500"/>
                                        <p:tgtEl>
                                          <p:spTgt spid="21"/>
                                        </p:tgtEl>
                                      </p:cBhvr>
                                    </p:animEffect>
                                  </p:childTnLst>
                                </p:cTn>
                              </p:par>
                              <p:par>
                                <p:cTn id="104" presetID="4" presetClass="entr" presetSubtype="16" fill="hold" grpId="1" nodeType="with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box(in)">
                                      <p:cBhvr>
                                        <p:cTn id="106" dur="500"/>
                                        <p:tgtEl>
                                          <p:spTgt spid="18"/>
                                        </p:tgtEl>
                                      </p:cBhvr>
                                    </p:animEffect>
                                  </p:childTnLst>
                                </p:cTn>
                              </p:par>
                            </p:childTnLst>
                          </p:cTn>
                        </p:par>
                      </p:childTnLst>
                    </p:cTn>
                  </p:par>
                </p:childTnLst>
              </p:cTn>
              <p:nextCondLst>
                <p:cond evt="onClick" delay="0">
                  <p:tgtEl>
                    <p:spTgt spid="12"/>
                  </p:tgtEl>
                </p:cond>
              </p:nextCondLst>
            </p:seq>
            <p:video>
              <p:cMediaNode vol="80000">
                <p:cTn id="107" fill="hold" display="0">
                  <p:stCondLst>
                    <p:cond delay="indefinite"/>
                  </p:stCondLst>
                  <p:endCondLst>
                    <p:cond evt="onStopAudio" delay="0">
                      <p:tgtEl>
                        <p:sldTgt/>
                      </p:tgtEl>
                    </p:cond>
                  </p:endCondLst>
                </p:cTn>
                <p:tgtEl>
                  <p:spTgt spid="13"/>
                </p:tgtEl>
              </p:cMediaNode>
            </p:video>
            <p:video>
              <p:cMediaNode vol="80000">
                <p:cTn id="108" fill="hold" display="0">
                  <p:stCondLst>
                    <p:cond delay="indefinite"/>
                  </p:stCondLst>
                  <p:endCondLst>
                    <p:cond evt="onStopAudio" delay="0">
                      <p:tgtEl>
                        <p:sldTgt/>
                      </p:tgtEl>
                    </p:cond>
                  </p:endCondLst>
                </p:cTn>
                <p:tgtEl>
                  <p:spTgt spid="14"/>
                </p:tgtEl>
              </p:cMediaNode>
            </p:video>
            <p:video>
              <p:cMediaNode vol="80000">
                <p:cTn id="109" fill="hold" display="0">
                  <p:stCondLst>
                    <p:cond delay="indefinite"/>
                  </p:stCondLst>
                </p:cTn>
                <p:tgtEl>
                  <p:spTgt spid="25"/>
                </p:tgtEl>
              </p:cMediaNode>
            </p:video>
            <p:seq concurrent="1" nextAc="seek">
              <p:cTn id="110" restart="whenNotActive" fill="hold" evtFilter="cancelBubble" nodeType="interactiveSeq">
                <p:stCondLst>
                  <p:cond evt="onClick" delay="0">
                    <p:tgtEl>
                      <p:spTgt spid="25"/>
                    </p:tgtEl>
                  </p:cond>
                </p:stCondLst>
                <p:endSync evt="end" delay="0">
                  <p:rtn val="all"/>
                </p:endSync>
                <p:childTnLst>
                  <p:par>
                    <p:cTn id="111" fill="hold">
                      <p:stCondLst>
                        <p:cond delay="0"/>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1" fill="hold"/>
                                        <p:tgtEl>
                                          <p:spTgt spid="25"/>
                                        </p:tgtEl>
                                      </p:cBhvr>
                                    </p:cmd>
                                  </p:childTnLst>
                                </p:cTn>
                              </p:par>
                            </p:childTnLst>
                          </p:cTn>
                        </p:par>
                      </p:childTnLst>
                    </p:cTn>
                  </p:par>
                </p:childTnLst>
              </p:cTn>
              <p:nextCondLst>
                <p:cond evt="onClick" delay="0">
                  <p:tgtEl>
                    <p:spTgt spid="25"/>
                  </p:tgtEl>
                </p:cond>
              </p:nextCondLst>
            </p:seq>
          </p:childTnLst>
        </p:cTn>
      </p:par>
    </p:tnLst>
    <p:bldLst>
      <p:bldP spid="5" grpId="0"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p:bldP spid="21" grpId="1"/>
      <p:bldP spid="22" grpId="0"/>
      <p:bldP spid="22" grpId="1"/>
      <p:bldP spid="23" grpId="0"/>
      <p:bldP spid="23"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14630400" cy="1143000"/>
          </a:xfrm>
        </p:spPr>
        <p:txBody>
          <a:bodyPr/>
          <a:lstStyle/>
          <a:p>
            <a:r>
              <a:rPr lang="en-BZ" dirty="0"/>
              <a:t>6</a:t>
            </a:r>
          </a:p>
        </p:txBody>
      </p:sp>
      <p:pic>
        <p:nvPicPr>
          <p:cNvPr id="22530" name="Picture 2" descr="D:\TRƯỜNG HOÀNG VIỆT\hình nền\hình nền đơn sắc\8852a3b015541d010f112a672942a209.jpg"/>
          <p:cNvPicPr>
            <a:picLocks noChangeAspect="1" noChangeArrowheads="1"/>
          </p:cNvPicPr>
          <p:nvPr/>
        </p:nvPicPr>
        <p:blipFill>
          <a:blip r:embed="rId5"/>
          <a:srcRect/>
          <a:stretch>
            <a:fillRect/>
          </a:stretch>
        </p:blipFill>
        <p:spPr bwMode="auto">
          <a:xfrm>
            <a:off x="-42469" y="0"/>
            <a:ext cx="12192000" cy="6858000"/>
          </a:xfrm>
          <a:prstGeom prst="rect">
            <a:avLst/>
          </a:prstGeom>
          <a:noFill/>
        </p:spPr>
      </p:pic>
      <p:sp>
        <p:nvSpPr>
          <p:cNvPr id="5" name="Rounded Rectangle 4"/>
          <p:cNvSpPr/>
          <p:nvPr/>
        </p:nvSpPr>
        <p:spPr>
          <a:xfrm>
            <a:off x="2002691" y="141762"/>
            <a:ext cx="9333462" cy="3276600"/>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just">
              <a:defRPr/>
            </a:pPr>
            <a:r>
              <a:rPr lang="en-US" sz="4400" b="1" i="1" dirty="0" err="1">
                <a:solidFill>
                  <a:prstClr val="white"/>
                </a:solidFill>
                <a:latin typeface="Calibri" panose="020F0502020204030204" pitchFamily="34" charset="0"/>
              </a:rPr>
              <a:t>Em</a:t>
            </a:r>
            <a:r>
              <a:rPr lang="en-US" sz="4400" b="1" i="1" dirty="0">
                <a:solidFill>
                  <a:prstClr val="white"/>
                </a:solidFill>
                <a:latin typeface="Calibri" panose="020F0502020204030204" pitchFamily="34" charset="0"/>
              </a:rPr>
              <a:t> </a:t>
            </a:r>
            <a:r>
              <a:rPr lang="en-US" sz="4400" b="1" i="1" dirty="0" err="1">
                <a:solidFill>
                  <a:prstClr val="white"/>
                </a:solidFill>
                <a:latin typeface="Calibri" panose="020F0502020204030204" pitchFamily="34" charset="0"/>
              </a:rPr>
              <a:t>hãy</a:t>
            </a:r>
            <a:r>
              <a:rPr lang="en-US" sz="4400" b="1" i="1" dirty="0">
                <a:solidFill>
                  <a:prstClr val="white"/>
                </a:solidFill>
                <a:latin typeface="Calibri" panose="020F0502020204030204" pitchFamily="34" charset="0"/>
              </a:rPr>
              <a:t> </a:t>
            </a:r>
            <a:r>
              <a:rPr lang="en-US" sz="4400" b="1" i="1" dirty="0" err="1">
                <a:solidFill>
                  <a:prstClr val="white"/>
                </a:solidFill>
                <a:latin typeface="Calibri" panose="020F0502020204030204" pitchFamily="34" charset="0"/>
              </a:rPr>
              <a:t>liệt</a:t>
            </a:r>
            <a:r>
              <a:rPr lang="en-US" sz="4400" b="1" i="1" dirty="0">
                <a:solidFill>
                  <a:prstClr val="white"/>
                </a:solidFill>
                <a:latin typeface="Calibri" panose="020F0502020204030204" pitchFamily="34" charset="0"/>
              </a:rPr>
              <a:t> </a:t>
            </a:r>
            <a:r>
              <a:rPr lang="en-US" sz="4400" b="1" i="1" dirty="0" err="1">
                <a:solidFill>
                  <a:prstClr val="white"/>
                </a:solidFill>
                <a:latin typeface="Calibri" panose="020F0502020204030204" pitchFamily="34" charset="0"/>
              </a:rPr>
              <a:t>kê</a:t>
            </a:r>
            <a:r>
              <a:rPr lang="en-US" sz="4400" b="1" i="1" dirty="0">
                <a:solidFill>
                  <a:prstClr val="white"/>
                </a:solidFill>
                <a:latin typeface="Calibri" panose="020F0502020204030204" pitchFamily="34" charset="0"/>
              </a:rPr>
              <a:t> </a:t>
            </a:r>
            <a:r>
              <a:rPr lang="en-US" sz="4400" b="1" i="1" dirty="0" err="1">
                <a:solidFill>
                  <a:prstClr val="white"/>
                </a:solidFill>
                <a:latin typeface="Calibri" panose="020F0502020204030204" pitchFamily="34" charset="0"/>
              </a:rPr>
              <a:t>năm</a:t>
            </a:r>
            <a:r>
              <a:rPr lang="en-US" sz="4400" b="1" i="1" dirty="0">
                <a:solidFill>
                  <a:prstClr val="white"/>
                </a:solidFill>
                <a:latin typeface="Calibri" panose="020F0502020204030204" pitchFamily="34" charset="0"/>
              </a:rPr>
              <a:t> </a:t>
            </a:r>
            <a:r>
              <a:rPr lang="en-US" sz="4400" b="1" i="1" dirty="0" err="1">
                <a:solidFill>
                  <a:prstClr val="white"/>
                </a:solidFill>
                <a:latin typeface="Calibri" panose="020F0502020204030204" pitchFamily="34" charset="0"/>
              </a:rPr>
              <a:t>thuật</a:t>
            </a:r>
            <a:r>
              <a:rPr lang="en-US" sz="4400" b="1" i="1" dirty="0">
                <a:solidFill>
                  <a:prstClr val="white"/>
                </a:solidFill>
                <a:latin typeface="Calibri" panose="020F0502020204030204" pitchFamily="34" charset="0"/>
              </a:rPr>
              <a:t> </a:t>
            </a:r>
            <a:r>
              <a:rPr lang="en-US" sz="4400" b="1" i="1" dirty="0" err="1">
                <a:solidFill>
                  <a:prstClr val="white"/>
                </a:solidFill>
                <a:latin typeface="Calibri" panose="020F0502020204030204" pitchFamily="34" charset="0"/>
              </a:rPr>
              <a:t>ngữ</a:t>
            </a:r>
            <a:r>
              <a:rPr lang="en-US" sz="4400" b="1" i="1" dirty="0">
                <a:solidFill>
                  <a:prstClr val="white"/>
                </a:solidFill>
                <a:latin typeface="Calibri" panose="020F0502020204030204" pitchFamily="34" charset="0"/>
              </a:rPr>
              <a:t> </a:t>
            </a:r>
            <a:r>
              <a:rPr lang="en-US" sz="4400" b="1" i="1" dirty="0" err="1">
                <a:solidFill>
                  <a:prstClr val="white"/>
                </a:solidFill>
                <a:latin typeface="Calibri" panose="020F0502020204030204" pitchFamily="34" charset="0"/>
              </a:rPr>
              <a:t>thuộc</a:t>
            </a:r>
            <a:r>
              <a:rPr lang="en-US" sz="4400" b="1" i="1" dirty="0">
                <a:solidFill>
                  <a:prstClr val="white"/>
                </a:solidFill>
                <a:latin typeface="Calibri" panose="020F0502020204030204" pitchFamily="34" charset="0"/>
              </a:rPr>
              <a:t> </a:t>
            </a:r>
            <a:r>
              <a:rPr lang="en-US" sz="4400" b="1" i="1" dirty="0" err="1">
                <a:solidFill>
                  <a:prstClr val="white"/>
                </a:solidFill>
                <a:latin typeface="Calibri" panose="020F0502020204030204" pitchFamily="34" charset="0"/>
              </a:rPr>
              <a:t>lĩnh</a:t>
            </a:r>
            <a:r>
              <a:rPr lang="en-US" sz="4400" b="1" i="1" dirty="0">
                <a:solidFill>
                  <a:prstClr val="white"/>
                </a:solidFill>
                <a:latin typeface="Calibri" panose="020F0502020204030204" pitchFamily="34" charset="0"/>
              </a:rPr>
              <a:t> </a:t>
            </a:r>
            <a:r>
              <a:rPr lang="en-US" sz="4400" b="1" i="1" dirty="0" err="1">
                <a:solidFill>
                  <a:prstClr val="white"/>
                </a:solidFill>
                <a:latin typeface="Calibri" panose="020F0502020204030204" pitchFamily="34" charset="0"/>
              </a:rPr>
              <a:t>vực</a:t>
            </a:r>
            <a:r>
              <a:rPr lang="en-US" sz="4400" b="1" i="1" dirty="0">
                <a:solidFill>
                  <a:prstClr val="white"/>
                </a:solidFill>
                <a:latin typeface="Calibri" panose="020F0502020204030204" pitchFamily="34" charset="0"/>
              </a:rPr>
              <a:t> </a:t>
            </a:r>
            <a:r>
              <a:rPr lang="en-US" sz="4400" b="1" i="1" dirty="0" err="1">
                <a:solidFill>
                  <a:prstClr val="white"/>
                </a:solidFill>
                <a:latin typeface="Calibri" panose="020F0502020204030204" pitchFamily="34" charset="0"/>
              </a:rPr>
              <a:t>môn</a:t>
            </a:r>
            <a:r>
              <a:rPr lang="en-US" sz="4400" b="1" i="1" dirty="0">
                <a:solidFill>
                  <a:prstClr val="white"/>
                </a:solidFill>
                <a:latin typeface="Calibri" panose="020F0502020204030204" pitchFamily="34" charset="0"/>
              </a:rPr>
              <a:t> </a:t>
            </a:r>
            <a:r>
              <a:rPr lang="en-US" sz="4400" b="1" i="1" dirty="0" err="1">
                <a:solidFill>
                  <a:prstClr val="white"/>
                </a:solidFill>
                <a:latin typeface="Calibri" panose="020F0502020204030204" pitchFamily="34" charset="0"/>
              </a:rPr>
              <a:t>Ngữ</a:t>
            </a:r>
            <a:r>
              <a:rPr lang="en-US" sz="4400" b="1" i="1" dirty="0">
                <a:solidFill>
                  <a:prstClr val="white"/>
                </a:solidFill>
                <a:latin typeface="Calibri" panose="020F0502020204030204" pitchFamily="34" charset="0"/>
              </a:rPr>
              <a:t> </a:t>
            </a:r>
            <a:r>
              <a:rPr lang="en-US" sz="4400" b="1" i="1" dirty="0" err="1">
                <a:solidFill>
                  <a:prstClr val="white"/>
                </a:solidFill>
                <a:latin typeface="Calibri" panose="020F0502020204030204" pitchFamily="34" charset="0"/>
              </a:rPr>
              <a:t>văn</a:t>
            </a:r>
            <a:r>
              <a:rPr lang="en-US" sz="4400" b="1" i="1" dirty="0">
                <a:solidFill>
                  <a:prstClr val="white"/>
                </a:solidFill>
                <a:latin typeface="Calibri" panose="020F0502020204030204" pitchFamily="34" charset="0"/>
              </a:rPr>
              <a:t>?</a:t>
            </a:r>
          </a:p>
        </p:txBody>
      </p:sp>
      <p:grpSp>
        <p:nvGrpSpPr>
          <p:cNvPr id="6" name="Group 142"/>
          <p:cNvGrpSpPr/>
          <p:nvPr/>
        </p:nvGrpSpPr>
        <p:grpSpPr bwMode="auto">
          <a:xfrm>
            <a:off x="42469" y="-38100"/>
            <a:ext cx="1867219" cy="2462678"/>
            <a:chOff x="819" y="1243"/>
            <a:chExt cx="454" cy="518"/>
          </a:xfrm>
        </p:grpSpPr>
        <p:grpSp>
          <p:nvGrpSpPr>
            <p:cNvPr id="7" name="Group 143"/>
            <p:cNvGrpSpPr/>
            <p:nvPr/>
          </p:nvGrpSpPr>
          <p:grpSpPr bwMode="auto">
            <a:xfrm>
              <a:off x="819" y="1245"/>
              <a:ext cx="454" cy="519"/>
              <a:chOff x="192" y="1917"/>
              <a:chExt cx="1042" cy="1102"/>
            </a:xfrm>
          </p:grpSpPr>
          <p:pic>
            <p:nvPicPr>
              <p:cNvPr id="9" name="Picture 144" descr="light_shadow"/>
              <p:cNvPicPr>
                <a:picLocks noChangeAspect="1" noChangeArrowheads="1"/>
              </p:cNvPicPr>
              <p:nvPr/>
            </p:nvPicPr>
            <p:blipFill>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5" descr="circuler_1"/>
              <p:cNvPicPr>
                <a:picLocks noChangeAspect="1" noChangeArrowheads="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46"/>
              <p:cNvSpPr>
                <a:spLocks noChangeArrowheads="1"/>
              </p:cNvSpPr>
              <p:nvPr/>
            </p:nvSpPr>
            <p:spPr bwMode="gray">
              <a:xfrm>
                <a:off x="192" y="1917"/>
                <a:ext cx="1035" cy="1019"/>
              </a:xfrm>
              <a:prstGeom prst="ellipse">
                <a:avLst/>
              </a:prstGeom>
              <a:gradFill rotWithShape="1">
                <a:gsLst>
                  <a:gs pos="0">
                    <a:srgbClr val="D54F6F">
                      <a:alpha val="55000"/>
                    </a:srgbClr>
                  </a:gs>
                  <a:gs pos="50000">
                    <a:srgbClr val="D54F6F">
                      <a:gamma/>
                      <a:shade val="46275"/>
                      <a:invGamma/>
                      <a:alpha val="89999"/>
                    </a:srgbClr>
                  </a:gs>
                  <a:gs pos="100000">
                    <a:srgbClr val="D54F6F">
                      <a:alpha val="55000"/>
                    </a:srgbClr>
                  </a:gs>
                </a:gsLst>
                <a:lin ang="54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round/>
                  </a14:hiddenLine>
                </a:ext>
              </a:extLst>
            </p:spPr>
            <p:txBody>
              <a:bodyPr wrap="none" anchor="ctr"/>
              <a:lstStyle/>
              <a:p>
                <a:pPr defTabSz="913765" fontAlgn="base">
                  <a:spcBef>
                    <a:spcPct val="0"/>
                  </a:spcBef>
                  <a:spcAft>
                    <a:spcPct val="0"/>
                  </a:spcAft>
                  <a:defRPr/>
                </a:pPr>
                <a:r>
                  <a:rPr lang="en-US" sz="16600" b="1" i="1" kern="0" dirty="0">
                    <a:solidFill>
                      <a:srgbClr val="FFFFFF"/>
                    </a:solidFill>
                    <a:latin typeface="Arial" panose="020B0604020202020204" pitchFamily="34" charset="0"/>
                  </a:rPr>
                  <a:t>9</a:t>
                </a:r>
              </a:p>
            </p:txBody>
          </p:sp>
        </p:grpSp>
        <p:pic>
          <p:nvPicPr>
            <p:cNvPr id="8" name="Picture 147" descr="Picture2"/>
            <p:cNvPicPr>
              <a:picLocks noChangeAspect="1" noChangeArrowheads="1"/>
            </p:cNvPicPr>
            <p:nvPr/>
          </p:nvPicPr>
          <p:blipFill>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50000" b="49512"/>
          <a:stretch>
            <a:fillRect/>
          </a:stretch>
        </p:blipFill>
        <p:spPr>
          <a:xfrm>
            <a:off x="105547" y="2006492"/>
            <a:ext cx="690721" cy="769233"/>
          </a:xfrm>
          <a:prstGeom prst="rect">
            <a:avLst/>
          </a:prstGeom>
        </p:spPr>
      </p:pic>
      <p:pic>
        <p:nvPicPr>
          <p:cNvPr id="13" name="nhac 10s 2.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0" cstate="print"/>
          <a:stretch>
            <a:fillRect/>
          </a:stretch>
        </p:blipFill>
        <p:spPr>
          <a:xfrm>
            <a:off x="-3846150" y="318068"/>
            <a:ext cx="497088" cy="548243"/>
          </a:xfrm>
          <a:prstGeom prst="rect">
            <a:avLst/>
          </a:prstGeom>
        </p:spPr>
      </p:pic>
      <p:pic>
        <p:nvPicPr>
          <p:cNvPr id="14" name="nhac thoi gian 15s.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0" cstate="print"/>
          <a:stretch>
            <a:fillRect/>
          </a:stretch>
        </p:blipFill>
        <p:spPr>
          <a:xfrm>
            <a:off x="-3672024" y="1067417"/>
            <a:ext cx="497088" cy="548243"/>
          </a:xfrm>
          <a:prstGeom prst="rect">
            <a:avLst/>
          </a:prstGeom>
        </p:spPr>
      </p:pic>
      <p:pic>
        <p:nvPicPr>
          <p:cNvPr id="49" name="⏳ 3D [COUNTDOWN TIMER] 10 seconds - ⏱Timer - Conto alla rovescia 10 - 倒數 - ⚠️ (This is not free!)">
            <a:hlinkClick r:id="" action="ppaction://media"/>
            <a:extLst>
              <a:ext uri="{FF2B5EF4-FFF2-40B4-BE49-F238E27FC236}">
                <a16:creationId xmlns:a16="http://schemas.microsoft.com/office/drawing/2014/main" id="{601CC242-D9DD-4997-84B8-32C09126021D}"/>
              </a:ext>
            </a:extLst>
          </p:cNvPr>
          <p:cNvPicPr>
            <a:picLocks noChangeAspect="1"/>
          </p:cNvPicPr>
          <p:nvPr>
            <a:videoFile r:link="rId1"/>
            <p:extLst>
              <p:ext uri="{DAA4B4D4-6D71-4841-9C94-3DE7FCFB9230}">
                <p14:media xmlns:p14="http://schemas.microsoft.com/office/powerpoint/2010/main" r:embed="rId2">
                  <p14:trim st="10132" end="2054"/>
                </p14:media>
              </p:ext>
            </p:extLst>
          </p:nvPr>
        </p:nvPicPr>
        <p:blipFill>
          <a:blip r:embed="rId11"/>
          <a:stretch>
            <a:fillRect/>
          </a:stretch>
        </p:blipFill>
        <p:spPr>
          <a:xfrm>
            <a:off x="84176" y="2964027"/>
            <a:ext cx="1424183" cy="801103"/>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36499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3"/>
                                        </p:tgtEl>
                                      </p:cBhvr>
                                    </p:cmd>
                                  </p:childTnLst>
                                </p:cTn>
                              </p:par>
                              <p:par>
                                <p:cTn id="7" presetID="6" presetClass="entr" presetSubtype="16"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circle(in)">
                                      <p:cBhvr>
                                        <p:cTn id="9" dur="1250"/>
                                        <p:tgtEl>
                                          <p:spTgt spid="6"/>
                                        </p:tgtEl>
                                      </p:cBhvr>
                                    </p:animEffect>
                                  </p:childTnLst>
                                </p:cTn>
                              </p:par>
                              <p:par>
                                <p:cTn id="10" presetID="6"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1250"/>
                                        <p:tgtEl>
                                          <p:spTgt spid="12"/>
                                        </p:tgtEl>
                                      </p:cBhvr>
                                    </p:animEffect>
                                  </p:childTnLst>
                                </p:cTn>
                              </p:par>
                              <p:par>
                                <p:cTn id="13" presetID="16" presetClass="entr" presetSubtype="37" fill="hold" grpId="0" nodeType="withEffect">
                                  <p:stCondLst>
                                    <p:cond delay="175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225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673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endCondLst>
                    <p:cond evt="onStopAudio" delay="0">
                      <p:tgtEl>
                        <p:sldTgt/>
                      </p:tgtEl>
                    </p:cond>
                  </p:endCondLst>
                </p:cTn>
                <p:tgtEl>
                  <p:spTgt spid="13"/>
                </p:tgtEl>
              </p:cMediaNode>
            </p:video>
            <p:video>
              <p:cMediaNode vol="80000">
                <p:cTn id="21" fill="hold" display="0">
                  <p:stCondLst>
                    <p:cond delay="indefinite"/>
                  </p:stCondLst>
                  <p:endCondLst>
                    <p:cond evt="onStopAudio" delay="0">
                      <p:tgtEl>
                        <p:sldTgt/>
                      </p:tgtEl>
                    </p:cond>
                  </p:endCondLst>
                </p:cTn>
                <p:tgtEl>
                  <p:spTgt spid="14"/>
                </p:tgtEl>
              </p:cMediaNode>
            </p:video>
            <p:seq concurrent="1" nextAc="seek">
              <p:cTn id="22" restart="whenNotActive" fill="hold" evtFilter="cancelBubble" nodeType="interactiveSeq">
                <p:stCondLst>
                  <p:cond evt="onClick" delay="0">
                    <p:tgtEl>
                      <p:spTgt spid="49"/>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0872" fill="hold"/>
                                        <p:tgtEl>
                                          <p:spTgt spid="49"/>
                                        </p:tgtEl>
                                      </p:cBhvr>
                                    </p:cmd>
                                  </p:childTnLst>
                                </p:cTn>
                              </p:par>
                            </p:childTnLst>
                          </p:cTn>
                        </p:par>
                      </p:childTnLst>
                    </p:cTn>
                  </p:par>
                </p:childTnLst>
              </p:cTn>
              <p:nextCondLst>
                <p:cond evt="onClick" delay="0">
                  <p:tgtEl>
                    <p:spTgt spid="49"/>
                  </p:tgtEl>
                </p:cond>
              </p:nextCondLst>
            </p:seq>
            <p:video>
              <p:cMediaNode vol="80000">
                <p:cTn id="27" fill="hold" display="0">
                  <p:stCondLst>
                    <p:cond delay="indefinite"/>
                  </p:stCondLst>
                </p:cTn>
                <p:tgtEl>
                  <p:spTgt spid="49"/>
                </p:tgtEl>
              </p:cMediaNode>
            </p:video>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BZ" dirty="0"/>
              <a:t>10</a:t>
            </a:r>
          </a:p>
        </p:txBody>
      </p:sp>
      <p:sp>
        <p:nvSpPr>
          <p:cNvPr id="3" name="Content Placeholder 2"/>
          <p:cNvSpPr>
            <a:spLocks noGrp="1"/>
          </p:cNvSpPr>
          <p:nvPr>
            <p:ph idx="1"/>
          </p:nvPr>
        </p:nvSpPr>
        <p:spPr/>
        <p:txBody>
          <a:bodyPr/>
          <a:lstStyle/>
          <a:p>
            <a:endParaRPr lang="en-BZ"/>
          </a:p>
        </p:txBody>
      </p:sp>
      <p:pic>
        <p:nvPicPr>
          <p:cNvPr id="1026" name="Picture 2" descr="D:\TRƯỜNG HOÀNG VIỆT\hình nền\hình nền đơn sắc\8852a3b015541d010f112a672942a209.jpg"/>
          <p:cNvPicPr>
            <a:picLocks noChangeAspect="1" noChangeArrowheads="1"/>
          </p:cNvPicPr>
          <p:nvPr/>
        </p:nvPicPr>
        <p:blipFill>
          <a:blip r:embed="rId8"/>
          <a:srcRect/>
          <a:stretch>
            <a:fillRect/>
          </a:stretch>
        </p:blipFill>
        <p:spPr bwMode="auto">
          <a:xfrm>
            <a:off x="0" y="0"/>
            <a:ext cx="12192000" cy="6858000"/>
          </a:xfrm>
          <a:prstGeom prst="rect">
            <a:avLst/>
          </a:prstGeom>
          <a:noFill/>
        </p:spPr>
      </p:pic>
      <p:pic>
        <p:nvPicPr>
          <p:cNvPr id="12" name="nhac 10s 2.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9" cstate="print"/>
          <a:stretch>
            <a:fillRect/>
          </a:stretch>
        </p:blipFill>
        <p:spPr>
          <a:xfrm>
            <a:off x="-1741613" y="318069"/>
            <a:ext cx="411182" cy="548243"/>
          </a:xfrm>
          <a:prstGeom prst="rect">
            <a:avLst/>
          </a:prstGeom>
        </p:spPr>
      </p:pic>
      <p:pic>
        <p:nvPicPr>
          <p:cNvPr id="14" name="nhac thoi gian 15s.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9" cstate="print"/>
          <a:stretch>
            <a:fillRect/>
          </a:stretch>
        </p:blipFill>
        <p:spPr>
          <a:xfrm>
            <a:off x="-1611018" y="1067418"/>
            <a:ext cx="411182" cy="548243"/>
          </a:xfrm>
          <a:prstGeom prst="rect">
            <a:avLst/>
          </a:prstGeom>
        </p:spPr>
      </p:pic>
      <p:sp>
        <p:nvSpPr>
          <p:cNvPr id="32" name="Isosceles Triangle 31"/>
          <p:cNvSpPr/>
          <p:nvPr/>
        </p:nvSpPr>
        <p:spPr>
          <a:xfrm rot="5400000">
            <a:off x="712764" y="3128533"/>
            <a:ext cx="907162" cy="701234"/>
          </a:xfrm>
          <a:prstGeom prst="triangle">
            <a:avLst/>
          </a:prstGeom>
          <a:solidFill>
            <a:srgbClr val="00B05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3" name="Isosceles Triangle 32"/>
          <p:cNvSpPr/>
          <p:nvPr/>
        </p:nvSpPr>
        <p:spPr>
          <a:xfrm rot="5400000">
            <a:off x="644002" y="4088428"/>
            <a:ext cx="907162" cy="563710"/>
          </a:xfrm>
          <a:prstGeom prst="triangle">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4" name="Isosceles Triangle 33"/>
          <p:cNvSpPr/>
          <p:nvPr/>
        </p:nvSpPr>
        <p:spPr>
          <a:xfrm rot="5400000">
            <a:off x="644002" y="5939624"/>
            <a:ext cx="907162" cy="563710"/>
          </a:xfrm>
          <a:prstGeom prst="triangle">
            <a:avLst/>
          </a:prstGeom>
          <a:solidFill>
            <a:schemeClr val="bg2">
              <a:lumMod val="2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5" name="Isosceles Triangle 34"/>
          <p:cNvSpPr/>
          <p:nvPr/>
        </p:nvSpPr>
        <p:spPr>
          <a:xfrm rot="5400000">
            <a:off x="644002" y="5003096"/>
            <a:ext cx="907162" cy="563710"/>
          </a:xfrm>
          <a:prstGeom prst="triangle">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6" name="Rounded Rectangle 3"/>
          <p:cNvSpPr/>
          <p:nvPr/>
        </p:nvSpPr>
        <p:spPr>
          <a:xfrm>
            <a:off x="1325969" y="3094531"/>
            <a:ext cx="10074596" cy="766398"/>
          </a:xfrm>
          <a:prstGeom prst="roundRect">
            <a:avLst/>
          </a:prstGeom>
          <a:solidFill>
            <a:srgbClr val="00B05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err="1">
                <a:solidFill>
                  <a:prstClr val="white"/>
                </a:solidFill>
                <a:latin typeface="inherit"/>
                <a:cs typeface="Arial" pitchFamily="34" charset="0"/>
              </a:rPr>
              <a:t>Chỉ</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có</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tác</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dụng</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để</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nghiên</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cứu</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chuyên</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sâu</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một</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lĩnh</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vực</a:t>
            </a:r>
            <a:r>
              <a:rPr lang="en-US" sz="3200" b="1" dirty="0">
                <a:solidFill>
                  <a:prstClr val="white"/>
                </a:solidFill>
                <a:latin typeface="inherit"/>
                <a:cs typeface="Arial" pitchFamily="34" charset="0"/>
              </a:rPr>
              <a:t>. </a:t>
            </a:r>
            <a:endParaRPr lang="en-US" sz="3200" b="1" dirty="0">
              <a:solidFill>
                <a:prstClr val="white"/>
              </a:solidFill>
              <a:latin typeface="Calibri" panose="020F0502020204030204"/>
              <a:cs typeface="Times New Roman" panose="02020603050405020304" pitchFamily="18" charset="0"/>
            </a:endParaRPr>
          </a:p>
        </p:txBody>
      </p:sp>
      <p:sp>
        <p:nvSpPr>
          <p:cNvPr id="37" name="Rounded Rectangle 36"/>
          <p:cNvSpPr/>
          <p:nvPr/>
        </p:nvSpPr>
        <p:spPr>
          <a:xfrm>
            <a:off x="1325969" y="4085132"/>
            <a:ext cx="10074596" cy="718825"/>
          </a:xfrm>
          <a:prstGeom prst="round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000"/>
              <a:tabLst>
                <a:tab pos="456565" algn="l"/>
              </a:tabLst>
              <a:defRPr/>
            </a:pPr>
            <a:r>
              <a:rPr lang="en-US" sz="3200" b="1" dirty="0" err="1">
                <a:solidFill>
                  <a:prstClr val="white"/>
                </a:solidFill>
                <a:latin typeface="inherit"/>
                <a:cs typeface="Arial" pitchFamily="34" charset="0"/>
              </a:rPr>
              <a:t>Giúp</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tăng</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hiểu</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biết</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và</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diễn</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đạt</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chính</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xác</a:t>
            </a:r>
            <a:r>
              <a:rPr lang="en-US" sz="3600" b="1" dirty="0">
                <a:solidFill>
                  <a:prstClr val="white"/>
                </a:solidFill>
                <a:latin typeface="Calibri" panose="020F0502020204030204"/>
                <a:ea typeface="Calibri" panose="020F0502020204030204" pitchFamily="34" charset="0"/>
                <a:cs typeface="Times New Roman" panose="02020603050405020304" pitchFamily="18" charset="0"/>
              </a:rPr>
              <a:t>.</a:t>
            </a:r>
            <a:endParaRPr lang="en-US" sz="4000" b="1" dirty="0">
              <a:solidFill>
                <a:prstClr val="white"/>
              </a:solidFill>
              <a:latin typeface="Calibri" panose="020F0502020204030204"/>
              <a:ea typeface="Calibri" panose="020F0502020204030204" pitchFamily="34" charset="0"/>
              <a:cs typeface="Times New Roman" panose="02020603050405020304" pitchFamily="18" charset="0"/>
            </a:endParaRPr>
          </a:p>
        </p:txBody>
      </p:sp>
      <p:sp>
        <p:nvSpPr>
          <p:cNvPr id="38" name="Rounded Rectangle 37"/>
          <p:cNvSpPr/>
          <p:nvPr/>
        </p:nvSpPr>
        <p:spPr>
          <a:xfrm>
            <a:off x="1389828" y="5022429"/>
            <a:ext cx="10074596" cy="739102"/>
          </a:xfrm>
          <a:prstGeom prst="roundRect">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err="1">
                <a:solidFill>
                  <a:prstClr val="white"/>
                </a:solidFill>
                <a:latin typeface="inherit"/>
                <a:cs typeface="Arial" pitchFamily="34" charset="0"/>
              </a:rPr>
              <a:t>Giúp</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cách</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diễn</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đạt</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sinh</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động</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gợi</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cảm</a:t>
            </a:r>
            <a:r>
              <a:rPr lang="en-US" sz="3600" b="1" dirty="0">
                <a:solidFill>
                  <a:prstClr val="white"/>
                </a:solidFill>
                <a:latin typeface="inherit"/>
                <a:cs typeface="Arial" pitchFamily="34" charset="0"/>
              </a:rPr>
              <a:t>.</a:t>
            </a:r>
            <a:endParaRPr lang="en-US" sz="3600" b="1" dirty="0">
              <a:solidFill>
                <a:prstClr val="white"/>
              </a:solidFill>
              <a:latin typeface="Calibri" panose="020F0502020204030204"/>
              <a:cs typeface="Times New Roman" panose="02020603050405020304" pitchFamily="18" charset="0"/>
            </a:endParaRPr>
          </a:p>
        </p:txBody>
      </p:sp>
      <p:sp>
        <p:nvSpPr>
          <p:cNvPr id="39" name="Rounded Rectangle 38"/>
          <p:cNvSpPr/>
          <p:nvPr/>
        </p:nvSpPr>
        <p:spPr>
          <a:xfrm>
            <a:off x="1389828" y="5951975"/>
            <a:ext cx="10074596" cy="727366"/>
          </a:xfrm>
          <a:prstGeom prst="roundRect">
            <a:avLst/>
          </a:prstGeom>
          <a:solidFill>
            <a:schemeClr val="bg2">
              <a:lumMod val="2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3200" b="1" dirty="0" err="1">
                <a:solidFill>
                  <a:prstClr val="white"/>
                </a:solidFill>
                <a:latin typeface="inherit"/>
                <a:cs typeface="Arial" pitchFamily="34" charset="0"/>
              </a:rPr>
              <a:t>Giúp</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giao</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tiếp</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không</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bị</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gián</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đoạn</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hiểu</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lầm</a:t>
            </a:r>
            <a:r>
              <a:rPr lang="en-US" sz="3200" b="1" dirty="0">
                <a:solidFill>
                  <a:prstClr val="white"/>
                </a:solidFill>
                <a:latin typeface="Calibri" panose="020F0502020204030204"/>
                <a:cs typeface="Times New Roman" panose="02020603050405020304" pitchFamily="18" charset="0"/>
              </a:rPr>
              <a:t>.</a:t>
            </a:r>
            <a:endParaRPr lang="en-US" sz="4000" b="1" dirty="0">
              <a:solidFill>
                <a:prstClr val="white"/>
              </a:solidFill>
              <a:latin typeface="Calibri" panose="020F0502020204030204"/>
              <a:cs typeface="Times New Roman" panose="02020603050405020304" pitchFamily="18" charset="0"/>
            </a:endParaRPr>
          </a:p>
        </p:txBody>
      </p:sp>
      <p:sp>
        <p:nvSpPr>
          <p:cNvPr id="40" name="TextBox 39"/>
          <p:cNvSpPr txBox="1"/>
          <p:nvPr/>
        </p:nvSpPr>
        <p:spPr>
          <a:xfrm>
            <a:off x="902122" y="3172685"/>
            <a:ext cx="320783"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dirty="0">
                <a:solidFill>
                  <a:prstClr val="white"/>
                </a:solidFill>
                <a:effectLst>
                  <a:outerShdw blurRad="38100" dist="38100" dir="2700000" algn="tl">
                    <a:srgbClr val="000000">
                      <a:alpha val="43137"/>
                    </a:srgbClr>
                  </a:outerShdw>
                </a:effectLst>
                <a:latin typeface="Calibri" panose="020F0502020204030204"/>
              </a:rPr>
              <a:t>A</a:t>
            </a:r>
          </a:p>
        </p:txBody>
      </p:sp>
      <p:sp>
        <p:nvSpPr>
          <p:cNvPr id="41" name="TextBox 40"/>
          <p:cNvSpPr txBox="1"/>
          <p:nvPr/>
        </p:nvSpPr>
        <p:spPr>
          <a:xfrm flipH="1">
            <a:off x="377144" y="4154440"/>
            <a:ext cx="1364654" cy="64633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dirty="0">
                <a:solidFill>
                  <a:prstClr val="white"/>
                </a:solidFill>
                <a:effectLst>
                  <a:outerShdw blurRad="38100" dist="38100" dir="2700000" algn="tl">
                    <a:srgbClr val="000000">
                      <a:alpha val="43137"/>
                    </a:srgbClr>
                  </a:outerShdw>
                </a:effectLst>
                <a:latin typeface="Calibri" panose="020F0502020204030204"/>
              </a:rPr>
              <a:t>B</a:t>
            </a:r>
          </a:p>
        </p:txBody>
      </p:sp>
      <p:sp>
        <p:nvSpPr>
          <p:cNvPr id="42" name="TextBox 41"/>
          <p:cNvSpPr txBox="1"/>
          <p:nvPr/>
        </p:nvSpPr>
        <p:spPr>
          <a:xfrm>
            <a:off x="782914" y="4978167"/>
            <a:ext cx="399042"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dirty="0">
                <a:solidFill>
                  <a:prstClr val="white"/>
                </a:solidFill>
                <a:effectLst>
                  <a:outerShdw blurRad="38100" dist="38100" dir="2700000" algn="tl">
                    <a:srgbClr val="000000">
                      <a:alpha val="43137"/>
                    </a:srgbClr>
                  </a:outerShdw>
                </a:effectLst>
                <a:latin typeface="Calibri" panose="020F0502020204030204"/>
              </a:rPr>
              <a:t>C</a:t>
            </a:r>
          </a:p>
        </p:txBody>
      </p:sp>
      <p:sp>
        <p:nvSpPr>
          <p:cNvPr id="43" name="TextBox 42"/>
          <p:cNvSpPr txBox="1"/>
          <p:nvPr/>
        </p:nvSpPr>
        <p:spPr>
          <a:xfrm>
            <a:off x="793701" y="5898398"/>
            <a:ext cx="399042"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D</a:t>
            </a:r>
          </a:p>
        </p:txBody>
      </p:sp>
      <p:sp>
        <p:nvSpPr>
          <p:cNvPr id="44" name="Rounded Rectangle 43"/>
          <p:cNvSpPr/>
          <p:nvPr/>
        </p:nvSpPr>
        <p:spPr>
          <a:xfrm>
            <a:off x="2935723" y="478871"/>
            <a:ext cx="8761914" cy="2286000"/>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endParaRPr lang="en-US" sz="5400" dirty="0">
              <a:solidFill>
                <a:prstClr val="black"/>
              </a:solidFill>
              <a:latin typeface="Arial" pitchFamily="34" charset="0"/>
              <a:cs typeface="Arial" pitchFamily="34" charset="0"/>
            </a:endParaRPr>
          </a:p>
        </p:txBody>
      </p:sp>
      <p:grpSp>
        <p:nvGrpSpPr>
          <p:cNvPr id="84" name="Group 143"/>
          <p:cNvGrpSpPr/>
          <p:nvPr/>
        </p:nvGrpSpPr>
        <p:grpSpPr bwMode="auto">
          <a:xfrm rot="1062783">
            <a:off x="-1104899" y="-368518"/>
            <a:ext cx="3733800" cy="2895600"/>
            <a:chOff x="291" y="2053"/>
            <a:chExt cx="1751" cy="1019"/>
          </a:xfrm>
        </p:grpSpPr>
        <p:pic>
          <p:nvPicPr>
            <p:cNvPr id="86" name="Picture 144" descr="light_shadow"/>
            <p:cNvPicPr>
              <a:picLocks noChangeAspect="1" noChangeArrowheads="1"/>
            </p:cNvPicPr>
            <p:nvPr/>
          </p:nvPicPr>
          <p:blipFill>
            <a:blip r:embed="rId10"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000" y="2053"/>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Oval 146"/>
            <p:cNvSpPr>
              <a:spLocks noChangeArrowheads="1"/>
            </p:cNvSpPr>
            <p:nvPr/>
          </p:nvSpPr>
          <p:spPr bwMode="gray">
            <a:xfrm rot="20061912">
              <a:off x="1000" y="2053"/>
              <a:ext cx="1035" cy="1019"/>
            </a:xfrm>
            <a:prstGeom prst="ellipse">
              <a:avLst/>
            </a:prstGeom>
            <a:gradFill rotWithShape="1">
              <a:gsLst>
                <a:gs pos="0">
                  <a:srgbClr val="D54F6F">
                    <a:alpha val="55000"/>
                  </a:srgbClr>
                </a:gs>
                <a:gs pos="50000">
                  <a:srgbClr val="D54F6F">
                    <a:gamma/>
                    <a:shade val="46275"/>
                    <a:invGamma/>
                    <a:alpha val="89999"/>
                  </a:srgbClr>
                </a:gs>
                <a:gs pos="100000">
                  <a:srgbClr val="D54F6F">
                    <a:alpha val="55000"/>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r>
                <a:rPr lang="en-US" sz="11500" b="1" i="1" kern="0" dirty="0">
                  <a:solidFill>
                    <a:srgbClr val="FFFFFF"/>
                  </a:solidFill>
                  <a:latin typeface="Arial" panose="020B0604020202020204" pitchFamily="34" charset="0"/>
                </a:rPr>
                <a:t>10</a:t>
              </a:r>
            </a:p>
          </p:txBody>
        </p:sp>
      </p:grpSp>
      <p:pic>
        <p:nvPicPr>
          <p:cNvPr id="90" name="Picture 89"/>
          <p:cNvPicPr>
            <a:picLocks noChangeAspect="1"/>
          </p:cNvPicPr>
          <p:nvPr/>
        </p:nvPicPr>
        <p:blipFill rotWithShape="1">
          <a:blip r:embed="rId12" cstate="print">
            <a:extLst>
              <a:ext uri="{28A0092B-C50C-407E-A947-70E740481C1C}">
                <a14:useLocalDpi xmlns:a14="http://schemas.microsoft.com/office/drawing/2010/main" val="0"/>
              </a:ext>
            </a:extLst>
          </a:blip>
          <a:srcRect l="50000" b="49512"/>
          <a:stretch>
            <a:fillRect/>
          </a:stretch>
        </p:blipFill>
        <p:spPr>
          <a:xfrm>
            <a:off x="1603160" y="2006493"/>
            <a:ext cx="571352" cy="769233"/>
          </a:xfrm>
          <a:prstGeom prst="rect">
            <a:avLst/>
          </a:prstGeom>
        </p:spPr>
      </p:pic>
      <p:sp>
        <p:nvSpPr>
          <p:cNvPr id="93" name="TextBox 92"/>
          <p:cNvSpPr txBox="1"/>
          <p:nvPr/>
        </p:nvSpPr>
        <p:spPr>
          <a:xfrm>
            <a:off x="3277739" y="609601"/>
            <a:ext cx="8225890" cy="1846659"/>
          </a:xfrm>
          <a:prstGeom prst="rect">
            <a:avLst/>
          </a:prstGeom>
          <a:noFill/>
        </p:spPr>
        <p:txBody>
          <a:bodyPr wrap="square" rtlCol="0">
            <a:spAutoFit/>
          </a:bodyPr>
          <a:lstStyle/>
          <a:p>
            <a:r>
              <a:rPr lang="en-US" sz="5400" b="1" dirty="0">
                <a:solidFill>
                  <a:prstClr val="white"/>
                </a:solidFill>
                <a:latin typeface="inherit"/>
                <a:cs typeface="Arial" pitchFamily="34" charset="0"/>
              </a:rPr>
              <a:t>Theo </a:t>
            </a:r>
            <a:r>
              <a:rPr lang="en-US" sz="5400" b="1" dirty="0" err="1">
                <a:solidFill>
                  <a:prstClr val="white"/>
                </a:solidFill>
                <a:latin typeface="inherit"/>
                <a:cs typeface="Arial" pitchFamily="34" charset="0"/>
              </a:rPr>
              <a:t>em</a:t>
            </a:r>
            <a:r>
              <a:rPr lang="en-US" sz="5400" b="1" dirty="0">
                <a:solidFill>
                  <a:prstClr val="white"/>
                </a:solidFill>
                <a:latin typeface="inherit"/>
                <a:cs typeface="Arial" pitchFamily="34" charset="0"/>
              </a:rPr>
              <a:t>, </a:t>
            </a:r>
            <a:r>
              <a:rPr lang="en-US" sz="5400" b="1" dirty="0" err="1">
                <a:solidFill>
                  <a:prstClr val="white"/>
                </a:solidFill>
                <a:latin typeface="inherit"/>
                <a:cs typeface="Arial" pitchFamily="34" charset="0"/>
              </a:rPr>
              <a:t>việc</a:t>
            </a:r>
            <a:r>
              <a:rPr lang="en-US" sz="5400" b="1" dirty="0">
                <a:solidFill>
                  <a:prstClr val="white"/>
                </a:solidFill>
                <a:latin typeface="inherit"/>
                <a:cs typeface="Arial" pitchFamily="34" charset="0"/>
              </a:rPr>
              <a:t> </a:t>
            </a:r>
            <a:r>
              <a:rPr lang="en-US" sz="5400" b="1" dirty="0" err="1">
                <a:solidFill>
                  <a:prstClr val="white"/>
                </a:solidFill>
                <a:latin typeface="inherit"/>
                <a:cs typeface="Arial" pitchFamily="34" charset="0"/>
              </a:rPr>
              <a:t>hiểu</a:t>
            </a:r>
            <a:r>
              <a:rPr lang="en-US" sz="5400" b="1" dirty="0">
                <a:solidFill>
                  <a:prstClr val="white"/>
                </a:solidFill>
                <a:latin typeface="inherit"/>
                <a:cs typeface="Arial" pitchFamily="34" charset="0"/>
              </a:rPr>
              <a:t> </a:t>
            </a:r>
            <a:r>
              <a:rPr lang="en-US" sz="5400" b="1" dirty="0" err="1">
                <a:solidFill>
                  <a:prstClr val="white"/>
                </a:solidFill>
                <a:latin typeface="inherit"/>
                <a:cs typeface="Arial" pitchFamily="34" charset="0"/>
              </a:rPr>
              <a:t>biết</a:t>
            </a:r>
            <a:r>
              <a:rPr lang="en-US" sz="5400" b="1" dirty="0">
                <a:solidFill>
                  <a:prstClr val="white"/>
                </a:solidFill>
                <a:latin typeface="inherit"/>
                <a:cs typeface="Arial" pitchFamily="34" charset="0"/>
              </a:rPr>
              <a:t> </a:t>
            </a:r>
            <a:r>
              <a:rPr lang="en-US" sz="5400" b="1" dirty="0" err="1">
                <a:solidFill>
                  <a:prstClr val="white"/>
                </a:solidFill>
                <a:latin typeface="inherit"/>
                <a:cs typeface="Arial" pitchFamily="34" charset="0"/>
              </a:rPr>
              <a:t>về</a:t>
            </a:r>
            <a:r>
              <a:rPr lang="en-US" sz="5400" b="1" dirty="0">
                <a:solidFill>
                  <a:prstClr val="white"/>
                </a:solidFill>
                <a:latin typeface="inherit"/>
                <a:cs typeface="Arial" pitchFamily="34" charset="0"/>
              </a:rPr>
              <a:t> </a:t>
            </a:r>
            <a:r>
              <a:rPr lang="en-US" sz="5400" b="1" dirty="0" err="1">
                <a:solidFill>
                  <a:prstClr val="white"/>
                </a:solidFill>
                <a:latin typeface="inherit"/>
                <a:cs typeface="Arial" pitchFamily="34" charset="0"/>
              </a:rPr>
              <a:t>thuật</a:t>
            </a:r>
            <a:r>
              <a:rPr lang="en-US" sz="5400" b="1" dirty="0">
                <a:solidFill>
                  <a:prstClr val="white"/>
                </a:solidFill>
                <a:latin typeface="inherit"/>
                <a:cs typeface="Arial" pitchFamily="34" charset="0"/>
              </a:rPr>
              <a:t> </a:t>
            </a:r>
            <a:r>
              <a:rPr lang="en-US" sz="5400" b="1" dirty="0" err="1">
                <a:solidFill>
                  <a:prstClr val="white"/>
                </a:solidFill>
                <a:latin typeface="inherit"/>
                <a:cs typeface="Arial" pitchFamily="34" charset="0"/>
              </a:rPr>
              <a:t>ngữ</a:t>
            </a:r>
            <a:r>
              <a:rPr lang="en-US" sz="5400" b="1" dirty="0">
                <a:solidFill>
                  <a:prstClr val="white"/>
                </a:solidFill>
                <a:latin typeface="inherit"/>
                <a:cs typeface="Arial" pitchFamily="34" charset="0"/>
              </a:rPr>
              <a:t> </a:t>
            </a:r>
            <a:r>
              <a:rPr lang="en-US" sz="5400" b="1" dirty="0" err="1">
                <a:solidFill>
                  <a:prstClr val="white"/>
                </a:solidFill>
                <a:latin typeface="inherit"/>
                <a:cs typeface="Arial" pitchFamily="34" charset="0"/>
              </a:rPr>
              <a:t>có</a:t>
            </a:r>
            <a:r>
              <a:rPr lang="en-US" sz="5400" b="1" dirty="0">
                <a:solidFill>
                  <a:prstClr val="white"/>
                </a:solidFill>
                <a:latin typeface="inherit"/>
                <a:cs typeface="Arial" pitchFamily="34" charset="0"/>
              </a:rPr>
              <a:t> </a:t>
            </a:r>
            <a:r>
              <a:rPr lang="en-US" sz="5400" b="1" dirty="0" err="1">
                <a:solidFill>
                  <a:prstClr val="white"/>
                </a:solidFill>
                <a:latin typeface="inherit"/>
                <a:cs typeface="Arial" pitchFamily="34" charset="0"/>
              </a:rPr>
              <a:t>tác</a:t>
            </a:r>
            <a:r>
              <a:rPr lang="en-US" sz="5400" b="1" dirty="0">
                <a:solidFill>
                  <a:prstClr val="white"/>
                </a:solidFill>
                <a:latin typeface="inherit"/>
                <a:cs typeface="Arial" pitchFamily="34" charset="0"/>
              </a:rPr>
              <a:t> </a:t>
            </a:r>
            <a:r>
              <a:rPr lang="en-US" sz="5400" b="1" dirty="0" err="1">
                <a:solidFill>
                  <a:prstClr val="white"/>
                </a:solidFill>
                <a:latin typeface="inherit"/>
                <a:cs typeface="Arial" pitchFamily="34" charset="0"/>
              </a:rPr>
              <a:t>dụng</a:t>
            </a:r>
            <a:r>
              <a:rPr lang="en-US" sz="5400" b="1" dirty="0">
                <a:solidFill>
                  <a:prstClr val="white"/>
                </a:solidFill>
                <a:latin typeface="inherit"/>
                <a:cs typeface="Arial" pitchFamily="34" charset="0"/>
              </a:rPr>
              <a:t> </a:t>
            </a:r>
            <a:r>
              <a:rPr lang="en-US" sz="5400" b="1" dirty="0" err="1">
                <a:solidFill>
                  <a:prstClr val="white"/>
                </a:solidFill>
                <a:latin typeface="inherit"/>
                <a:cs typeface="Arial" pitchFamily="34" charset="0"/>
              </a:rPr>
              <a:t>gì</a:t>
            </a:r>
            <a:r>
              <a:rPr lang="en-US" sz="5400" b="1" dirty="0">
                <a:solidFill>
                  <a:prstClr val="white"/>
                </a:solidFill>
                <a:latin typeface="inherit"/>
                <a:cs typeface="Arial" pitchFamily="34" charset="0"/>
              </a:rPr>
              <a:t>?</a:t>
            </a:r>
            <a:r>
              <a:rPr lang="en-US" sz="6000" b="1" dirty="0">
                <a:solidFill>
                  <a:srgbClr val="000000"/>
                </a:solidFill>
                <a:latin typeface="inherit"/>
                <a:cs typeface="Arial" pitchFamily="34" charset="0"/>
              </a:rPr>
              <a:t> </a:t>
            </a:r>
            <a:endParaRPr lang="en-US" sz="5400" b="1" dirty="0">
              <a:solidFill>
                <a:prstClr val="black"/>
              </a:solidFill>
              <a:latin typeface="Arial" pitchFamily="34" charset="0"/>
              <a:cs typeface="Arial" pitchFamily="34" charset="0"/>
            </a:endParaRPr>
          </a:p>
        </p:txBody>
      </p:sp>
      <p:pic>
        <p:nvPicPr>
          <p:cNvPr id="45" name="⏳ 3D [COUNTDOWN TIMER] 10 seconds - ⏱Timer - Conto alla rovescia 10 - 倒數 - ⚠️ (This is not free!)">
            <a:hlinkClick r:id="" action="ppaction://media"/>
            <a:extLst>
              <a:ext uri="{FF2B5EF4-FFF2-40B4-BE49-F238E27FC236}">
                <a16:creationId xmlns:a16="http://schemas.microsoft.com/office/drawing/2014/main" id="{9F26A96F-401A-4BDB-8A4F-9EF42248FE37}"/>
              </a:ext>
            </a:extLst>
          </p:cNvPr>
          <p:cNvPicPr>
            <a:picLocks noChangeAspect="1"/>
          </p:cNvPicPr>
          <p:nvPr>
            <a:videoFile r:link="rId1"/>
            <p:extLst>
              <p:ext uri="{DAA4B4D4-6D71-4841-9C94-3DE7FCFB9230}">
                <p14:media xmlns:p14="http://schemas.microsoft.com/office/powerpoint/2010/main" r:embed="rId2">
                  <p14:trim st="10132" end="2054"/>
                </p14:media>
              </p:ext>
            </p:extLst>
          </p:nvPr>
        </p:nvPicPr>
        <p:blipFill>
          <a:blip r:embed="rId13"/>
          <a:stretch>
            <a:fillRect/>
          </a:stretch>
        </p:blipFill>
        <p:spPr>
          <a:xfrm>
            <a:off x="142950" y="1970871"/>
            <a:ext cx="1424183" cy="801103"/>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422265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circle(in)">
                                      <p:cBhvr>
                                        <p:cTn id="7" dur="1250"/>
                                        <p:tgtEl>
                                          <p:spTgt spid="90"/>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 presetClass="mediacall" presetSubtype="0" fill="hold" nodeType="withEffect">
                                  <p:stCondLst>
                                    <p:cond delay="0"/>
                                  </p:stCondLst>
                                  <p:childTnLst>
                                    <p:cmd type="call" cmd="playFrom(0.0)">
                                      <p:cBhvr>
                                        <p:cTn id="9" dur="9731" fill="hold"/>
                                        <p:tgtEl>
                                          <p:spTgt spid="12"/>
                                        </p:tgtEl>
                                      </p:cBhvr>
                                    </p:cmd>
                                  </p:childTnLst>
                                </p:cTn>
                              </p:par>
                              <p:par>
                                <p:cTn id="10" presetID="16" presetClass="entr" presetSubtype="37"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outVertical)">
                                      <p:cBhvr>
                                        <p:cTn id="12" dur="2250"/>
                                        <p:tgtEl>
                                          <p:spTgt spid="44"/>
                                        </p:tgtEl>
                                      </p:cBhvr>
                                    </p:animEffect>
                                  </p:childTnLst>
                                </p:cTn>
                              </p:par>
                              <p:par>
                                <p:cTn id="13" presetID="42" presetClass="entr" presetSubtype="0" fill="hold" grpId="0" nodeType="withEffect">
                                  <p:stCondLst>
                                    <p:cond delay="3500"/>
                                  </p:stCondLst>
                                  <p:childTnLst>
                                    <p:set>
                                      <p:cBhvr>
                                        <p:cTn id="14" dur="1" fill="hold">
                                          <p:stCondLst>
                                            <p:cond delay="0"/>
                                          </p:stCondLst>
                                        </p:cTn>
                                        <p:tgtEl>
                                          <p:spTgt spid="93"/>
                                        </p:tgtEl>
                                        <p:attrNameLst>
                                          <p:attrName>style.visibility</p:attrName>
                                        </p:attrNameLst>
                                      </p:cBhvr>
                                      <p:to>
                                        <p:strVal val="visible"/>
                                      </p:to>
                                    </p:set>
                                    <p:animEffect transition="in" filter="fade">
                                      <p:cBhvr>
                                        <p:cTn id="15" dur="1000"/>
                                        <p:tgtEl>
                                          <p:spTgt spid="93"/>
                                        </p:tgtEl>
                                      </p:cBhvr>
                                    </p:animEffect>
                                    <p:anim calcmode="lin" valueType="num">
                                      <p:cBhvr>
                                        <p:cTn id="16" dur="1000" fill="hold"/>
                                        <p:tgtEl>
                                          <p:spTgt spid="93"/>
                                        </p:tgtEl>
                                        <p:attrNameLst>
                                          <p:attrName>ppt_x</p:attrName>
                                        </p:attrNameLst>
                                      </p:cBhvr>
                                      <p:tavLst>
                                        <p:tav tm="0">
                                          <p:val>
                                            <p:strVal val="#ppt_x"/>
                                          </p:val>
                                        </p:tav>
                                        <p:tav tm="100000">
                                          <p:val>
                                            <p:strVal val="#ppt_x"/>
                                          </p:val>
                                        </p:tav>
                                      </p:tavLst>
                                    </p:anim>
                                    <p:anim calcmode="lin" valueType="num">
                                      <p:cBhvr>
                                        <p:cTn id="17"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750" fill="hold"/>
                                        <p:tgtEl>
                                          <p:spTgt spid="32"/>
                                        </p:tgtEl>
                                        <p:attrNameLst>
                                          <p:attrName>ppt_x</p:attrName>
                                        </p:attrNameLst>
                                      </p:cBhvr>
                                      <p:tavLst>
                                        <p:tav tm="0">
                                          <p:val>
                                            <p:strVal val="0-#ppt_w/2"/>
                                          </p:val>
                                        </p:tav>
                                        <p:tav tm="100000">
                                          <p:val>
                                            <p:strVal val="#ppt_x"/>
                                          </p:val>
                                        </p:tav>
                                      </p:tavLst>
                                    </p:anim>
                                    <p:anim calcmode="lin" valueType="num">
                                      <p:cBhvr additive="base">
                                        <p:cTn id="23" dur="750" fill="hold"/>
                                        <p:tgtEl>
                                          <p:spTgt spid="32"/>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750" fill="hold"/>
                                        <p:tgtEl>
                                          <p:spTgt spid="40"/>
                                        </p:tgtEl>
                                        <p:attrNameLst>
                                          <p:attrName>ppt_x</p:attrName>
                                        </p:attrNameLst>
                                      </p:cBhvr>
                                      <p:tavLst>
                                        <p:tav tm="0">
                                          <p:val>
                                            <p:strVal val="0-#ppt_w/2"/>
                                          </p:val>
                                        </p:tav>
                                        <p:tav tm="100000">
                                          <p:val>
                                            <p:strVal val="#ppt_x"/>
                                          </p:val>
                                        </p:tav>
                                      </p:tavLst>
                                    </p:anim>
                                    <p:anim calcmode="lin" valueType="num">
                                      <p:cBhvr additive="base">
                                        <p:cTn id="27" dur="750" fill="hold"/>
                                        <p:tgtEl>
                                          <p:spTgt spid="40"/>
                                        </p:tgtEl>
                                        <p:attrNameLst>
                                          <p:attrName>ppt_y</p:attrName>
                                        </p:attrNameLst>
                                      </p:cBhvr>
                                      <p:tavLst>
                                        <p:tav tm="0">
                                          <p:val>
                                            <p:strVal val="#ppt_y"/>
                                          </p:val>
                                        </p:tav>
                                        <p:tav tm="100000">
                                          <p:val>
                                            <p:strVal val="#ppt_y"/>
                                          </p:val>
                                        </p:tav>
                                      </p:tavLst>
                                    </p:anim>
                                  </p:childTnLst>
                                </p:cTn>
                              </p:par>
                              <p:par>
                                <p:cTn id="28" presetID="22" presetClass="entr" presetSubtype="8" fill="hold" grpId="0" nodeType="withEffect">
                                  <p:stCondLst>
                                    <p:cond delay="75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1250"/>
                                        <p:tgtEl>
                                          <p:spTgt spid="36"/>
                                        </p:tgtEl>
                                      </p:cBhvr>
                                    </p:animEffect>
                                  </p:childTnLst>
                                  <p:subTnLst>
                                    <p:audio>
                                      <p:cMediaNode vol="100000">
                                        <p:cTn display="0" masterRel="sameClick">
                                          <p:stCondLst>
                                            <p:cond evt="begin" delay="0">
                                              <p:tn val="28"/>
                                            </p:cond>
                                          </p:stCondLst>
                                          <p:endCondLst>
                                            <p:cond evt="onStopAudio" delay="0">
                                              <p:tgtEl>
                                                <p:sldTgt/>
                                              </p:tgtEl>
                                            </p:cond>
                                          </p:endCondLst>
                                        </p:cTn>
                                        <p:tgtEl>
                                          <p:sndTgt r:embed="rId6" name="bomb.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750" fill="hold"/>
                                        <p:tgtEl>
                                          <p:spTgt spid="33"/>
                                        </p:tgtEl>
                                        <p:attrNameLst>
                                          <p:attrName>ppt_x</p:attrName>
                                        </p:attrNameLst>
                                      </p:cBhvr>
                                      <p:tavLst>
                                        <p:tav tm="0">
                                          <p:val>
                                            <p:strVal val="0-#ppt_w/2"/>
                                          </p:val>
                                        </p:tav>
                                        <p:tav tm="100000">
                                          <p:val>
                                            <p:strVal val="#ppt_x"/>
                                          </p:val>
                                        </p:tav>
                                      </p:tavLst>
                                    </p:anim>
                                    <p:anim calcmode="lin" valueType="num">
                                      <p:cBhvr additive="base">
                                        <p:cTn id="36" dur="750" fill="hold"/>
                                        <p:tgtEl>
                                          <p:spTgt spid="33"/>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additive="base">
                                        <p:cTn id="39" dur="750" fill="hold"/>
                                        <p:tgtEl>
                                          <p:spTgt spid="41"/>
                                        </p:tgtEl>
                                        <p:attrNameLst>
                                          <p:attrName>ppt_x</p:attrName>
                                        </p:attrNameLst>
                                      </p:cBhvr>
                                      <p:tavLst>
                                        <p:tav tm="0">
                                          <p:val>
                                            <p:strVal val="0-#ppt_w/2"/>
                                          </p:val>
                                        </p:tav>
                                        <p:tav tm="100000">
                                          <p:val>
                                            <p:strVal val="#ppt_x"/>
                                          </p:val>
                                        </p:tav>
                                      </p:tavLst>
                                    </p:anim>
                                    <p:anim calcmode="lin" valueType="num">
                                      <p:cBhvr additive="base">
                                        <p:cTn id="40" dur="750" fill="hold"/>
                                        <p:tgtEl>
                                          <p:spTgt spid="41"/>
                                        </p:tgtEl>
                                        <p:attrNameLst>
                                          <p:attrName>ppt_y</p:attrName>
                                        </p:attrNameLst>
                                      </p:cBhvr>
                                      <p:tavLst>
                                        <p:tav tm="0">
                                          <p:val>
                                            <p:strVal val="#ppt_y"/>
                                          </p:val>
                                        </p:tav>
                                        <p:tav tm="100000">
                                          <p:val>
                                            <p:strVal val="#ppt_y"/>
                                          </p:val>
                                        </p:tav>
                                      </p:tavLst>
                                    </p:anim>
                                  </p:childTnLst>
                                </p:cTn>
                              </p:par>
                              <p:par>
                                <p:cTn id="41" presetID="22" presetClass="entr" presetSubtype="8" fill="hold" grpId="0" nodeType="withEffect">
                                  <p:stCondLst>
                                    <p:cond delay="75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1250"/>
                                        <p:tgtEl>
                                          <p:spTgt spid="37"/>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6" name="bomb.wav"/>
                                        </p:tgtEl>
                                      </p:cMediaNode>
                                    </p:audio>
                                  </p:sub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750" fill="hold"/>
                                        <p:tgtEl>
                                          <p:spTgt spid="35"/>
                                        </p:tgtEl>
                                        <p:attrNameLst>
                                          <p:attrName>ppt_x</p:attrName>
                                        </p:attrNameLst>
                                      </p:cBhvr>
                                      <p:tavLst>
                                        <p:tav tm="0">
                                          <p:val>
                                            <p:strVal val="0-#ppt_w/2"/>
                                          </p:val>
                                        </p:tav>
                                        <p:tav tm="100000">
                                          <p:val>
                                            <p:strVal val="#ppt_x"/>
                                          </p:val>
                                        </p:tav>
                                      </p:tavLst>
                                    </p:anim>
                                    <p:anim calcmode="lin" valueType="num">
                                      <p:cBhvr additive="base">
                                        <p:cTn id="49" dur="750" fill="hold"/>
                                        <p:tgtEl>
                                          <p:spTgt spid="35"/>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 calcmode="lin" valueType="num">
                                      <p:cBhvr additive="base">
                                        <p:cTn id="52" dur="750" fill="hold"/>
                                        <p:tgtEl>
                                          <p:spTgt spid="42"/>
                                        </p:tgtEl>
                                        <p:attrNameLst>
                                          <p:attrName>ppt_x</p:attrName>
                                        </p:attrNameLst>
                                      </p:cBhvr>
                                      <p:tavLst>
                                        <p:tav tm="0">
                                          <p:val>
                                            <p:strVal val="0-#ppt_w/2"/>
                                          </p:val>
                                        </p:tav>
                                        <p:tav tm="100000">
                                          <p:val>
                                            <p:strVal val="#ppt_x"/>
                                          </p:val>
                                        </p:tav>
                                      </p:tavLst>
                                    </p:anim>
                                    <p:anim calcmode="lin" valueType="num">
                                      <p:cBhvr additive="base">
                                        <p:cTn id="53" dur="750" fill="hold"/>
                                        <p:tgtEl>
                                          <p:spTgt spid="42"/>
                                        </p:tgtEl>
                                        <p:attrNameLst>
                                          <p:attrName>ppt_y</p:attrName>
                                        </p:attrNameLst>
                                      </p:cBhvr>
                                      <p:tavLst>
                                        <p:tav tm="0">
                                          <p:val>
                                            <p:strVal val="#ppt_y"/>
                                          </p:val>
                                        </p:tav>
                                        <p:tav tm="100000">
                                          <p:val>
                                            <p:strVal val="#ppt_y"/>
                                          </p:val>
                                        </p:tav>
                                      </p:tavLst>
                                    </p:anim>
                                  </p:childTnLst>
                                </p:cTn>
                              </p:par>
                              <p:par>
                                <p:cTn id="54" presetID="22" presetClass="entr" presetSubtype="8" fill="hold" grpId="0" nodeType="withEffect">
                                  <p:stCondLst>
                                    <p:cond delay="75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1250"/>
                                        <p:tgtEl>
                                          <p:spTgt spid="38"/>
                                        </p:tgtEl>
                                      </p:cBhvr>
                                    </p:animEffect>
                                  </p:childTnLst>
                                  <p:subTnLst>
                                    <p:audio>
                                      <p:cMediaNode vol="100000">
                                        <p:cTn display="0" masterRel="sameClick">
                                          <p:stCondLst>
                                            <p:cond evt="begin" delay="0">
                                              <p:tn val="54"/>
                                            </p:cond>
                                          </p:stCondLst>
                                          <p:endCondLst>
                                            <p:cond evt="onStopAudio" delay="0">
                                              <p:tgtEl>
                                                <p:sldTgt/>
                                              </p:tgtEl>
                                            </p:cond>
                                          </p:endCondLst>
                                        </p:cTn>
                                        <p:tgtEl>
                                          <p:sndTgt r:embed="rId6" name="bomb.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750" fill="hold"/>
                                        <p:tgtEl>
                                          <p:spTgt spid="34"/>
                                        </p:tgtEl>
                                        <p:attrNameLst>
                                          <p:attrName>ppt_x</p:attrName>
                                        </p:attrNameLst>
                                      </p:cBhvr>
                                      <p:tavLst>
                                        <p:tav tm="0">
                                          <p:val>
                                            <p:strVal val="0-#ppt_w/2"/>
                                          </p:val>
                                        </p:tav>
                                        <p:tav tm="100000">
                                          <p:val>
                                            <p:strVal val="#ppt_x"/>
                                          </p:val>
                                        </p:tav>
                                      </p:tavLst>
                                    </p:anim>
                                    <p:anim calcmode="lin" valueType="num">
                                      <p:cBhvr additive="base">
                                        <p:cTn id="62" dur="750" fill="hold"/>
                                        <p:tgtEl>
                                          <p:spTgt spid="34"/>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750" fill="hold"/>
                                        <p:tgtEl>
                                          <p:spTgt spid="43"/>
                                        </p:tgtEl>
                                        <p:attrNameLst>
                                          <p:attrName>ppt_x</p:attrName>
                                        </p:attrNameLst>
                                      </p:cBhvr>
                                      <p:tavLst>
                                        <p:tav tm="0">
                                          <p:val>
                                            <p:strVal val="0-#ppt_w/2"/>
                                          </p:val>
                                        </p:tav>
                                        <p:tav tm="100000">
                                          <p:val>
                                            <p:strVal val="#ppt_x"/>
                                          </p:val>
                                        </p:tav>
                                      </p:tavLst>
                                    </p:anim>
                                    <p:anim calcmode="lin" valueType="num">
                                      <p:cBhvr additive="base">
                                        <p:cTn id="66" dur="750" fill="hold"/>
                                        <p:tgtEl>
                                          <p:spTgt spid="43"/>
                                        </p:tgtEl>
                                        <p:attrNameLst>
                                          <p:attrName>ppt_y</p:attrName>
                                        </p:attrNameLst>
                                      </p:cBhvr>
                                      <p:tavLst>
                                        <p:tav tm="0">
                                          <p:val>
                                            <p:strVal val="#ppt_y"/>
                                          </p:val>
                                        </p:tav>
                                        <p:tav tm="100000">
                                          <p:val>
                                            <p:strVal val="#ppt_y"/>
                                          </p:val>
                                        </p:tav>
                                      </p:tavLst>
                                    </p:anim>
                                  </p:childTnLst>
                                </p:cTn>
                              </p:par>
                              <p:par>
                                <p:cTn id="67" presetID="22" presetClass="entr" presetSubtype="8" fill="hold" grpId="0" nodeType="withEffect">
                                  <p:stCondLst>
                                    <p:cond delay="750"/>
                                  </p:stCondLst>
                                  <p:childTnLst>
                                    <p:set>
                                      <p:cBhvr>
                                        <p:cTn id="68" dur="1" fill="hold">
                                          <p:stCondLst>
                                            <p:cond delay="0"/>
                                          </p:stCondLst>
                                        </p:cTn>
                                        <p:tgtEl>
                                          <p:spTgt spid="39"/>
                                        </p:tgtEl>
                                        <p:attrNameLst>
                                          <p:attrName>style.visibility</p:attrName>
                                        </p:attrNameLst>
                                      </p:cBhvr>
                                      <p:to>
                                        <p:strVal val="visible"/>
                                      </p:to>
                                    </p:set>
                                    <p:animEffect transition="in" filter="wipe(left)">
                                      <p:cBhvr>
                                        <p:cTn id="69" dur="1250"/>
                                        <p:tgtEl>
                                          <p:spTgt spid="39"/>
                                        </p:tgtEl>
                                      </p:cBhvr>
                                    </p:animEffect>
                                  </p:childTnLst>
                                </p:cTn>
                              </p:par>
                              <p:par>
                                <p:cTn id="70" presetID="1" presetClass="mediacall" presetSubtype="0" fill="hold" nodeType="withEffect">
                                  <p:stCondLst>
                                    <p:cond delay="750"/>
                                  </p:stCondLst>
                                  <p:childTnLst>
                                    <p:cmd type="call" cmd="playFrom(0.0)">
                                      <p:cBhvr>
                                        <p:cTn id="71" dur="16735" fill="hold"/>
                                        <p:tgtEl>
                                          <p:spTgt spid="14"/>
                                        </p:tgtEl>
                                      </p:cBhvr>
                                    </p:cmd>
                                  </p:childTnLst>
                                </p:cTn>
                              </p:par>
                            </p:childTnLst>
                          </p:cTn>
                        </p:par>
                      </p:childTnLst>
                    </p:cTn>
                  </p:par>
                  <p:par>
                    <p:cTn id="72" fill="hold">
                      <p:stCondLst>
                        <p:cond delay="indefinite"/>
                      </p:stCondLst>
                      <p:childTnLst>
                        <p:par>
                          <p:cTn id="73" fill="hold">
                            <p:stCondLst>
                              <p:cond delay="0"/>
                            </p:stCondLst>
                            <p:childTnLst>
                              <p:par>
                                <p:cTn id="74" presetID="37" presetClass="exit" presetSubtype="0" fill="hold" grpId="1" nodeType="clickEffect">
                                  <p:stCondLst>
                                    <p:cond delay="0"/>
                                  </p:stCondLst>
                                  <p:childTnLst>
                                    <p:animEffect transition="out" filter="fade">
                                      <p:cBhvr>
                                        <p:cTn id="75" dur="1000"/>
                                        <p:tgtEl>
                                          <p:spTgt spid="32"/>
                                        </p:tgtEl>
                                      </p:cBhvr>
                                    </p:animEffect>
                                    <p:anim calcmode="lin" valueType="num">
                                      <p:cBhvr>
                                        <p:cTn id="76" dur="1000"/>
                                        <p:tgtEl>
                                          <p:spTgt spid="32"/>
                                        </p:tgtEl>
                                        <p:attrNameLst>
                                          <p:attrName>ppt_x</p:attrName>
                                        </p:attrNameLst>
                                      </p:cBhvr>
                                      <p:tavLst>
                                        <p:tav tm="0">
                                          <p:val>
                                            <p:strVal val="ppt_x"/>
                                          </p:val>
                                        </p:tav>
                                        <p:tav tm="100000">
                                          <p:val>
                                            <p:strVal val="ppt_x"/>
                                          </p:val>
                                        </p:tav>
                                      </p:tavLst>
                                    </p:anim>
                                    <p:anim calcmode="lin" valueType="num">
                                      <p:cBhvr>
                                        <p:cTn id="77" dur="100" decel="100000"/>
                                        <p:tgtEl>
                                          <p:spTgt spid="32"/>
                                        </p:tgtEl>
                                        <p:attrNameLst>
                                          <p:attrName>ppt_y</p:attrName>
                                        </p:attrNameLst>
                                      </p:cBhvr>
                                      <p:tavLst>
                                        <p:tav tm="0">
                                          <p:val>
                                            <p:strVal val="ppt_y"/>
                                          </p:val>
                                        </p:tav>
                                        <p:tav tm="100000">
                                          <p:val>
                                            <p:strVal val="ppt_y-.03"/>
                                          </p:val>
                                        </p:tav>
                                      </p:tavLst>
                                    </p:anim>
                                    <p:anim calcmode="lin" valueType="num">
                                      <p:cBhvr>
                                        <p:cTn id="78" dur="900" accel="100000">
                                          <p:stCondLst>
                                            <p:cond delay="100"/>
                                          </p:stCondLst>
                                        </p:cTn>
                                        <p:tgtEl>
                                          <p:spTgt spid="32"/>
                                        </p:tgtEl>
                                        <p:attrNameLst>
                                          <p:attrName>ppt_y</p:attrName>
                                        </p:attrNameLst>
                                      </p:cBhvr>
                                      <p:tavLst>
                                        <p:tav tm="0">
                                          <p:val>
                                            <p:strVal val="ppt_y"/>
                                          </p:val>
                                        </p:tav>
                                        <p:tav tm="100000">
                                          <p:val>
                                            <p:strVal val="ppt_y+1"/>
                                          </p:val>
                                        </p:tav>
                                      </p:tavLst>
                                    </p:anim>
                                    <p:set>
                                      <p:cBhvr>
                                        <p:cTn id="79" dur="1" fill="hold">
                                          <p:stCondLst>
                                            <p:cond delay="999"/>
                                          </p:stCondLst>
                                        </p:cTn>
                                        <p:tgtEl>
                                          <p:spTgt spid="32"/>
                                        </p:tgtEl>
                                        <p:attrNameLst>
                                          <p:attrName>style.visibility</p:attrName>
                                        </p:attrNameLst>
                                      </p:cBhvr>
                                      <p:to>
                                        <p:strVal val="hidden"/>
                                      </p:to>
                                    </p:set>
                                  </p:childTnLst>
                                </p:cTn>
                              </p:par>
                              <p:par>
                                <p:cTn id="80" presetID="37" presetClass="exit" presetSubtype="0" fill="hold" grpId="1" nodeType="withEffect">
                                  <p:stCondLst>
                                    <p:cond delay="0"/>
                                  </p:stCondLst>
                                  <p:childTnLst>
                                    <p:animEffect transition="out" filter="fade">
                                      <p:cBhvr>
                                        <p:cTn id="81" dur="1000"/>
                                        <p:tgtEl>
                                          <p:spTgt spid="40"/>
                                        </p:tgtEl>
                                      </p:cBhvr>
                                    </p:animEffect>
                                    <p:anim calcmode="lin" valueType="num">
                                      <p:cBhvr>
                                        <p:cTn id="82" dur="1000"/>
                                        <p:tgtEl>
                                          <p:spTgt spid="40"/>
                                        </p:tgtEl>
                                        <p:attrNameLst>
                                          <p:attrName>ppt_x</p:attrName>
                                        </p:attrNameLst>
                                      </p:cBhvr>
                                      <p:tavLst>
                                        <p:tav tm="0">
                                          <p:val>
                                            <p:strVal val="ppt_x"/>
                                          </p:val>
                                        </p:tav>
                                        <p:tav tm="100000">
                                          <p:val>
                                            <p:strVal val="ppt_x"/>
                                          </p:val>
                                        </p:tav>
                                      </p:tavLst>
                                    </p:anim>
                                    <p:anim calcmode="lin" valueType="num">
                                      <p:cBhvr>
                                        <p:cTn id="83" dur="100" decel="100000"/>
                                        <p:tgtEl>
                                          <p:spTgt spid="40"/>
                                        </p:tgtEl>
                                        <p:attrNameLst>
                                          <p:attrName>ppt_y</p:attrName>
                                        </p:attrNameLst>
                                      </p:cBhvr>
                                      <p:tavLst>
                                        <p:tav tm="0">
                                          <p:val>
                                            <p:strVal val="ppt_y"/>
                                          </p:val>
                                        </p:tav>
                                        <p:tav tm="100000">
                                          <p:val>
                                            <p:strVal val="ppt_y-.03"/>
                                          </p:val>
                                        </p:tav>
                                      </p:tavLst>
                                    </p:anim>
                                    <p:anim calcmode="lin" valueType="num">
                                      <p:cBhvr>
                                        <p:cTn id="84" dur="900" accel="100000">
                                          <p:stCondLst>
                                            <p:cond delay="100"/>
                                          </p:stCondLst>
                                        </p:cTn>
                                        <p:tgtEl>
                                          <p:spTgt spid="40"/>
                                        </p:tgtEl>
                                        <p:attrNameLst>
                                          <p:attrName>ppt_y</p:attrName>
                                        </p:attrNameLst>
                                      </p:cBhvr>
                                      <p:tavLst>
                                        <p:tav tm="0">
                                          <p:val>
                                            <p:strVal val="ppt_y"/>
                                          </p:val>
                                        </p:tav>
                                        <p:tav tm="100000">
                                          <p:val>
                                            <p:strVal val="ppt_y+1"/>
                                          </p:val>
                                        </p:tav>
                                      </p:tavLst>
                                    </p:anim>
                                    <p:set>
                                      <p:cBhvr>
                                        <p:cTn id="85" dur="1" fill="hold">
                                          <p:stCondLst>
                                            <p:cond delay="999"/>
                                          </p:stCondLst>
                                        </p:cTn>
                                        <p:tgtEl>
                                          <p:spTgt spid="40"/>
                                        </p:tgtEl>
                                        <p:attrNameLst>
                                          <p:attrName>style.visibility</p:attrName>
                                        </p:attrNameLst>
                                      </p:cBhvr>
                                      <p:to>
                                        <p:strVal val="hidden"/>
                                      </p:to>
                                    </p:set>
                                  </p:childTnLst>
                                </p:cTn>
                              </p:par>
                              <p:par>
                                <p:cTn id="86" presetID="37" presetClass="exit" presetSubtype="0" fill="hold" grpId="1" nodeType="withEffect">
                                  <p:stCondLst>
                                    <p:cond delay="0"/>
                                  </p:stCondLst>
                                  <p:childTnLst>
                                    <p:animEffect transition="out" filter="fade">
                                      <p:cBhvr>
                                        <p:cTn id="87" dur="1000"/>
                                        <p:tgtEl>
                                          <p:spTgt spid="36"/>
                                        </p:tgtEl>
                                      </p:cBhvr>
                                    </p:animEffect>
                                    <p:anim calcmode="lin" valueType="num">
                                      <p:cBhvr>
                                        <p:cTn id="88" dur="1000"/>
                                        <p:tgtEl>
                                          <p:spTgt spid="36"/>
                                        </p:tgtEl>
                                        <p:attrNameLst>
                                          <p:attrName>ppt_x</p:attrName>
                                        </p:attrNameLst>
                                      </p:cBhvr>
                                      <p:tavLst>
                                        <p:tav tm="0">
                                          <p:val>
                                            <p:strVal val="ppt_x"/>
                                          </p:val>
                                        </p:tav>
                                        <p:tav tm="100000">
                                          <p:val>
                                            <p:strVal val="ppt_x"/>
                                          </p:val>
                                        </p:tav>
                                      </p:tavLst>
                                    </p:anim>
                                    <p:anim calcmode="lin" valueType="num">
                                      <p:cBhvr>
                                        <p:cTn id="89" dur="100" decel="100000"/>
                                        <p:tgtEl>
                                          <p:spTgt spid="36"/>
                                        </p:tgtEl>
                                        <p:attrNameLst>
                                          <p:attrName>ppt_y</p:attrName>
                                        </p:attrNameLst>
                                      </p:cBhvr>
                                      <p:tavLst>
                                        <p:tav tm="0">
                                          <p:val>
                                            <p:strVal val="ppt_y"/>
                                          </p:val>
                                        </p:tav>
                                        <p:tav tm="100000">
                                          <p:val>
                                            <p:strVal val="ppt_y-.03"/>
                                          </p:val>
                                        </p:tav>
                                      </p:tavLst>
                                    </p:anim>
                                    <p:anim calcmode="lin" valueType="num">
                                      <p:cBhvr>
                                        <p:cTn id="90" dur="900" accel="100000">
                                          <p:stCondLst>
                                            <p:cond delay="100"/>
                                          </p:stCondLst>
                                        </p:cTn>
                                        <p:tgtEl>
                                          <p:spTgt spid="36"/>
                                        </p:tgtEl>
                                        <p:attrNameLst>
                                          <p:attrName>ppt_y</p:attrName>
                                        </p:attrNameLst>
                                      </p:cBhvr>
                                      <p:tavLst>
                                        <p:tav tm="0">
                                          <p:val>
                                            <p:strVal val="ppt_y"/>
                                          </p:val>
                                        </p:tav>
                                        <p:tav tm="100000">
                                          <p:val>
                                            <p:strVal val="ppt_y+1"/>
                                          </p:val>
                                        </p:tav>
                                      </p:tavLst>
                                    </p:anim>
                                    <p:set>
                                      <p:cBhvr>
                                        <p:cTn id="91" dur="1" fill="hold">
                                          <p:stCondLst>
                                            <p:cond delay="999"/>
                                          </p:stCondLst>
                                        </p:cTn>
                                        <p:tgtEl>
                                          <p:spTgt spid="36"/>
                                        </p:tgtEl>
                                        <p:attrNameLst>
                                          <p:attrName>style.visibility</p:attrName>
                                        </p:attrNameLst>
                                      </p:cBhvr>
                                      <p:to>
                                        <p:strVal val="hidden"/>
                                      </p:to>
                                    </p:set>
                                  </p:childTnLst>
                                </p:cTn>
                              </p:par>
                              <p:par>
                                <p:cTn id="92" presetID="22" presetClass="emph" presetSubtype="0" fill="hold" grpId="1" nodeType="withEffect">
                                  <p:stCondLst>
                                    <p:cond delay="0"/>
                                  </p:stCondLst>
                                  <p:childTnLst>
                                    <p:animClr clrSpc="hsl" dir="cw">
                                      <p:cBhvr override="childStyle">
                                        <p:cTn id="93" dur="500" fill="hold"/>
                                        <p:tgtEl>
                                          <p:spTgt spid="33"/>
                                        </p:tgtEl>
                                        <p:attrNameLst>
                                          <p:attrName>style.color</p:attrName>
                                        </p:attrNameLst>
                                      </p:cBhvr>
                                      <p:by>
                                        <p:hsl h="-7200000" s="0" l="0"/>
                                      </p:by>
                                    </p:animClr>
                                    <p:animClr clrSpc="hsl" dir="cw">
                                      <p:cBhvr>
                                        <p:cTn id="94" dur="500" fill="hold"/>
                                        <p:tgtEl>
                                          <p:spTgt spid="33"/>
                                        </p:tgtEl>
                                        <p:attrNameLst>
                                          <p:attrName>fillcolor</p:attrName>
                                        </p:attrNameLst>
                                      </p:cBhvr>
                                      <p:by>
                                        <p:hsl h="-7200000" s="0" l="0"/>
                                      </p:by>
                                    </p:animClr>
                                    <p:animClr clrSpc="hsl" dir="cw">
                                      <p:cBhvr>
                                        <p:cTn id="95" dur="500" fill="hold"/>
                                        <p:tgtEl>
                                          <p:spTgt spid="33"/>
                                        </p:tgtEl>
                                        <p:attrNameLst>
                                          <p:attrName>stroke.color</p:attrName>
                                        </p:attrNameLst>
                                      </p:cBhvr>
                                      <p:by>
                                        <p:hsl h="-7200000" s="0" l="0"/>
                                      </p:by>
                                    </p:animClr>
                                    <p:set>
                                      <p:cBhvr>
                                        <p:cTn id="96" dur="500" fill="hold"/>
                                        <p:tgtEl>
                                          <p:spTgt spid="33"/>
                                        </p:tgtEl>
                                        <p:attrNameLst>
                                          <p:attrName>fill.type</p:attrName>
                                        </p:attrNameLst>
                                      </p:cBhvr>
                                      <p:to>
                                        <p:strVal val="solid"/>
                                      </p:to>
                                    </p:set>
                                  </p:childTnLst>
                                </p:cTn>
                              </p:par>
                              <p:par>
                                <p:cTn id="97" presetID="22" presetClass="emph" presetSubtype="0" fill="hold" grpId="1" nodeType="withEffect">
                                  <p:stCondLst>
                                    <p:cond delay="0"/>
                                  </p:stCondLst>
                                  <p:childTnLst>
                                    <p:animClr clrSpc="hsl" dir="cw">
                                      <p:cBhvr override="childStyle">
                                        <p:cTn id="98" dur="500" fill="hold"/>
                                        <p:tgtEl>
                                          <p:spTgt spid="41"/>
                                        </p:tgtEl>
                                        <p:attrNameLst>
                                          <p:attrName>style.color</p:attrName>
                                        </p:attrNameLst>
                                      </p:cBhvr>
                                      <p:by>
                                        <p:hsl h="-7200000" s="0" l="0"/>
                                      </p:by>
                                    </p:animClr>
                                    <p:animClr clrSpc="hsl" dir="cw">
                                      <p:cBhvr>
                                        <p:cTn id="99" dur="500" fill="hold"/>
                                        <p:tgtEl>
                                          <p:spTgt spid="41"/>
                                        </p:tgtEl>
                                        <p:attrNameLst>
                                          <p:attrName>fillcolor</p:attrName>
                                        </p:attrNameLst>
                                      </p:cBhvr>
                                      <p:by>
                                        <p:hsl h="-7200000" s="0" l="0"/>
                                      </p:by>
                                    </p:animClr>
                                    <p:animClr clrSpc="hsl" dir="cw">
                                      <p:cBhvr>
                                        <p:cTn id="100" dur="500" fill="hold"/>
                                        <p:tgtEl>
                                          <p:spTgt spid="41"/>
                                        </p:tgtEl>
                                        <p:attrNameLst>
                                          <p:attrName>stroke.color</p:attrName>
                                        </p:attrNameLst>
                                      </p:cBhvr>
                                      <p:by>
                                        <p:hsl h="-7200000" s="0" l="0"/>
                                      </p:by>
                                    </p:animClr>
                                    <p:set>
                                      <p:cBhvr>
                                        <p:cTn id="101" dur="500" fill="hold"/>
                                        <p:tgtEl>
                                          <p:spTgt spid="41"/>
                                        </p:tgtEl>
                                        <p:attrNameLst>
                                          <p:attrName>fill.type</p:attrName>
                                        </p:attrNameLst>
                                      </p:cBhvr>
                                      <p:to>
                                        <p:strVal val="solid"/>
                                      </p:to>
                                    </p:set>
                                  </p:childTnLst>
                                </p:cTn>
                              </p:par>
                              <p:par>
                                <p:cTn id="102" presetID="22" presetClass="emph" presetSubtype="0" fill="hold" grpId="1" nodeType="withEffect">
                                  <p:stCondLst>
                                    <p:cond delay="0"/>
                                  </p:stCondLst>
                                  <p:childTnLst>
                                    <p:animClr clrSpc="hsl" dir="cw">
                                      <p:cBhvr override="childStyle">
                                        <p:cTn id="103" dur="500" fill="hold"/>
                                        <p:tgtEl>
                                          <p:spTgt spid="37"/>
                                        </p:tgtEl>
                                        <p:attrNameLst>
                                          <p:attrName>style.color</p:attrName>
                                        </p:attrNameLst>
                                      </p:cBhvr>
                                      <p:by>
                                        <p:hsl h="-7200000" s="0" l="0"/>
                                      </p:by>
                                    </p:animClr>
                                    <p:animClr clrSpc="hsl" dir="cw">
                                      <p:cBhvr>
                                        <p:cTn id="104" dur="500" fill="hold"/>
                                        <p:tgtEl>
                                          <p:spTgt spid="37"/>
                                        </p:tgtEl>
                                        <p:attrNameLst>
                                          <p:attrName>fillcolor</p:attrName>
                                        </p:attrNameLst>
                                      </p:cBhvr>
                                      <p:by>
                                        <p:hsl h="-7200000" s="0" l="0"/>
                                      </p:by>
                                    </p:animClr>
                                    <p:animClr clrSpc="hsl" dir="cw">
                                      <p:cBhvr>
                                        <p:cTn id="105" dur="500" fill="hold"/>
                                        <p:tgtEl>
                                          <p:spTgt spid="37"/>
                                        </p:tgtEl>
                                        <p:attrNameLst>
                                          <p:attrName>stroke.color</p:attrName>
                                        </p:attrNameLst>
                                      </p:cBhvr>
                                      <p:by>
                                        <p:hsl h="-7200000" s="0" l="0"/>
                                      </p:by>
                                    </p:animClr>
                                    <p:set>
                                      <p:cBhvr>
                                        <p:cTn id="106" dur="500" fill="hold"/>
                                        <p:tgtEl>
                                          <p:spTgt spid="37"/>
                                        </p:tgtEl>
                                        <p:attrNameLst>
                                          <p:attrName>fill.type</p:attrName>
                                        </p:attrNameLst>
                                      </p:cBhvr>
                                      <p:to>
                                        <p:strVal val="solid"/>
                                      </p:to>
                                    </p:set>
                                  </p:childTnLst>
                                </p:cTn>
                              </p:par>
                              <p:par>
                                <p:cTn id="107" presetID="37" presetClass="exit" presetSubtype="0" fill="hold" grpId="1" nodeType="withEffect">
                                  <p:stCondLst>
                                    <p:cond delay="0"/>
                                  </p:stCondLst>
                                  <p:childTnLst>
                                    <p:animEffect transition="out" filter="fade">
                                      <p:cBhvr>
                                        <p:cTn id="108" dur="1000"/>
                                        <p:tgtEl>
                                          <p:spTgt spid="35"/>
                                        </p:tgtEl>
                                      </p:cBhvr>
                                    </p:animEffect>
                                    <p:anim calcmode="lin" valueType="num">
                                      <p:cBhvr>
                                        <p:cTn id="109" dur="1000"/>
                                        <p:tgtEl>
                                          <p:spTgt spid="35"/>
                                        </p:tgtEl>
                                        <p:attrNameLst>
                                          <p:attrName>ppt_x</p:attrName>
                                        </p:attrNameLst>
                                      </p:cBhvr>
                                      <p:tavLst>
                                        <p:tav tm="0">
                                          <p:val>
                                            <p:strVal val="ppt_x"/>
                                          </p:val>
                                        </p:tav>
                                        <p:tav tm="100000">
                                          <p:val>
                                            <p:strVal val="ppt_x"/>
                                          </p:val>
                                        </p:tav>
                                      </p:tavLst>
                                    </p:anim>
                                    <p:anim calcmode="lin" valueType="num">
                                      <p:cBhvr>
                                        <p:cTn id="110" dur="100" decel="100000"/>
                                        <p:tgtEl>
                                          <p:spTgt spid="35"/>
                                        </p:tgtEl>
                                        <p:attrNameLst>
                                          <p:attrName>ppt_y</p:attrName>
                                        </p:attrNameLst>
                                      </p:cBhvr>
                                      <p:tavLst>
                                        <p:tav tm="0">
                                          <p:val>
                                            <p:strVal val="ppt_y"/>
                                          </p:val>
                                        </p:tav>
                                        <p:tav tm="100000">
                                          <p:val>
                                            <p:strVal val="ppt_y-.03"/>
                                          </p:val>
                                        </p:tav>
                                      </p:tavLst>
                                    </p:anim>
                                    <p:anim calcmode="lin" valueType="num">
                                      <p:cBhvr>
                                        <p:cTn id="111" dur="900" accel="100000">
                                          <p:stCondLst>
                                            <p:cond delay="100"/>
                                          </p:stCondLst>
                                        </p:cTn>
                                        <p:tgtEl>
                                          <p:spTgt spid="35"/>
                                        </p:tgtEl>
                                        <p:attrNameLst>
                                          <p:attrName>ppt_y</p:attrName>
                                        </p:attrNameLst>
                                      </p:cBhvr>
                                      <p:tavLst>
                                        <p:tav tm="0">
                                          <p:val>
                                            <p:strVal val="ppt_y"/>
                                          </p:val>
                                        </p:tav>
                                        <p:tav tm="100000">
                                          <p:val>
                                            <p:strVal val="ppt_y+1"/>
                                          </p:val>
                                        </p:tav>
                                      </p:tavLst>
                                    </p:anim>
                                    <p:set>
                                      <p:cBhvr>
                                        <p:cTn id="112"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7" name="cashreg.wav"/>
                                        </p:tgtEl>
                                      </p:cMediaNode>
                                    </p:audio>
                                  </p:subTnLst>
                                </p:cTn>
                              </p:par>
                              <p:par>
                                <p:cTn id="113" presetID="37" presetClass="exit" presetSubtype="0" fill="hold" grpId="1" nodeType="withEffect">
                                  <p:stCondLst>
                                    <p:cond delay="0"/>
                                  </p:stCondLst>
                                  <p:childTnLst>
                                    <p:animEffect transition="out" filter="fade">
                                      <p:cBhvr>
                                        <p:cTn id="114" dur="1000"/>
                                        <p:tgtEl>
                                          <p:spTgt spid="42"/>
                                        </p:tgtEl>
                                      </p:cBhvr>
                                    </p:animEffect>
                                    <p:anim calcmode="lin" valueType="num">
                                      <p:cBhvr>
                                        <p:cTn id="115" dur="1000"/>
                                        <p:tgtEl>
                                          <p:spTgt spid="42"/>
                                        </p:tgtEl>
                                        <p:attrNameLst>
                                          <p:attrName>ppt_x</p:attrName>
                                        </p:attrNameLst>
                                      </p:cBhvr>
                                      <p:tavLst>
                                        <p:tav tm="0">
                                          <p:val>
                                            <p:strVal val="ppt_x"/>
                                          </p:val>
                                        </p:tav>
                                        <p:tav tm="100000">
                                          <p:val>
                                            <p:strVal val="ppt_x"/>
                                          </p:val>
                                        </p:tav>
                                      </p:tavLst>
                                    </p:anim>
                                    <p:anim calcmode="lin" valueType="num">
                                      <p:cBhvr>
                                        <p:cTn id="116" dur="100" decel="100000"/>
                                        <p:tgtEl>
                                          <p:spTgt spid="42"/>
                                        </p:tgtEl>
                                        <p:attrNameLst>
                                          <p:attrName>ppt_y</p:attrName>
                                        </p:attrNameLst>
                                      </p:cBhvr>
                                      <p:tavLst>
                                        <p:tav tm="0">
                                          <p:val>
                                            <p:strVal val="ppt_y"/>
                                          </p:val>
                                        </p:tav>
                                        <p:tav tm="100000">
                                          <p:val>
                                            <p:strVal val="ppt_y-.03"/>
                                          </p:val>
                                        </p:tav>
                                      </p:tavLst>
                                    </p:anim>
                                    <p:anim calcmode="lin" valueType="num">
                                      <p:cBhvr>
                                        <p:cTn id="117" dur="900" accel="100000">
                                          <p:stCondLst>
                                            <p:cond delay="100"/>
                                          </p:stCondLst>
                                        </p:cTn>
                                        <p:tgtEl>
                                          <p:spTgt spid="42"/>
                                        </p:tgtEl>
                                        <p:attrNameLst>
                                          <p:attrName>ppt_y</p:attrName>
                                        </p:attrNameLst>
                                      </p:cBhvr>
                                      <p:tavLst>
                                        <p:tav tm="0">
                                          <p:val>
                                            <p:strVal val="ppt_y"/>
                                          </p:val>
                                        </p:tav>
                                        <p:tav tm="100000">
                                          <p:val>
                                            <p:strVal val="ppt_y+1"/>
                                          </p:val>
                                        </p:tav>
                                      </p:tavLst>
                                    </p:anim>
                                    <p:set>
                                      <p:cBhvr>
                                        <p:cTn id="118"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7" name="cashreg.wav"/>
                                        </p:tgtEl>
                                      </p:cMediaNode>
                                    </p:audio>
                                  </p:subTnLst>
                                </p:cTn>
                              </p:par>
                              <p:par>
                                <p:cTn id="119" presetID="37" presetClass="exit" presetSubtype="0" fill="hold" grpId="1" nodeType="withEffect">
                                  <p:stCondLst>
                                    <p:cond delay="0"/>
                                  </p:stCondLst>
                                  <p:childTnLst>
                                    <p:animEffect transition="out" filter="fade">
                                      <p:cBhvr>
                                        <p:cTn id="120" dur="1000"/>
                                        <p:tgtEl>
                                          <p:spTgt spid="38"/>
                                        </p:tgtEl>
                                      </p:cBhvr>
                                    </p:animEffect>
                                    <p:anim calcmode="lin" valueType="num">
                                      <p:cBhvr>
                                        <p:cTn id="121" dur="1000"/>
                                        <p:tgtEl>
                                          <p:spTgt spid="38"/>
                                        </p:tgtEl>
                                        <p:attrNameLst>
                                          <p:attrName>ppt_x</p:attrName>
                                        </p:attrNameLst>
                                      </p:cBhvr>
                                      <p:tavLst>
                                        <p:tav tm="0">
                                          <p:val>
                                            <p:strVal val="ppt_x"/>
                                          </p:val>
                                        </p:tav>
                                        <p:tav tm="100000">
                                          <p:val>
                                            <p:strVal val="ppt_x"/>
                                          </p:val>
                                        </p:tav>
                                      </p:tavLst>
                                    </p:anim>
                                    <p:anim calcmode="lin" valueType="num">
                                      <p:cBhvr>
                                        <p:cTn id="122" dur="100" decel="100000"/>
                                        <p:tgtEl>
                                          <p:spTgt spid="38"/>
                                        </p:tgtEl>
                                        <p:attrNameLst>
                                          <p:attrName>ppt_y</p:attrName>
                                        </p:attrNameLst>
                                      </p:cBhvr>
                                      <p:tavLst>
                                        <p:tav tm="0">
                                          <p:val>
                                            <p:strVal val="ppt_y"/>
                                          </p:val>
                                        </p:tav>
                                        <p:tav tm="100000">
                                          <p:val>
                                            <p:strVal val="ppt_y-.03"/>
                                          </p:val>
                                        </p:tav>
                                      </p:tavLst>
                                    </p:anim>
                                    <p:anim calcmode="lin" valueType="num">
                                      <p:cBhvr>
                                        <p:cTn id="123" dur="900" accel="100000">
                                          <p:stCondLst>
                                            <p:cond delay="100"/>
                                          </p:stCondLst>
                                        </p:cTn>
                                        <p:tgtEl>
                                          <p:spTgt spid="38"/>
                                        </p:tgtEl>
                                        <p:attrNameLst>
                                          <p:attrName>ppt_y</p:attrName>
                                        </p:attrNameLst>
                                      </p:cBhvr>
                                      <p:tavLst>
                                        <p:tav tm="0">
                                          <p:val>
                                            <p:strVal val="ppt_y"/>
                                          </p:val>
                                        </p:tav>
                                        <p:tav tm="100000">
                                          <p:val>
                                            <p:strVal val="ppt_y+1"/>
                                          </p:val>
                                        </p:tav>
                                      </p:tavLst>
                                    </p:anim>
                                    <p:set>
                                      <p:cBhvr>
                                        <p:cTn id="124"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119"/>
                                            </p:cond>
                                          </p:stCondLst>
                                          <p:endCondLst>
                                            <p:cond evt="onStopAudio" delay="0">
                                              <p:tgtEl>
                                                <p:sldTgt/>
                                              </p:tgtEl>
                                            </p:cond>
                                          </p:endCondLst>
                                        </p:cTn>
                                        <p:tgtEl>
                                          <p:sndTgt r:embed="rId7" name="cashreg.wav"/>
                                        </p:tgtEl>
                                      </p:cMediaNode>
                                    </p:audio>
                                  </p:subTnLst>
                                </p:cTn>
                              </p:par>
                              <p:par>
                                <p:cTn id="125" presetID="37" presetClass="exit" presetSubtype="0" fill="hold" grpId="1" nodeType="withEffect">
                                  <p:stCondLst>
                                    <p:cond delay="0"/>
                                  </p:stCondLst>
                                  <p:childTnLst>
                                    <p:animEffect transition="out" filter="fade">
                                      <p:cBhvr>
                                        <p:cTn id="126" dur="1000"/>
                                        <p:tgtEl>
                                          <p:spTgt spid="34"/>
                                        </p:tgtEl>
                                      </p:cBhvr>
                                    </p:animEffect>
                                    <p:anim calcmode="lin" valueType="num">
                                      <p:cBhvr>
                                        <p:cTn id="127" dur="1000"/>
                                        <p:tgtEl>
                                          <p:spTgt spid="34"/>
                                        </p:tgtEl>
                                        <p:attrNameLst>
                                          <p:attrName>ppt_x</p:attrName>
                                        </p:attrNameLst>
                                      </p:cBhvr>
                                      <p:tavLst>
                                        <p:tav tm="0">
                                          <p:val>
                                            <p:strVal val="ppt_x"/>
                                          </p:val>
                                        </p:tav>
                                        <p:tav tm="100000">
                                          <p:val>
                                            <p:strVal val="ppt_x"/>
                                          </p:val>
                                        </p:tav>
                                      </p:tavLst>
                                    </p:anim>
                                    <p:anim calcmode="lin" valueType="num">
                                      <p:cBhvr>
                                        <p:cTn id="128" dur="100" decel="100000"/>
                                        <p:tgtEl>
                                          <p:spTgt spid="34"/>
                                        </p:tgtEl>
                                        <p:attrNameLst>
                                          <p:attrName>ppt_y</p:attrName>
                                        </p:attrNameLst>
                                      </p:cBhvr>
                                      <p:tavLst>
                                        <p:tav tm="0">
                                          <p:val>
                                            <p:strVal val="ppt_y"/>
                                          </p:val>
                                        </p:tav>
                                        <p:tav tm="100000">
                                          <p:val>
                                            <p:strVal val="ppt_y-.03"/>
                                          </p:val>
                                        </p:tav>
                                      </p:tavLst>
                                    </p:anim>
                                    <p:anim calcmode="lin" valueType="num">
                                      <p:cBhvr>
                                        <p:cTn id="129" dur="900" accel="100000">
                                          <p:stCondLst>
                                            <p:cond delay="100"/>
                                          </p:stCondLst>
                                        </p:cTn>
                                        <p:tgtEl>
                                          <p:spTgt spid="34"/>
                                        </p:tgtEl>
                                        <p:attrNameLst>
                                          <p:attrName>ppt_y</p:attrName>
                                        </p:attrNameLst>
                                      </p:cBhvr>
                                      <p:tavLst>
                                        <p:tav tm="0">
                                          <p:val>
                                            <p:strVal val="ppt_y"/>
                                          </p:val>
                                        </p:tav>
                                        <p:tav tm="100000">
                                          <p:val>
                                            <p:strVal val="ppt_y+1"/>
                                          </p:val>
                                        </p:tav>
                                      </p:tavLst>
                                    </p:anim>
                                    <p:set>
                                      <p:cBhvr>
                                        <p:cTn id="130"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125"/>
                                            </p:cond>
                                          </p:stCondLst>
                                          <p:endCondLst>
                                            <p:cond evt="onStopAudio" delay="0">
                                              <p:tgtEl>
                                                <p:sldTgt/>
                                              </p:tgtEl>
                                            </p:cond>
                                          </p:endCondLst>
                                        </p:cTn>
                                        <p:tgtEl>
                                          <p:sndTgt r:embed="rId7" name="cashreg.wav"/>
                                        </p:tgtEl>
                                      </p:cMediaNode>
                                    </p:audio>
                                  </p:subTnLst>
                                </p:cTn>
                              </p:par>
                              <p:par>
                                <p:cTn id="131" presetID="37" presetClass="exit" presetSubtype="0" fill="hold" grpId="1" nodeType="withEffect">
                                  <p:stCondLst>
                                    <p:cond delay="0"/>
                                  </p:stCondLst>
                                  <p:childTnLst>
                                    <p:animEffect transition="out" filter="fade">
                                      <p:cBhvr>
                                        <p:cTn id="132" dur="1000"/>
                                        <p:tgtEl>
                                          <p:spTgt spid="43"/>
                                        </p:tgtEl>
                                      </p:cBhvr>
                                    </p:animEffect>
                                    <p:anim calcmode="lin" valueType="num">
                                      <p:cBhvr>
                                        <p:cTn id="133" dur="1000"/>
                                        <p:tgtEl>
                                          <p:spTgt spid="43"/>
                                        </p:tgtEl>
                                        <p:attrNameLst>
                                          <p:attrName>ppt_x</p:attrName>
                                        </p:attrNameLst>
                                      </p:cBhvr>
                                      <p:tavLst>
                                        <p:tav tm="0">
                                          <p:val>
                                            <p:strVal val="ppt_x"/>
                                          </p:val>
                                        </p:tav>
                                        <p:tav tm="100000">
                                          <p:val>
                                            <p:strVal val="ppt_x"/>
                                          </p:val>
                                        </p:tav>
                                      </p:tavLst>
                                    </p:anim>
                                    <p:anim calcmode="lin" valueType="num">
                                      <p:cBhvr>
                                        <p:cTn id="134" dur="100" decel="100000"/>
                                        <p:tgtEl>
                                          <p:spTgt spid="43"/>
                                        </p:tgtEl>
                                        <p:attrNameLst>
                                          <p:attrName>ppt_y</p:attrName>
                                        </p:attrNameLst>
                                      </p:cBhvr>
                                      <p:tavLst>
                                        <p:tav tm="0">
                                          <p:val>
                                            <p:strVal val="ppt_y"/>
                                          </p:val>
                                        </p:tav>
                                        <p:tav tm="100000">
                                          <p:val>
                                            <p:strVal val="ppt_y-.03"/>
                                          </p:val>
                                        </p:tav>
                                      </p:tavLst>
                                    </p:anim>
                                    <p:anim calcmode="lin" valueType="num">
                                      <p:cBhvr>
                                        <p:cTn id="135" dur="900" accel="100000">
                                          <p:stCondLst>
                                            <p:cond delay="100"/>
                                          </p:stCondLst>
                                        </p:cTn>
                                        <p:tgtEl>
                                          <p:spTgt spid="43"/>
                                        </p:tgtEl>
                                        <p:attrNameLst>
                                          <p:attrName>ppt_y</p:attrName>
                                        </p:attrNameLst>
                                      </p:cBhvr>
                                      <p:tavLst>
                                        <p:tav tm="0">
                                          <p:val>
                                            <p:strVal val="ppt_y"/>
                                          </p:val>
                                        </p:tav>
                                        <p:tav tm="100000">
                                          <p:val>
                                            <p:strVal val="ppt_y+1"/>
                                          </p:val>
                                        </p:tav>
                                      </p:tavLst>
                                    </p:anim>
                                    <p:set>
                                      <p:cBhvr>
                                        <p:cTn id="136"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131"/>
                                            </p:cond>
                                          </p:stCondLst>
                                          <p:endCondLst>
                                            <p:cond evt="onStopAudio" delay="0">
                                              <p:tgtEl>
                                                <p:sldTgt/>
                                              </p:tgtEl>
                                            </p:cond>
                                          </p:endCondLst>
                                        </p:cTn>
                                        <p:tgtEl>
                                          <p:sndTgt r:embed="rId7" name="cashreg.wav"/>
                                        </p:tgtEl>
                                      </p:cMediaNode>
                                    </p:audio>
                                  </p:subTnLst>
                                </p:cTn>
                              </p:par>
                              <p:par>
                                <p:cTn id="137" presetID="37" presetClass="exit" presetSubtype="0" fill="hold" grpId="1" nodeType="withEffect">
                                  <p:stCondLst>
                                    <p:cond delay="0"/>
                                  </p:stCondLst>
                                  <p:childTnLst>
                                    <p:animEffect transition="out" filter="fade">
                                      <p:cBhvr>
                                        <p:cTn id="138" dur="1000"/>
                                        <p:tgtEl>
                                          <p:spTgt spid="39"/>
                                        </p:tgtEl>
                                      </p:cBhvr>
                                    </p:animEffect>
                                    <p:anim calcmode="lin" valueType="num">
                                      <p:cBhvr>
                                        <p:cTn id="139" dur="1000"/>
                                        <p:tgtEl>
                                          <p:spTgt spid="39"/>
                                        </p:tgtEl>
                                        <p:attrNameLst>
                                          <p:attrName>ppt_x</p:attrName>
                                        </p:attrNameLst>
                                      </p:cBhvr>
                                      <p:tavLst>
                                        <p:tav tm="0">
                                          <p:val>
                                            <p:strVal val="ppt_x"/>
                                          </p:val>
                                        </p:tav>
                                        <p:tav tm="100000">
                                          <p:val>
                                            <p:strVal val="ppt_x"/>
                                          </p:val>
                                        </p:tav>
                                      </p:tavLst>
                                    </p:anim>
                                    <p:anim calcmode="lin" valueType="num">
                                      <p:cBhvr>
                                        <p:cTn id="140" dur="100" decel="100000"/>
                                        <p:tgtEl>
                                          <p:spTgt spid="39"/>
                                        </p:tgtEl>
                                        <p:attrNameLst>
                                          <p:attrName>ppt_y</p:attrName>
                                        </p:attrNameLst>
                                      </p:cBhvr>
                                      <p:tavLst>
                                        <p:tav tm="0">
                                          <p:val>
                                            <p:strVal val="ppt_y"/>
                                          </p:val>
                                        </p:tav>
                                        <p:tav tm="100000">
                                          <p:val>
                                            <p:strVal val="ppt_y-.03"/>
                                          </p:val>
                                        </p:tav>
                                      </p:tavLst>
                                    </p:anim>
                                    <p:anim calcmode="lin" valueType="num">
                                      <p:cBhvr>
                                        <p:cTn id="141" dur="900" accel="100000">
                                          <p:stCondLst>
                                            <p:cond delay="100"/>
                                          </p:stCondLst>
                                        </p:cTn>
                                        <p:tgtEl>
                                          <p:spTgt spid="39"/>
                                        </p:tgtEl>
                                        <p:attrNameLst>
                                          <p:attrName>ppt_y</p:attrName>
                                        </p:attrNameLst>
                                      </p:cBhvr>
                                      <p:tavLst>
                                        <p:tav tm="0">
                                          <p:val>
                                            <p:strVal val="ppt_y"/>
                                          </p:val>
                                        </p:tav>
                                        <p:tav tm="100000">
                                          <p:val>
                                            <p:strVal val="ppt_y+1"/>
                                          </p:val>
                                        </p:tav>
                                      </p:tavLst>
                                    </p:anim>
                                    <p:set>
                                      <p:cBhvr>
                                        <p:cTn id="142" dur="1" fill="hold">
                                          <p:stCondLst>
                                            <p:cond delay="9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3" fill="hold" display="0">
                  <p:stCondLst>
                    <p:cond delay="indefinite"/>
                  </p:stCondLst>
                  <p:endCondLst>
                    <p:cond evt="onStopAudio" delay="0">
                      <p:tgtEl>
                        <p:sldTgt/>
                      </p:tgtEl>
                    </p:cond>
                  </p:endCondLst>
                </p:cTn>
                <p:tgtEl>
                  <p:spTgt spid="12"/>
                </p:tgtEl>
              </p:cMediaNode>
            </p:video>
            <p:video>
              <p:cMediaNode vol="80000">
                <p:cTn id="144" fill="hold" display="0">
                  <p:stCondLst>
                    <p:cond delay="indefinite"/>
                  </p:stCondLst>
                  <p:endCondLst>
                    <p:cond evt="onStopAudio" delay="0">
                      <p:tgtEl>
                        <p:sldTgt/>
                      </p:tgtEl>
                    </p:cond>
                  </p:endCondLst>
                </p:cTn>
                <p:tgtEl>
                  <p:spTgt spid="14"/>
                </p:tgtEl>
              </p:cMediaNode>
            </p:video>
            <p:seq concurrent="1" nextAc="seek">
              <p:cTn id="145" restart="whenNotActive" fill="hold" evtFilter="cancelBubble" nodeType="interactiveSeq">
                <p:stCondLst>
                  <p:cond evt="onClick" delay="0">
                    <p:tgtEl>
                      <p:spTgt spid="45"/>
                    </p:tgtEl>
                  </p:cond>
                </p:stCondLst>
                <p:endSync evt="end" delay="0">
                  <p:rtn val="all"/>
                </p:endSync>
                <p:childTnLst>
                  <p:par>
                    <p:cTn id="146" fill="hold">
                      <p:stCondLst>
                        <p:cond delay="0"/>
                      </p:stCondLst>
                      <p:childTnLst>
                        <p:par>
                          <p:cTn id="147" fill="hold">
                            <p:stCondLst>
                              <p:cond delay="0"/>
                            </p:stCondLst>
                            <p:childTnLst>
                              <p:par>
                                <p:cTn id="148" presetID="1" presetClass="mediacall" presetSubtype="0" fill="hold" nodeType="clickEffect">
                                  <p:stCondLst>
                                    <p:cond delay="0"/>
                                  </p:stCondLst>
                                  <p:childTnLst>
                                    <p:cmd type="call" cmd="playFrom(0.0)">
                                      <p:cBhvr>
                                        <p:cTn id="149" dur="1" fill="hold"/>
                                        <p:tgtEl>
                                          <p:spTgt spid="45"/>
                                        </p:tgtEl>
                                      </p:cBhvr>
                                    </p:cmd>
                                  </p:childTnLst>
                                </p:cTn>
                              </p:par>
                            </p:childTnLst>
                          </p:cTn>
                        </p:par>
                      </p:childTnLst>
                    </p:cTn>
                  </p:par>
                </p:childTnLst>
              </p:cTn>
              <p:nextCondLst>
                <p:cond evt="onClick" delay="0">
                  <p:tgtEl>
                    <p:spTgt spid="45"/>
                  </p:tgtEl>
                </p:cond>
              </p:nextCondLst>
            </p:seq>
            <p:video>
              <p:cMediaNode vol="80000">
                <p:cTn id="150" fill="hold" display="0">
                  <p:stCondLst>
                    <p:cond delay="indefinite"/>
                  </p:stCondLst>
                </p:cTn>
                <p:tgtEl>
                  <p:spTgt spid="45"/>
                </p:tgtEl>
              </p:cMediaNode>
            </p:video>
          </p:childTnLst>
        </p:cTn>
      </p:par>
    </p:tnLst>
    <p:bldLst>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p:bldP spid="40" grpId="1"/>
      <p:bldP spid="41" grpId="0"/>
      <p:bldP spid="41" grpId="1"/>
      <p:bldP spid="42" grpId="0"/>
      <p:bldP spid="42" grpId="1"/>
      <p:bldP spid="43" grpId="0"/>
      <p:bldP spid="43" grpId="1"/>
      <p:bldP spid="44" grpId="0" animBg="1"/>
      <p:bldP spid="9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88" name="组合 3"/>
          <p:cNvGrpSpPr>
            <a:grpSpLocks/>
          </p:cNvGrpSpPr>
          <p:nvPr/>
        </p:nvGrpSpPr>
        <p:grpSpPr bwMode="auto">
          <a:xfrm>
            <a:off x="2923720" y="395061"/>
            <a:ext cx="6315456" cy="1444752"/>
            <a:chOff x="-2350" y="-381"/>
            <a:chExt cx="6314549" cy="1444385"/>
          </a:xfrm>
        </p:grpSpPr>
        <p:pic>
          <p:nvPicPr>
            <p:cNvPr id="2090" name="Group 8"/>
            <p:cNvPicPr>
              <a:picLocks noChangeAspect="1" noChangeArrowheads="1"/>
            </p:cNvPicPr>
            <p:nvPr/>
          </p:nvPicPr>
          <p:blipFill>
            <a:blip r:embed="rId3"/>
            <a:srcRect/>
            <a:stretch>
              <a:fillRect/>
            </a:stretch>
          </p:blipFill>
          <p:spPr bwMode="auto">
            <a:xfrm>
              <a:off x="-2350" y="-381"/>
              <a:ext cx="6314549" cy="1444385"/>
            </a:xfrm>
            <a:prstGeom prst="rect">
              <a:avLst/>
            </a:prstGeom>
            <a:noFill/>
            <a:ln w="9525">
              <a:noFill/>
              <a:miter lim="800000"/>
              <a:headEnd/>
              <a:tailEnd/>
            </a:ln>
          </p:spPr>
        </p:pic>
        <p:sp>
          <p:nvSpPr>
            <p:cNvPr id="2091" name="文本框 6"/>
            <p:cNvSpPr txBox="1">
              <a:spLocks noChangeArrowheads="1"/>
            </p:cNvSpPr>
            <p:nvPr/>
          </p:nvSpPr>
          <p:spPr bwMode="auto">
            <a:xfrm>
              <a:off x="1054669" y="442089"/>
              <a:ext cx="4249272" cy="707706"/>
            </a:xfrm>
            <a:prstGeom prst="rect">
              <a:avLst/>
            </a:prstGeom>
            <a:noFill/>
            <a:ln w="9525">
              <a:noFill/>
              <a:miter lim="800000"/>
              <a:headEnd/>
              <a:tailEnd/>
            </a:ln>
          </p:spPr>
          <p:txBody>
            <a:bodyPr wrap="none">
              <a:spAutoFit/>
            </a:bodyPr>
            <a:lstStyle/>
            <a:p>
              <a:pPr algn="ctr" eaLnBrk="1" hangingPunct="1">
                <a:buFont typeface="Arial" pitchFamily="34" charset="0"/>
                <a:buNone/>
              </a:pPr>
              <a:r>
                <a:rPr lang="en-SG" altLang="zh-CN" sz="4000" dirty="0">
                  <a:solidFill>
                    <a:srgbClr val="FF0000"/>
                  </a:solidFill>
                  <a:latin typeface="#9Slide03 Arima Madurai Black" panose="00000A00000000000000" pitchFamily="2" charset="0"/>
                  <a:cs typeface="#9Slide03 Arima Madurai Black" panose="00000A00000000000000" pitchFamily="2" charset="0"/>
                </a:rPr>
                <a:t>H</a:t>
              </a:r>
              <a:r>
                <a:rPr lang="vi-VN" altLang="zh-CN" sz="4000" dirty="0">
                  <a:solidFill>
                    <a:srgbClr val="FF0000"/>
                  </a:solidFill>
                  <a:latin typeface="#9Slide03 Arima Madurai Black" panose="00000A00000000000000" pitchFamily="2" charset="0"/>
                  <a:cs typeface="#9Slide03 Arima Madurai Black" panose="00000A00000000000000" pitchFamily="2" charset="0"/>
                </a:rPr>
                <a:t>ư</a:t>
              </a:r>
              <a:r>
                <a:rPr lang="en-SG" altLang="zh-CN" sz="4000" dirty="0" err="1">
                  <a:solidFill>
                    <a:srgbClr val="FF0000"/>
                  </a:solidFill>
                  <a:latin typeface="#9Slide03 Arima Madurai Black" panose="00000A00000000000000" pitchFamily="2" charset="0"/>
                  <a:cs typeface="#9Slide03 Arima Madurai Black" panose="00000A00000000000000" pitchFamily="2" charset="0"/>
                </a:rPr>
                <a:t>ớng</a:t>
              </a:r>
              <a:r>
                <a:rPr lang="en-SG" altLang="zh-CN" sz="4000" dirty="0">
                  <a:solidFill>
                    <a:srgbClr val="FF0000"/>
                  </a:solidFill>
                  <a:latin typeface="#9Slide03 Arima Madurai Black" panose="00000A00000000000000" pitchFamily="2" charset="0"/>
                  <a:cs typeface="#9Slide03 Arima Madurai Black" panose="00000A00000000000000" pitchFamily="2" charset="0"/>
                </a:rPr>
                <a:t> </a:t>
              </a:r>
              <a:r>
                <a:rPr lang="en-SG" altLang="zh-CN" sz="4000" dirty="0" err="1">
                  <a:solidFill>
                    <a:srgbClr val="FF0000"/>
                  </a:solidFill>
                  <a:latin typeface="#9Slide03 Arima Madurai Black" panose="00000A00000000000000" pitchFamily="2" charset="0"/>
                  <a:cs typeface="#9Slide03 Arima Madurai Black" panose="00000A00000000000000" pitchFamily="2" charset="0"/>
                </a:rPr>
                <a:t>dẫn</a:t>
              </a:r>
              <a:r>
                <a:rPr lang="en-SG" altLang="zh-CN" sz="4000" dirty="0">
                  <a:solidFill>
                    <a:srgbClr val="FF0000"/>
                  </a:solidFill>
                  <a:latin typeface="#9Slide03 Arima Madurai Black" panose="00000A00000000000000" pitchFamily="2" charset="0"/>
                  <a:cs typeface="#9Slide03 Arima Madurai Black" panose="00000A00000000000000" pitchFamily="2" charset="0"/>
                </a:rPr>
                <a:t> </a:t>
              </a:r>
              <a:r>
                <a:rPr lang="en-SG" altLang="zh-CN" sz="4000" dirty="0" err="1">
                  <a:solidFill>
                    <a:srgbClr val="FF0000"/>
                  </a:solidFill>
                  <a:latin typeface="#9Slide03 Arima Madurai Black" panose="00000A00000000000000" pitchFamily="2" charset="0"/>
                  <a:cs typeface="#9Slide03 Arima Madurai Black" panose="00000A00000000000000" pitchFamily="2" charset="0"/>
                </a:rPr>
                <a:t>tự</a:t>
              </a:r>
              <a:r>
                <a:rPr lang="en-SG" altLang="zh-CN" sz="4000" dirty="0">
                  <a:solidFill>
                    <a:srgbClr val="FF0000"/>
                  </a:solidFill>
                  <a:latin typeface="#9Slide03 Arima Madurai Black" panose="00000A00000000000000" pitchFamily="2" charset="0"/>
                  <a:cs typeface="#9Slide03 Arima Madurai Black" panose="00000A00000000000000" pitchFamily="2" charset="0"/>
                </a:rPr>
                <a:t> </a:t>
              </a:r>
              <a:r>
                <a:rPr lang="en-SG" altLang="zh-CN" sz="4000" dirty="0" err="1">
                  <a:solidFill>
                    <a:srgbClr val="FF0000"/>
                  </a:solidFill>
                  <a:latin typeface="#9Slide03 Arima Madurai Black" panose="00000A00000000000000" pitchFamily="2" charset="0"/>
                  <a:cs typeface="#9Slide03 Arima Madurai Black" panose="00000A00000000000000" pitchFamily="2" charset="0"/>
                </a:rPr>
                <a:t>học</a:t>
              </a:r>
              <a:endParaRPr lang="zh-CN" altLang="en-US" sz="4000" dirty="0">
                <a:solidFill>
                  <a:srgbClr val="FF0000"/>
                </a:solidFill>
                <a:latin typeface="#9Slide03 Arima Madurai Black" panose="00000A00000000000000" pitchFamily="2" charset="0"/>
                <a:cs typeface="#9Slide03 Arima Madurai Black" panose="00000A00000000000000" pitchFamily="2" charset="0"/>
              </a:endParaRPr>
            </a:p>
          </p:txBody>
        </p:sp>
      </p:grpSp>
      <p:grpSp>
        <p:nvGrpSpPr>
          <p:cNvPr id="44" name="组合 1">
            <a:extLst>
              <a:ext uri="{FF2B5EF4-FFF2-40B4-BE49-F238E27FC236}">
                <a16:creationId xmlns:a16="http://schemas.microsoft.com/office/drawing/2014/main" id="{8F876AA3-86FC-4042-BC55-0747ABBA49DC}"/>
              </a:ext>
            </a:extLst>
          </p:cNvPr>
          <p:cNvGrpSpPr>
            <a:grpSpLocks/>
          </p:cNvGrpSpPr>
          <p:nvPr/>
        </p:nvGrpSpPr>
        <p:grpSpPr bwMode="auto">
          <a:xfrm>
            <a:off x="901910" y="2434404"/>
            <a:ext cx="1367992" cy="1324272"/>
            <a:chOff x="0" y="0"/>
            <a:chExt cx="2088628" cy="1996983"/>
          </a:xfrm>
        </p:grpSpPr>
        <p:pic>
          <p:nvPicPr>
            <p:cNvPr id="78" name="图片 258">
              <a:extLst>
                <a:ext uri="{FF2B5EF4-FFF2-40B4-BE49-F238E27FC236}">
                  <a16:creationId xmlns:a16="http://schemas.microsoft.com/office/drawing/2014/main" id="{29BF5ACB-9261-4D19-BA04-D1B9D5B5B3DA}"/>
                </a:ext>
              </a:extLst>
            </p:cNvPr>
            <p:cNvPicPr>
              <a:picLocks noChangeAspect="1" noChangeArrowheads="1"/>
            </p:cNvPicPr>
            <p:nvPr/>
          </p:nvPicPr>
          <p:blipFill>
            <a:blip r:embed="rId4"/>
            <a:srcRect r="28670"/>
            <a:stretch>
              <a:fillRect/>
            </a:stretch>
          </p:blipFill>
          <p:spPr bwMode="auto">
            <a:xfrm rot="-3152563">
              <a:off x="-3441" y="20264"/>
              <a:ext cx="1640046" cy="1633163"/>
            </a:xfrm>
            <a:prstGeom prst="rect">
              <a:avLst/>
            </a:prstGeom>
            <a:noFill/>
            <a:ln w="9525">
              <a:noFill/>
              <a:miter lim="800000"/>
              <a:headEnd/>
              <a:tailEnd/>
            </a:ln>
          </p:spPr>
        </p:pic>
        <p:grpSp>
          <p:nvGrpSpPr>
            <p:cNvPr id="80" name="组合 244">
              <a:extLst>
                <a:ext uri="{FF2B5EF4-FFF2-40B4-BE49-F238E27FC236}">
                  <a16:creationId xmlns:a16="http://schemas.microsoft.com/office/drawing/2014/main" id="{633B2A7D-E19B-47F3-BEB4-B7B2BA30B980}"/>
                </a:ext>
              </a:extLst>
            </p:cNvPr>
            <p:cNvGrpSpPr>
              <a:grpSpLocks/>
            </p:cNvGrpSpPr>
            <p:nvPr/>
          </p:nvGrpSpPr>
          <p:grpSpPr bwMode="auto">
            <a:xfrm>
              <a:off x="328531" y="0"/>
              <a:ext cx="1760097" cy="1996983"/>
              <a:chOff x="387" y="0"/>
              <a:chExt cx="1760097" cy="1996983"/>
            </a:xfrm>
          </p:grpSpPr>
          <p:grpSp>
            <p:nvGrpSpPr>
              <p:cNvPr id="85" name="组合 179">
                <a:extLst>
                  <a:ext uri="{FF2B5EF4-FFF2-40B4-BE49-F238E27FC236}">
                    <a16:creationId xmlns:a16="http://schemas.microsoft.com/office/drawing/2014/main" id="{429DF159-DCAF-402D-A1C3-927B204E3BB0}"/>
                  </a:ext>
                </a:extLst>
              </p:cNvPr>
              <p:cNvGrpSpPr>
                <a:grpSpLocks/>
              </p:cNvGrpSpPr>
              <p:nvPr/>
            </p:nvGrpSpPr>
            <p:grpSpPr bwMode="auto">
              <a:xfrm>
                <a:off x="387" y="0"/>
                <a:ext cx="1760097" cy="1761932"/>
                <a:chOff x="680" y="0"/>
                <a:chExt cx="3094442" cy="3097672"/>
              </a:xfrm>
            </p:grpSpPr>
            <p:sp>
              <p:nvSpPr>
                <p:cNvPr id="87" name="椭圆 181">
                  <a:extLst>
                    <a:ext uri="{FF2B5EF4-FFF2-40B4-BE49-F238E27FC236}">
                      <a16:creationId xmlns:a16="http://schemas.microsoft.com/office/drawing/2014/main" id="{54BC8B77-140C-4704-A636-2BF9594E965F}"/>
                    </a:ext>
                  </a:extLst>
                </p:cNvPr>
                <p:cNvSpPr>
                  <a:spLocks noChangeArrowheads="1"/>
                </p:cNvSpPr>
                <p:nvPr/>
              </p:nvSpPr>
              <p:spPr bwMode="auto">
                <a:xfrm>
                  <a:off x="134615" y="133953"/>
                  <a:ext cx="2826573" cy="2829766"/>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anchor="ct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buFont typeface="Arial" pitchFamily="34" charset="0"/>
                    <a:buNone/>
                  </a:pPr>
                  <a:endParaRPr lang="zh-CN" altLang="en-US" dirty="0">
                    <a:solidFill>
                      <a:srgbClr val="FDFBE9"/>
                    </a:solidFill>
                  </a:endParaRPr>
                </a:p>
              </p:txBody>
            </p:sp>
            <p:sp>
              <p:nvSpPr>
                <p:cNvPr id="88" name="椭圆 182">
                  <a:extLst>
                    <a:ext uri="{FF2B5EF4-FFF2-40B4-BE49-F238E27FC236}">
                      <a16:creationId xmlns:a16="http://schemas.microsoft.com/office/drawing/2014/main" id="{962939EB-70E6-4F2E-A678-AC585C1786B9}"/>
                    </a:ext>
                  </a:extLst>
                </p:cNvPr>
                <p:cNvSpPr>
                  <a:spLocks noChangeArrowheads="1"/>
                </p:cNvSpPr>
                <p:nvPr/>
              </p:nvSpPr>
              <p:spPr bwMode="auto">
                <a:xfrm>
                  <a:off x="680" y="0"/>
                  <a:ext cx="3094442" cy="3097672"/>
                </a:xfrm>
                <a:prstGeom prst="ellipse">
                  <a:avLst/>
                </a:prstGeom>
                <a:noFill/>
                <a:ln w="12700">
                  <a:solidFill>
                    <a:srgbClr val="FFFFFF"/>
                  </a:solidFill>
                  <a:round/>
                  <a:headEnd/>
                  <a:tailEnd/>
                </a:ln>
              </p:spPr>
              <p:txBody>
                <a:bodyPr anchor="ct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buFont typeface="Arial" pitchFamily="34" charset="0"/>
                    <a:buNone/>
                  </a:pPr>
                  <a:endParaRPr lang="zh-CN" altLang="en-US">
                    <a:solidFill>
                      <a:srgbClr val="FDFBE9"/>
                    </a:solidFill>
                  </a:endParaRPr>
                </a:p>
              </p:txBody>
            </p:sp>
          </p:grpSp>
          <p:pic>
            <p:nvPicPr>
              <p:cNvPr id="84" name="组合 163">
                <a:extLst>
                  <a:ext uri="{FF2B5EF4-FFF2-40B4-BE49-F238E27FC236}">
                    <a16:creationId xmlns:a16="http://schemas.microsoft.com/office/drawing/2014/main" id="{E3A2343D-FC2C-4F00-8CBC-E65E6EC2738A}"/>
                  </a:ext>
                </a:extLst>
              </p:cNvPr>
              <p:cNvPicPr>
                <a:picLocks noChangeArrowheads="1"/>
              </p:cNvPicPr>
              <p:nvPr/>
            </p:nvPicPr>
            <p:blipFill>
              <a:blip r:embed="rId5"/>
              <a:srcRect/>
              <a:stretch>
                <a:fillRect/>
              </a:stretch>
            </p:blipFill>
            <p:spPr bwMode="auto">
              <a:xfrm>
                <a:off x="303142" y="1686121"/>
                <a:ext cx="1151856" cy="310862"/>
              </a:xfrm>
              <a:prstGeom prst="rect">
                <a:avLst/>
              </a:prstGeom>
              <a:noFill/>
              <a:ln w="9525">
                <a:noFill/>
                <a:miter lim="800000"/>
                <a:headEnd/>
                <a:tailEnd/>
              </a:ln>
            </p:spPr>
          </p:pic>
        </p:grpSp>
      </p:grpSp>
      <p:grpSp>
        <p:nvGrpSpPr>
          <p:cNvPr id="46" name="组合 3">
            <a:extLst>
              <a:ext uri="{FF2B5EF4-FFF2-40B4-BE49-F238E27FC236}">
                <a16:creationId xmlns:a16="http://schemas.microsoft.com/office/drawing/2014/main" id="{1E7B46EF-9326-4082-A513-AFF49F03CF63}"/>
              </a:ext>
            </a:extLst>
          </p:cNvPr>
          <p:cNvGrpSpPr>
            <a:grpSpLocks/>
          </p:cNvGrpSpPr>
          <p:nvPr/>
        </p:nvGrpSpPr>
        <p:grpSpPr bwMode="auto">
          <a:xfrm>
            <a:off x="5286341" y="2264995"/>
            <a:ext cx="1693358" cy="1474796"/>
            <a:chOff x="0" y="0"/>
            <a:chExt cx="2585867" cy="2224523"/>
          </a:xfrm>
        </p:grpSpPr>
        <p:pic>
          <p:nvPicPr>
            <p:cNvPr id="58" name="图片 260">
              <a:extLst>
                <a:ext uri="{FF2B5EF4-FFF2-40B4-BE49-F238E27FC236}">
                  <a16:creationId xmlns:a16="http://schemas.microsoft.com/office/drawing/2014/main" id="{F4C1BDBA-E48A-4898-BC4E-823DE0187CB7}"/>
                </a:ext>
              </a:extLst>
            </p:cNvPr>
            <p:cNvPicPr>
              <a:picLocks noChangeAspect="1" noChangeArrowheads="1"/>
            </p:cNvPicPr>
            <p:nvPr/>
          </p:nvPicPr>
          <p:blipFill>
            <a:blip r:embed="rId4"/>
            <a:srcRect r="-12468"/>
            <a:stretch>
              <a:fillRect/>
            </a:stretch>
          </p:blipFill>
          <p:spPr bwMode="auto">
            <a:xfrm rot="1034229" flipH="1">
              <a:off x="0" y="0"/>
              <a:ext cx="2585867" cy="1633163"/>
            </a:xfrm>
            <a:prstGeom prst="rect">
              <a:avLst/>
            </a:prstGeom>
            <a:noFill/>
            <a:ln w="9525">
              <a:noFill/>
              <a:miter lim="800000"/>
              <a:headEnd/>
              <a:tailEnd/>
            </a:ln>
          </p:spPr>
        </p:pic>
        <p:grpSp>
          <p:nvGrpSpPr>
            <p:cNvPr id="60" name="组合 242">
              <a:extLst>
                <a:ext uri="{FF2B5EF4-FFF2-40B4-BE49-F238E27FC236}">
                  <a16:creationId xmlns:a16="http://schemas.microsoft.com/office/drawing/2014/main" id="{8F460663-7C64-4803-B390-50194E11E02E}"/>
                </a:ext>
              </a:extLst>
            </p:cNvPr>
            <p:cNvGrpSpPr>
              <a:grpSpLocks/>
            </p:cNvGrpSpPr>
            <p:nvPr/>
          </p:nvGrpSpPr>
          <p:grpSpPr bwMode="auto">
            <a:xfrm>
              <a:off x="420660" y="227045"/>
              <a:ext cx="1762009" cy="1997478"/>
              <a:chOff x="-189" y="-699"/>
              <a:chExt cx="1762009" cy="1997479"/>
            </a:xfrm>
          </p:grpSpPr>
          <p:grpSp>
            <p:nvGrpSpPr>
              <p:cNvPr id="63" name="组合 199">
                <a:extLst>
                  <a:ext uri="{FF2B5EF4-FFF2-40B4-BE49-F238E27FC236}">
                    <a16:creationId xmlns:a16="http://schemas.microsoft.com/office/drawing/2014/main" id="{F6AFFAE3-8BD7-422B-84B7-EFBECEA3C897}"/>
                  </a:ext>
                </a:extLst>
              </p:cNvPr>
              <p:cNvGrpSpPr>
                <a:grpSpLocks/>
              </p:cNvGrpSpPr>
              <p:nvPr/>
            </p:nvGrpSpPr>
            <p:grpSpPr bwMode="auto">
              <a:xfrm>
                <a:off x="-189" y="-699"/>
                <a:ext cx="1762009" cy="1762371"/>
                <a:chOff x="-332" y="-1229"/>
                <a:chExt cx="3097803" cy="3098443"/>
              </a:xfrm>
            </p:grpSpPr>
            <p:sp>
              <p:nvSpPr>
                <p:cNvPr id="66" name="椭圆 200">
                  <a:extLst>
                    <a:ext uri="{FF2B5EF4-FFF2-40B4-BE49-F238E27FC236}">
                      <a16:creationId xmlns:a16="http://schemas.microsoft.com/office/drawing/2014/main" id="{B41039EF-3054-4AC9-8797-3CC27C6D18E2}"/>
                    </a:ext>
                  </a:extLst>
                </p:cNvPr>
                <p:cNvSpPr>
                  <a:spLocks noChangeArrowheads="1"/>
                </p:cNvSpPr>
                <p:nvPr/>
              </p:nvSpPr>
              <p:spPr bwMode="auto">
                <a:xfrm>
                  <a:off x="133627" y="132758"/>
                  <a:ext cx="2829885" cy="2830469"/>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anchor="ct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buFont typeface="Arial" pitchFamily="34" charset="0"/>
                    <a:buNone/>
                  </a:pPr>
                  <a:endParaRPr lang="zh-CN" altLang="en-US" dirty="0">
                    <a:solidFill>
                      <a:srgbClr val="FDFBE9"/>
                    </a:solidFill>
                  </a:endParaRPr>
                </a:p>
              </p:txBody>
            </p:sp>
            <p:sp>
              <p:nvSpPr>
                <p:cNvPr id="67" name="椭圆 201">
                  <a:extLst>
                    <a:ext uri="{FF2B5EF4-FFF2-40B4-BE49-F238E27FC236}">
                      <a16:creationId xmlns:a16="http://schemas.microsoft.com/office/drawing/2014/main" id="{F5A605E8-62ED-45A7-9AB9-4F1400A05F90}"/>
                    </a:ext>
                  </a:extLst>
                </p:cNvPr>
                <p:cNvSpPr>
                  <a:spLocks noChangeArrowheads="1"/>
                </p:cNvSpPr>
                <p:nvPr/>
              </p:nvSpPr>
              <p:spPr bwMode="auto">
                <a:xfrm>
                  <a:off x="-332" y="-1229"/>
                  <a:ext cx="3097803" cy="3098443"/>
                </a:xfrm>
                <a:prstGeom prst="ellipse">
                  <a:avLst/>
                </a:prstGeom>
                <a:noFill/>
                <a:ln w="12700">
                  <a:solidFill>
                    <a:srgbClr val="FFFFFF"/>
                  </a:solidFill>
                  <a:round/>
                  <a:headEnd/>
                  <a:tailEnd/>
                </a:ln>
              </p:spPr>
              <p:txBody>
                <a:bodyPr anchor="ct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buFont typeface="Arial" pitchFamily="34" charset="0"/>
                    <a:buNone/>
                  </a:pPr>
                  <a:endParaRPr lang="zh-CN" altLang="en-US">
                    <a:solidFill>
                      <a:srgbClr val="FDFBE9"/>
                    </a:solidFill>
                  </a:endParaRPr>
                </a:p>
              </p:txBody>
            </p:sp>
          </p:grpSp>
          <p:pic>
            <p:nvPicPr>
              <p:cNvPr id="64" name="组合 203">
                <a:extLst>
                  <a:ext uri="{FF2B5EF4-FFF2-40B4-BE49-F238E27FC236}">
                    <a16:creationId xmlns:a16="http://schemas.microsoft.com/office/drawing/2014/main" id="{8220C5CF-0609-450D-B3FF-ED57799FF097}"/>
                  </a:ext>
                </a:extLst>
              </p:cNvPr>
              <p:cNvPicPr>
                <a:picLocks noChangeArrowheads="1"/>
              </p:cNvPicPr>
              <p:nvPr/>
            </p:nvPicPr>
            <p:blipFill>
              <a:blip r:embed="rId6"/>
              <a:srcRect/>
              <a:stretch>
                <a:fillRect/>
              </a:stretch>
            </p:blipFill>
            <p:spPr bwMode="auto">
              <a:xfrm>
                <a:off x="305861" y="1685841"/>
                <a:ext cx="1152068" cy="310939"/>
              </a:xfrm>
              <a:prstGeom prst="rect">
                <a:avLst/>
              </a:prstGeom>
              <a:noFill/>
              <a:ln w="9525">
                <a:noFill/>
                <a:miter lim="800000"/>
                <a:headEnd/>
                <a:tailEnd/>
              </a:ln>
            </p:spPr>
          </p:pic>
        </p:grpSp>
      </p:grpSp>
      <p:grpSp>
        <p:nvGrpSpPr>
          <p:cNvPr id="47" name="组合 4">
            <a:extLst>
              <a:ext uri="{FF2B5EF4-FFF2-40B4-BE49-F238E27FC236}">
                <a16:creationId xmlns:a16="http://schemas.microsoft.com/office/drawing/2014/main" id="{6A44AD4C-5025-4E98-8604-33414939F3A7}"/>
              </a:ext>
            </a:extLst>
          </p:cNvPr>
          <p:cNvGrpSpPr>
            <a:grpSpLocks/>
          </p:cNvGrpSpPr>
          <p:nvPr/>
        </p:nvGrpSpPr>
        <p:grpSpPr bwMode="auto">
          <a:xfrm>
            <a:off x="9797716" y="2171864"/>
            <a:ext cx="1588368" cy="1556900"/>
            <a:chOff x="77789" y="0"/>
            <a:chExt cx="2425801" cy="2347996"/>
          </a:xfrm>
        </p:grpSpPr>
        <p:pic>
          <p:nvPicPr>
            <p:cNvPr id="48" name="图片 261">
              <a:extLst>
                <a:ext uri="{FF2B5EF4-FFF2-40B4-BE49-F238E27FC236}">
                  <a16:creationId xmlns:a16="http://schemas.microsoft.com/office/drawing/2014/main" id="{E3F5B9CC-93AA-42F2-BB20-849D4FFAE21F}"/>
                </a:ext>
              </a:extLst>
            </p:cNvPr>
            <p:cNvPicPr>
              <a:picLocks noChangeAspect="1" noChangeArrowheads="1"/>
            </p:cNvPicPr>
            <p:nvPr/>
          </p:nvPicPr>
          <p:blipFill>
            <a:blip r:embed="rId4"/>
            <a:srcRect r="-12468"/>
            <a:stretch>
              <a:fillRect/>
            </a:stretch>
          </p:blipFill>
          <p:spPr bwMode="auto">
            <a:xfrm rot="1034229" flipH="1">
              <a:off x="427832" y="0"/>
              <a:ext cx="2075758" cy="1310992"/>
            </a:xfrm>
            <a:prstGeom prst="rect">
              <a:avLst/>
            </a:prstGeom>
            <a:noFill/>
            <a:ln w="9525">
              <a:noFill/>
              <a:miter lim="800000"/>
              <a:headEnd/>
              <a:tailEnd/>
            </a:ln>
          </p:spPr>
        </p:pic>
        <p:grpSp>
          <p:nvGrpSpPr>
            <p:cNvPr id="50" name="组合 241">
              <a:extLst>
                <a:ext uri="{FF2B5EF4-FFF2-40B4-BE49-F238E27FC236}">
                  <a16:creationId xmlns:a16="http://schemas.microsoft.com/office/drawing/2014/main" id="{EF555AA6-21EA-431E-9E91-64327DA15358}"/>
                </a:ext>
              </a:extLst>
            </p:cNvPr>
            <p:cNvGrpSpPr>
              <a:grpSpLocks/>
            </p:cNvGrpSpPr>
            <p:nvPr/>
          </p:nvGrpSpPr>
          <p:grpSpPr bwMode="auto">
            <a:xfrm>
              <a:off x="77789" y="350832"/>
              <a:ext cx="1762197" cy="1997164"/>
              <a:chOff x="-798" y="-328"/>
              <a:chExt cx="1762197" cy="1997165"/>
            </a:xfrm>
          </p:grpSpPr>
          <p:grpSp>
            <p:nvGrpSpPr>
              <p:cNvPr id="53" name="组合 219">
                <a:extLst>
                  <a:ext uri="{FF2B5EF4-FFF2-40B4-BE49-F238E27FC236}">
                    <a16:creationId xmlns:a16="http://schemas.microsoft.com/office/drawing/2014/main" id="{226B68A7-00AF-41C8-9698-7B13FF1DE67F}"/>
                  </a:ext>
                </a:extLst>
              </p:cNvPr>
              <p:cNvGrpSpPr>
                <a:grpSpLocks/>
              </p:cNvGrpSpPr>
              <p:nvPr/>
            </p:nvGrpSpPr>
            <p:grpSpPr bwMode="auto">
              <a:xfrm>
                <a:off x="-798" y="-328"/>
                <a:ext cx="1762197" cy="1762092"/>
                <a:chOff x="-1403" y="-577"/>
                <a:chExt cx="3098135" cy="3097954"/>
              </a:xfrm>
            </p:grpSpPr>
            <p:sp>
              <p:nvSpPr>
                <p:cNvPr id="56" name="椭圆 220">
                  <a:extLst>
                    <a:ext uri="{FF2B5EF4-FFF2-40B4-BE49-F238E27FC236}">
                      <a16:creationId xmlns:a16="http://schemas.microsoft.com/office/drawing/2014/main" id="{7E07A556-0E4C-4984-A71E-A131BF33FA24}"/>
                    </a:ext>
                  </a:extLst>
                </p:cNvPr>
                <p:cNvSpPr>
                  <a:spLocks noChangeArrowheads="1"/>
                </p:cNvSpPr>
                <p:nvPr/>
              </p:nvSpPr>
              <p:spPr bwMode="auto">
                <a:xfrm>
                  <a:off x="132570" y="133389"/>
                  <a:ext cx="2830188" cy="2830023"/>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anchor="ct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buFont typeface="Arial" pitchFamily="34" charset="0"/>
                    <a:buNone/>
                  </a:pPr>
                  <a:endParaRPr lang="zh-CN" altLang="en-US" dirty="0">
                    <a:solidFill>
                      <a:srgbClr val="FDFBE9"/>
                    </a:solidFill>
                  </a:endParaRPr>
                </a:p>
              </p:txBody>
            </p:sp>
            <p:sp>
              <p:nvSpPr>
                <p:cNvPr id="57" name="椭圆 221">
                  <a:extLst>
                    <a:ext uri="{FF2B5EF4-FFF2-40B4-BE49-F238E27FC236}">
                      <a16:creationId xmlns:a16="http://schemas.microsoft.com/office/drawing/2014/main" id="{E6C1A33A-D12C-499B-81ED-5E92E77FE09C}"/>
                    </a:ext>
                  </a:extLst>
                </p:cNvPr>
                <p:cNvSpPr>
                  <a:spLocks noChangeArrowheads="1"/>
                </p:cNvSpPr>
                <p:nvPr/>
              </p:nvSpPr>
              <p:spPr bwMode="auto">
                <a:xfrm>
                  <a:off x="-1403" y="-577"/>
                  <a:ext cx="3098135" cy="3097954"/>
                </a:xfrm>
                <a:prstGeom prst="ellipse">
                  <a:avLst/>
                </a:prstGeom>
                <a:noFill/>
                <a:ln w="12700">
                  <a:solidFill>
                    <a:srgbClr val="FFFFFF"/>
                  </a:solidFill>
                  <a:round/>
                  <a:headEnd/>
                  <a:tailEnd/>
                </a:ln>
              </p:spPr>
              <p:txBody>
                <a:bodyPr anchor="ct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buFont typeface="Arial" pitchFamily="34" charset="0"/>
                    <a:buNone/>
                  </a:pPr>
                  <a:endParaRPr lang="zh-CN" altLang="en-US">
                    <a:solidFill>
                      <a:srgbClr val="FDFBE9"/>
                    </a:solidFill>
                  </a:endParaRPr>
                </a:p>
              </p:txBody>
            </p:sp>
          </p:grpSp>
          <p:pic>
            <p:nvPicPr>
              <p:cNvPr id="54" name="组合 223">
                <a:extLst>
                  <a:ext uri="{FF2B5EF4-FFF2-40B4-BE49-F238E27FC236}">
                    <a16:creationId xmlns:a16="http://schemas.microsoft.com/office/drawing/2014/main" id="{8C83741F-3408-417D-B71D-449D5860C6B6}"/>
                  </a:ext>
                </a:extLst>
              </p:cNvPr>
              <p:cNvPicPr>
                <a:picLocks noChangeArrowheads="1"/>
              </p:cNvPicPr>
              <p:nvPr/>
            </p:nvPicPr>
            <p:blipFill>
              <a:blip r:embed="rId7"/>
              <a:srcRect/>
              <a:stretch>
                <a:fillRect/>
              </a:stretch>
            </p:blipFill>
            <p:spPr bwMode="auto">
              <a:xfrm>
                <a:off x="302237" y="1685947"/>
                <a:ext cx="1152192" cy="310890"/>
              </a:xfrm>
              <a:prstGeom prst="rect">
                <a:avLst/>
              </a:prstGeom>
              <a:noFill/>
              <a:ln w="9525">
                <a:noFill/>
                <a:miter lim="800000"/>
                <a:headEnd/>
                <a:tailEnd/>
              </a:ln>
            </p:spPr>
          </p:pic>
        </p:grpSp>
      </p:grpSp>
      <p:sp>
        <p:nvSpPr>
          <p:cNvPr id="3" name="Rectangle 2">
            <a:extLst>
              <a:ext uri="{FF2B5EF4-FFF2-40B4-BE49-F238E27FC236}">
                <a16:creationId xmlns:a16="http://schemas.microsoft.com/office/drawing/2014/main" id="{BBBCA913-2809-4DFE-A229-EA7667E6B0B2}"/>
              </a:ext>
            </a:extLst>
          </p:cNvPr>
          <p:cNvSpPr/>
          <p:nvPr/>
        </p:nvSpPr>
        <p:spPr>
          <a:xfrm>
            <a:off x="403122" y="3934642"/>
            <a:ext cx="2436758" cy="2062103"/>
          </a:xfrm>
          <a:prstGeom prst="rect">
            <a:avLst/>
          </a:prstGeom>
        </p:spPr>
        <p:txBody>
          <a:bodyPr wrap="square">
            <a:spAutoFit/>
          </a:bodyPr>
          <a:lstStyle/>
          <a:p>
            <a:pPr algn="ctr">
              <a:spcBef>
                <a:spcPct val="0"/>
              </a:spcBef>
              <a:buClrTx/>
              <a:buSzTx/>
              <a:buNone/>
            </a:pPr>
            <a:r>
              <a:rPr lang="en-SG" altLang="en-US" sz="3200" dirty="0" err="1">
                <a:latin typeface="#9Slide03 Arima Madurai" panose="00000500000000000000" pitchFamily="2" charset="0"/>
                <a:cs typeface="#9Slide03 Arima Madurai" panose="00000500000000000000" pitchFamily="2" charset="0"/>
              </a:rPr>
              <a:t>Vẽ</a:t>
            </a:r>
            <a:r>
              <a:rPr lang="en-SG" altLang="en-US" sz="3200" dirty="0">
                <a:latin typeface="#9Slide03 Arima Madurai" panose="00000500000000000000" pitchFamily="2" charset="0"/>
                <a:cs typeface="#9Slide03 Arima Madurai" panose="00000500000000000000" pitchFamily="2" charset="0"/>
              </a:rPr>
              <a:t> SĐTD/ Infographic </a:t>
            </a:r>
            <a:r>
              <a:rPr lang="en-SG" altLang="en-US" sz="3200" dirty="0" err="1">
                <a:latin typeface="#9Slide03 Arima Madurai" panose="00000500000000000000" pitchFamily="2" charset="0"/>
                <a:cs typeface="#9Slide03 Arima Madurai" panose="00000500000000000000" pitchFamily="2" charset="0"/>
              </a:rPr>
              <a:t>tổng</a:t>
            </a:r>
            <a:r>
              <a:rPr lang="en-SG" altLang="en-US" sz="3200" dirty="0">
                <a:latin typeface="#9Slide03 Arima Madurai" panose="00000500000000000000" pitchFamily="2" charset="0"/>
                <a:cs typeface="#9Slide03 Arima Madurai" panose="00000500000000000000" pitchFamily="2" charset="0"/>
              </a:rPr>
              <a:t> </a:t>
            </a:r>
            <a:r>
              <a:rPr lang="en-SG" altLang="en-US" sz="3200" dirty="0" err="1">
                <a:latin typeface="#9Slide03 Arima Madurai" panose="00000500000000000000" pitchFamily="2" charset="0"/>
                <a:cs typeface="#9Slide03 Arima Madurai" panose="00000500000000000000" pitchFamily="2" charset="0"/>
              </a:rPr>
              <a:t>kết</a:t>
            </a:r>
            <a:r>
              <a:rPr lang="en-SG" altLang="en-US" sz="3200" dirty="0">
                <a:latin typeface="#9Slide03 Arima Madurai" panose="00000500000000000000" pitchFamily="2" charset="0"/>
                <a:cs typeface="#9Slide03 Arima Madurai" panose="00000500000000000000" pitchFamily="2" charset="0"/>
              </a:rPr>
              <a:t> </a:t>
            </a:r>
            <a:r>
              <a:rPr lang="vi-VN" altLang="en-US" sz="3200" dirty="0">
                <a:latin typeface="#9Slide03 Arima Madurai" panose="00000500000000000000" pitchFamily="2" charset="0"/>
                <a:cs typeface="#9Slide03 Arima Madurai" panose="00000500000000000000" pitchFamily="2" charset="0"/>
              </a:rPr>
              <a:t>bài học</a:t>
            </a:r>
            <a:r>
              <a:rPr lang="en-US" altLang="en-US" sz="3200" dirty="0">
                <a:latin typeface="#9Slide03 Arima Madurai" panose="00000500000000000000" pitchFamily="2" charset="0"/>
                <a:cs typeface="#9Slide03 Arima Madurai" panose="00000500000000000000" pitchFamily="2" charset="0"/>
              </a:rPr>
              <a:t>.</a:t>
            </a:r>
          </a:p>
        </p:txBody>
      </p:sp>
      <p:sp>
        <p:nvSpPr>
          <p:cNvPr id="6" name="Rectangle 5">
            <a:extLst>
              <a:ext uri="{FF2B5EF4-FFF2-40B4-BE49-F238E27FC236}">
                <a16:creationId xmlns:a16="http://schemas.microsoft.com/office/drawing/2014/main" id="{2D284FED-A804-4F16-B5D6-BD8BB7E75E60}"/>
              </a:ext>
            </a:extLst>
          </p:cNvPr>
          <p:cNvSpPr/>
          <p:nvPr/>
        </p:nvSpPr>
        <p:spPr>
          <a:xfrm>
            <a:off x="3253566" y="3934643"/>
            <a:ext cx="5720316" cy="2554545"/>
          </a:xfrm>
          <a:prstGeom prst="rect">
            <a:avLst/>
          </a:prstGeom>
        </p:spPr>
        <p:txBody>
          <a:bodyPr wrap="square">
            <a:spAutoFit/>
          </a:bodyPr>
          <a:lstStyle/>
          <a:p>
            <a:pPr algn="ctr">
              <a:spcBef>
                <a:spcPct val="50000"/>
              </a:spcBef>
            </a:pPr>
            <a:r>
              <a:rPr lang="en-US" altLang="en-US" sz="3200" dirty="0" err="1">
                <a:latin typeface="#9Slide03 Arima Madurai" panose="00000500000000000000" pitchFamily="2" charset="0"/>
                <a:cs typeface="#9Slide03 Arima Madurai" panose="00000500000000000000" pitchFamily="2" charset="0"/>
              </a:rPr>
              <a:t>Viết</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đoạn</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văn</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ngắn</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nhận</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xét</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về</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tác</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phẩm</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Truyện</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Kiều</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trong</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đó</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sử</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dụng</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các</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thuật</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ngữ</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tác</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phẩm</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giá</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trị</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hiện</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thực</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kiệt</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tác</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giá</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trị</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nhân</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đạo</a:t>
            </a:r>
            <a:r>
              <a:rPr lang="en-US" altLang="en-US" sz="3200" dirty="0">
                <a:latin typeface="#9Slide03 Arima Madurai" panose="00000500000000000000" pitchFamily="2" charset="0"/>
                <a:cs typeface="#9Slide03 Arima Madurai" panose="00000500000000000000" pitchFamily="2" charset="0"/>
              </a:rPr>
              <a:t>.</a:t>
            </a:r>
          </a:p>
        </p:txBody>
      </p:sp>
      <p:sp>
        <p:nvSpPr>
          <p:cNvPr id="92" name="Rectangle 91">
            <a:extLst>
              <a:ext uri="{FF2B5EF4-FFF2-40B4-BE49-F238E27FC236}">
                <a16:creationId xmlns:a16="http://schemas.microsoft.com/office/drawing/2014/main" id="{6BA32D0A-C699-4F8F-8F56-C42EA45C894D}"/>
              </a:ext>
            </a:extLst>
          </p:cNvPr>
          <p:cNvSpPr/>
          <p:nvPr/>
        </p:nvSpPr>
        <p:spPr>
          <a:xfrm>
            <a:off x="9340645" y="3855986"/>
            <a:ext cx="2394157" cy="2062103"/>
          </a:xfrm>
          <a:prstGeom prst="rect">
            <a:avLst/>
          </a:prstGeom>
        </p:spPr>
        <p:txBody>
          <a:bodyPr wrap="square">
            <a:spAutoFit/>
          </a:bodyPr>
          <a:lstStyle/>
          <a:p>
            <a:pPr algn="ctr">
              <a:spcBef>
                <a:spcPct val="0"/>
              </a:spcBef>
              <a:buClrTx/>
              <a:buSzTx/>
              <a:buNone/>
            </a:pPr>
            <a:r>
              <a:rPr lang="en-SG" altLang="en-US" sz="3200" dirty="0" err="1">
                <a:latin typeface="#9Slide03 Arima Madurai" panose="00000500000000000000" pitchFamily="2" charset="0"/>
                <a:cs typeface="#9Slide03 Arima Madurai" panose="00000500000000000000" pitchFamily="2" charset="0"/>
              </a:rPr>
              <a:t>Chuẩn</a:t>
            </a:r>
            <a:r>
              <a:rPr lang="en-SG" altLang="en-US" sz="3200" dirty="0">
                <a:latin typeface="#9Slide03 Arima Madurai" panose="00000500000000000000" pitchFamily="2" charset="0"/>
                <a:cs typeface="#9Slide03 Arima Madurai" panose="00000500000000000000" pitchFamily="2" charset="0"/>
              </a:rPr>
              <a:t> </a:t>
            </a:r>
            <a:r>
              <a:rPr lang="en-SG" altLang="en-US" sz="3200" dirty="0" err="1">
                <a:latin typeface="#9Slide03 Arima Madurai" panose="00000500000000000000" pitchFamily="2" charset="0"/>
                <a:cs typeface="#9Slide03 Arima Madurai" panose="00000500000000000000" pitchFamily="2" charset="0"/>
              </a:rPr>
              <a:t>bị</a:t>
            </a:r>
            <a:r>
              <a:rPr lang="en-SG" altLang="en-US" sz="3200" dirty="0">
                <a:latin typeface="#9Slide03 Arima Madurai" panose="00000500000000000000" pitchFamily="2" charset="0"/>
                <a:cs typeface="#9Slide03 Arima Madurai" panose="00000500000000000000" pitchFamily="2" charset="0"/>
              </a:rPr>
              <a:t> </a:t>
            </a:r>
            <a:r>
              <a:rPr lang="en-SG" altLang="en-US" sz="3200" dirty="0" err="1">
                <a:latin typeface="#9Slide03 Arima Madurai" panose="00000500000000000000" pitchFamily="2" charset="0"/>
                <a:cs typeface="#9Slide03 Arima Madurai" panose="00000500000000000000" pitchFamily="2" charset="0"/>
              </a:rPr>
              <a:t>bài</a:t>
            </a:r>
            <a:r>
              <a:rPr lang="en-SG" altLang="en-US" sz="3200" dirty="0">
                <a:latin typeface="#9Slide03 Arima Madurai" panose="00000500000000000000" pitchFamily="2" charset="0"/>
                <a:cs typeface="#9Slide03 Arima Madurai" panose="00000500000000000000" pitchFamily="2" charset="0"/>
              </a:rPr>
              <a:t> “</a:t>
            </a:r>
            <a:r>
              <a:rPr lang="en-SG" altLang="en-US" sz="3200" dirty="0" err="1">
                <a:latin typeface="#9Slide03 Arima Madurai" panose="00000500000000000000" pitchFamily="2" charset="0"/>
                <a:cs typeface="#9Slide03 Arima Madurai" panose="00000500000000000000" pitchFamily="2" charset="0"/>
              </a:rPr>
              <a:t>Miêu</a:t>
            </a:r>
            <a:r>
              <a:rPr lang="en-SG" altLang="en-US" sz="3200" dirty="0">
                <a:latin typeface="#9Slide03 Arima Madurai" panose="00000500000000000000" pitchFamily="2" charset="0"/>
                <a:cs typeface="#9Slide03 Arima Madurai" panose="00000500000000000000" pitchFamily="2" charset="0"/>
              </a:rPr>
              <a:t> </a:t>
            </a:r>
            <a:r>
              <a:rPr lang="en-SG" altLang="en-US" sz="3200" dirty="0" err="1">
                <a:latin typeface="#9Slide03 Arima Madurai" panose="00000500000000000000" pitchFamily="2" charset="0"/>
                <a:cs typeface="#9Slide03 Arima Madurai" panose="00000500000000000000" pitchFamily="2" charset="0"/>
              </a:rPr>
              <a:t>tả</a:t>
            </a:r>
            <a:r>
              <a:rPr lang="en-SG" altLang="en-US" sz="3200" dirty="0">
                <a:latin typeface="#9Slide03 Arima Madurai" panose="00000500000000000000" pitchFamily="2" charset="0"/>
                <a:cs typeface="#9Slide03 Arima Madurai" panose="00000500000000000000" pitchFamily="2" charset="0"/>
              </a:rPr>
              <a:t> </a:t>
            </a:r>
            <a:r>
              <a:rPr lang="en-SG" altLang="en-US" sz="3200" dirty="0" err="1">
                <a:latin typeface="#9Slide03 Arima Madurai" panose="00000500000000000000" pitchFamily="2" charset="0"/>
                <a:cs typeface="#9Slide03 Arima Madurai" panose="00000500000000000000" pitchFamily="2" charset="0"/>
              </a:rPr>
              <a:t>trong</a:t>
            </a:r>
            <a:r>
              <a:rPr lang="en-SG" altLang="en-US" sz="3200" dirty="0">
                <a:latin typeface="#9Slide03 Arima Madurai" panose="00000500000000000000" pitchFamily="2" charset="0"/>
                <a:cs typeface="#9Slide03 Arima Madurai" panose="00000500000000000000" pitchFamily="2" charset="0"/>
              </a:rPr>
              <a:t> </a:t>
            </a:r>
            <a:r>
              <a:rPr lang="en-SG" altLang="en-US" sz="3200" dirty="0" err="1">
                <a:latin typeface="#9Slide03 Arima Madurai" panose="00000500000000000000" pitchFamily="2" charset="0"/>
                <a:cs typeface="#9Slide03 Arima Madurai" panose="00000500000000000000" pitchFamily="2" charset="0"/>
              </a:rPr>
              <a:t>văn</a:t>
            </a:r>
            <a:r>
              <a:rPr lang="en-SG" altLang="en-US" sz="3200" dirty="0">
                <a:latin typeface="#9Slide03 Arima Madurai" panose="00000500000000000000" pitchFamily="2" charset="0"/>
                <a:cs typeface="#9Slide03 Arima Madurai" panose="00000500000000000000" pitchFamily="2" charset="0"/>
              </a:rPr>
              <a:t> </a:t>
            </a:r>
            <a:r>
              <a:rPr lang="en-SG" altLang="en-US" sz="3200" dirty="0" err="1">
                <a:latin typeface="#9Slide03 Arima Madurai" panose="00000500000000000000" pitchFamily="2" charset="0"/>
                <a:cs typeface="#9Slide03 Arima Madurai" panose="00000500000000000000" pitchFamily="2" charset="0"/>
              </a:rPr>
              <a:t>bản</a:t>
            </a:r>
            <a:r>
              <a:rPr lang="en-SG" altLang="en-US" sz="3200" dirty="0">
                <a:latin typeface="#9Slide03 Arima Madurai" panose="00000500000000000000" pitchFamily="2" charset="0"/>
                <a:cs typeface="#9Slide03 Arima Madurai" panose="00000500000000000000" pitchFamily="2" charset="0"/>
              </a:rPr>
              <a:t> </a:t>
            </a:r>
            <a:r>
              <a:rPr lang="en-SG" altLang="en-US" sz="3200" dirty="0" err="1">
                <a:latin typeface="#9Slide03 Arima Madurai" panose="00000500000000000000" pitchFamily="2" charset="0"/>
                <a:cs typeface="#9Slide03 Arima Madurai" panose="00000500000000000000" pitchFamily="2" charset="0"/>
              </a:rPr>
              <a:t>tự</a:t>
            </a:r>
            <a:r>
              <a:rPr lang="en-SG" altLang="en-US" sz="3200" dirty="0">
                <a:latin typeface="#9Slide03 Arima Madurai" panose="00000500000000000000" pitchFamily="2" charset="0"/>
                <a:cs typeface="#9Slide03 Arima Madurai" panose="00000500000000000000" pitchFamily="2" charset="0"/>
              </a:rPr>
              <a:t> </a:t>
            </a:r>
            <a:r>
              <a:rPr lang="en-SG" altLang="en-US" sz="3200" dirty="0" err="1">
                <a:latin typeface="#9Slide03 Arima Madurai" panose="00000500000000000000" pitchFamily="2" charset="0"/>
                <a:cs typeface="#9Slide03 Arima Madurai" panose="00000500000000000000" pitchFamily="2" charset="0"/>
              </a:rPr>
              <a:t>sự</a:t>
            </a:r>
            <a:r>
              <a:rPr lang="en-SG" altLang="en-US" sz="3200" dirty="0">
                <a:latin typeface="#9Slide03 Arima Madurai" panose="00000500000000000000" pitchFamily="2" charset="0"/>
                <a:cs typeface="#9Slide03 Arima Madurai" panose="00000500000000000000" pitchFamily="2" charset="0"/>
              </a:rPr>
              <a:t>”</a:t>
            </a:r>
            <a:endParaRPr lang="en-US" altLang="en-US" sz="3200" dirty="0">
              <a:latin typeface="#9Slide03 Arima Madurai" panose="00000500000000000000" pitchFamily="2"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88"/>
                                        </p:tgtEl>
                                        <p:attrNameLst>
                                          <p:attrName>style.visibility</p:attrName>
                                        </p:attrNameLst>
                                      </p:cBhvr>
                                      <p:to>
                                        <p:strVal val="visible"/>
                                      </p:to>
                                    </p:set>
                                    <p:animEffect transition="in" filter="barn(inVertical)">
                                      <p:cBhvr>
                                        <p:cTn id="7" dur="500"/>
                                        <p:tgtEl>
                                          <p:spTgt spid="208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barn(inVertical)">
                                      <p:cBhvr>
                                        <p:cTn id="20" dur="500"/>
                                        <p:tgtEl>
                                          <p:spTgt spid="4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barn(inVertical)">
                                      <p:cBhvr>
                                        <p:cTn id="28" dur="500"/>
                                        <p:tgtEl>
                                          <p:spTgt spid="4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2"/>
                                        </p:tgtEl>
                                        <p:attrNameLst>
                                          <p:attrName>style.visibility</p:attrName>
                                        </p:attrNameLst>
                                      </p:cBhvr>
                                      <p:to>
                                        <p:strVal val="visible"/>
                                      </p:to>
                                    </p:set>
                                    <p:animEffect transition="in" filter="barn(inVertical)">
                                      <p:cBhvr>
                                        <p:cTn id="31"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图片 925"/>
          <p:cNvPicPr>
            <a:picLocks noChangeAspect="1" noChangeArrowheads="1"/>
          </p:cNvPicPr>
          <p:nvPr/>
        </p:nvPicPr>
        <p:blipFill>
          <a:blip r:embed="rId3"/>
          <a:srcRect b="3622"/>
          <a:stretch>
            <a:fillRect/>
          </a:stretch>
        </p:blipFill>
        <p:spPr bwMode="auto">
          <a:xfrm>
            <a:off x="7224713" y="2590800"/>
            <a:ext cx="3951287" cy="2705100"/>
          </a:xfrm>
          <a:prstGeom prst="rect">
            <a:avLst/>
          </a:prstGeom>
          <a:noFill/>
          <a:ln w="9525">
            <a:noFill/>
            <a:miter lim="800000"/>
            <a:headEnd/>
            <a:tailEnd/>
          </a:ln>
        </p:spPr>
      </p:pic>
      <p:pic>
        <p:nvPicPr>
          <p:cNvPr id="29699" name="图片 924"/>
          <p:cNvPicPr>
            <a:picLocks noChangeAspect="1" noChangeArrowheads="1"/>
          </p:cNvPicPr>
          <p:nvPr/>
        </p:nvPicPr>
        <p:blipFill>
          <a:blip r:embed="rId4"/>
          <a:srcRect r="20937" b="-464"/>
          <a:stretch>
            <a:fillRect/>
          </a:stretch>
        </p:blipFill>
        <p:spPr bwMode="auto">
          <a:xfrm flipH="1">
            <a:off x="6762750" y="3352800"/>
            <a:ext cx="2968625" cy="3027363"/>
          </a:xfrm>
          <a:prstGeom prst="rect">
            <a:avLst/>
          </a:prstGeom>
          <a:noFill/>
          <a:ln w="9525">
            <a:noFill/>
            <a:miter lim="800000"/>
            <a:headEnd/>
            <a:tailEnd/>
          </a:ln>
        </p:spPr>
      </p:pic>
      <p:pic>
        <p:nvPicPr>
          <p:cNvPr id="29700" name="图片 1"/>
          <p:cNvPicPr>
            <a:picLocks noChangeAspect="1" noChangeArrowheads="1"/>
          </p:cNvPicPr>
          <p:nvPr/>
        </p:nvPicPr>
        <p:blipFill>
          <a:blip r:embed="rId3"/>
          <a:srcRect/>
          <a:stretch>
            <a:fillRect/>
          </a:stretch>
        </p:blipFill>
        <p:spPr bwMode="auto">
          <a:xfrm rot="20672824" flipH="1">
            <a:off x="1154113" y="258763"/>
            <a:ext cx="4054475" cy="2878137"/>
          </a:xfrm>
          <a:prstGeom prst="rect">
            <a:avLst/>
          </a:prstGeom>
          <a:noFill/>
          <a:ln w="9525">
            <a:noFill/>
            <a:miter lim="800000"/>
            <a:headEnd/>
            <a:tailEnd/>
          </a:ln>
        </p:spPr>
      </p:pic>
      <p:sp>
        <p:nvSpPr>
          <p:cNvPr id="29701" name="Freeform 1224"/>
          <p:cNvSpPr>
            <a:spLocks noEditPoints="1" noChangeArrowheads="1"/>
          </p:cNvSpPr>
          <p:nvPr/>
        </p:nvSpPr>
        <p:spPr bwMode="auto">
          <a:xfrm>
            <a:off x="6381750" y="-133350"/>
            <a:ext cx="4865688" cy="3419475"/>
          </a:xfrm>
          <a:custGeom>
            <a:avLst/>
            <a:gdLst>
              <a:gd name="T0" fmla="*/ 2147483647 w 1162"/>
              <a:gd name="T1" fmla="*/ 2147483647 h 815"/>
              <a:gd name="T2" fmla="*/ 2147483647 w 1162"/>
              <a:gd name="T3" fmla="*/ 862580404 h 815"/>
              <a:gd name="T4" fmla="*/ 1016962125 w 1162"/>
              <a:gd name="T5" fmla="*/ 2147483647 h 815"/>
              <a:gd name="T6" fmla="*/ 2147483647 w 1162"/>
              <a:gd name="T7" fmla="*/ 2147483647 h 815"/>
              <a:gd name="T8" fmla="*/ 2147483647 w 1162"/>
              <a:gd name="T9" fmla="*/ 2147483647 h 815"/>
              <a:gd name="T10" fmla="*/ 2147483647 w 1162"/>
              <a:gd name="T11" fmla="*/ 2147483647 h 815"/>
              <a:gd name="T12" fmla="*/ 2147483647 w 1162"/>
              <a:gd name="T13" fmla="*/ 2147483647 h 815"/>
              <a:gd name="T14" fmla="*/ 2147483647 w 1162"/>
              <a:gd name="T15" fmla="*/ 2147483647 h 815"/>
              <a:gd name="T16" fmla="*/ 2147483647 w 1162"/>
              <a:gd name="T17" fmla="*/ 2147483647 h 815"/>
              <a:gd name="T18" fmla="*/ 2147483647 w 1162"/>
              <a:gd name="T19" fmla="*/ 2147483647 h 815"/>
              <a:gd name="T20" fmla="*/ 2147483647 w 1162"/>
              <a:gd name="T21" fmla="*/ 2147483647 h 815"/>
              <a:gd name="T22" fmla="*/ 2147483647 w 1162"/>
              <a:gd name="T23" fmla="*/ 2147483647 h 815"/>
              <a:gd name="T24" fmla="*/ 2147483647 w 1162"/>
              <a:gd name="T25" fmla="*/ 2147483647 h 815"/>
              <a:gd name="T26" fmla="*/ 2147483647 w 1162"/>
              <a:gd name="T27" fmla="*/ 2147483647 h 815"/>
              <a:gd name="T28" fmla="*/ 2147483647 w 1162"/>
              <a:gd name="T29" fmla="*/ 2147483647 h 815"/>
              <a:gd name="T30" fmla="*/ 2147483647 w 1162"/>
              <a:gd name="T31" fmla="*/ 2147483647 h 815"/>
              <a:gd name="T32" fmla="*/ 2147483647 w 1162"/>
              <a:gd name="T33" fmla="*/ 2147483647 h 815"/>
              <a:gd name="T34" fmla="*/ 2147483647 w 1162"/>
              <a:gd name="T35" fmla="*/ 2147483647 h 815"/>
              <a:gd name="T36" fmla="*/ 2147483647 w 1162"/>
              <a:gd name="T37" fmla="*/ 2147483647 h 815"/>
              <a:gd name="T38" fmla="*/ 2147483647 w 1162"/>
              <a:gd name="T39" fmla="*/ 2147483647 h 815"/>
              <a:gd name="T40" fmla="*/ 2147483647 w 1162"/>
              <a:gd name="T41" fmla="*/ 2147483647 h 815"/>
              <a:gd name="T42" fmla="*/ 2147483647 w 1162"/>
              <a:gd name="T43" fmla="*/ 2147483647 h 815"/>
              <a:gd name="T44" fmla="*/ 2147483647 w 1162"/>
              <a:gd name="T45" fmla="*/ 2147483647 h 815"/>
              <a:gd name="T46" fmla="*/ 2147483647 w 1162"/>
              <a:gd name="T47" fmla="*/ 2147483647 h 815"/>
              <a:gd name="T48" fmla="*/ 2147483647 w 1162"/>
              <a:gd name="T49" fmla="*/ 2147483647 h 815"/>
              <a:gd name="T50" fmla="*/ 2147483647 w 1162"/>
              <a:gd name="T51" fmla="*/ 2147483647 h 815"/>
              <a:gd name="T52" fmla="*/ 2147483647 w 1162"/>
              <a:gd name="T53" fmla="*/ 2147483647 h 815"/>
              <a:gd name="T54" fmla="*/ 2147483647 w 1162"/>
              <a:gd name="T55" fmla="*/ 2147483647 h 815"/>
              <a:gd name="T56" fmla="*/ 2147483647 w 1162"/>
              <a:gd name="T57" fmla="*/ 2147483647 h 815"/>
              <a:gd name="T58" fmla="*/ 2147483647 w 1162"/>
              <a:gd name="T59" fmla="*/ 2147483647 h 815"/>
              <a:gd name="T60" fmla="*/ 2147483647 w 1162"/>
              <a:gd name="T61" fmla="*/ 2147483647 h 815"/>
              <a:gd name="T62" fmla="*/ 2147483647 w 1162"/>
              <a:gd name="T63" fmla="*/ 2147483647 h 815"/>
              <a:gd name="T64" fmla="*/ 2147483647 w 1162"/>
              <a:gd name="T65" fmla="*/ 2147483647 h 815"/>
              <a:gd name="T66" fmla="*/ 2147483647 w 1162"/>
              <a:gd name="T67" fmla="*/ 2147483647 h 815"/>
              <a:gd name="T68" fmla="*/ 2147483647 w 1162"/>
              <a:gd name="T69" fmla="*/ 2147483647 h 815"/>
              <a:gd name="T70" fmla="*/ 2147483647 w 1162"/>
              <a:gd name="T71" fmla="*/ 2147483647 h 815"/>
              <a:gd name="T72" fmla="*/ 2147483647 w 1162"/>
              <a:gd name="T73" fmla="*/ 2147483647 h 815"/>
              <a:gd name="T74" fmla="*/ 2147483647 w 1162"/>
              <a:gd name="T75" fmla="*/ 2147483647 h 815"/>
              <a:gd name="T76" fmla="*/ 2147483647 w 1162"/>
              <a:gd name="T77" fmla="*/ 2147483647 h 815"/>
              <a:gd name="T78" fmla="*/ 2147483647 w 1162"/>
              <a:gd name="T79" fmla="*/ 2147483647 h 815"/>
              <a:gd name="T80" fmla="*/ 2147483647 w 1162"/>
              <a:gd name="T81" fmla="*/ 1285068214 h 815"/>
              <a:gd name="T82" fmla="*/ 2147483647 w 1162"/>
              <a:gd name="T83" fmla="*/ 704147574 h 815"/>
              <a:gd name="T84" fmla="*/ 2147483647 w 1162"/>
              <a:gd name="T85" fmla="*/ 510508715 h 815"/>
              <a:gd name="T86" fmla="*/ 2147483647 w 1162"/>
              <a:gd name="T87" fmla="*/ 2147483647 h 815"/>
              <a:gd name="T88" fmla="*/ 2147483647 w 1162"/>
              <a:gd name="T89" fmla="*/ 2147483647 h 815"/>
              <a:gd name="T90" fmla="*/ 2147483647 w 1162"/>
              <a:gd name="T91" fmla="*/ 2147483647 h 815"/>
              <a:gd name="T92" fmla="*/ 2147483647 w 1162"/>
              <a:gd name="T93" fmla="*/ 1425900194 h 815"/>
              <a:gd name="T94" fmla="*/ 1665710744 w 1162"/>
              <a:gd name="T95" fmla="*/ 2147483647 h 815"/>
              <a:gd name="T96" fmla="*/ 2147483647 w 1162"/>
              <a:gd name="T97" fmla="*/ 2147483647 h 815"/>
              <a:gd name="T98" fmla="*/ 2147483647 w 1162"/>
              <a:gd name="T99" fmla="*/ 2147483647 h 815"/>
              <a:gd name="T100" fmla="*/ 1315033806 w 1162"/>
              <a:gd name="T101" fmla="*/ 2147483647 h 815"/>
              <a:gd name="T102" fmla="*/ 2147483647 w 1162"/>
              <a:gd name="T103" fmla="*/ 2147483647 h 815"/>
              <a:gd name="T104" fmla="*/ 2147483647 w 1162"/>
              <a:gd name="T105" fmla="*/ 2147483647 h 815"/>
              <a:gd name="T106" fmla="*/ 2147483647 w 1162"/>
              <a:gd name="T107" fmla="*/ 2147483647 h 815"/>
              <a:gd name="T108" fmla="*/ 2147483647 w 1162"/>
              <a:gd name="T109" fmla="*/ 2147483647 h 815"/>
              <a:gd name="T110" fmla="*/ 2147483647 w 1162"/>
              <a:gd name="T111" fmla="*/ 2147483647 h 815"/>
              <a:gd name="T112" fmla="*/ 2147483647 w 1162"/>
              <a:gd name="T113" fmla="*/ 2147483647 h 815"/>
              <a:gd name="T114" fmla="*/ 2147483647 w 1162"/>
              <a:gd name="T115" fmla="*/ 2147483647 h 815"/>
              <a:gd name="T116" fmla="*/ 2147483647 w 1162"/>
              <a:gd name="T117" fmla="*/ 2147483647 h 815"/>
              <a:gd name="T118" fmla="*/ 2147483647 w 1162"/>
              <a:gd name="T119" fmla="*/ 2147483647 h 815"/>
              <a:gd name="T120" fmla="*/ 2147483647 w 1162"/>
              <a:gd name="T121" fmla="*/ 2147483647 h 815"/>
              <a:gd name="T122" fmla="*/ 2147483647 w 1162"/>
              <a:gd name="T123" fmla="*/ 2147483647 h 815"/>
              <a:gd name="T124" fmla="*/ 2147483647 w 1162"/>
              <a:gd name="T125" fmla="*/ 2147483647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62"/>
              <a:gd name="T190" fmla="*/ 0 h 815"/>
              <a:gd name="T191" fmla="*/ 1162 w 1162"/>
              <a:gd name="T192" fmla="*/ 815 h 8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w="9525">
            <a:noFill/>
            <a:round/>
            <a:headEnd/>
            <a:tailEnd/>
          </a:ln>
        </p:spPr>
        <p:txBody>
          <a:bodyPr/>
          <a:lstStyle/>
          <a:p>
            <a:endParaRPr lang="zh-CN" altLang="en-US"/>
          </a:p>
        </p:txBody>
      </p:sp>
      <p:pic>
        <p:nvPicPr>
          <p:cNvPr id="29702" name="组合 3"/>
          <p:cNvPicPr>
            <a:picLocks noChangeArrowheads="1"/>
          </p:cNvPicPr>
          <p:nvPr/>
        </p:nvPicPr>
        <p:blipFill>
          <a:blip r:embed="rId5"/>
          <a:srcRect/>
          <a:stretch>
            <a:fillRect/>
          </a:stretch>
        </p:blipFill>
        <p:spPr bwMode="auto">
          <a:xfrm>
            <a:off x="96838" y="3444875"/>
            <a:ext cx="4865687" cy="3406775"/>
          </a:xfrm>
          <a:prstGeom prst="rect">
            <a:avLst/>
          </a:prstGeom>
          <a:noFill/>
          <a:ln w="9525">
            <a:noFill/>
            <a:miter lim="800000"/>
            <a:headEnd/>
            <a:tailEnd/>
          </a:ln>
        </p:spPr>
      </p:pic>
      <p:pic>
        <p:nvPicPr>
          <p:cNvPr id="29703" name="组合 613"/>
          <p:cNvPicPr>
            <a:picLocks noChangeArrowheads="1"/>
          </p:cNvPicPr>
          <p:nvPr/>
        </p:nvPicPr>
        <p:blipFill>
          <a:blip r:embed="rId6"/>
          <a:srcRect/>
          <a:stretch>
            <a:fillRect/>
          </a:stretch>
        </p:blipFill>
        <p:spPr bwMode="auto">
          <a:xfrm>
            <a:off x="1597025" y="292100"/>
            <a:ext cx="4413250" cy="3560763"/>
          </a:xfrm>
          <a:prstGeom prst="rect">
            <a:avLst/>
          </a:prstGeom>
          <a:noFill/>
          <a:ln w="9525">
            <a:noFill/>
            <a:miter lim="800000"/>
            <a:headEnd/>
            <a:tailEnd/>
          </a:ln>
        </p:spPr>
      </p:pic>
      <p:pic>
        <p:nvPicPr>
          <p:cNvPr id="29704" name="图片 917"/>
          <p:cNvPicPr>
            <a:picLocks noChangeAspect="1" noChangeArrowheads="1"/>
          </p:cNvPicPr>
          <p:nvPr/>
        </p:nvPicPr>
        <p:blipFill>
          <a:blip r:embed="rId4"/>
          <a:srcRect b="-464"/>
          <a:stretch>
            <a:fillRect/>
          </a:stretch>
        </p:blipFill>
        <p:spPr bwMode="auto">
          <a:xfrm rot="19170724" flipH="1">
            <a:off x="1655763" y="2828925"/>
            <a:ext cx="3176587" cy="2560638"/>
          </a:xfrm>
          <a:prstGeom prst="rect">
            <a:avLst/>
          </a:prstGeom>
          <a:noFill/>
          <a:ln w="9525">
            <a:noFill/>
            <a:miter lim="800000"/>
            <a:headEnd/>
            <a:tailEnd/>
          </a:ln>
        </p:spPr>
      </p:pic>
      <p:grpSp>
        <p:nvGrpSpPr>
          <p:cNvPr id="29705" name="组合 918"/>
          <p:cNvGrpSpPr>
            <a:grpSpLocks/>
          </p:cNvGrpSpPr>
          <p:nvPr/>
        </p:nvGrpSpPr>
        <p:grpSpPr bwMode="auto">
          <a:xfrm>
            <a:off x="2846388" y="525463"/>
            <a:ext cx="5818187" cy="5818187"/>
            <a:chOff x="0" y="0"/>
            <a:chExt cx="5818530" cy="5818530"/>
          </a:xfrm>
        </p:grpSpPr>
        <p:sp>
          <p:nvSpPr>
            <p:cNvPr id="29714" name="椭圆 919"/>
            <p:cNvSpPr>
              <a:spLocks noChangeArrowheads="1"/>
            </p:cNvSpPr>
            <p:nvPr/>
          </p:nvSpPr>
          <p:spPr bwMode="auto">
            <a:xfrm>
              <a:off x="119069" y="119069"/>
              <a:ext cx="5580392" cy="5580392"/>
            </a:xfrm>
            <a:prstGeom prst="ellipse">
              <a:avLst/>
            </a:prstGeom>
            <a:solidFill>
              <a:schemeClr val="bg1"/>
            </a:solidFill>
            <a:ln w="9525">
              <a:noFill/>
              <a:round/>
              <a:headEnd/>
              <a:tailEnd/>
            </a:ln>
          </p:spPr>
          <p:txBody>
            <a:bodyPr anchor="ctr"/>
            <a:lstStyle/>
            <a:p>
              <a:pPr algn="ctr" eaLnBrk="1" hangingPunct="1">
                <a:buFont typeface="Arial" pitchFamily="34" charset="0"/>
                <a:buNone/>
              </a:pPr>
              <a:endParaRPr lang="zh-CN" altLang="en-US">
                <a:solidFill>
                  <a:srgbClr val="FDFBE9"/>
                </a:solidFill>
              </a:endParaRPr>
            </a:p>
          </p:txBody>
        </p:sp>
        <p:sp>
          <p:nvSpPr>
            <p:cNvPr id="29715" name="椭圆 920"/>
            <p:cNvSpPr>
              <a:spLocks noChangeArrowheads="1"/>
            </p:cNvSpPr>
            <p:nvPr/>
          </p:nvSpPr>
          <p:spPr bwMode="auto">
            <a:xfrm>
              <a:off x="0" y="0"/>
              <a:ext cx="5818530" cy="5818530"/>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1" hangingPunct="1">
                <a:buFont typeface="Arial" pitchFamily="34" charset="0"/>
                <a:buNone/>
              </a:pPr>
              <a:endParaRPr lang="zh-CN" altLang="en-US" dirty="0">
                <a:solidFill>
                  <a:srgbClr val="FDFBE9"/>
                </a:solidFill>
              </a:endParaRPr>
            </a:p>
          </p:txBody>
        </p:sp>
      </p:grpSp>
      <p:pic>
        <p:nvPicPr>
          <p:cNvPr id="29706" name="图片 922"/>
          <p:cNvPicPr>
            <a:picLocks noChangeAspect="1" noChangeArrowheads="1"/>
          </p:cNvPicPr>
          <p:nvPr/>
        </p:nvPicPr>
        <p:blipFill>
          <a:blip r:embed="rId3"/>
          <a:srcRect l="-12820"/>
          <a:stretch>
            <a:fillRect/>
          </a:stretch>
        </p:blipFill>
        <p:spPr bwMode="auto">
          <a:xfrm rot="1624991" flipH="1">
            <a:off x="6916738" y="415925"/>
            <a:ext cx="4322762" cy="2722563"/>
          </a:xfrm>
          <a:prstGeom prst="rect">
            <a:avLst/>
          </a:prstGeom>
          <a:noFill/>
          <a:ln w="9525">
            <a:noFill/>
            <a:miter lim="800000"/>
            <a:headEnd/>
            <a:tailEnd/>
          </a:ln>
        </p:spPr>
      </p:pic>
      <p:pic>
        <p:nvPicPr>
          <p:cNvPr id="29708" name="组合 931"/>
          <p:cNvPicPr>
            <a:picLocks noChangeArrowheads="1"/>
          </p:cNvPicPr>
          <p:nvPr/>
        </p:nvPicPr>
        <p:blipFill>
          <a:blip r:embed="rId7"/>
          <a:srcRect/>
          <a:stretch>
            <a:fillRect/>
          </a:stretch>
        </p:blipFill>
        <p:spPr bwMode="auto">
          <a:xfrm>
            <a:off x="3549650" y="1897063"/>
            <a:ext cx="4413250" cy="3073400"/>
          </a:xfrm>
          <a:prstGeom prst="rect">
            <a:avLst/>
          </a:prstGeom>
          <a:noFill/>
          <a:ln w="9525">
            <a:noFill/>
            <a:miter lim="800000"/>
            <a:headEnd/>
            <a:tailEnd/>
          </a:ln>
        </p:spPr>
      </p:pic>
      <p:sp>
        <p:nvSpPr>
          <p:cNvPr id="29713" name="文本框 930"/>
          <p:cNvSpPr txBox="1">
            <a:spLocks noChangeArrowheads="1"/>
          </p:cNvSpPr>
          <p:nvPr/>
        </p:nvSpPr>
        <p:spPr bwMode="auto">
          <a:xfrm>
            <a:off x="3549650" y="2468546"/>
            <a:ext cx="4718638" cy="1938992"/>
          </a:xfrm>
          <a:prstGeom prst="rect">
            <a:avLst/>
          </a:prstGeom>
          <a:noFill/>
          <a:ln w="9525">
            <a:noFill/>
            <a:miter lim="800000"/>
            <a:headEnd/>
            <a:tailEnd/>
          </a:ln>
        </p:spPr>
        <p:txBody>
          <a:bodyPr wrap="square">
            <a:spAutoFit/>
          </a:bodyPr>
          <a:lstStyle/>
          <a:p>
            <a:pPr algn="ctr" eaLnBrk="1" hangingPunct="1">
              <a:buFont typeface="Arial" pitchFamily="34" charset="0"/>
              <a:buNone/>
            </a:pPr>
            <a:r>
              <a:rPr lang="zh-CN" altLang="en-US" sz="6000" dirty="0">
                <a:solidFill>
                  <a:srgbClr val="413B17"/>
                </a:solidFill>
                <a:latin typeface="宋体" pitchFamily="2" charset="-122"/>
              </a:rPr>
              <a:t>Thanks for watchin</a:t>
            </a:r>
            <a:r>
              <a:rPr lang="en-SG" altLang="zh-CN" sz="6000" dirty="0">
                <a:solidFill>
                  <a:srgbClr val="413B17"/>
                </a:solidFill>
                <a:latin typeface="宋体" pitchFamily="2" charset="-122"/>
              </a:rPr>
              <a:t>g!</a:t>
            </a:r>
            <a:endParaRPr lang="zh-CN" altLang="en-US" sz="6000" dirty="0">
              <a:solidFill>
                <a:srgbClr val="413B17"/>
              </a:solidFill>
              <a:latin typeface="宋体" pitchFamily="2" charset="-122"/>
            </a:endParaRPr>
          </a:p>
        </p:txBody>
      </p:sp>
      <p:pic>
        <p:nvPicPr>
          <p:cNvPr id="29709" name="图片 944"/>
          <p:cNvPicPr>
            <a:picLocks noChangeAspect="1" noChangeArrowheads="1"/>
          </p:cNvPicPr>
          <p:nvPr/>
        </p:nvPicPr>
        <p:blipFill>
          <a:blip r:embed="rId4"/>
          <a:srcRect b="-464"/>
          <a:stretch>
            <a:fillRect/>
          </a:stretch>
        </p:blipFill>
        <p:spPr bwMode="auto">
          <a:xfrm rot="21246328" flipH="1">
            <a:off x="8078788" y="2138363"/>
            <a:ext cx="2138362" cy="1724025"/>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1a19b4e57907d512d2f91383b007214">
            <a:extLst>
              <a:ext uri="{FF2B5EF4-FFF2-40B4-BE49-F238E27FC236}">
                <a16:creationId xmlns:a16="http://schemas.microsoft.com/office/drawing/2014/main" id="{DDA801BF-5E52-4EF5-840C-BB1DCF871354}"/>
              </a:ext>
            </a:extLst>
          </p:cNvPr>
          <p:cNvPicPr>
            <a:picLocks noChangeAspect="1"/>
          </p:cNvPicPr>
          <p:nvPr/>
        </p:nvPicPr>
        <p:blipFill>
          <a:blip r:embed="rId3"/>
          <a:stretch>
            <a:fillRect/>
          </a:stretch>
        </p:blipFill>
        <p:spPr>
          <a:xfrm>
            <a:off x="1278194" y="0"/>
            <a:ext cx="9783097" cy="4902326"/>
          </a:xfrm>
          <a:prstGeom prst="rect">
            <a:avLst/>
          </a:prstGeom>
        </p:spPr>
      </p:pic>
      <p:sp>
        <p:nvSpPr>
          <p:cNvPr id="4" name="Rectangle 3">
            <a:extLst>
              <a:ext uri="{FF2B5EF4-FFF2-40B4-BE49-F238E27FC236}">
                <a16:creationId xmlns:a16="http://schemas.microsoft.com/office/drawing/2014/main" id="{75D45526-F007-412C-8DC1-3BEB8F0B8DC6}"/>
              </a:ext>
            </a:extLst>
          </p:cNvPr>
          <p:cNvSpPr/>
          <p:nvPr/>
        </p:nvSpPr>
        <p:spPr>
          <a:xfrm>
            <a:off x="1649362" y="2681291"/>
            <a:ext cx="8981768" cy="1446550"/>
          </a:xfrm>
          <a:prstGeom prst="rect">
            <a:avLst/>
          </a:prstGeom>
        </p:spPr>
        <p:txBody>
          <a:bodyPr wrap="square">
            <a:spAutoFit/>
          </a:bodyPr>
          <a:lstStyle/>
          <a:p>
            <a:pPr>
              <a:spcBef>
                <a:spcPct val="0"/>
              </a:spcBef>
            </a:pPr>
            <a:r>
              <a:rPr lang="en-US" altLang="en-US" sz="4400" b="1" dirty="0">
                <a:solidFill>
                  <a:schemeClr val="bg1"/>
                </a:solidFill>
                <a:latin typeface="Times New Roman" panose="02020603050405020304" pitchFamily="18" charset="0"/>
                <a:cs typeface="Times New Roman" panose="02020603050405020304" pitchFamily="18" charset="0"/>
              </a:rPr>
              <a:t>5. </a:t>
            </a:r>
            <a:r>
              <a:rPr lang="en-US" altLang="en-US" sz="4400" b="1" dirty="0" err="1">
                <a:solidFill>
                  <a:schemeClr val="bg1"/>
                </a:solidFill>
                <a:latin typeface="Times New Roman" panose="02020603050405020304" pitchFamily="18" charset="0"/>
                <a:cs typeface="Times New Roman" panose="02020603050405020304" pitchFamily="18" charset="0"/>
              </a:rPr>
              <a:t>Để</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giao</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tiếp</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đạt</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hiệu</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quả</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chúng</a:t>
            </a:r>
            <a:r>
              <a:rPr lang="en-US" altLang="en-US" sz="4400" b="1" dirty="0">
                <a:solidFill>
                  <a:schemeClr val="bg1"/>
                </a:solidFill>
                <a:latin typeface="Times New Roman" panose="02020603050405020304" pitchFamily="18" charset="0"/>
                <a:cs typeface="Times New Roman" panose="02020603050405020304" pitchFamily="18" charset="0"/>
              </a:rPr>
              <a:t> ta</a:t>
            </a:r>
          </a:p>
          <a:p>
            <a:pPr>
              <a:spcBef>
                <a:spcPct val="0"/>
              </a:spcBef>
            </a:pP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cần</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phải</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nói</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vào</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đề</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tài</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giao</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tiếp</a:t>
            </a:r>
            <a:endParaRPr lang="en-US" altLang="en-US" sz="4400" b="1"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A12BA9A-9062-4E90-8BED-A2018D9C8D8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90452" y="4843333"/>
            <a:ext cx="2227007" cy="2227007"/>
          </a:xfrm>
          <a:prstGeom prst="rect">
            <a:avLst/>
          </a:prstGeom>
        </p:spPr>
      </p:pic>
      <p:sp>
        <p:nvSpPr>
          <p:cNvPr id="8" name="TextBox 7">
            <a:extLst>
              <a:ext uri="{FF2B5EF4-FFF2-40B4-BE49-F238E27FC236}">
                <a16:creationId xmlns:a16="http://schemas.microsoft.com/office/drawing/2014/main" id="{0C3A74A5-8DBC-4A29-AD1D-CECDD0530706}"/>
              </a:ext>
            </a:extLst>
          </p:cNvPr>
          <p:cNvSpPr txBox="1"/>
          <p:nvPr/>
        </p:nvSpPr>
        <p:spPr>
          <a:xfrm flipH="1">
            <a:off x="5443630" y="5606375"/>
            <a:ext cx="3779028" cy="1107996"/>
          </a:xfrm>
          <a:prstGeom prst="rect">
            <a:avLst/>
          </a:prstGeom>
          <a:noFill/>
        </p:spPr>
        <p:txBody>
          <a:bodyPr wrap="square" rtlCol="0">
            <a:spAutoFit/>
          </a:bodyPr>
          <a:lstStyle/>
          <a:p>
            <a:r>
              <a:rPr lang="en-SG" sz="6600" dirty="0">
                <a:latin typeface="#9Slide03 Arima Madurai Black" panose="00000A00000000000000" pitchFamily="2" charset="0"/>
                <a:cs typeface="#9Slide03 Arima Madurai Black" panose="00000A00000000000000" pitchFamily="2" charset="0"/>
              </a:rPr>
              <a:t>ĐÚNG</a:t>
            </a:r>
          </a:p>
        </p:txBody>
      </p:sp>
    </p:spTree>
    <p:extLst>
      <p:ext uri="{BB962C8B-B14F-4D97-AF65-F5344CB8AC3E}">
        <p14:creationId xmlns:p14="http://schemas.microsoft.com/office/powerpoint/2010/main" val="118823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5" name="Table 3">
            <a:extLst>
              <a:ext uri="{FF2B5EF4-FFF2-40B4-BE49-F238E27FC236}">
                <a16:creationId xmlns:a16="http://schemas.microsoft.com/office/drawing/2014/main" id="{BB4B44CB-65E9-4FCE-9118-D75018B90A16}"/>
              </a:ext>
            </a:extLst>
          </p:cNvPr>
          <p:cNvGraphicFramePr>
            <a:graphicFrameLocks noGrp="1"/>
          </p:cNvGraphicFramePr>
          <p:nvPr>
            <p:extLst>
              <p:ext uri="{D42A27DB-BD31-4B8C-83A1-F6EECF244321}">
                <p14:modId xmlns:p14="http://schemas.microsoft.com/office/powerpoint/2010/main" val="439649970"/>
              </p:ext>
            </p:extLst>
          </p:nvPr>
        </p:nvGraphicFramePr>
        <p:xfrm>
          <a:off x="456953" y="347814"/>
          <a:ext cx="6228980" cy="6151310"/>
        </p:xfrm>
        <a:graphic>
          <a:graphicData uri="http://schemas.openxmlformats.org/drawingml/2006/table">
            <a:tbl>
              <a:tblPr firstRow="1" bandRow="1">
                <a:tableStyleId>{5C22544A-7EE6-4342-B048-85BDC9FD1C3A}</a:tableStyleId>
              </a:tblPr>
              <a:tblGrid>
                <a:gridCol w="1245796">
                  <a:extLst>
                    <a:ext uri="{9D8B030D-6E8A-4147-A177-3AD203B41FA5}">
                      <a16:colId xmlns:a16="http://schemas.microsoft.com/office/drawing/2014/main" val="241229794"/>
                    </a:ext>
                  </a:extLst>
                </a:gridCol>
                <a:gridCol w="1245796">
                  <a:extLst>
                    <a:ext uri="{9D8B030D-6E8A-4147-A177-3AD203B41FA5}">
                      <a16:colId xmlns:a16="http://schemas.microsoft.com/office/drawing/2014/main" val="3132510668"/>
                    </a:ext>
                  </a:extLst>
                </a:gridCol>
                <a:gridCol w="1245796">
                  <a:extLst>
                    <a:ext uri="{9D8B030D-6E8A-4147-A177-3AD203B41FA5}">
                      <a16:colId xmlns:a16="http://schemas.microsoft.com/office/drawing/2014/main" val="4154804062"/>
                    </a:ext>
                  </a:extLst>
                </a:gridCol>
                <a:gridCol w="1245796">
                  <a:extLst>
                    <a:ext uri="{9D8B030D-6E8A-4147-A177-3AD203B41FA5}">
                      <a16:colId xmlns:a16="http://schemas.microsoft.com/office/drawing/2014/main" val="2558164272"/>
                    </a:ext>
                  </a:extLst>
                </a:gridCol>
                <a:gridCol w="1245796">
                  <a:extLst>
                    <a:ext uri="{9D8B030D-6E8A-4147-A177-3AD203B41FA5}">
                      <a16:colId xmlns:a16="http://schemas.microsoft.com/office/drawing/2014/main" val="2027347359"/>
                    </a:ext>
                  </a:extLst>
                </a:gridCol>
              </a:tblGrid>
              <a:tr h="1230262">
                <a:tc>
                  <a:txBody>
                    <a:bodyPr/>
                    <a:lstStyle/>
                    <a:p>
                      <a:pPr algn="ctr">
                        <a:lnSpc>
                          <a:spcPct val="150000"/>
                        </a:lnSpc>
                      </a:pPr>
                      <a:r>
                        <a:rPr lang="en-SG" sz="5400" dirty="0">
                          <a:solidFill>
                            <a:srgbClr val="FF0000"/>
                          </a:solidFill>
                          <a:latin typeface="#9Slide03 Arima Madurai Black" panose="00000A00000000000000" pitchFamily="2" charset="0"/>
                          <a:cs typeface="#9Slide03 Arima Madurai Black" panose="00000A00000000000000" pitchFamily="2" charset="0"/>
                        </a:rPr>
                        <a:t>T</a:t>
                      </a:r>
                      <a:r>
                        <a:rPr lang="en-SG" sz="2400" dirty="0">
                          <a:solidFill>
                            <a:srgbClr val="FF0000"/>
                          </a:solidFill>
                          <a:latin typeface="#9Slide03 Arima Madurai Black" panose="00000A00000000000000" pitchFamily="2" charset="0"/>
                          <a:cs typeface="#9Slide03 Arima Madurai Black" panose="00000A00000000000000" pitchFamily="2" charset="0"/>
                        </a:rPr>
                        <a:t>(2)</a:t>
                      </a:r>
                      <a:endParaRPr lang="en-SG" sz="5400" dirty="0">
                        <a:solidFill>
                          <a:srgbClr val="FF000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chemeClr val="accent1"/>
                          </a:solidFill>
                          <a:latin typeface="#9Slide03 Arima Madurai Black" panose="00000A00000000000000" pitchFamily="2" charset="0"/>
                          <a:cs typeface="#9Slide03 Arima Madurai Black" panose="00000A00000000000000"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rgbClr val="FF0000"/>
                          </a:solidFill>
                          <a:latin typeface="#9Slide03 Arima Madurai Black" panose="00000A00000000000000" pitchFamily="2" charset="0"/>
                          <a:cs typeface="#9Slide03 Arima Madurai Black" panose="00000A00000000000000" pitchFamily="2" charset="0"/>
                        </a:rPr>
                        <a:t>Ừ</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chemeClr val="accent1"/>
                          </a:solidFill>
                          <a:latin typeface="#9Slide03 Arima Madurai Black" panose="00000A00000000000000" pitchFamily="2" charset="0"/>
                          <a:cs typeface="#9Slide03 Arima Madurai Black" panose="00000A00000000000000"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endParaRPr lang="en-SG" sz="5400" dirty="0">
                        <a:solidFill>
                          <a:srgbClr val="FF000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9036397"/>
                  </a:ext>
                </a:extLst>
              </a:tr>
              <a:tr h="1230262">
                <a:tc gridSpan="2">
                  <a:txBody>
                    <a:bodyPr/>
                    <a:lstStyle/>
                    <a:p>
                      <a:pPr algn="ctr">
                        <a:lnSpc>
                          <a:spcPct val="150000"/>
                        </a:lnSpc>
                      </a:pPr>
                      <a:endParaRPr lang="en-SG" sz="5400" dirty="0">
                        <a:solidFill>
                          <a:srgbClr val="FF0000"/>
                        </a:solidFill>
                        <a:latin typeface="#9Slide03 Arima Madurai Black" panose="00000A00000000000000" pitchFamily="2" charset="0"/>
                        <a:cs typeface="#9Slide03 Arima Madurai Black" panose="00000A00000000000000" pitchFamily="2"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lnSpc>
                          <a:spcPct val="150000"/>
                        </a:lnSpc>
                      </a:pPr>
                      <a:endParaRPr lang="en-SG" sz="3600" dirty="0">
                        <a:solidFill>
                          <a:srgbClr val="FF000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rgbClr val="FF0000"/>
                          </a:solidFill>
                          <a:latin typeface="#9Slide03 Arima Madurai Black" panose="00000A00000000000000" pitchFamily="2" charset="0"/>
                          <a:cs typeface="#9Slide03 Arima Madurai Black" panose="00000A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chemeClr val="accent1"/>
                          </a:solidFill>
                          <a:latin typeface="#9Slide03 Arima Madurai Black" panose="00000A00000000000000" pitchFamily="2" charset="0"/>
                          <a:cs typeface="#9Slide03 Arima Madurai Black" panose="00000A00000000000000" pitchFamily="2" charset="0"/>
                        </a:rPr>
                        <a:t>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chemeClr val="accent1"/>
                          </a:solidFill>
                          <a:latin typeface="#9Slide03 Arima Madurai Black" panose="00000A00000000000000" pitchFamily="2" charset="0"/>
                          <a:cs typeface="#9Slide03 Arima Madurai Black" panose="00000A00000000000000"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6459626"/>
                  </a:ext>
                </a:extLst>
              </a:tr>
              <a:tr h="1230262">
                <a:tc>
                  <a:txBody>
                    <a:bodyPr/>
                    <a:lstStyle/>
                    <a:p>
                      <a:pPr algn="ctr">
                        <a:lnSpc>
                          <a:spcPct val="150000"/>
                        </a:lnSpc>
                      </a:pPr>
                      <a:r>
                        <a:rPr lang="en-SG" sz="5400" dirty="0">
                          <a:solidFill>
                            <a:schemeClr val="accent1"/>
                          </a:solidFill>
                          <a:latin typeface="#9Slide03 Arima Madurai Black" panose="00000A00000000000000" pitchFamily="2" charset="0"/>
                          <a:cs typeface="#9Slide03 Arima Madurai Black" panose="00000A00000000000000" pitchFamily="2" charset="0"/>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rgbClr val="FF0000"/>
                          </a:solidFill>
                          <a:latin typeface="#9Slide03 Arima Madurai Black" panose="00000A00000000000000" pitchFamily="2" charset="0"/>
                          <a:cs typeface="#9Slide03 Arima Madurai Black" panose="00000A00000000000000"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chemeClr val="accent1"/>
                          </a:solidFill>
                          <a:latin typeface="#9Slide03 Arima Madurai Black" panose="00000A00000000000000" pitchFamily="2" charset="0"/>
                          <a:cs typeface="#9Slide03 Arima Madurai Black" panose="00000A00000000000000" pitchFamily="2" charset="0"/>
                        </a:rPr>
                        <a:t>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chemeClr val="accent1"/>
                          </a:solidFill>
                          <a:latin typeface="#9Slide03 Arima Madurai Black" panose="00000A00000000000000" pitchFamily="2" charset="0"/>
                          <a:cs typeface="#9Slide03 Arima Madurai Black" panose="00000A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rgbClr val="FF0000"/>
                          </a:solidFill>
                          <a:latin typeface="#9Slide03 Arima Madurai Black" panose="00000A00000000000000" pitchFamily="2" charset="0"/>
                          <a:cs typeface="#9Slide03 Arima Madurai Black" panose="00000A00000000000000" pitchFamily="2"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6210663"/>
                  </a:ext>
                </a:extLst>
              </a:tr>
              <a:tr h="1230262">
                <a:tc>
                  <a:txBody>
                    <a:bodyPr/>
                    <a:lstStyle/>
                    <a:p>
                      <a:pPr algn="ctr">
                        <a:lnSpc>
                          <a:spcPct val="150000"/>
                        </a:lnSpc>
                      </a:pPr>
                      <a:r>
                        <a:rPr lang="en-SG" sz="5400" dirty="0">
                          <a:solidFill>
                            <a:srgbClr val="FF0000"/>
                          </a:solidFill>
                          <a:latin typeface="#9Slide03 Arima Madurai Black" panose="00000A00000000000000" pitchFamily="2" charset="0"/>
                          <a:cs typeface="#9Slide03 Arima Madurai Black" panose="00000A00000000000000" pitchFamily="2" charset="0"/>
                        </a:rPr>
                        <a:t>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chemeClr val="accent1"/>
                          </a:solidFill>
                          <a:latin typeface="#9Slide03 Arima Madurai Black" panose="00000A00000000000000" pitchFamily="2" charset="0"/>
                          <a:cs typeface="#9Slide03 Arima Madurai Black" panose="00000A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chemeClr val="accent1"/>
                          </a:solidFill>
                          <a:latin typeface="#9Slide03 Arima Madurai Black" panose="00000A00000000000000" pitchFamily="2" charset="0"/>
                          <a:cs typeface="#9Slide03 Arima Madurai Black" panose="00000A00000000000000" pitchFamily="2"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chemeClr val="accent1"/>
                          </a:solidFill>
                          <a:latin typeface="#9Slide03 Arima Madurai Black" panose="00000A00000000000000" pitchFamily="2" charset="0"/>
                          <a:cs typeface="#9Slide03 Arima Madurai Black" panose="00000A00000000000000" pitchFamily="2" charset="0"/>
                        </a:rPr>
                        <a:t>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endParaRPr lang="en-SG" sz="5400" dirty="0">
                        <a:solidFill>
                          <a:srgbClr val="FF000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6037092"/>
                  </a:ext>
                </a:extLst>
              </a:tr>
              <a:tr h="1230262">
                <a:tc>
                  <a:txBody>
                    <a:bodyPr/>
                    <a:lstStyle/>
                    <a:p>
                      <a:pPr algn="ctr">
                        <a:lnSpc>
                          <a:spcPct val="150000"/>
                        </a:lnSpc>
                      </a:pPr>
                      <a:endParaRPr lang="en-SG" sz="5400" dirty="0">
                        <a:solidFill>
                          <a:srgbClr val="FF0000"/>
                        </a:solidFill>
                        <a:latin typeface="#9Slide03 Arima Madurai Black" panose="00000A00000000000000" pitchFamily="2" charset="0"/>
                        <a:cs typeface="#9Slide03 Arima Madurai Black" panose="00000A00000000000000" pitchFamily="2"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50000"/>
                        </a:lnSpc>
                      </a:pPr>
                      <a:r>
                        <a:rPr lang="en-SG" sz="5400" dirty="0">
                          <a:solidFill>
                            <a:srgbClr val="0070C0"/>
                          </a:solidFill>
                          <a:latin typeface="#9Slide03 Arima Madurai Black" panose="00000A00000000000000" pitchFamily="2" charset="0"/>
                          <a:cs typeface="#9Slide03 Arima Madurai Black" panose="00000A00000000000000" pitchFamily="2" charset="0"/>
                        </a:rPr>
                        <a:t>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rgbClr val="FF0000"/>
                          </a:solidFill>
                          <a:latin typeface="#9Slide03 Arima Madurai Black" panose="00000A00000000000000" pitchFamily="2" charset="0"/>
                          <a:cs typeface="#9Slide03 Arima Madurai Black" panose="00000A00000000000000" pitchFamily="2" charset="0"/>
                        </a:rPr>
                        <a:t>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rgbClr val="0070C0"/>
                          </a:solidFill>
                          <a:latin typeface="#9Slide03 Arima Madurai Black" panose="00000A00000000000000" pitchFamily="2" charset="0"/>
                          <a:cs typeface="#9Slide03 Arima Madurai Black" panose="00000A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rgbClr val="0070C0"/>
                          </a:solidFill>
                          <a:latin typeface="#9Slide03 Arima Madurai Black" panose="00000A00000000000000" pitchFamily="2" charset="0"/>
                          <a:cs typeface="#9Slide03 Arima Madurai Black" panose="00000A00000000000000" pitchFamily="2"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32200709"/>
                  </a:ext>
                </a:extLst>
              </a:tr>
            </a:tbl>
          </a:graphicData>
        </a:graphic>
      </p:graphicFrame>
      <p:grpSp>
        <p:nvGrpSpPr>
          <p:cNvPr id="114" name="Google Shape;194;p5">
            <a:extLst>
              <a:ext uri="{FF2B5EF4-FFF2-40B4-BE49-F238E27FC236}">
                <a16:creationId xmlns:a16="http://schemas.microsoft.com/office/drawing/2014/main" id="{0BB6E441-FE23-4597-9CC9-4845C5FCB998}"/>
              </a:ext>
            </a:extLst>
          </p:cNvPr>
          <p:cNvGrpSpPr/>
          <p:nvPr/>
        </p:nvGrpSpPr>
        <p:grpSpPr>
          <a:xfrm>
            <a:off x="7767484" y="0"/>
            <a:ext cx="3679491" cy="6607746"/>
            <a:chOff x="4438126" y="-883403"/>
            <a:chExt cx="3311920" cy="6607746"/>
          </a:xfrm>
        </p:grpSpPr>
        <p:sp>
          <p:nvSpPr>
            <p:cNvPr id="116" name="Google Shape;195;p5">
              <a:extLst>
                <a:ext uri="{FF2B5EF4-FFF2-40B4-BE49-F238E27FC236}">
                  <a16:creationId xmlns:a16="http://schemas.microsoft.com/office/drawing/2014/main" id="{A1291F2B-C184-4162-AD9C-C781C8A23145}"/>
                </a:ext>
              </a:extLst>
            </p:cNvPr>
            <p:cNvSpPr/>
            <p:nvPr/>
          </p:nvSpPr>
          <p:spPr>
            <a:xfrm rot="-176899">
              <a:off x="5534605" y="1087944"/>
              <a:ext cx="2099582" cy="4559107"/>
            </a:xfrm>
            <a:prstGeom prst="rect">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7" name="Google Shape;196;p5">
              <a:extLst>
                <a:ext uri="{FF2B5EF4-FFF2-40B4-BE49-F238E27FC236}">
                  <a16:creationId xmlns:a16="http://schemas.microsoft.com/office/drawing/2014/main" id="{0419B4D0-198C-42F8-81AA-4EF1E91CDA8C}"/>
                </a:ext>
              </a:extLst>
            </p:cNvPr>
            <p:cNvPicPr preferRelativeResize="0"/>
            <p:nvPr/>
          </p:nvPicPr>
          <p:blipFill rotWithShape="1">
            <a:blip r:embed="rId3">
              <a:alphaModFix/>
            </a:blip>
            <a:srcRect/>
            <a:stretch/>
          </p:blipFill>
          <p:spPr>
            <a:xfrm>
              <a:off x="4438126" y="1133657"/>
              <a:ext cx="2944623" cy="4590686"/>
            </a:xfrm>
            <a:prstGeom prst="rect">
              <a:avLst/>
            </a:prstGeom>
            <a:noFill/>
            <a:ln>
              <a:noFill/>
            </a:ln>
          </p:spPr>
        </p:pic>
        <p:grpSp>
          <p:nvGrpSpPr>
            <p:cNvPr id="118" name="Google Shape;197;p5">
              <a:extLst>
                <a:ext uri="{FF2B5EF4-FFF2-40B4-BE49-F238E27FC236}">
                  <a16:creationId xmlns:a16="http://schemas.microsoft.com/office/drawing/2014/main" id="{011203DF-3F4B-4CD6-AF82-3057BB7C4B2F}"/>
                </a:ext>
              </a:extLst>
            </p:cNvPr>
            <p:cNvGrpSpPr/>
            <p:nvPr/>
          </p:nvGrpSpPr>
          <p:grpSpPr>
            <a:xfrm>
              <a:off x="5380976" y="-883403"/>
              <a:ext cx="1034205" cy="2300179"/>
              <a:chOff x="1590665" y="123986"/>
              <a:chExt cx="1034205" cy="2107221"/>
            </a:xfrm>
          </p:grpSpPr>
          <p:pic>
            <p:nvPicPr>
              <p:cNvPr id="119" name="Google Shape;198;p5">
                <a:extLst>
                  <a:ext uri="{FF2B5EF4-FFF2-40B4-BE49-F238E27FC236}">
                    <a16:creationId xmlns:a16="http://schemas.microsoft.com/office/drawing/2014/main" id="{694C226B-921E-4735-A87A-E3DDC4171039}"/>
                  </a:ext>
                </a:extLst>
              </p:cNvPr>
              <p:cNvPicPr preferRelativeResize="0"/>
              <p:nvPr/>
            </p:nvPicPr>
            <p:blipFill rotWithShape="1">
              <a:blip r:embed="rId4">
                <a:alphaModFix/>
              </a:blip>
              <a:srcRect/>
              <a:stretch/>
            </p:blipFill>
            <p:spPr>
              <a:xfrm>
                <a:off x="1590665" y="1240413"/>
                <a:ext cx="1034205" cy="990794"/>
              </a:xfrm>
              <a:prstGeom prst="rect">
                <a:avLst/>
              </a:prstGeom>
              <a:noFill/>
              <a:ln>
                <a:noFill/>
              </a:ln>
            </p:spPr>
          </p:pic>
          <p:cxnSp>
            <p:nvCxnSpPr>
              <p:cNvPr id="120" name="Google Shape;199;p5">
                <a:extLst>
                  <a:ext uri="{FF2B5EF4-FFF2-40B4-BE49-F238E27FC236}">
                    <a16:creationId xmlns:a16="http://schemas.microsoft.com/office/drawing/2014/main" id="{2F5F4DE0-70C7-4A92-B782-E1ABA8F40212}"/>
                  </a:ext>
                </a:extLst>
              </p:cNvPr>
              <p:cNvCxnSpPr/>
              <p:nvPr/>
            </p:nvCxnSpPr>
            <p:spPr>
              <a:xfrm>
                <a:off x="2107768" y="123986"/>
                <a:ext cx="0" cy="1177872"/>
              </a:xfrm>
              <a:prstGeom prst="straightConnector1">
                <a:avLst/>
              </a:prstGeom>
              <a:noFill/>
              <a:ln w="38100" cap="flat" cmpd="sng">
                <a:solidFill>
                  <a:schemeClr val="dk1"/>
                </a:solidFill>
                <a:prstDash val="solid"/>
                <a:miter lim="800000"/>
                <a:headEnd type="none" w="sm" len="sm"/>
                <a:tailEnd type="none" w="sm" len="sm"/>
              </a:ln>
            </p:spPr>
          </p:cxnSp>
        </p:grpSp>
      </p:grpSp>
      <p:sp>
        <p:nvSpPr>
          <p:cNvPr id="2" name="TextBox 1">
            <a:extLst>
              <a:ext uri="{FF2B5EF4-FFF2-40B4-BE49-F238E27FC236}">
                <a16:creationId xmlns:a16="http://schemas.microsoft.com/office/drawing/2014/main" id="{7A80138B-E3F9-4492-810C-4AB248678A37}"/>
              </a:ext>
            </a:extLst>
          </p:cNvPr>
          <p:cNvSpPr txBox="1"/>
          <p:nvPr/>
        </p:nvSpPr>
        <p:spPr>
          <a:xfrm flipH="1">
            <a:off x="7865804" y="3038166"/>
            <a:ext cx="3028337" cy="3277820"/>
          </a:xfrm>
          <a:prstGeom prst="rect">
            <a:avLst/>
          </a:prstGeom>
          <a:noFill/>
        </p:spPr>
        <p:txBody>
          <a:bodyPr wrap="square" rtlCol="0">
            <a:spAutoFit/>
          </a:bodyPr>
          <a:lstStyle/>
          <a:p>
            <a:pPr algn="ctr">
              <a:lnSpc>
                <a:spcPct val="150000"/>
              </a:lnSpc>
            </a:pPr>
            <a:r>
              <a:rPr lang="en-SG" sz="7200" dirty="0">
                <a:latin typeface="#9Slide03 Arima Madurai Black" panose="00000A00000000000000" pitchFamily="2" charset="0"/>
                <a:cs typeface="#9Slide03 Arima Madurai Black" panose="00000A00000000000000" pitchFamily="2" charset="0"/>
              </a:rPr>
              <a:t>THUẬT NGỮ</a:t>
            </a:r>
          </a:p>
        </p:txBody>
      </p:sp>
    </p:spTree>
    <p:extLst>
      <p:ext uri="{BB962C8B-B14F-4D97-AF65-F5344CB8AC3E}">
        <p14:creationId xmlns:p14="http://schemas.microsoft.com/office/powerpoint/2010/main" val="22478873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circle(in)">
                                      <p:cBhvr>
                                        <p:cTn id="7" dur="20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randombar(horizontal)">
                                      <p:cBhvr>
                                        <p:cTn id="12" dur="500"/>
                                        <p:tgtEl>
                                          <p:spTgt spid="11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0D067005-80DB-456C-A117-7CB6BE90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1">
            <a:extLst>
              <a:ext uri="{FF2B5EF4-FFF2-40B4-BE49-F238E27FC236}">
                <a16:creationId xmlns:a16="http://schemas.microsoft.com/office/drawing/2014/main" id="{48D70686-F1AA-461A-B887-DC101840C416}"/>
              </a:ext>
            </a:extLst>
          </p:cNvPr>
          <p:cNvSpPr txBox="1"/>
          <p:nvPr/>
        </p:nvSpPr>
        <p:spPr>
          <a:xfrm>
            <a:off x="609600" y="1066800"/>
            <a:ext cx="6667214" cy="2646878"/>
          </a:xfrm>
          <a:prstGeom prst="rect">
            <a:avLst/>
          </a:prstGeom>
          <a:noFill/>
        </p:spPr>
        <p:txBody>
          <a:bodyPr>
            <a:spAutoFit/>
          </a:bodyPr>
          <a:lstStyle/>
          <a:p>
            <a:pPr algn="dist">
              <a:defRPr/>
            </a:pPr>
            <a:r>
              <a:rPr lang="en-US" altLang="zh-CN" sz="16600" b="1" dirty="0" err="1">
                <a:gradFill>
                  <a:gsLst>
                    <a:gs pos="0">
                      <a:srgbClr val="93D4F0"/>
                    </a:gs>
                    <a:gs pos="100000">
                      <a:srgbClr val="F694BD"/>
                    </a:gs>
                  </a:gsLst>
                  <a:lin ang="5400000" scaled="1"/>
                </a:gradFill>
                <a:effectLst>
                  <a:reflection blurRad="6350" stA="55000" endA="300" endPos="45500" dir="5400000" sy="-100000" algn="bl" rotWithShape="0"/>
                </a:effectLst>
                <a:latin typeface="#9Slide03 Arima Madurai Black" panose="00000A00000000000000" pitchFamily="2" charset="0"/>
                <a:cs typeface="#9Slide03 Arima Madurai Black" panose="00000A00000000000000" pitchFamily="2" charset="0"/>
              </a:rPr>
              <a:t>Thuật</a:t>
            </a:r>
            <a:endParaRPr lang="zh-CN" altLang="en-US" sz="16600" b="1" dirty="0">
              <a:gradFill>
                <a:gsLst>
                  <a:gs pos="0">
                    <a:srgbClr val="93D4F0"/>
                  </a:gs>
                  <a:gs pos="100000">
                    <a:srgbClr val="F694BD"/>
                  </a:gs>
                </a:gsLst>
                <a:lin ang="5400000" scaled="1"/>
              </a:gradFill>
              <a:effectLst>
                <a:reflection blurRad="6350" stA="55000" endA="300" endPos="45500" dir="5400000" sy="-100000" algn="bl" rotWithShape="0"/>
              </a:effectLst>
              <a:latin typeface="#9Slide03 Arima Madurai Black" panose="00000A00000000000000" pitchFamily="2" charset="0"/>
              <a:cs typeface="#9Slide03 Arima Madurai Black" panose="00000A00000000000000" pitchFamily="2" charset="0"/>
            </a:endParaRPr>
          </a:p>
        </p:txBody>
      </p:sp>
      <p:sp>
        <p:nvSpPr>
          <p:cNvPr id="4" name="文本框 4">
            <a:extLst>
              <a:ext uri="{FF2B5EF4-FFF2-40B4-BE49-F238E27FC236}">
                <a16:creationId xmlns:a16="http://schemas.microsoft.com/office/drawing/2014/main" id="{6DCA0CF0-8ADC-4566-AC65-62B4BB4EF90A}"/>
              </a:ext>
            </a:extLst>
          </p:cNvPr>
          <p:cNvSpPr txBox="1"/>
          <p:nvPr/>
        </p:nvSpPr>
        <p:spPr>
          <a:xfrm>
            <a:off x="838200" y="3429000"/>
            <a:ext cx="3941064" cy="2646878"/>
          </a:xfrm>
          <a:prstGeom prst="rect">
            <a:avLst/>
          </a:prstGeom>
          <a:noFill/>
        </p:spPr>
        <p:txBody>
          <a:bodyPr>
            <a:spAutoFit/>
          </a:bodyPr>
          <a:lstStyle/>
          <a:p>
            <a:pPr algn="dist">
              <a:defRPr/>
            </a:pPr>
            <a:r>
              <a:rPr lang="en-US" altLang="zh-CN" sz="16600" b="1" dirty="0" err="1">
                <a:gradFill>
                  <a:gsLst>
                    <a:gs pos="0">
                      <a:srgbClr val="FBC98E"/>
                    </a:gs>
                    <a:gs pos="100000">
                      <a:srgbClr val="7ED3CE"/>
                    </a:gs>
                  </a:gsLst>
                  <a:lin ang="5400000" scaled="1"/>
                </a:gradFill>
                <a:effectLst>
                  <a:reflection blurRad="6350" stA="55000" endA="300" endPos="45500" dir="5400000" sy="-100000" algn="bl" rotWithShape="0"/>
                </a:effectLst>
                <a:latin typeface="#9Slide03 Arima Madurai Black" panose="00000A00000000000000" pitchFamily="2" charset="0"/>
                <a:cs typeface="#9Slide03 Arima Madurai Black" panose="00000A00000000000000" pitchFamily="2" charset="0"/>
              </a:rPr>
              <a:t>ngữ</a:t>
            </a:r>
            <a:endParaRPr lang="zh-CN" altLang="en-US" sz="16600" b="1" dirty="0">
              <a:gradFill>
                <a:gsLst>
                  <a:gs pos="0">
                    <a:srgbClr val="FBC98E"/>
                  </a:gs>
                  <a:gs pos="100000">
                    <a:srgbClr val="7ED3CE"/>
                  </a:gs>
                </a:gsLst>
                <a:lin ang="5400000" scaled="1"/>
              </a:gradFill>
              <a:effectLst>
                <a:reflection blurRad="6350" stA="55000" endA="300" endPos="45500" dir="5400000" sy="-100000" algn="bl" rotWithShape="0"/>
              </a:effectLst>
              <a:latin typeface="#9Slide03 Arima Madurai Black" panose="00000A00000000000000" pitchFamily="2" charset="0"/>
              <a:cs typeface="#9Slide03 Arima Madurai Black" panose="00000A00000000000000" pitchFamily="2" charset="0"/>
            </a:endParaRPr>
          </a:p>
        </p:txBody>
      </p:sp>
      <p:sp>
        <p:nvSpPr>
          <p:cNvPr id="12" name="椭圆 12">
            <a:extLst>
              <a:ext uri="{FF2B5EF4-FFF2-40B4-BE49-F238E27FC236}">
                <a16:creationId xmlns:a16="http://schemas.microsoft.com/office/drawing/2014/main" id="{1B048828-1154-442E-ADEF-E752F8053D99}"/>
              </a:ext>
            </a:extLst>
          </p:cNvPr>
          <p:cNvSpPr/>
          <p:nvPr/>
        </p:nvSpPr>
        <p:spPr>
          <a:xfrm>
            <a:off x="-2449533" y="-706375"/>
            <a:ext cx="2223683" cy="2223683"/>
          </a:xfrm>
          <a:prstGeom prst="ellipse">
            <a:avLst/>
          </a:prstGeom>
          <a:noFill/>
          <a:ln w="190500">
            <a:gradFill>
              <a:gsLst>
                <a:gs pos="54000">
                  <a:srgbClr val="FEEDB7"/>
                </a:gs>
                <a:gs pos="53000">
                  <a:srgbClr val="F6949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8200" name="The Offspring - You're Gonna Go Far, Kid">
            <a:hlinkClick r:id="" action="ppaction://media"/>
            <a:extLst>
              <a:ext uri="{FF2B5EF4-FFF2-40B4-BE49-F238E27FC236}">
                <a16:creationId xmlns:a16="http://schemas.microsoft.com/office/drawing/2014/main" id="{AEF44C18-6DA5-4C0F-907A-A5387BC388F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438775" y="-706438"/>
            <a:ext cx="6429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88A0592A-C3CA-4AB9-89C5-BC35A9DC5F0A}"/>
              </a:ext>
            </a:extLst>
          </p:cNvPr>
          <p:cNvSpPr/>
          <p:nvPr/>
        </p:nvSpPr>
        <p:spPr>
          <a:xfrm>
            <a:off x="-3524250" y="0"/>
            <a:ext cx="7334250" cy="7334250"/>
          </a:xfrm>
          <a:prstGeom prst="ellipse">
            <a:avLst/>
          </a:prstGeom>
          <a:gradFill>
            <a:gsLst>
              <a:gs pos="0">
                <a:srgbClr val="F0714E"/>
              </a:gs>
              <a:gs pos="100000">
                <a:srgbClr val="7ED3C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3" name="椭圆 2">
            <a:extLst>
              <a:ext uri="{FF2B5EF4-FFF2-40B4-BE49-F238E27FC236}">
                <a16:creationId xmlns:a16="http://schemas.microsoft.com/office/drawing/2014/main" id="{C2AC11F9-6B04-4454-B059-F15E126B7837}"/>
              </a:ext>
            </a:extLst>
          </p:cNvPr>
          <p:cNvSpPr/>
          <p:nvPr/>
        </p:nvSpPr>
        <p:spPr>
          <a:xfrm>
            <a:off x="2552699" y="1133474"/>
            <a:ext cx="3400425" cy="3400425"/>
          </a:xfrm>
          <a:prstGeom prst="ellipse">
            <a:avLst/>
          </a:prstGeom>
          <a:gradFill>
            <a:gsLst>
              <a:gs pos="0">
                <a:srgbClr val="F69493"/>
              </a:gs>
              <a:gs pos="100000">
                <a:srgbClr val="7ED3CE"/>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9222" name="图形 3" descr="带齿轮的头部">
            <a:extLst>
              <a:ext uri="{FF2B5EF4-FFF2-40B4-BE49-F238E27FC236}">
                <a16:creationId xmlns:a16="http://schemas.microsoft.com/office/drawing/2014/main" id="{43E1A0A2-FF9B-4D86-B6A8-258F14617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819525"/>
            <a:ext cx="21145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等腰三角形 4">
            <a:extLst>
              <a:ext uri="{FF2B5EF4-FFF2-40B4-BE49-F238E27FC236}">
                <a16:creationId xmlns:a16="http://schemas.microsoft.com/office/drawing/2014/main" id="{A89A10FD-E804-4DA4-9011-71CE39402C85}"/>
              </a:ext>
            </a:extLst>
          </p:cNvPr>
          <p:cNvSpPr/>
          <p:nvPr/>
        </p:nvSpPr>
        <p:spPr>
          <a:xfrm rot="5400000">
            <a:off x="1104900" y="3038475"/>
            <a:ext cx="419100" cy="36195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文本框 5">
            <a:extLst>
              <a:ext uri="{FF2B5EF4-FFF2-40B4-BE49-F238E27FC236}">
                <a16:creationId xmlns:a16="http://schemas.microsoft.com/office/drawing/2014/main" id="{BA87951C-8AAA-46EB-8D6D-4E55287F2B18}"/>
              </a:ext>
            </a:extLst>
          </p:cNvPr>
          <p:cNvSpPr txBox="1">
            <a:spLocks noChangeArrowheads="1"/>
          </p:cNvSpPr>
          <p:nvPr/>
        </p:nvSpPr>
        <p:spPr bwMode="auto">
          <a:xfrm>
            <a:off x="3389313" y="1641475"/>
            <a:ext cx="2154237"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zh-CN" sz="19900" b="1">
                <a:solidFill>
                  <a:schemeClr val="bg1"/>
                </a:solidFill>
                <a:latin typeface="#9Slide03 Arima Madurai Black" panose="00000A00000000000000" pitchFamily="2" charset="0"/>
                <a:ea typeface="宋体" panose="02010600030101010101" pitchFamily="2" charset="-122"/>
                <a:cs typeface="#9Slide03 Arima Madurai Black" panose="00000A00000000000000" pitchFamily="2" charset="0"/>
              </a:rPr>
              <a:t>I.</a:t>
            </a:r>
            <a:endParaRPr lang="zh-CN" altLang="en-US" sz="19900" b="1">
              <a:solidFill>
                <a:schemeClr val="bg1"/>
              </a:solidFill>
              <a:latin typeface="#9Slide03 Arima Madurai Black" panose="00000A00000000000000" pitchFamily="2" charset="0"/>
              <a:ea typeface="宋体" panose="02010600030101010101" pitchFamily="2" charset="-122"/>
              <a:cs typeface="#9Slide03 Arima Madurai Black" panose="00000A00000000000000" pitchFamily="2" charset="0"/>
            </a:endParaRPr>
          </a:p>
        </p:txBody>
      </p:sp>
      <p:sp>
        <p:nvSpPr>
          <p:cNvPr id="11" name="文本框 1">
            <a:extLst>
              <a:ext uri="{FF2B5EF4-FFF2-40B4-BE49-F238E27FC236}">
                <a16:creationId xmlns:a16="http://schemas.microsoft.com/office/drawing/2014/main" id="{EEC22609-173E-45B7-BDCD-2C8EE5187D26}"/>
              </a:ext>
            </a:extLst>
          </p:cNvPr>
          <p:cNvSpPr txBox="1"/>
          <p:nvPr/>
        </p:nvSpPr>
        <p:spPr>
          <a:xfrm>
            <a:off x="6407426" y="1375350"/>
            <a:ext cx="5219414" cy="4339650"/>
          </a:xfrm>
          <a:prstGeom prst="rect">
            <a:avLst/>
          </a:prstGeom>
          <a:noFill/>
        </p:spPr>
        <p:txBody>
          <a:bodyPr>
            <a:spAutoFit/>
          </a:bodyPr>
          <a:lstStyle/>
          <a:p>
            <a:pPr algn="ctr">
              <a:defRPr/>
            </a:pPr>
            <a:r>
              <a:rPr lang="en-US" altLang="zh-CN" sz="13800" b="1" dirty="0" err="1">
                <a:gradFill>
                  <a:gsLst>
                    <a:gs pos="0">
                      <a:srgbClr val="93D4F0"/>
                    </a:gs>
                    <a:gs pos="100000">
                      <a:srgbClr val="F694BD"/>
                    </a:gs>
                  </a:gsLst>
                  <a:lin ang="5400000" scaled="1"/>
                </a:gradFill>
                <a:effectLst>
                  <a:reflection blurRad="6350" stA="55000" endA="300" endPos="45500" dir="5400000" sy="-100000" algn="bl" rotWithShape="0"/>
                </a:effectLst>
                <a:latin typeface="#9Slide03 Arima Madurai Black" panose="00000A00000000000000" pitchFamily="2" charset="0"/>
                <a:cs typeface="#9Slide03 Arima Madurai Black" panose="00000A00000000000000" pitchFamily="2" charset="0"/>
              </a:rPr>
              <a:t>Khái</a:t>
            </a:r>
            <a:r>
              <a:rPr lang="en-US" altLang="zh-CN" sz="13800" b="1" dirty="0">
                <a:gradFill>
                  <a:gsLst>
                    <a:gs pos="0">
                      <a:srgbClr val="93D4F0"/>
                    </a:gs>
                    <a:gs pos="100000">
                      <a:srgbClr val="F694BD"/>
                    </a:gs>
                  </a:gsLst>
                  <a:lin ang="5400000" scaled="1"/>
                </a:gradFill>
                <a:effectLst>
                  <a:reflection blurRad="6350" stA="55000" endA="300" endPos="45500" dir="5400000" sy="-100000" algn="bl" rotWithShape="0"/>
                </a:effectLst>
                <a:latin typeface="#9Slide03 Arima Madurai Black" panose="00000A00000000000000" pitchFamily="2" charset="0"/>
                <a:cs typeface="#9Slide03 Arima Madurai Black" panose="00000A00000000000000" pitchFamily="2" charset="0"/>
              </a:rPr>
              <a:t> </a:t>
            </a:r>
            <a:r>
              <a:rPr lang="en-US" altLang="zh-CN" sz="13800" b="1" dirty="0" err="1">
                <a:gradFill>
                  <a:gsLst>
                    <a:gs pos="0">
                      <a:srgbClr val="93D4F0"/>
                    </a:gs>
                    <a:gs pos="100000">
                      <a:srgbClr val="F694BD"/>
                    </a:gs>
                  </a:gsLst>
                  <a:lin ang="5400000" scaled="1"/>
                </a:gradFill>
                <a:effectLst>
                  <a:reflection blurRad="6350" stA="55000" endA="300" endPos="45500" dir="5400000" sy="-100000" algn="bl" rotWithShape="0"/>
                </a:effectLst>
                <a:latin typeface="#9Slide03 Arima Madurai Black" panose="00000A00000000000000" pitchFamily="2" charset="0"/>
                <a:cs typeface="#9Slide03 Arima Madurai Black" panose="00000A00000000000000" pitchFamily="2" charset="0"/>
              </a:rPr>
              <a:t>niệm</a:t>
            </a:r>
            <a:endParaRPr lang="zh-CN" altLang="en-US" sz="13800" b="1" dirty="0">
              <a:gradFill>
                <a:gsLst>
                  <a:gs pos="0">
                    <a:srgbClr val="93D4F0"/>
                  </a:gs>
                  <a:gs pos="100000">
                    <a:srgbClr val="F694BD"/>
                  </a:gs>
                </a:gsLst>
                <a:lin ang="5400000" scaled="1"/>
              </a:gradFill>
              <a:effectLst>
                <a:reflection blurRad="6350" stA="55000" endA="300" endPos="45500" dir="5400000" sy="-100000" algn="bl" rotWithShape="0"/>
              </a:effectLst>
              <a:latin typeface="#9Slide03 Arima Madurai Black" panose="00000A00000000000000" pitchFamily="2" charset="0"/>
              <a:cs typeface="#9Slide03 Arima Madurai Black" panose="00000A00000000000000" pitchFamily="2" charset="0"/>
            </a:endParaRPr>
          </a:p>
        </p:txBody>
      </p:sp>
    </p:spTree>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4" presetClass="entr" presetSubtype="1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randombar(horizontal)">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596</TotalTime>
  <Words>2395</Words>
  <Application>Microsoft Office PowerPoint</Application>
  <PresentationFormat>Widescreen</PresentationFormat>
  <Paragraphs>344</Paragraphs>
  <Slides>54</Slides>
  <Notes>54</Notes>
  <HiddenSlides>0</HiddenSlides>
  <MMClips>31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54</vt:i4>
      </vt:variant>
    </vt:vector>
  </HeadingPairs>
  <TitlesOfParts>
    <vt:vector size="72" baseType="lpstr">
      <vt:lpstr>微软雅黑</vt:lpstr>
      <vt:lpstr>微软雅黑</vt:lpstr>
      <vt:lpstr>宋体</vt:lpstr>
      <vt:lpstr>#9Slide03 Arima Madurai</vt:lpstr>
      <vt:lpstr>#9Slide03 Arima Madurai Black</vt:lpstr>
      <vt:lpstr>#9Slide05 SendFlowers</vt:lpstr>
      <vt:lpstr>Arial</vt:lpstr>
      <vt:lpstr>Arial</vt:lpstr>
      <vt:lpstr>Calibri</vt:lpstr>
      <vt:lpstr>Calibri Light</vt:lpstr>
      <vt:lpstr>等线</vt:lpstr>
      <vt:lpstr>inherit</vt:lpstr>
      <vt:lpstr>Times New Roman</vt:lpstr>
      <vt:lpstr>VNI-Times</vt:lpstr>
      <vt:lpstr>Wingdings</vt:lpstr>
      <vt:lpstr>Wingdings 2</vt:lpstr>
      <vt:lpstr>汉仪家书简</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Thạch nhũ là sản phẩm hình thành trong các hang động do sự nhỏ giọt của dung dịch đá vôi hòa tan trong nước có chứa a-xít các-bô-níc</vt:lpstr>
      <vt:lpstr>Ba-dơ là hợp chất mà phân tử gồm một nguyên tử kim loại liên kết với một hay nhiều nhóm hi-đrô-xít</vt:lpstr>
      <vt:lpstr>Ẩn dụ là gọi tên sự vật, hiện tượng này bằng tên sự vật, hiện tượng khác có nét tương đồng với nó.</vt:lpstr>
      <vt:lpstr>Phân số thập phân là phân số  mà mẫu là lũy thừa của mười.</vt:lpstr>
      <vt:lpstr>PowerPoint Presentation</vt:lpstr>
      <vt:lpstr>PowerPoint Presentation</vt:lpstr>
      <vt:lpstr>-        là tác dụng đẩy kéo của vật này lên vật khác (vật lý)  </vt:lpstr>
      <vt:lpstr>-                         là quá trình phá hủy lớp đất đá phủ trên mặt đất do các tác nhân như gió, sóng biển, băng hà, nước chảy… (địa lý)  </vt:lpstr>
      <vt:lpstr>                             là tập hợp những từ có ít nhất một nét chung về nghĩa.</vt:lpstr>
      <vt:lpstr>-  là những dấu vết của người xưa đã cư trú và sinh sống. (Lịch sử).  </vt:lpstr>
      <vt:lpstr>-                         là hiện tượng hạt phấn tiếp xúc với đầu nhụy.  (sinh học)  </vt:lpstr>
      <vt:lpstr>                           là lượng nước chảy qua mặt cắt ngang lòng sông ở một điểm nào đó, trong một giây đồng hồ.  (Địa lí).  </vt:lpstr>
      <vt:lpstr>-  là lực hút của trái đất (địa lý) </vt:lpstr>
      <vt:lpstr>-                                    là đường thẳng vuông góc với một đoạn thẳng tại điểm giữa đoạn ấy  (toán học).  </vt:lpstr>
      <vt:lpstr>là sức nén của khí quyển lên bề mặt trái đất (địa lý) </vt:lpstr>
      <vt:lpstr>                  là những chất do một nguyên tố hóa học cấu tạo nên.(hóa học)</vt:lpstr>
      <vt:lpstr>                                là thị tộc theo dòng họ người cha, trong đó nam có quyền hơn nữ.(lịch sử)</vt:lpstr>
      <vt:lpstr>-                              là hiện tượng sinh ra chất mới.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Nếu được làm hạt giống để mùa sau  Nếu lịch sử chọn ta làm điểm tựa  Vui gì hơn làm người lính đi đầu  Trong đêm tối, tim ta làm ngọn lửa!                                                   (Chào xuân 67, Tố Hữu)</vt:lpstr>
      <vt:lpstr>- Điểm tựa là điểm cố định của một đòn bẩy, thông qua đó lực tác động được truyền tới lực cản.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vt:lpstr>
      <vt:lpstr>10</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THUẬT NGỮ</dc:title>
  <dc:creator>Anh Nguyet</dc:creator>
  <cp:lastModifiedBy>LÊ VÂN</cp:lastModifiedBy>
  <cp:revision>42</cp:revision>
  <dcterms:created xsi:type="dcterms:W3CDTF">2018-09-20T01:15:55Z</dcterms:created>
  <dcterms:modified xsi:type="dcterms:W3CDTF">2022-07-06T15:10:59Z</dcterms:modified>
</cp:coreProperties>
</file>