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 id="2147483687" r:id="rId3"/>
  </p:sldMasterIdLst>
  <p:notesMasterIdLst>
    <p:notesMasterId r:id="rId20"/>
  </p:notesMasterIdLst>
  <p:sldIdLst>
    <p:sldId id="259" r:id="rId4"/>
    <p:sldId id="299" r:id="rId5"/>
    <p:sldId id="300" r:id="rId6"/>
    <p:sldId id="322" r:id="rId7"/>
    <p:sldId id="323" r:id="rId8"/>
    <p:sldId id="302" r:id="rId9"/>
    <p:sldId id="305" r:id="rId10"/>
    <p:sldId id="324" r:id="rId11"/>
    <p:sldId id="325" r:id="rId12"/>
    <p:sldId id="326" r:id="rId13"/>
    <p:sldId id="327" r:id="rId14"/>
    <p:sldId id="329" r:id="rId15"/>
    <p:sldId id="328" r:id="rId16"/>
    <p:sldId id="319" r:id="rId17"/>
    <p:sldId id="320" r:id="rId18"/>
    <p:sldId id="330" r:id="rId19"/>
  </p:sldIdLst>
  <p:sldSz cx="9144000" cy="6858000" type="screen4x3"/>
  <p:notesSz cx="6858000" cy="9144000"/>
  <p:defaultTextStyle>
    <a:defPPr>
      <a:defRPr lang="en-US"/>
    </a:defPPr>
    <a:lvl1pPr marL="0" lvl="0" indent="0" algn="l" defTabSz="914400" rtl="0" eaLnBrk="0" fontAlgn="base" latinLnBrk="0" hangingPunct="0">
      <a:lnSpc>
        <a:spcPct val="100000"/>
      </a:lnSpc>
      <a:spcBef>
        <a:spcPct val="0"/>
      </a:spcBef>
      <a:spcAft>
        <a:spcPct val="0"/>
      </a:spcAft>
      <a:buNone/>
      <a:defRPr b="0" i="0" u="none" kern="1200" baseline="0">
        <a:solidFill>
          <a:schemeClr val="tx1"/>
        </a:solidFill>
        <a:latin typeface="Verdana" panose="020B0604030504040204" pitchFamily="34" charset="0"/>
        <a:ea typeface="+mn-ea"/>
        <a:cs typeface="+mn-cs"/>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Verdana" panose="020B060403050404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Verdana" panose="020B060403050404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Verdana" panose="020B060403050404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Verdana" panose="020B0604030504040204" pitchFamily="34" charset="0"/>
        <a:ea typeface="+mn-ea"/>
        <a:cs typeface="+mn-cs"/>
      </a:defRPr>
    </a:lvl5pPr>
    <a:lvl6pPr marL="2286000" lvl="5" indent="0" algn="l" defTabSz="914400" rtl="0" eaLnBrk="0" fontAlgn="base" latinLnBrk="0" hangingPunct="0">
      <a:lnSpc>
        <a:spcPct val="100000"/>
      </a:lnSpc>
      <a:spcBef>
        <a:spcPct val="0"/>
      </a:spcBef>
      <a:spcAft>
        <a:spcPct val="0"/>
      </a:spcAft>
      <a:buNone/>
      <a:defRPr b="0" i="0" u="none" kern="1200" baseline="0">
        <a:solidFill>
          <a:schemeClr val="tx1"/>
        </a:solidFill>
        <a:latin typeface="Verdana" panose="020B0604030504040204" pitchFamily="34" charset="0"/>
        <a:ea typeface="+mn-ea"/>
        <a:cs typeface="+mn-cs"/>
      </a:defRPr>
    </a:lvl6pPr>
    <a:lvl7pPr marL="2743200" lvl="6" indent="0" algn="l" defTabSz="914400" rtl="0" eaLnBrk="0" fontAlgn="base" latinLnBrk="0" hangingPunct="0">
      <a:lnSpc>
        <a:spcPct val="100000"/>
      </a:lnSpc>
      <a:spcBef>
        <a:spcPct val="0"/>
      </a:spcBef>
      <a:spcAft>
        <a:spcPct val="0"/>
      </a:spcAft>
      <a:buNone/>
      <a:defRPr b="0" i="0" u="none" kern="1200" baseline="0">
        <a:solidFill>
          <a:schemeClr val="tx1"/>
        </a:solidFill>
        <a:latin typeface="Verdana" panose="020B0604030504040204" pitchFamily="34" charset="0"/>
        <a:ea typeface="+mn-ea"/>
        <a:cs typeface="+mn-cs"/>
      </a:defRPr>
    </a:lvl7pPr>
    <a:lvl8pPr marL="3200400" lvl="7" indent="0" algn="l" defTabSz="914400" rtl="0" eaLnBrk="0" fontAlgn="base" latinLnBrk="0" hangingPunct="0">
      <a:lnSpc>
        <a:spcPct val="100000"/>
      </a:lnSpc>
      <a:spcBef>
        <a:spcPct val="0"/>
      </a:spcBef>
      <a:spcAft>
        <a:spcPct val="0"/>
      </a:spcAft>
      <a:buNone/>
      <a:defRPr b="0" i="0" u="none" kern="1200" baseline="0">
        <a:solidFill>
          <a:schemeClr val="tx1"/>
        </a:solidFill>
        <a:latin typeface="Verdana" panose="020B0604030504040204" pitchFamily="34" charset="0"/>
        <a:ea typeface="+mn-ea"/>
        <a:cs typeface="+mn-cs"/>
      </a:defRPr>
    </a:lvl8pPr>
    <a:lvl9pPr marL="3657600" lvl="8" indent="0" algn="l" defTabSz="914400" rtl="0" eaLnBrk="0" fontAlgn="base" latinLnBrk="0" hangingPunct="0">
      <a:lnSpc>
        <a:spcPct val="100000"/>
      </a:lnSpc>
      <a:spcBef>
        <a:spcPct val="0"/>
      </a:spcBef>
      <a:spcAft>
        <a:spcPct val="0"/>
      </a:spcAft>
      <a:buNone/>
      <a:defRPr b="0" i="0" u="none" kern="1200" baseline="0">
        <a:solidFill>
          <a:schemeClr val="tx1"/>
        </a:solidFill>
        <a:latin typeface="Verdana" panose="020B0604030504040204"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C0D"/>
    <a:srgbClr val="13742F"/>
    <a:srgbClr val="FFAFAF"/>
    <a:srgbClr val="E1F2CE"/>
    <a:srgbClr val="FFEEB9"/>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p:scale>
          <a:sx n="72" d="100"/>
          <a:sy n="72" d="100"/>
        </p:scale>
        <p:origin x="-1242" y="24"/>
      </p:cViewPr>
      <p:guideLst>
        <p:guide orient="horz" pos="2160"/>
        <p:guide pos="2851"/>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GB" sz="1200" b="0" i="0" u="none" strike="noStrike" kern="1200" cap="none" spc="0" normalizeH="0" baseline="0" noProof="0">
              <a:ln>
                <a:noFill/>
              </a:ln>
              <a:solidFill>
                <a:schemeClr val="tx1"/>
              </a:solidFill>
              <a:effectLst/>
              <a:uLnTx/>
              <a:uFillTx/>
              <a:latin typeface="Verdana" panose="020B0604030504040204" pitchFamily="34" charset="0"/>
              <a:ea typeface="+mn-ea"/>
              <a:cs typeface="+mn-cs"/>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marL="0" marR="0" lvl="0" indent="0" algn="r" defTabSz="914400" rtl="0" eaLnBrk="0" fontAlgn="base" latinLnBrk="0" hangingPunct="0">
              <a:lnSpc>
                <a:spcPct val="100000"/>
              </a:lnSpc>
              <a:spcBef>
                <a:spcPct val="0"/>
              </a:spcBef>
              <a:spcAft>
                <a:spcPct val="0"/>
              </a:spcAft>
              <a:buClrTx/>
              <a:buSzTx/>
              <a:buFontTx/>
              <a:buNone/>
              <a:defRPr/>
            </a:pPr>
            <a:fld id="{258038DE-0BB9-4116-9F81-8901572E43CB}" type="datetimeFigureOut">
              <a:rPr kumimoji="0" lang="en-GB" sz="1200" b="0" i="0" u="none" strike="noStrike" kern="1200" cap="none" spc="0" normalizeH="0" baseline="0" noProof="0">
                <a:ln>
                  <a:noFill/>
                </a:ln>
                <a:solidFill>
                  <a:schemeClr val="tx1"/>
                </a:solidFill>
                <a:effectLst/>
                <a:uLnTx/>
                <a:uFillTx/>
                <a:latin typeface="Verdana" panose="020B0604030504040204" pitchFamily="34" charset="0"/>
                <a:ea typeface="+mn-ea"/>
                <a:cs typeface="+mn-cs"/>
              </a:rPr>
              <a:t>09/09/2020</a:t>
            </a:fld>
            <a:endParaRPr kumimoji="0" lang="en-GB" sz="1200" b="0" i="0" u="none" strike="noStrike" kern="1200" cap="none" spc="0" normalizeH="0" baseline="0" noProof="0">
              <a:ln>
                <a:noFill/>
              </a:ln>
              <a:solidFill>
                <a:schemeClr val="tx1"/>
              </a:solidFill>
              <a:effectLst/>
              <a:uLnTx/>
              <a:uFillTx/>
              <a:latin typeface="Verdana" panose="020B0604030504040204" pitchFamily="34" charset="0"/>
              <a:ea typeface="+mn-ea"/>
              <a:cs typeface="+mn-cs"/>
            </a:endParaRPr>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marL="0" marR="0" lvl="0" indent="0" algn="l" defTabSz="914400" rtl="0" eaLnBrk="0" fontAlgn="base" latinLnBrk="0" hangingPunct="0">
              <a:lnSpc>
                <a:spcPct val="100000"/>
              </a:lnSpc>
              <a:spcBef>
                <a:spcPct val="30000"/>
              </a:spcBef>
              <a:spcAft>
                <a:spcPct val="0"/>
              </a:spcAft>
              <a:buClrTx/>
              <a:buSzTx/>
              <a:buFontTx/>
              <a:buNone/>
              <a:defRPr/>
            </a:pPr>
            <a:endParaRPr kumimoji="0" lang="en-GB"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marL="0" marR="0" lvl="0"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mn-lt"/>
                <a:ea typeface="+mn-ea"/>
                <a:cs typeface="+mn-cs"/>
              </a:rPr>
              <a:t>Click to edit Master text styles</a:t>
            </a:r>
          </a:p>
          <a:p>
            <a:pPr marL="457200" marR="0" lvl="1"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mn-lt"/>
                <a:ea typeface="+mn-ea"/>
                <a:cs typeface="+mn-cs"/>
              </a:rPr>
              <a:t>Second level</a:t>
            </a:r>
          </a:p>
          <a:p>
            <a:pPr marL="914400" marR="0" lvl="2"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mn-lt"/>
                <a:ea typeface="+mn-ea"/>
                <a:cs typeface="+mn-cs"/>
              </a:rPr>
              <a:t>Third level</a:t>
            </a:r>
          </a:p>
          <a:p>
            <a:pPr marL="1371600" marR="0" lvl="3"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mn-lt"/>
                <a:ea typeface="+mn-ea"/>
                <a:cs typeface="+mn-cs"/>
              </a:rPr>
              <a:t>Fourth level</a:t>
            </a:r>
          </a:p>
          <a:p>
            <a:pPr marL="1828800" marR="0" lvl="4"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mn-lt"/>
                <a:ea typeface="+mn-ea"/>
                <a:cs typeface="+mn-cs"/>
              </a:rPr>
              <a:t>Fifth level</a:t>
            </a:r>
            <a:endParaRPr kumimoji="0" lang="en-GB"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6" name="Footer Placeholder 5"/>
          <p:cNvSpPr>
            <a:spLocks noGrp="1"/>
          </p:cNvSpPr>
          <p:nvPr>
            <p:ph type="ftr" sz="quarter" idx="4"/>
          </p:nvPr>
        </p:nvSpPr>
        <p:spPr>
          <a:xfrm>
            <a:off x="0" y="8685213"/>
            <a:ext cx="2971800" cy="458788"/>
          </a:xfrm>
          <a:prstGeom prst="rect">
            <a:avLst/>
          </a:prstGeom>
        </p:spPr>
        <p:txBody>
          <a:bodyPr vert="horz" lIns="91440" tIns="45720" rIns="91440" bIns="45720" rtlCol="0" anchor="b"/>
          <a:lstStyle>
            <a:lvl1pPr algn="l">
              <a:defRPr sz="1200"/>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GB" sz="1200" b="0" i="0" u="none" strike="noStrike" kern="1200" cap="none" spc="0" normalizeH="0" baseline="0" noProof="0">
              <a:ln>
                <a:noFill/>
              </a:ln>
              <a:solidFill>
                <a:schemeClr val="tx1"/>
              </a:solidFill>
              <a:effectLst/>
              <a:uLnTx/>
              <a:uFillTx/>
              <a:latin typeface="Verdana" panose="020B0604030504040204" pitchFamily="34" charset="0"/>
              <a:ea typeface="+mn-ea"/>
              <a:cs typeface="+mn-cs"/>
            </a:endParaRPr>
          </a:p>
        </p:txBody>
      </p:sp>
      <p:sp>
        <p:nvSpPr>
          <p:cNvPr id="7" name="Slide Number Placeholder 6"/>
          <p:cNvSpPr>
            <a:spLocks noGrp="1"/>
          </p:cNvSpPr>
          <p:nvPr>
            <p:ph type="sldNum" sz="quarter" idx="5"/>
          </p:nvPr>
        </p:nvSpPr>
        <p:spPr>
          <a:xfrm>
            <a:off x="3884613" y="8685213"/>
            <a:ext cx="2971800" cy="458788"/>
          </a:xfrm>
          <a:prstGeom prst="rect">
            <a:avLst/>
          </a:prstGeom>
        </p:spPr>
        <p:txBody>
          <a:bodyPr vert="horz" lIns="91440" tIns="45720" rIns="91440" bIns="45720" rtlCol="0" anchor="b"/>
          <a:lstStyle>
            <a:lvl1pPr algn="r">
              <a:defRPr sz="1200"/>
            </a:lvl1pPr>
          </a:lstStyle>
          <a:p>
            <a:pPr marL="0" marR="0" lvl="0" indent="0" algn="r" defTabSz="914400" rtl="0" eaLnBrk="0" fontAlgn="base" latinLnBrk="0" hangingPunct="0">
              <a:lnSpc>
                <a:spcPct val="100000"/>
              </a:lnSpc>
              <a:spcBef>
                <a:spcPct val="0"/>
              </a:spcBef>
              <a:spcAft>
                <a:spcPct val="0"/>
              </a:spcAft>
              <a:buClrTx/>
              <a:buSzTx/>
              <a:buFontTx/>
              <a:buNone/>
              <a:defRPr/>
            </a:pPr>
            <a:fld id="{0016461F-3F10-4923-9F88-D3BBBA6AD1C7}" type="slidenum">
              <a:rPr kumimoji="0" lang="en-GB" sz="1200" b="0" i="0" u="none" strike="noStrike" kern="1200" cap="none" spc="0" normalizeH="0" baseline="0" noProof="0">
                <a:ln>
                  <a:noFill/>
                </a:ln>
                <a:solidFill>
                  <a:schemeClr val="tx1"/>
                </a:solidFill>
                <a:effectLst/>
                <a:uLnTx/>
                <a:uFillTx/>
                <a:latin typeface="Verdana" panose="020B0604030504040204" pitchFamily="34" charset="0"/>
                <a:ea typeface="+mn-ea"/>
                <a:cs typeface="+mn-cs"/>
              </a:rPr>
              <a:t>‹#›</a:t>
            </a:fld>
            <a:endParaRPr kumimoji="0" lang="en-GB" sz="1200" b="0" i="0" u="none" strike="noStrike" kern="1200" cap="none" spc="0" normalizeH="0" baseline="0" noProof="0">
              <a:ln>
                <a:noFill/>
              </a:ln>
              <a:solidFill>
                <a:schemeClr val="tx1"/>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2441540257"/>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Slide Image Placeholder 1"/>
          <p:cNvSpPr>
            <a:spLocks noGrp="1" noRot="1" noChangeAspect="1" noTextEdit="1"/>
          </p:cNvSpPr>
          <p:nvPr>
            <p:ph type="sldImg"/>
          </p:nvPr>
        </p:nvSpPr>
        <p:spPr>
          <a:ln>
            <a:solidFill>
              <a:srgbClr val="000000">
                <a:alpha val="100000"/>
              </a:srgbClr>
            </a:solidFill>
            <a:miter lim="800000"/>
          </a:ln>
        </p:spPr>
      </p:sp>
      <p:sp>
        <p:nvSpPr>
          <p:cNvPr id="171011" name="Notes Placeholder 2"/>
          <p:cNvSpPr>
            <a:spLocks noGrp="1"/>
          </p:cNvSpPr>
          <p:nvPr>
            <p:ph type="body" idx="1"/>
          </p:nvPr>
        </p:nvSpPr>
        <p:spPr>
          <a:noFill/>
          <a:ln>
            <a:noFill/>
          </a:ln>
        </p:spPr>
        <p:txBody>
          <a:bodyPr wrap="square" lIns="91440" tIns="45720" rIns="91440" bIns="45720" anchor="t"/>
          <a:lstStyle/>
          <a:p>
            <a:pPr lvl="0" eaLnBrk="1" hangingPunct="1">
              <a:spcBef>
                <a:spcPct val="0"/>
              </a:spcBef>
            </a:pPr>
            <a:endParaRPr lang="en-GB" altLang="en-US" dirty="0"/>
          </a:p>
        </p:txBody>
      </p:sp>
      <p:sp>
        <p:nvSpPr>
          <p:cNvPr id="171012" name="Slide Number Placeholder 3"/>
          <p:cNvSpPr txBox="1">
            <a:spLocks noGrp="1"/>
          </p:cNvSpPr>
          <p:nvPr>
            <p:ph type="sldNum" sz="quarter"/>
          </p:nvPr>
        </p:nvSpPr>
        <p:spPr>
          <a:xfrm>
            <a:off x="3884613" y="8685213"/>
            <a:ext cx="2971800" cy="458787"/>
          </a:xfrm>
          <a:prstGeom prst="rect">
            <a:avLst/>
          </a:prstGeom>
          <a:noFill/>
          <a:ln w="9525">
            <a:noFill/>
          </a:ln>
        </p:spPr>
        <p:txBody>
          <a:bodyPr anchor="b"/>
          <a:lstStyle/>
          <a:p>
            <a:pPr lvl="0" algn="r"/>
            <a:fld id="{9A0DB2DC-4C9A-4742-B13C-FB6460FD3503}" type="slidenum">
              <a:rPr lang="en-GB" altLang="en-US" sz="1200" dirty="0"/>
              <a:t>1</a:t>
            </a:fld>
            <a:endParaRPr lang="en-GB" altLang="en-US" sz="1200"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bg1"/>
        </a:solidFill>
        <a:effectLst/>
      </p:bgPr>
    </p:bg>
    <p:spTree>
      <p:nvGrpSpPr>
        <p:cNvPr id="1" name=""/>
        <p:cNvGrpSpPr/>
        <p:nvPr/>
      </p:nvGrpSpPr>
      <p:grpSpPr>
        <a:xfrm>
          <a:off x="0" y="0"/>
          <a:ext cx="0" cy="0"/>
          <a:chOff x="0" y="0"/>
          <a:chExt cx="0" cy="0"/>
        </a:xfrm>
      </p:grpSpPr>
      <p:cxnSp>
        <p:nvCxnSpPr>
          <p:cNvPr id="9" name="Straight Connector 8"/>
          <p:cNvCxnSpPr/>
          <p:nvPr/>
        </p:nvCxnSpPr>
        <p:spPr>
          <a:xfrm>
            <a:off x="685800" y="3398838"/>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1" name="Date Placeholder 3"/>
          <p:cNvSpPr>
            <a:spLocks noGrp="1"/>
          </p:cNvSpPr>
          <p:nvPr>
            <p:ph type="dt" sz="half" idx="2"/>
          </p:nvPr>
        </p:nvSpPr>
        <p:spPr>
          <a:xfrm>
            <a:off x="457200" y="19050"/>
            <a:ext cx="2895600" cy="328613"/>
          </a:xfrm>
          <a:prstGeom prst="rect">
            <a:avLst/>
          </a:prstGeom>
        </p:spPr>
        <p:txBody>
          <a:bodyPr vert="horz" lIns="91440" tIns="45720" rIns="91440" bIns="45720" rtlCol="0" anchor="ctr"/>
          <a:lstStyle>
            <a:lvl1pPr>
              <a:defRPr/>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rgbClr val="FFFFFF"/>
              </a:solidFill>
              <a:effectLst/>
              <a:uLnTx/>
              <a:uFillTx/>
              <a:latin typeface="Verdana" panose="020B0604030504040204" pitchFamily="34" charset="0"/>
              <a:ea typeface="+mn-ea"/>
              <a:cs typeface="+mn-cs"/>
            </a:endParaRPr>
          </a:p>
        </p:txBody>
      </p:sp>
      <p:sp>
        <p:nvSpPr>
          <p:cNvPr id="12" name="Footer Placeholder 4"/>
          <p:cNvSpPr>
            <a:spLocks noGrp="1"/>
          </p:cNvSpPr>
          <p:nvPr>
            <p:ph type="ftr" sz="quarter" idx="3"/>
          </p:nvPr>
        </p:nvSpPr>
        <p:spPr>
          <a:xfrm>
            <a:off x="3429000" y="19050"/>
            <a:ext cx="4114800" cy="328613"/>
          </a:xfrm>
          <a:prstGeom prst="rect">
            <a:avLst/>
          </a:prstGeom>
        </p:spPr>
        <p:txBody>
          <a:bodyPr vert="horz" lIns="91440" tIns="45720" rIns="91440" bIns="45720" rtlCol="0" anchor="ctr"/>
          <a:lstStyle/>
          <a:p>
            <a:pPr algn="ctr">
              <a:buNone/>
            </a:pPr>
            <a:r>
              <a:rPr lang="vi-VN" altLang="x-none" dirty="0"/>
              <a:t>GV: TRƯƠNG HOÀNG LONG</a:t>
            </a:r>
            <a:endParaRPr dirty="0"/>
          </a:p>
        </p:txBody>
      </p:sp>
      <p:sp>
        <p:nvSpPr>
          <p:cNvPr id="13" name="Slide Number Placeholder 5"/>
          <p:cNvSpPr>
            <a:spLocks noGrp="1"/>
          </p:cNvSpPr>
          <p:nvPr>
            <p:ph type="sldNum" sz="quarter" idx="4"/>
          </p:nvPr>
        </p:nvSpPr>
        <p:spPr>
          <a:xfrm>
            <a:off x="7620000" y="19050"/>
            <a:ext cx="1066800" cy="328613"/>
          </a:xfrm>
          <a:prstGeom prst="rect">
            <a:avLst/>
          </a:prstGeom>
        </p:spPr>
        <p:txBody>
          <a:bodyPr vert="horz" wrap="square" lIns="91440" tIns="45720" rIns="91440" bIns="45720" numCol="1" anchor="ctr" anchorCtr="0" compatLnSpc="1"/>
          <a:lstStyle>
            <a:lvl1pPr>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F12984FF-3239-4EBA-90C9-3A9FED2C77FD}" type="slidenum">
              <a:rPr kumimoji="0" lang="en-US" altLang="en-US" sz="1400" b="1" i="0" u="none" strike="noStrike" kern="1200" cap="none" spc="0" normalizeH="0" baseline="0" noProof="0">
                <a:ln>
                  <a:noFill/>
                </a:ln>
                <a:solidFill>
                  <a:srgbClr val="FFFFFF"/>
                </a:solidFill>
                <a:effectLst/>
                <a:uLnTx/>
                <a:uFillTx/>
                <a:latin typeface="Verdana" panose="020B0604030504040204" pitchFamily="34" charset="0"/>
                <a:ea typeface="+mn-ea"/>
                <a:cs typeface="+mn-cs"/>
              </a:rPr>
              <a:t>‹#›</a:t>
            </a:fld>
            <a:endParaRPr kumimoji="0" lang="en-US" altLang="en-US" sz="1400" b="1" i="0" u="none" strike="noStrike" kern="1200" cap="none" spc="0" normalizeH="0" baseline="0" noProof="0">
              <a:ln>
                <a:noFill/>
              </a:ln>
              <a:solidFill>
                <a:srgbClr val="FFFFFF"/>
              </a:solidFill>
              <a:effectLst/>
              <a:uLnTx/>
              <a:uFillTx/>
              <a:latin typeface="Verdana" panose="020B0604030504040204" pitchFamily="34" charset="0"/>
              <a:ea typeface="+mn-ea"/>
              <a:cs typeface="+mn-cs"/>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rgbClr val="FFFFFF"/>
              </a:solidFill>
              <a:effectLst/>
              <a:uLnTx/>
              <a:uFillTx/>
              <a:latin typeface="Verdana" panose="020B0604030504040204" pitchFamily="34" charset="0"/>
              <a:ea typeface="+mn-ea"/>
              <a:cs typeface="+mn-cs"/>
            </a:endParaRPr>
          </a:p>
        </p:txBody>
      </p:sp>
      <p:sp>
        <p:nvSpPr>
          <p:cNvPr id="5" name="Footer Placeholder 4"/>
          <p:cNvSpPr>
            <a:spLocks noGrp="1"/>
          </p:cNvSpPr>
          <p:nvPr>
            <p:ph type="ftr" sz="quarter" idx="11"/>
          </p:nvPr>
        </p:nvSpPr>
        <p:spPr/>
        <p:txBody>
          <a:bodyPr/>
          <a:lstStyle/>
          <a:p>
            <a:pPr lvl="0">
              <a:buNone/>
            </a:pPr>
            <a:r>
              <a:rPr lang="vi-VN" altLang="x-none" dirty="0">
                <a:latin typeface="Verdana" panose="020B0604030504040204" pitchFamily="34" charset="0"/>
              </a:rPr>
              <a:t>GV: TRƯƠNG HOÀNG LONG</a:t>
            </a:r>
            <a:endParaRPr sz="1200" dirty="0">
              <a:solidFill>
                <a:srgbClr val="FFFFFF"/>
              </a:solidFill>
              <a:latin typeface="Verdana" panose="020B0604030504040204" pitchFamily="34" charset="0"/>
            </a:endParaRPr>
          </a:p>
        </p:txBody>
      </p:sp>
      <p:sp>
        <p:nvSpPr>
          <p:cNvPr id="6" name="Slide Number Placeholder 5"/>
          <p:cNvSpPr>
            <a:spLocks noGrp="1"/>
          </p:cNvSpPr>
          <p:nvPr>
            <p:ph type="sldNum" sz="quarter" idx="12"/>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fld id="{0823B2B9-642D-46C0-8538-C574B7860BB8}" type="slidenum">
              <a:rPr kumimoji="0" lang="en-US" altLang="en-US" sz="1400" b="1" i="0" u="none" strike="noStrike" kern="1200" cap="none" spc="0" normalizeH="0" baseline="0" noProof="0">
                <a:ln>
                  <a:noFill/>
                </a:ln>
                <a:solidFill>
                  <a:srgbClr val="FFFFFF"/>
                </a:solidFill>
                <a:effectLst/>
                <a:uLnTx/>
                <a:uFillTx/>
                <a:latin typeface="Verdana" panose="020B0604030504040204" pitchFamily="34" charset="0"/>
                <a:ea typeface="+mn-ea"/>
                <a:cs typeface="+mn-cs"/>
              </a:rPr>
              <a:t>‹#›</a:t>
            </a:fld>
            <a:endParaRPr kumimoji="0" lang="en-US" altLang="en-US" sz="1400" b="1" i="0" u="none" strike="noStrike" kern="1200" cap="none" spc="0" normalizeH="0" baseline="0" noProof="0">
              <a:ln>
                <a:noFill/>
              </a:ln>
              <a:solidFill>
                <a:srgbClr val="FFFFFF"/>
              </a:solidFill>
              <a:effectLst/>
              <a:uLnTx/>
              <a:uFillTx/>
              <a:latin typeface="Verdana" panose="020B0604030504040204" pitchFamily="34" charset="0"/>
              <a:ea typeface="+mn-ea"/>
              <a:cs typeface="+mn-c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rgbClr val="FFFFFF"/>
              </a:solidFill>
              <a:effectLst/>
              <a:uLnTx/>
              <a:uFillTx/>
              <a:latin typeface="Verdana" panose="020B0604030504040204" pitchFamily="34" charset="0"/>
              <a:ea typeface="+mn-ea"/>
              <a:cs typeface="+mn-cs"/>
            </a:endParaRPr>
          </a:p>
        </p:txBody>
      </p:sp>
      <p:sp>
        <p:nvSpPr>
          <p:cNvPr id="5" name="Footer Placeholder 4"/>
          <p:cNvSpPr>
            <a:spLocks noGrp="1"/>
          </p:cNvSpPr>
          <p:nvPr>
            <p:ph type="ftr" sz="quarter" idx="11"/>
          </p:nvPr>
        </p:nvSpPr>
        <p:spPr/>
        <p:txBody>
          <a:bodyPr/>
          <a:lstStyle/>
          <a:p>
            <a:pPr lvl="0">
              <a:buNone/>
            </a:pPr>
            <a:r>
              <a:rPr lang="vi-VN" altLang="x-none" dirty="0">
                <a:latin typeface="Verdana" panose="020B0604030504040204" pitchFamily="34" charset="0"/>
              </a:rPr>
              <a:t>GV: TRƯƠNG HOÀNG LONG</a:t>
            </a:r>
            <a:endParaRPr sz="1200" dirty="0">
              <a:solidFill>
                <a:srgbClr val="FFFFFF"/>
              </a:solidFill>
              <a:latin typeface="Verdana" panose="020B0604030504040204" pitchFamily="34" charset="0"/>
            </a:endParaRPr>
          </a:p>
        </p:txBody>
      </p:sp>
      <p:sp>
        <p:nvSpPr>
          <p:cNvPr id="6" name="Slide Number Placeholder 5"/>
          <p:cNvSpPr>
            <a:spLocks noGrp="1"/>
          </p:cNvSpPr>
          <p:nvPr>
            <p:ph type="sldNum" sz="quarter" idx="12"/>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fld id="{0823B2B9-642D-46C0-8538-C574B7860BB8}" type="slidenum">
              <a:rPr kumimoji="0" lang="en-US" altLang="en-US" sz="1400" b="1" i="0" u="none" strike="noStrike" kern="1200" cap="none" spc="0" normalizeH="0" baseline="0" noProof="0">
                <a:ln>
                  <a:noFill/>
                </a:ln>
                <a:solidFill>
                  <a:srgbClr val="FFFFFF"/>
                </a:solidFill>
                <a:effectLst/>
                <a:uLnTx/>
                <a:uFillTx/>
                <a:latin typeface="Verdana" panose="020B0604030504040204" pitchFamily="34" charset="0"/>
                <a:ea typeface="+mn-ea"/>
                <a:cs typeface="+mn-cs"/>
              </a:rPr>
              <a:t>‹#›</a:t>
            </a:fld>
            <a:endParaRPr kumimoji="0" lang="en-US" altLang="en-US" sz="1400" b="1" i="0" u="none" strike="noStrike" kern="1200" cap="none" spc="0" normalizeH="0" baseline="0" noProof="0">
              <a:ln>
                <a:noFill/>
              </a:ln>
              <a:solidFill>
                <a:srgbClr val="FFFFFF"/>
              </a:solidFill>
              <a:effectLst/>
              <a:uLnTx/>
              <a:uFillTx/>
              <a:latin typeface="Verdana" panose="020B0604030504040204" pitchFamily="34" charset="0"/>
              <a:ea typeface="+mn-ea"/>
              <a:cs typeface="+mn-cs"/>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3" name="Date Placeholder 2"/>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rgbClr val="FFFFFF"/>
              </a:solidFill>
              <a:effectLst/>
              <a:uLnTx/>
              <a:uFillTx/>
              <a:latin typeface="Verdana" panose="020B0604030504040204" pitchFamily="34" charset="0"/>
              <a:ea typeface="+mn-ea"/>
              <a:cs typeface="+mn-cs"/>
            </a:endParaRPr>
          </a:p>
        </p:txBody>
      </p:sp>
      <p:sp>
        <p:nvSpPr>
          <p:cNvPr id="4" name="Footer Placeholder 3"/>
          <p:cNvSpPr>
            <a:spLocks noGrp="1"/>
          </p:cNvSpPr>
          <p:nvPr>
            <p:ph type="ftr" sz="quarter" idx="11"/>
          </p:nvPr>
        </p:nvSpPr>
        <p:spPr/>
        <p:txBody>
          <a:bodyPr/>
          <a:lstStyle/>
          <a:p>
            <a:pPr lvl="0">
              <a:buNone/>
            </a:pPr>
            <a:r>
              <a:rPr lang="vi-VN" altLang="x-none" dirty="0">
                <a:latin typeface="Verdana" panose="020B0604030504040204" pitchFamily="34" charset="0"/>
              </a:rPr>
              <a:t>GV: TRƯƠNG HOÀNG LONG</a:t>
            </a:r>
            <a:endParaRPr sz="1200" dirty="0">
              <a:solidFill>
                <a:srgbClr val="FFFFFF"/>
              </a:solidFill>
              <a:latin typeface="Verdana" panose="020B0604030504040204" pitchFamily="34" charset="0"/>
            </a:endParaRPr>
          </a:p>
        </p:txBody>
      </p:sp>
      <p:sp>
        <p:nvSpPr>
          <p:cNvPr id="5" name="Slide Number Placeholder 4"/>
          <p:cNvSpPr>
            <a:spLocks noGrp="1"/>
          </p:cNvSpPr>
          <p:nvPr>
            <p:ph type="sldNum" sz="quarter" idx="12"/>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fld id="{0823B2B9-642D-46C0-8538-C574B7860BB8}" type="slidenum">
              <a:rPr kumimoji="0" lang="en-US" altLang="en-US" sz="1400" b="1" i="0" u="none" strike="noStrike" kern="1200" cap="none" spc="0" normalizeH="0" baseline="0" noProof="0">
                <a:ln>
                  <a:noFill/>
                </a:ln>
                <a:solidFill>
                  <a:srgbClr val="FFFFFF"/>
                </a:solidFill>
                <a:effectLst/>
                <a:uLnTx/>
                <a:uFillTx/>
                <a:latin typeface="Verdana" panose="020B0604030504040204" pitchFamily="34" charset="0"/>
                <a:ea typeface="+mn-ea"/>
                <a:cs typeface="+mn-cs"/>
              </a:rPr>
              <a:t>‹#›</a:t>
            </a:fld>
            <a:endParaRPr kumimoji="0" lang="en-US" altLang="en-US" sz="1400" b="1" i="0" u="none" strike="noStrike" kern="1200" cap="none" spc="0" normalizeH="0" baseline="0" noProof="0">
              <a:ln>
                <a:noFill/>
              </a:ln>
              <a:solidFill>
                <a:srgbClr val="FFFFFF"/>
              </a:solidFill>
              <a:effectLst/>
              <a:uLnTx/>
              <a:uFillTx/>
              <a:latin typeface="Verdana" panose="020B0604030504040204" pitchFamily="34" charset="0"/>
              <a:ea typeface="+mn-ea"/>
              <a:cs typeface="+mn-cs"/>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bg>
      <p:bgPr>
        <a:gradFill rotWithShape="0">
          <a:gsLst>
            <a:gs pos="0">
              <a:srgbClr val="CCFFFF"/>
            </a:gs>
            <a:gs pos="100000">
              <a:schemeClr val="bg1"/>
            </a:gs>
          </a:gsLst>
          <a:lin ang="54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vi-VN"/>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vi-VN"/>
          </a:p>
        </p:txBody>
      </p:sp>
      <p:sp>
        <p:nvSpPr>
          <p:cNvPr id="7" name="Rectangle 4"/>
          <p:cNvSpPr>
            <a:spLocks noGrp="1" noChangeArrowheads="1"/>
          </p:cNvSpPr>
          <p:nvPr>
            <p:ph type="dt" sz="half" idx="2"/>
          </p:nvPr>
        </p:nvSpPr>
        <p:spPr bwMode="auto">
          <a:xfrm>
            <a:off x="457200" y="6245225"/>
            <a:ext cx="2133600" cy="476250"/>
          </a:xfrm>
          <a:prstGeom prst="rect">
            <a:avLst/>
          </a:prstGeom>
          <a:ln>
            <a:miter lim="800000"/>
          </a:ln>
        </p:spPr>
        <p:txBody>
          <a:bodyPr vert="horz" wrap="square" lIns="91440" tIns="45720" rIns="91440" bIns="45720" numCol="1" anchor="t" anchorCtr="0" compatLnSpc="1"/>
          <a:lstStyle>
            <a:lvl1pPr eaLnBrk="0" hangingPunct="0">
              <a:defRPr/>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8" name="Rectangle 5"/>
          <p:cNvSpPr>
            <a:spLocks noGrp="1" noChangeArrowheads="1"/>
          </p:cNvSpPr>
          <p:nvPr>
            <p:ph type="ftr" sz="quarter" idx="3"/>
          </p:nvPr>
        </p:nvSpPr>
        <p:spPr bwMode="auto">
          <a:xfrm>
            <a:off x="3124200" y="6245225"/>
            <a:ext cx="2895600" cy="476250"/>
          </a:xfrm>
          <a:prstGeom prst="rect">
            <a:avLst/>
          </a:prstGeom>
          <a:ln>
            <a:miter lim="800000"/>
          </a:ln>
        </p:spPr>
        <p:txBody>
          <a:bodyPr vert="horz" wrap="square" lIns="91440" tIns="45720" rIns="91440" bIns="45720" numCol="1" anchor="t" anchorCtr="0" compatLnSpc="1"/>
          <a:lstStyle/>
          <a:p>
            <a:pPr algn="ctr">
              <a:buNone/>
            </a:pPr>
            <a:r>
              <a:rPr lang="vi-VN" altLang="x-none" dirty="0">
                <a:latin typeface="Arial" panose="020B0604020202020204" pitchFamily="34" charset="0"/>
              </a:rPr>
              <a:t>GV: TRƯƠNG HOÀNG LONG</a:t>
            </a:r>
            <a:endParaRPr dirty="0">
              <a:latin typeface="Arial" panose="020B0604020202020204" pitchFamily="34" charset="0"/>
            </a:endParaRPr>
          </a:p>
        </p:txBody>
      </p:sp>
      <p:sp>
        <p:nvSpPr>
          <p:cNvPr id="9" name="Rectangle 6"/>
          <p:cNvSpPr>
            <a:spLocks noGrp="1" noChangeArrowheads="1"/>
          </p:cNvSpPr>
          <p:nvPr>
            <p:ph type="sldNum" sz="quarter" idx="4"/>
          </p:nvPr>
        </p:nvSpPr>
        <p:spPr bwMode="auto">
          <a:xfrm>
            <a:off x="6553200" y="6245225"/>
            <a:ext cx="2133600" cy="476250"/>
          </a:xfrm>
          <a:prstGeom prst="rect">
            <a:avLst/>
          </a:prstGeom>
          <a:ln>
            <a:miter lim="800000"/>
          </a:ln>
        </p:spPr>
        <p:txBody>
          <a:bodyPr vert="horz" wrap="square" lIns="91440" tIns="45720" rIns="91440" bIns="45720" numCol="1" anchor="t" anchorCtr="0" compatLnSpc="1"/>
          <a:lstStyle>
            <a:lvl1pPr eaLnBrk="0" hangingPunc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9EF5AE2B-3F97-4A2A-8C31-F6D7E5D15E17}" type="slidenum">
              <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rotWithShape="0">
          <a:gsLst>
            <a:gs pos="0">
              <a:srgbClr val="CCFFFF"/>
            </a:gs>
            <a:gs pos="100000">
              <a:schemeClr val="bg1"/>
            </a:gs>
          </a:gsLst>
          <a:lin ang="54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Rectangle 4"/>
          <p:cNvSpPr>
            <a:spLocks noGrp="1" noChangeArrowheads="1"/>
          </p:cNvSpPr>
          <p:nvPr>
            <p:ph type="dt" sz="half" idx="2"/>
          </p:nvPr>
        </p:nvSpPr>
        <p:spPr bwMode="auto">
          <a:xfrm>
            <a:off x="457200" y="6245225"/>
            <a:ext cx="2133600" cy="476250"/>
          </a:xfrm>
          <a:prstGeom prst="rect">
            <a:avLst/>
          </a:prstGeom>
          <a:ln>
            <a:miter lim="800000"/>
          </a:ln>
        </p:spPr>
        <p:txBody>
          <a:bodyPr vert="horz" wrap="square" lIns="91440" tIns="45720" rIns="91440" bIns="45720" numCol="1" anchor="t" anchorCtr="0" compatLnSpc="1"/>
          <a:lstStyle>
            <a:lvl1pPr eaLnBrk="0" hangingPunct="0">
              <a:defRPr/>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8" name="Rectangle 5"/>
          <p:cNvSpPr>
            <a:spLocks noGrp="1" noChangeArrowheads="1"/>
          </p:cNvSpPr>
          <p:nvPr>
            <p:ph type="ftr" sz="quarter" idx="3"/>
          </p:nvPr>
        </p:nvSpPr>
        <p:spPr bwMode="auto">
          <a:xfrm>
            <a:off x="3124200" y="6245225"/>
            <a:ext cx="2895600" cy="476250"/>
          </a:xfrm>
          <a:prstGeom prst="rect">
            <a:avLst/>
          </a:prstGeom>
          <a:ln>
            <a:miter lim="800000"/>
          </a:ln>
        </p:spPr>
        <p:txBody>
          <a:bodyPr vert="horz" wrap="square" lIns="91440" tIns="45720" rIns="91440" bIns="45720" numCol="1" anchor="t" anchorCtr="0" compatLnSpc="1"/>
          <a:lstStyle/>
          <a:p>
            <a:pPr algn="ctr">
              <a:buNone/>
            </a:pPr>
            <a:r>
              <a:rPr lang="vi-VN" altLang="x-none" dirty="0">
                <a:latin typeface="Arial" panose="020B0604020202020204" pitchFamily="34" charset="0"/>
              </a:rPr>
              <a:t>GV: TRƯƠNG HOÀNG LONG</a:t>
            </a:r>
            <a:endParaRPr dirty="0">
              <a:latin typeface="Arial" panose="020B0604020202020204" pitchFamily="34" charset="0"/>
            </a:endParaRPr>
          </a:p>
        </p:txBody>
      </p:sp>
      <p:sp>
        <p:nvSpPr>
          <p:cNvPr id="9" name="Rectangle 6"/>
          <p:cNvSpPr>
            <a:spLocks noGrp="1" noChangeArrowheads="1"/>
          </p:cNvSpPr>
          <p:nvPr>
            <p:ph type="sldNum" sz="quarter" idx="4"/>
          </p:nvPr>
        </p:nvSpPr>
        <p:spPr bwMode="auto">
          <a:xfrm>
            <a:off x="6553200" y="6245225"/>
            <a:ext cx="2133600" cy="476250"/>
          </a:xfrm>
          <a:prstGeom prst="rect">
            <a:avLst/>
          </a:prstGeom>
          <a:ln>
            <a:miter lim="800000"/>
          </a:ln>
        </p:spPr>
        <p:txBody>
          <a:bodyPr vert="horz" wrap="square" lIns="91440" tIns="45720" rIns="91440" bIns="45720" numCol="1" anchor="t" anchorCtr="0" compatLnSpc="1"/>
          <a:lstStyle>
            <a:lvl1pPr eaLnBrk="0" hangingPunc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E7E9EC2F-EBF3-41BC-902C-46E378C31C7E}" type="slidenum">
              <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bg>
      <p:bgPr>
        <a:gradFill rotWithShape="0">
          <a:gsLst>
            <a:gs pos="0">
              <a:srgbClr val="CCFFFF"/>
            </a:gs>
            <a:gs pos="100000">
              <a:schemeClr val="bg1"/>
            </a:gs>
          </a:gsLst>
          <a:lin ang="54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vi-V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7" name="Rectangle 4"/>
          <p:cNvSpPr>
            <a:spLocks noGrp="1" noChangeArrowheads="1"/>
          </p:cNvSpPr>
          <p:nvPr>
            <p:ph type="dt" sz="half" idx="2"/>
          </p:nvPr>
        </p:nvSpPr>
        <p:spPr bwMode="auto">
          <a:xfrm>
            <a:off x="457200" y="6245225"/>
            <a:ext cx="2133600" cy="476250"/>
          </a:xfrm>
          <a:prstGeom prst="rect">
            <a:avLst/>
          </a:prstGeom>
          <a:ln>
            <a:miter lim="800000"/>
          </a:ln>
        </p:spPr>
        <p:txBody>
          <a:bodyPr vert="horz" wrap="square" lIns="91440" tIns="45720" rIns="91440" bIns="45720" numCol="1" anchor="t" anchorCtr="0" compatLnSpc="1"/>
          <a:lstStyle>
            <a:lvl1pPr eaLnBrk="0" hangingPunct="0">
              <a:defRPr/>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8" name="Rectangle 5"/>
          <p:cNvSpPr>
            <a:spLocks noGrp="1" noChangeArrowheads="1"/>
          </p:cNvSpPr>
          <p:nvPr>
            <p:ph type="ftr" sz="quarter" idx="3"/>
          </p:nvPr>
        </p:nvSpPr>
        <p:spPr bwMode="auto">
          <a:xfrm>
            <a:off x="3124200" y="6245225"/>
            <a:ext cx="2895600" cy="476250"/>
          </a:xfrm>
          <a:prstGeom prst="rect">
            <a:avLst/>
          </a:prstGeom>
          <a:ln>
            <a:miter lim="800000"/>
          </a:ln>
        </p:spPr>
        <p:txBody>
          <a:bodyPr vert="horz" wrap="square" lIns="91440" tIns="45720" rIns="91440" bIns="45720" numCol="1" anchor="t" anchorCtr="0" compatLnSpc="1"/>
          <a:lstStyle/>
          <a:p>
            <a:pPr algn="ctr">
              <a:buNone/>
            </a:pPr>
            <a:r>
              <a:rPr lang="vi-VN" altLang="x-none" dirty="0">
                <a:latin typeface="Arial" panose="020B0604020202020204" pitchFamily="34" charset="0"/>
              </a:rPr>
              <a:t>GV: TRƯƠNG HOÀNG LONG</a:t>
            </a:r>
            <a:endParaRPr dirty="0">
              <a:latin typeface="Arial" panose="020B0604020202020204" pitchFamily="34" charset="0"/>
            </a:endParaRPr>
          </a:p>
        </p:txBody>
      </p:sp>
      <p:sp>
        <p:nvSpPr>
          <p:cNvPr id="9" name="Rectangle 6"/>
          <p:cNvSpPr>
            <a:spLocks noGrp="1" noChangeArrowheads="1"/>
          </p:cNvSpPr>
          <p:nvPr>
            <p:ph type="sldNum" sz="quarter" idx="4"/>
          </p:nvPr>
        </p:nvSpPr>
        <p:spPr bwMode="auto">
          <a:xfrm>
            <a:off x="6553200" y="6245225"/>
            <a:ext cx="2133600" cy="476250"/>
          </a:xfrm>
          <a:prstGeom prst="rect">
            <a:avLst/>
          </a:prstGeom>
          <a:ln>
            <a:miter lim="800000"/>
          </a:ln>
        </p:spPr>
        <p:txBody>
          <a:bodyPr vert="horz" wrap="square" lIns="91440" tIns="45720" rIns="91440" bIns="45720" numCol="1" anchor="t" anchorCtr="0" compatLnSpc="1"/>
          <a:lstStyle>
            <a:lvl1pPr eaLnBrk="0" hangingPunc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1DB29397-A429-4805-8A51-8E075E45D202}" type="slidenum">
              <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bg>
      <p:bgPr>
        <a:gradFill rotWithShape="0">
          <a:gsLst>
            <a:gs pos="0">
              <a:srgbClr val="CCFFFF"/>
            </a:gs>
            <a:gs pos="100000">
              <a:schemeClr val="bg1"/>
            </a:gs>
          </a:gsLst>
          <a:lin ang="54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4"/>
          <p:cNvSpPr>
            <a:spLocks noGrp="1" noChangeArrowheads="1"/>
          </p:cNvSpPr>
          <p:nvPr>
            <p:ph type="dt" sz="half" idx="12"/>
          </p:nvPr>
        </p:nvSpPr>
        <p:spPr bwMode="auto">
          <a:xfrm>
            <a:off x="457200" y="6245225"/>
            <a:ext cx="2133600" cy="476250"/>
          </a:xfrm>
          <a:prstGeom prst="rect">
            <a:avLst/>
          </a:prstGeom>
          <a:ln>
            <a:miter lim="800000"/>
          </a:ln>
        </p:spPr>
        <p:txBody>
          <a:bodyPr vert="horz" wrap="square" lIns="91440" tIns="45720" rIns="91440" bIns="45720" numCol="1" anchor="t" anchorCtr="0" compatLnSpc="1"/>
          <a:lstStyle>
            <a:lvl1pPr eaLnBrk="0" hangingPunct="0">
              <a:defRPr/>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8" name="Footer Placeholder 5"/>
          <p:cNvSpPr>
            <a:spLocks noGrp="1" noChangeArrowheads="1"/>
          </p:cNvSpPr>
          <p:nvPr>
            <p:ph type="ftr" sz="quarter" idx="3"/>
          </p:nvPr>
        </p:nvSpPr>
        <p:spPr bwMode="auto">
          <a:xfrm>
            <a:off x="3124200" y="6245225"/>
            <a:ext cx="2895600" cy="476250"/>
          </a:xfrm>
          <a:prstGeom prst="rect">
            <a:avLst/>
          </a:prstGeom>
          <a:ln>
            <a:miter lim="800000"/>
          </a:ln>
        </p:spPr>
        <p:txBody>
          <a:bodyPr vert="horz" wrap="square" lIns="91440" tIns="45720" rIns="91440" bIns="45720" numCol="1" anchor="t" anchorCtr="0" compatLnSpc="1"/>
          <a:lstStyle/>
          <a:p>
            <a:pPr algn="ctr">
              <a:buNone/>
            </a:pPr>
            <a:r>
              <a:rPr lang="vi-VN" altLang="x-none" dirty="0">
                <a:latin typeface="Arial" panose="020B0604020202020204" pitchFamily="34" charset="0"/>
              </a:rPr>
              <a:t>GV: TRƯƠNG HOÀNG LONG</a:t>
            </a:r>
            <a:endParaRPr dirty="0">
              <a:latin typeface="Arial" panose="020B0604020202020204" pitchFamily="34" charset="0"/>
            </a:endParaRPr>
          </a:p>
        </p:txBody>
      </p:sp>
      <p:sp>
        <p:nvSpPr>
          <p:cNvPr id="9" name="Slide Number Placeholder 6"/>
          <p:cNvSpPr>
            <a:spLocks noGrp="1" noChangeArrowheads="1"/>
          </p:cNvSpPr>
          <p:nvPr>
            <p:ph type="sldNum" sz="quarter" idx="4"/>
          </p:nvPr>
        </p:nvSpPr>
        <p:spPr bwMode="auto">
          <a:xfrm>
            <a:off x="6553200" y="6245225"/>
            <a:ext cx="2133600" cy="476250"/>
          </a:xfrm>
          <a:prstGeom prst="rect">
            <a:avLst/>
          </a:prstGeom>
          <a:ln>
            <a:miter lim="800000"/>
          </a:ln>
        </p:spPr>
        <p:txBody>
          <a:bodyPr vert="horz" wrap="square" lIns="91440" tIns="45720" rIns="91440" bIns="45720" numCol="1" anchor="t" anchorCtr="0" compatLnSpc="1"/>
          <a:lstStyle>
            <a:lvl1pPr eaLnBrk="0" hangingPunc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DA98A2E3-5362-4EAB-8A69-49062DFB90D8}" type="slidenum">
              <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bg>
      <p:bgPr>
        <a:gradFill rotWithShape="0">
          <a:gsLst>
            <a:gs pos="0">
              <a:srgbClr val="CCFFFF"/>
            </a:gs>
            <a:gs pos="100000">
              <a:schemeClr val="bg1"/>
            </a:gs>
          </a:gsLst>
          <a:lin ang="54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vi-V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Rectangle 4"/>
          <p:cNvSpPr>
            <a:spLocks noGrp="1" noChangeArrowheads="1"/>
          </p:cNvSpPr>
          <p:nvPr>
            <p:ph type="dt" sz="half" idx="12"/>
          </p:nvPr>
        </p:nvSpPr>
        <p:spPr bwMode="auto">
          <a:xfrm>
            <a:off x="457200" y="6245225"/>
            <a:ext cx="2133600" cy="476250"/>
          </a:xfrm>
          <a:prstGeom prst="rect">
            <a:avLst/>
          </a:prstGeom>
          <a:ln>
            <a:miter lim="800000"/>
          </a:ln>
        </p:spPr>
        <p:txBody>
          <a:bodyPr vert="horz" wrap="square" lIns="91440" tIns="45720" rIns="91440" bIns="45720" numCol="1" anchor="t" anchorCtr="0" compatLnSpc="1"/>
          <a:lstStyle>
            <a:lvl1pPr eaLnBrk="0" hangingPunct="0">
              <a:defRPr/>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8" name="Rectangle 5"/>
          <p:cNvSpPr>
            <a:spLocks noGrp="1" noChangeArrowheads="1"/>
          </p:cNvSpPr>
          <p:nvPr>
            <p:ph type="ftr" sz="quarter" idx="13"/>
          </p:nvPr>
        </p:nvSpPr>
        <p:spPr bwMode="auto">
          <a:xfrm>
            <a:off x="3124200" y="6245225"/>
            <a:ext cx="2895600" cy="476250"/>
          </a:xfrm>
          <a:prstGeom prst="rect">
            <a:avLst/>
          </a:prstGeom>
          <a:ln>
            <a:miter lim="800000"/>
          </a:ln>
        </p:spPr>
        <p:txBody>
          <a:bodyPr vert="horz" wrap="square" lIns="91440" tIns="45720" rIns="91440" bIns="45720" numCol="1" anchor="t" anchorCtr="0" compatLnSpc="1"/>
          <a:lstStyle/>
          <a:p>
            <a:pPr algn="ctr">
              <a:buNone/>
            </a:pPr>
            <a:r>
              <a:rPr lang="vi-VN" altLang="x-none" dirty="0">
                <a:latin typeface="Arial" panose="020B0604020202020204" pitchFamily="34" charset="0"/>
              </a:rPr>
              <a:t>GV: TRƯƠNG HOÀNG LONG</a:t>
            </a:r>
            <a:endParaRPr dirty="0">
              <a:latin typeface="Arial" panose="020B0604020202020204" pitchFamily="34" charset="0"/>
            </a:endParaRPr>
          </a:p>
        </p:txBody>
      </p:sp>
      <p:sp>
        <p:nvSpPr>
          <p:cNvPr id="9" name="Rectangle 6"/>
          <p:cNvSpPr>
            <a:spLocks noGrp="1" noChangeArrowheads="1"/>
          </p:cNvSpPr>
          <p:nvPr>
            <p:ph type="sldNum" sz="quarter" idx="14"/>
          </p:nvPr>
        </p:nvSpPr>
        <p:spPr bwMode="auto">
          <a:xfrm>
            <a:off x="6553200" y="6245225"/>
            <a:ext cx="2133600" cy="476250"/>
          </a:xfrm>
          <a:prstGeom prst="rect">
            <a:avLst/>
          </a:prstGeom>
          <a:ln>
            <a:miter lim="800000"/>
          </a:ln>
        </p:spPr>
        <p:txBody>
          <a:bodyPr vert="horz" wrap="square" lIns="91440" tIns="45720" rIns="91440" bIns="45720" numCol="1" anchor="t" anchorCtr="0" compatLnSpc="1"/>
          <a:lstStyle>
            <a:lvl1pPr eaLnBrk="0" hangingPunc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45DA59F8-8CCE-45CB-BE31-D1A329D18F41}" type="slidenum">
              <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bg>
      <p:bgPr>
        <a:gradFill rotWithShape="0">
          <a:gsLst>
            <a:gs pos="0">
              <a:srgbClr val="CCFFFF"/>
            </a:gs>
            <a:gs pos="100000">
              <a:schemeClr val="bg1"/>
            </a:gs>
          </a:gsLst>
          <a:lin ang="54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7" name="Rectangle 4"/>
          <p:cNvSpPr>
            <a:spLocks noGrp="1" noChangeArrowheads="1"/>
          </p:cNvSpPr>
          <p:nvPr>
            <p:ph type="dt" sz="half" idx="2"/>
          </p:nvPr>
        </p:nvSpPr>
        <p:spPr bwMode="auto">
          <a:xfrm>
            <a:off x="457200" y="6245225"/>
            <a:ext cx="2133600" cy="476250"/>
          </a:xfrm>
          <a:prstGeom prst="rect">
            <a:avLst/>
          </a:prstGeom>
          <a:ln>
            <a:miter lim="800000"/>
          </a:ln>
        </p:spPr>
        <p:txBody>
          <a:bodyPr vert="horz" wrap="square" lIns="91440" tIns="45720" rIns="91440" bIns="45720" numCol="1" anchor="t" anchorCtr="0" compatLnSpc="1"/>
          <a:lstStyle>
            <a:lvl1pPr eaLnBrk="0" hangingPunct="0">
              <a:defRPr/>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8" name="Rectangle 5"/>
          <p:cNvSpPr>
            <a:spLocks noGrp="1" noChangeArrowheads="1"/>
          </p:cNvSpPr>
          <p:nvPr>
            <p:ph type="ftr" sz="quarter" idx="3"/>
          </p:nvPr>
        </p:nvSpPr>
        <p:spPr bwMode="auto">
          <a:xfrm>
            <a:off x="3124200" y="6245225"/>
            <a:ext cx="2895600" cy="476250"/>
          </a:xfrm>
          <a:prstGeom prst="rect">
            <a:avLst/>
          </a:prstGeom>
          <a:ln>
            <a:miter lim="800000"/>
          </a:ln>
        </p:spPr>
        <p:txBody>
          <a:bodyPr vert="horz" wrap="square" lIns="91440" tIns="45720" rIns="91440" bIns="45720" numCol="1" anchor="t" anchorCtr="0" compatLnSpc="1"/>
          <a:lstStyle/>
          <a:p>
            <a:pPr algn="ctr">
              <a:buNone/>
            </a:pPr>
            <a:r>
              <a:rPr lang="vi-VN" altLang="x-none" dirty="0">
                <a:latin typeface="Arial" panose="020B0604020202020204" pitchFamily="34" charset="0"/>
              </a:rPr>
              <a:t>GV: TRƯƠNG HOÀNG LONG</a:t>
            </a:r>
            <a:endParaRPr dirty="0">
              <a:latin typeface="Arial" panose="020B0604020202020204" pitchFamily="34" charset="0"/>
            </a:endParaRPr>
          </a:p>
        </p:txBody>
      </p:sp>
      <p:sp>
        <p:nvSpPr>
          <p:cNvPr id="9" name="Rectangle 6"/>
          <p:cNvSpPr>
            <a:spLocks noGrp="1" noChangeArrowheads="1"/>
          </p:cNvSpPr>
          <p:nvPr>
            <p:ph type="sldNum" sz="quarter" idx="4"/>
          </p:nvPr>
        </p:nvSpPr>
        <p:spPr bwMode="auto">
          <a:xfrm>
            <a:off x="6553200" y="6245225"/>
            <a:ext cx="2133600" cy="476250"/>
          </a:xfrm>
          <a:prstGeom prst="rect">
            <a:avLst/>
          </a:prstGeom>
          <a:ln>
            <a:miter lim="800000"/>
          </a:ln>
        </p:spPr>
        <p:txBody>
          <a:bodyPr vert="horz" wrap="square" lIns="91440" tIns="45720" rIns="91440" bIns="45720" numCol="1" anchor="t" anchorCtr="0" compatLnSpc="1"/>
          <a:lstStyle>
            <a:lvl1pPr eaLnBrk="0" hangingPunc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F4F3F941-0405-42ED-9A5C-84CB0B671224}" type="slidenum">
              <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bg>
      <p:bgPr>
        <a:gradFill rotWithShape="0">
          <a:gsLst>
            <a:gs pos="0">
              <a:srgbClr val="CCFFFF"/>
            </a:gs>
            <a:gs pos="100000">
              <a:schemeClr val="bg1"/>
            </a:gs>
          </a:gsLst>
          <a:lin ang="5400000" scaled="1"/>
          <a:tileRect/>
        </a:gradFill>
        <a:effectLst/>
      </p:bgPr>
    </p:bg>
    <p:spTree>
      <p:nvGrpSpPr>
        <p:cNvPr id="1" name=""/>
        <p:cNvGrpSpPr/>
        <p:nvPr/>
      </p:nvGrpSpPr>
      <p:grpSpPr>
        <a:xfrm>
          <a:off x="0" y="0"/>
          <a:ext cx="0" cy="0"/>
          <a:chOff x="0" y="0"/>
          <a:chExt cx="0" cy="0"/>
        </a:xfrm>
      </p:grpSpPr>
      <p:sp>
        <p:nvSpPr>
          <p:cNvPr id="7" name="Rectangle 4"/>
          <p:cNvSpPr>
            <a:spLocks noGrp="1" noChangeArrowheads="1"/>
          </p:cNvSpPr>
          <p:nvPr>
            <p:ph type="dt" sz="half" idx="2"/>
          </p:nvPr>
        </p:nvSpPr>
        <p:spPr bwMode="auto">
          <a:xfrm>
            <a:off x="457200" y="6245225"/>
            <a:ext cx="2133600" cy="476250"/>
          </a:xfrm>
          <a:prstGeom prst="rect">
            <a:avLst/>
          </a:prstGeom>
          <a:ln>
            <a:miter lim="800000"/>
          </a:ln>
        </p:spPr>
        <p:txBody>
          <a:bodyPr vert="horz" wrap="square" lIns="91440" tIns="45720" rIns="91440" bIns="45720" numCol="1" anchor="t" anchorCtr="0" compatLnSpc="1"/>
          <a:lstStyle>
            <a:lvl1pPr eaLnBrk="0" hangingPunct="0">
              <a:defRPr/>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8" name="Rectangle 5"/>
          <p:cNvSpPr>
            <a:spLocks noGrp="1" noChangeArrowheads="1"/>
          </p:cNvSpPr>
          <p:nvPr>
            <p:ph type="ftr" sz="quarter" idx="3"/>
          </p:nvPr>
        </p:nvSpPr>
        <p:spPr bwMode="auto">
          <a:xfrm>
            <a:off x="3124200" y="6245225"/>
            <a:ext cx="2895600" cy="476250"/>
          </a:xfrm>
          <a:prstGeom prst="rect">
            <a:avLst/>
          </a:prstGeom>
          <a:ln>
            <a:miter lim="800000"/>
          </a:ln>
        </p:spPr>
        <p:txBody>
          <a:bodyPr vert="horz" wrap="square" lIns="91440" tIns="45720" rIns="91440" bIns="45720" numCol="1" anchor="t" anchorCtr="0" compatLnSpc="1"/>
          <a:lstStyle/>
          <a:p>
            <a:pPr algn="ctr">
              <a:buNone/>
            </a:pPr>
            <a:r>
              <a:rPr lang="vi-VN" altLang="x-none" dirty="0">
                <a:latin typeface="Arial" panose="020B0604020202020204" pitchFamily="34" charset="0"/>
              </a:rPr>
              <a:t>GV: TRƯƠNG HOÀNG LONG</a:t>
            </a:r>
            <a:endParaRPr dirty="0">
              <a:latin typeface="Arial" panose="020B0604020202020204" pitchFamily="34" charset="0"/>
            </a:endParaRPr>
          </a:p>
        </p:txBody>
      </p:sp>
      <p:sp>
        <p:nvSpPr>
          <p:cNvPr id="9" name="Rectangle 6"/>
          <p:cNvSpPr>
            <a:spLocks noGrp="1" noChangeArrowheads="1"/>
          </p:cNvSpPr>
          <p:nvPr>
            <p:ph type="sldNum" sz="quarter" idx="4"/>
          </p:nvPr>
        </p:nvSpPr>
        <p:spPr bwMode="auto">
          <a:xfrm>
            <a:off x="6553200" y="6245225"/>
            <a:ext cx="2133600" cy="476250"/>
          </a:xfrm>
          <a:prstGeom prst="rect">
            <a:avLst/>
          </a:prstGeom>
          <a:ln>
            <a:miter lim="800000"/>
          </a:ln>
        </p:spPr>
        <p:txBody>
          <a:bodyPr vert="horz" wrap="square" lIns="91440" tIns="45720" rIns="91440" bIns="45720" numCol="1" anchor="t" anchorCtr="0" compatLnSpc="1"/>
          <a:lstStyle>
            <a:lvl1pPr eaLnBrk="0" hangingPunc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E84C86E0-D0FA-4710-BD26-4C67642A62EF}" type="slidenum">
              <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rgbClr val="FFFFFF"/>
              </a:solidFill>
              <a:effectLst/>
              <a:uLnTx/>
              <a:uFillTx/>
              <a:latin typeface="Verdana" panose="020B0604030504040204" pitchFamily="34" charset="0"/>
              <a:ea typeface="+mn-ea"/>
              <a:cs typeface="+mn-cs"/>
            </a:endParaRPr>
          </a:p>
        </p:txBody>
      </p:sp>
      <p:sp>
        <p:nvSpPr>
          <p:cNvPr id="5" name="Footer Placeholder 4"/>
          <p:cNvSpPr>
            <a:spLocks noGrp="1"/>
          </p:cNvSpPr>
          <p:nvPr>
            <p:ph type="ftr" sz="quarter" idx="11"/>
          </p:nvPr>
        </p:nvSpPr>
        <p:spPr/>
        <p:txBody>
          <a:bodyPr/>
          <a:lstStyle/>
          <a:p>
            <a:pPr lvl="0">
              <a:buNone/>
            </a:pPr>
            <a:r>
              <a:rPr lang="vi-VN" altLang="x-none" dirty="0">
                <a:latin typeface="Verdana" panose="020B0604030504040204" pitchFamily="34" charset="0"/>
              </a:rPr>
              <a:t>GV: TRƯƠNG HOÀNG LONG</a:t>
            </a:r>
            <a:endParaRPr sz="1200" dirty="0">
              <a:solidFill>
                <a:srgbClr val="FFFFFF"/>
              </a:solidFill>
              <a:latin typeface="Verdana" panose="020B0604030504040204" pitchFamily="34" charset="0"/>
            </a:endParaRPr>
          </a:p>
        </p:txBody>
      </p:sp>
      <p:sp>
        <p:nvSpPr>
          <p:cNvPr id="6" name="Slide Number Placeholder 5"/>
          <p:cNvSpPr>
            <a:spLocks noGrp="1"/>
          </p:cNvSpPr>
          <p:nvPr>
            <p:ph type="sldNum" sz="quarter" idx="12"/>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fld id="{0823B2B9-642D-46C0-8538-C574B7860BB8}" type="slidenum">
              <a:rPr kumimoji="0" lang="en-US" altLang="en-US" sz="1400" b="1" i="0" u="none" strike="noStrike" kern="1200" cap="none" spc="0" normalizeH="0" baseline="0" noProof="0">
                <a:ln>
                  <a:noFill/>
                </a:ln>
                <a:solidFill>
                  <a:srgbClr val="FFFFFF"/>
                </a:solidFill>
                <a:effectLst/>
                <a:uLnTx/>
                <a:uFillTx/>
                <a:latin typeface="Verdana" panose="020B0604030504040204" pitchFamily="34" charset="0"/>
                <a:ea typeface="+mn-ea"/>
                <a:cs typeface="+mn-cs"/>
              </a:rPr>
              <a:t>‹#›</a:t>
            </a:fld>
            <a:endParaRPr kumimoji="0" lang="en-US" altLang="en-US" sz="1400" b="1" i="0" u="none" strike="noStrike" kern="1200" cap="none" spc="0" normalizeH="0" baseline="0" noProof="0">
              <a:ln>
                <a:noFill/>
              </a:ln>
              <a:solidFill>
                <a:srgbClr val="FFFFFF"/>
              </a:solidFill>
              <a:effectLst/>
              <a:uLnTx/>
              <a:uFillTx/>
              <a:latin typeface="Verdana" panose="020B0604030504040204" pitchFamily="34" charset="0"/>
              <a:ea typeface="+mn-ea"/>
              <a:cs typeface="+mn-cs"/>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bg>
      <p:bgPr>
        <a:gradFill rotWithShape="0">
          <a:gsLst>
            <a:gs pos="0">
              <a:srgbClr val="CCFFFF"/>
            </a:gs>
            <a:gs pos="100000">
              <a:schemeClr val="bg1"/>
            </a:gs>
          </a:gsLst>
          <a:lin ang="54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vi-V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noChangeArrowheads="1"/>
          </p:cNvSpPr>
          <p:nvPr>
            <p:ph type="dt" sz="half" idx="12"/>
          </p:nvPr>
        </p:nvSpPr>
        <p:spPr bwMode="auto">
          <a:xfrm>
            <a:off x="457200" y="6245225"/>
            <a:ext cx="2133600" cy="476250"/>
          </a:xfrm>
          <a:prstGeom prst="rect">
            <a:avLst/>
          </a:prstGeom>
          <a:ln>
            <a:miter lim="800000"/>
          </a:ln>
        </p:spPr>
        <p:txBody>
          <a:bodyPr vert="horz" wrap="square" lIns="91440" tIns="45720" rIns="91440" bIns="45720" numCol="1" anchor="t" anchorCtr="0" compatLnSpc="1"/>
          <a:lstStyle>
            <a:lvl1pPr eaLnBrk="0" hangingPunct="0">
              <a:defRPr/>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8" name="Footer Placeholder 5"/>
          <p:cNvSpPr>
            <a:spLocks noGrp="1" noChangeArrowheads="1"/>
          </p:cNvSpPr>
          <p:nvPr>
            <p:ph type="ftr" sz="quarter" idx="3"/>
          </p:nvPr>
        </p:nvSpPr>
        <p:spPr bwMode="auto">
          <a:xfrm>
            <a:off x="3124200" y="6245225"/>
            <a:ext cx="2895600" cy="476250"/>
          </a:xfrm>
          <a:prstGeom prst="rect">
            <a:avLst/>
          </a:prstGeom>
          <a:ln>
            <a:miter lim="800000"/>
          </a:ln>
        </p:spPr>
        <p:txBody>
          <a:bodyPr vert="horz" wrap="square" lIns="91440" tIns="45720" rIns="91440" bIns="45720" numCol="1" anchor="t" anchorCtr="0" compatLnSpc="1"/>
          <a:lstStyle/>
          <a:p>
            <a:pPr algn="ctr">
              <a:buNone/>
            </a:pPr>
            <a:r>
              <a:rPr lang="vi-VN" altLang="x-none" dirty="0">
                <a:latin typeface="Arial" panose="020B0604020202020204" pitchFamily="34" charset="0"/>
              </a:rPr>
              <a:t>GV: TRƯƠNG HOÀNG LONG</a:t>
            </a:r>
            <a:endParaRPr dirty="0">
              <a:latin typeface="Arial" panose="020B0604020202020204" pitchFamily="34" charset="0"/>
            </a:endParaRPr>
          </a:p>
        </p:txBody>
      </p:sp>
      <p:sp>
        <p:nvSpPr>
          <p:cNvPr id="9" name="Slide Number Placeholder 6"/>
          <p:cNvSpPr>
            <a:spLocks noGrp="1" noChangeArrowheads="1"/>
          </p:cNvSpPr>
          <p:nvPr>
            <p:ph type="sldNum" sz="quarter" idx="4"/>
          </p:nvPr>
        </p:nvSpPr>
        <p:spPr bwMode="auto">
          <a:xfrm>
            <a:off x="6553200" y="6245225"/>
            <a:ext cx="2133600" cy="476250"/>
          </a:xfrm>
          <a:prstGeom prst="rect">
            <a:avLst/>
          </a:prstGeom>
          <a:ln>
            <a:miter lim="800000"/>
          </a:ln>
        </p:spPr>
        <p:txBody>
          <a:bodyPr vert="horz" wrap="square" lIns="91440" tIns="45720" rIns="91440" bIns="45720" numCol="1" anchor="t" anchorCtr="0" compatLnSpc="1"/>
          <a:lstStyle>
            <a:lvl1pPr eaLnBrk="0" hangingPunc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BE2425A4-3E9E-4A9C-AFC9-37F86FB846E8}" type="slidenum">
              <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bg>
      <p:bgPr>
        <a:gradFill rotWithShape="0">
          <a:gsLst>
            <a:gs pos="0">
              <a:srgbClr val="CCFFFF"/>
            </a:gs>
            <a:gs pos="100000">
              <a:schemeClr val="bg1"/>
            </a:gs>
          </a:gsLst>
          <a:lin ang="54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vi-VN"/>
          </a:p>
        </p:txBody>
      </p:sp>
      <p:sp>
        <p:nvSpPr>
          <p:cNvPr id="3" name="Picture Placeholder 2"/>
          <p:cNvSpPr>
            <a:spLocks noGrp="1"/>
          </p:cNvSpPr>
          <p:nvPr>
            <p:ph type="pic" idx="1"/>
          </p:nvPr>
        </p:nvSpPr>
        <p:spPr>
          <a:xfrm>
            <a:off x="1792288" y="612775"/>
            <a:ext cx="54864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vi-VN" sz="3200" b="0" i="0" u="none" strike="noStrike" kern="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noChangeArrowheads="1"/>
          </p:cNvSpPr>
          <p:nvPr>
            <p:ph type="dt" sz="half" idx="12"/>
          </p:nvPr>
        </p:nvSpPr>
        <p:spPr bwMode="auto">
          <a:xfrm>
            <a:off x="457200" y="6245225"/>
            <a:ext cx="2133600" cy="476250"/>
          </a:xfrm>
          <a:prstGeom prst="rect">
            <a:avLst/>
          </a:prstGeom>
          <a:ln>
            <a:miter lim="800000"/>
          </a:ln>
        </p:spPr>
        <p:txBody>
          <a:bodyPr vert="horz" wrap="square" lIns="91440" tIns="45720" rIns="91440" bIns="45720" numCol="1" anchor="t" anchorCtr="0" compatLnSpc="1"/>
          <a:lstStyle>
            <a:lvl1pPr eaLnBrk="0" hangingPunct="0">
              <a:defRPr/>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8" name="Footer Placeholder 5"/>
          <p:cNvSpPr>
            <a:spLocks noGrp="1" noChangeArrowheads="1"/>
          </p:cNvSpPr>
          <p:nvPr>
            <p:ph type="ftr" sz="quarter" idx="3"/>
          </p:nvPr>
        </p:nvSpPr>
        <p:spPr bwMode="auto">
          <a:xfrm>
            <a:off x="3124200" y="6245225"/>
            <a:ext cx="2895600" cy="476250"/>
          </a:xfrm>
          <a:prstGeom prst="rect">
            <a:avLst/>
          </a:prstGeom>
          <a:ln>
            <a:miter lim="800000"/>
          </a:ln>
        </p:spPr>
        <p:txBody>
          <a:bodyPr vert="horz" wrap="square" lIns="91440" tIns="45720" rIns="91440" bIns="45720" numCol="1" anchor="t" anchorCtr="0" compatLnSpc="1"/>
          <a:lstStyle/>
          <a:p>
            <a:pPr algn="ctr">
              <a:buNone/>
            </a:pPr>
            <a:r>
              <a:rPr lang="vi-VN" altLang="x-none" dirty="0">
                <a:latin typeface="Arial" panose="020B0604020202020204" pitchFamily="34" charset="0"/>
              </a:rPr>
              <a:t>GV: TRƯƠNG HOÀNG LONG</a:t>
            </a:r>
            <a:endParaRPr dirty="0">
              <a:latin typeface="Arial" panose="020B0604020202020204" pitchFamily="34" charset="0"/>
            </a:endParaRPr>
          </a:p>
        </p:txBody>
      </p:sp>
      <p:sp>
        <p:nvSpPr>
          <p:cNvPr id="9" name="Slide Number Placeholder 6"/>
          <p:cNvSpPr>
            <a:spLocks noGrp="1" noChangeArrowheads="1"/>
          </p:cNvSpPr>
          <p:nvPr>
            <p:ph type="sldNum" sz="quarter" idx="4"/>
          </p:nvPr>
        </p:nvSpPr>
        <p:spPr bwMode="auto">
          <a:xfrm>
            <a:off x="6553200" y="6245225"/>
            <a:ext cx="2133600" cy="476250"/>
          </a:xfrm>
          <a:prstGeom prst="rect">
            <a:avLst/>
          </a:prstGeom>
          <a:ln>
            <a:miter lim="800000"/>
          </a:ln>
        </p:spPr>
        <p:txBody>
          <a:bodyPr vert="horz" wrap="square" lIns="91440" tIns="45720" rIns="91440" bIns="45720" numCol="1" anchor="t" anchorCtr="0" compatLnSpc="1"/>
          <a:lstStyle>
            <a:lvl1pPr eaLnBrk="0" hangingPunc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5DA172D7-51B8-4FDE-B482-F40F12EC8DC3}" type="slidenum">
              <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gradFill rotWithShape="0">
          <a:gsLst>
            <a:gs pos="0">
              <a:srgbClr val="CCFFFF"/>
            </a:gs>
            <a:gs pos="100000">
              <a:schemeClr val="bg1"/>
            </a:gs>
          </a:gsLst>
          <a:lin ang="54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Rectangle 4"/>
          <p:cNvSpPr>
            <a:spLocks noGrp="1" noChangeArrowheads="1"/>
          </p:cNvSpPr>
          <p:nvPr>
            <p:ph type="dt" sz="half" idx="2"/>
          </p:nvPr>
        </p:nvSpPr>
        <p:spPr bwMode="auto">
          <a:xfrm>
            <a:off x="457200" y="6245225"/>
            <a:ext cx="2133600" cy="476250"/>
          </a:xfrm>
          <a:prstGeom prst="rect">
            <a:avLst/>
          </a:prstGeom>
          <a:ln>
            <a:miter lim="800000"/>
          </a:ln>
        </p:spPr>
        <p:txBody>
          <a:bodyPr vert="horz" wrap="square" lIns="91440" tIns="45720" rIns="91440" bIns="45720" numCol="1" anchor="t" anchorCtr="0" compatLnSpc="1"/>
          <a:lstStyle>
            <a:lvl1pPr eaLnBrk="0" hangingPunct="0">
              <a:defRPr/>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8" name="Rectangle 5"/>
          <p:cNvSpPr>
            <a:spLocks noGrp="1" noChangeArrowheads="1"/>
          </p:cNvSpPr>
          <p:nvPr>
            <p:ph type="ftr" sz="quarter" idx="3"/>
          </p:nvPr>
        </p:nvSpPr>
        <p:spPr bwMode="auto">
          <a:xfrm>
            <a:off x="3124200" y="6245225"/>
            <a:ext cx="2895600" cy="476250"/>
          </a:xfrm>
          <a:prstGeom prst="rect">
            <a:avLst/>
          </a:prstGeom>
          <a:ln>
            <a:miter lim="800000"/>
          </a:ln>
        </p:spPr>
        <p:txBody>
          <a:bodyPr vert="horz" wrap="square" lIns="91440" tIns="45720" rIns="91440" bIns="45720" numCol="1" anchor="t" anchorCtr="0" compatLnSpc="1"/>
          <a:lstStyle/>
          <a:p>
            <a:pPr algn="ctr">
              <a:buNone/>
            </a:pPr>
            <a:r>
              <a:rPr lang="vi-VN" altLang="x-none" dirty="0">
                <a:latin typeface="Arial" panose="020B0604020202020204" pitchFamily="34" charset="0"/>
              </a:rPr>
              <a:t>GV: TRƯƠNG HOÀNG LONG</a:t>
            </a:r>
            <a:endParaRPr dirty="0">
              <a:latin typeface="Arial" panose="020B0604020202020204" pitchFamily="34" charset="0"/>
            </a:endParaRPr>
          </a:p>
        </p:txBody>
      </p:sp>
      <p:sp>
        <p:nvSpPr>
          <p:cNvPr id="9" name="Rectangle 6"/>
          <p:cNvSpPr>
            <a:spLocks noGrp="1" noChangeArrowheads="1"/>
          </p:cNvSpPr>
          <p:nvPr>
            <p:ph type="sldNum" sz="quarter" idx="4"/>
          </p:nvPr>
        </p:nvSpPr>
        <p:spPr bwMode="auto">
          <a:xfrm>
            <a:off x="6553200" y="6245225"/>
            <a:ext cx="2133600" cy="476250"/>
          </a:xfrm>
          <a:prstGeom prst="rect">
            <a:avLst/>
          </a:prstGeom>
          <a:ln>
            <a:miter lim="800000"/>
          </a:ln>
        </p:spPr>
        <p:txBody>
          <a:bodyPr vert="horz" wrap="square" lIns="91440" tIns="45720" rIns="91440" bIns="45720" numCol="1" anchor="t" anchorCtr="0" compatLnSpc="1"/>
          <a:lstStyle>
            <a:lvl1pPr eaLnBrk="0" hangingPunc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DB7F57B2-6A13-4BAC-9DC6-65E5D5DA7DB6}" type="slidenum">
              <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gradFill rotWithShape="0">
          <a:gsLst>
            <a:gs pos="0">
              <a:srgbClr val="CCFFFF"/>
            </a:gs>
            <a:gs pos="100000">
              <a:schemeClr val="bg1"/>
            </a:gs>
          </a:gsLst>
          <a:lin ang="5400000" scaled="1"/>
          <a:tileRect/>
        </a:gra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Rectangle 4"/>
          <p:cNvSpPr>
            <a:spLocks noGrp="1" noChangeArrowheads="1"/>
          </p:cNvSpPr>
          <p:nvPr>
            <p:ph type="dt" sz="half" idx="2"/>
          </p:nvPr>
        </p:nvSpPr>
        <p:spPr bwMode="auto">
          <a:xfrm>
            <a:off x="457200" y="6245225"/>
            <a:ext cx="2133600" cy="476250"/>
          </a:xfrm>
          <a:prstGeom prst="rect">
            <a:avLst/>
          </a:prstGeom>
          <a:ln>
            <a:miter lim="800000"/>
          </a:ln>
        </p:spPr>
        <p:txBody>
          <a:bodyPr vert="horz" wrap="square" lIns="91440" tIns="45720" rIns="91440" bIns="45720" numCol="1" anchor="t" anchorCtr="0" compatLnSpc="1"/>
          <a:lstStyle>
            <a:lvl1pPr eaLnBrk="0" hangingPunct="0">
              <a:defRPr/>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8" name="Rectangle 5"/>
          <p:cNvSpPr>
            <a:spLocks noGrp="1" noChangeArrowheads="1"/>
          </p:cNvSpPr>
          <p:nvPr>
            <p:ph type="ftr" sz="quarter" idx="3"/>
          </p:nvPr>
        </p:nvSpPr>
        <p:spPr bwMode="auto">
          <a:xfrm>
            <a:off x="3124200" y="6245225"/>
            <a:ext cx="2895600" cy="476250"/>
          </a:xfrm>
          <a:prstGeom prst="rect">
            <a:avLst/>
          </a:prstGeom>
          <a:ln>
            <a:miter lim="800000"/>
          </a:ln>
        </p:spPr>
        <p:txBody>
          <a:bodyPr vert="horz" wrap="square" lIns="91440" tIns="45720" rIns="91440" bIns="45720" numCol="1" anchor="t" anchorCtr="0" compatLnSpc="1"/>
          <a:lstStyle/>
          <a:p>
            <a:pPr algn="ctr">
              <a:buNone/>
            </a:pPr>
            <a:r>
              <a:rPr lang="vi-VN" altLang="x-none" dirty="0">
                <a:latin typeface="Arial" panose="020B0604020202020204" pitchFamily="34" charset="0"/>
              </a:rPr>
              <a:t>GV: TRƯƠNG HOÀNG LONG</a:t>
            </a:r>
            <a:endParaRPr dirty="0">
              <a:latin typeface="Arial" panose="020B0604020202020204" pitchFamily="34" charset="0"/>
            </a:endParaRPr>
          </a:p>
        </p:txBody>
      </p:sp>
      <p:sp>
        <p:nvSpPr>
          <p:cNvPr id="9" name="Rectangle 6"/>
          <p:cNvSpPr>
            <a:spLocks noGrp="1" noChangeArrowheads="1"/>
          </p:cNvSpPr>
          <p:nvPr>
            <p:ph type="sldNum" sz="quarter" idx="4"/>
          </p:nvPr>
        </p:nvSpPr>
        <p:spPr bwMode="auto">
          <a:xfrm>
            <a:off x="6553200" y="6245225"/>
            <a:ext cx="2133600" cy="476250"/>
          </a:xfrm>
          <a:prstGeom prst="rect">
            <a:avLst/>
          </a:prstGeom>
          <a:ln>
            <a:miter lim="800000"/>
          </a:ln>
        </p:spPr>
        <p:txBody>
          <a:bodyPr vert="horz" wrap="square" lIns="91440" tIns="45720" rIns="91440" bIns="45720" numCol="1" anchor="t" anchorCtr="0" compatLnSpc="1"/>
          <a:lstStyle>
            <a:lvl1pPr eaLnBrk="0" hangingPunc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6BF07090-1D29-4FD0-962D-607DB22B4CE5}" type="slidenum">
              <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Content">
    <p:bg>
      <p:bgPr>
        <a:gradFill rotWithShape="0">
          <a:gsLst>
            <a:gs pos="0">
              <a:srgbClr val="CCFFFF"/>
            </a:gs>
            <a:gs pos="100000">
              <a:schemeClr val="bg1"/>
            </a:gs>
          </a:gsLst>
          <a:lin ang="5400000" scaled="1"/>
          <a:tileRect/>
        </a:gradFill>
        <a:effectLst/>
      </p:bgPr>
    </p:bg>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Rectangle 4"/>
          <p:cNvSpPr>
            <a:spLocks noGrp="1" noChangeArrowheads="1"/>
          </p:cNvSpPr>
          <p:nvPr>
            <p:ph type="dt" sz="half" idx="2"/>
          </p:nvPr>
        </p:nvSpPr>
        <p:spPr bwMode="auto">
          <a:xfrm>
            <a:off x="457200" y="6245225"/>
            <a:ext cx="2133600" cy="476250"/>
          </a:xfrm>
          <a:prstGeom prst="rect">
            <a:avLst/>
          </a:prstGeom>
          <a:ln>
            <a:miter lim="800000"/>
          </a:ln>
        </p:spPr>
        <p:txBody>
          <a:bodyPr vert="horz" wrap="square" lIns="91440" tIns="45720" rIns="91440" bIns="45720" numCol="1" anchor="t" anchorCtr="0" compatLnSpc="1"/>
          <a:lstStyle>
            <a:lvl1pPr eaLnBrk="0" hangingPunct="0">
              <a:defRPr/>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8" name="Rectangle 5"/>
          <p:cNvSpPr>
            <a:spLocks noGrp="1" noChangeArrowheads="1"/>
          </p:cNvSpPr>
          <p:nvPr>
            <p:ph type="ftr" sz="quarter" idx="3"/>
          </p:nvPr>
        </p:nvSpPr>
        <p:spPr bwMode="auto">
          <a:xfrm>
            <a:off x="3124200" y="6245225"/>
            <a:ext cx="2895600" cy="476250"/>
          </a:xfrm>
          <a:prstGeom prst="rect">
            <a:avLst/>
          </a:prstGeom>
          <a:ln>
            <a:miter lim="800000"/>
          </a:ln>
        </p:spPr>
        <p:txBody>
          <a:bodyPr vert="horz" wrap="square" lIns="91440" tIns="45720" rIns="91440" bIns="45720" numCol="1" anchor="t" anchorCtr="0" compatLnSpc="1"/>
          <a:lstStyle/>
          <a:p>
            <a:pPr algn="ctr">
              <a:buNone/>
            </a:pPr>
            <a:r>
              <a:rPr lang="vi-VN" altLang="x-none" dirty="0">
                <a:latin typeface="Arial" panose="020B0604020202020204" pitchFamily="34" charset="0"/>
              </a:rPr>
              <a:t>GV: TRƯƠNG HOÀNG LONG</a:t>
            </a:r>
            <a:endParaRPr dirty="0">
              <a:latin typeface="Arial" panose="020B0604020202020204" pitchFamily="34" charset="0"/>
            </a:endParaRPr>
          </a:p>
        </p:txBody>
      </p:sp>
      <p:sp>
        <p:nvSpPr>
          <p:cNvPr id="9" name="Rectangle 6"/>
          <p:cNvSpPr>
            <a:spLocks noGrp="1" noChangeArrowheads="1"/>
          </p:cNvSpPr>
          <p:nvPr>
            <p:ph type="sldNum" sz="quarter" idx="4"/>
          </p:nvPr>
        </p:nvSpPr>
        <p:spPr bwMode="auto">
          <a:xfrm>
            <a:off x="6553200" y="6245225"/>
            <a:ext cx="2133600" cy="476250"/>
          </a:xfrm>
          <a:prstGeom prst="rect">
            <a:avLst/>
          </a:prstGeom>
          <a:ln>
            <a:miter lim="800000"/>
          </a:ln>
        </p:spPr>
        <p:txBody>
          <a:bodyPr vert="horz" wrap="square" lIns="91440" tIns="45720" rIns="91440" bIns="45720" numCol="1" anchor="t" anchorCtr="0" compatLnSpc="1"/>
          <a:lstStyle>
            <a:lvl1pPr eaLnBrk="0" hangingPunc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0F0901EA-FDE6-42A8-A105-2699635D7059}" type="slidenum">
              <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bg>
      <p:bgPr>
        <a:gradFill rotWithShape="0">
          <a:gsLst>
            <a:gs pos="0">
              <a:srgbClr val="CCFFFF"/>
            </a:gs>
            <a:gs pos="100000">
              <a:schemeClr val="bg1"/>
            </a:gs>
          </a:gsLst>
          <a:lin ang="54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vi-VN"/>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vi-VN"/>
          </a:p>
        </p:txBody>
      </p:sp>
      <p:sp>
        <p:nvSpPr>
          <p:cNvPr id="7" name="Rectangle 4"/>
          <p:cNvSpPr>
            <a:spLocks noGrp="1" noChangeArrowheads="1"/>
          </p:cNvSpPr>
          <p:nvPr>
            <p:ph type="dt" sz="half" idx="2"/>
          </p:nvPr>
        </p:nvSpPr>
        <p:spPr bwMode="auto">
          <a:xfrm>
            <a:off x="457200" y="6245225"/>
            <a:ext cx="2133600" cy="476250"/>
          </a:xfrm>
          <a:prstGeom prst="rect">
            <a:avLst/>
          </a:prstGeom>
          <a:ln>
            <a:miter lim="800000"/>
          </a:ln>
        </p:spPr>
        <p:txBody>
          <a:bodyPr vert="horz" wrap="square" lIns="91440" tIns="45720" rIns="91440" bIns="45720" numCol="1" anchor="t" anchorCtr="0" compatLnSpc="1"/>
          <a:lstStyle>
            <a:lvl1pPr eaLnBrk="0" hangingPunct="0">
              <a:defRPr/>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8" name="Rectangle 5"/>
          <p:cNvSpPr>
            <a:spLocks noGrp="1" noChangeArrowheads="1"/>
          </p:cNvSpPr>
          <p:nvPr>
            <p:ph type="ftr" sz="quarter" idx="3"/>
          </p:nvPr>
        </p:nvSpPr>
        <p:spPr bwMode="auto">
          <a:xfrm>
            <a:off x="3124200" y="6245225"/>
            <a:ext cx="2895600" cy="476250"/>
          </a:xfrm>
          <a:prstGeom prst="rect">
            <a:avLst/>
          </a:prstGeom>
          <a:ln>
            <a:miter lim="800000"/>
          </a:ln>
        </p:spPr>
        <p:txBody>
          <a:bodyPr vert="horz" wrap="square" lIns="91440" tIns="45720" rIns="91440" bIns="45720" numCol="1" anchor="t" anchorCtr="0" compatLnSpc="1"/>
          <a:lstStyle/>
          <a:p>
            <a:pPr algn="ctr">
              <a:buNone/>
            </a:pPr>
            <a:r>
              <a:rPr lang="vi-VN" altLang="x-none" dirty="0">
                <a:latin typeface="Arial" panose="020B0604020202020204" pitchFamily="34" charset="0"/>
              </a:rPr>
              <a:t>GV: TRƯƠNG HOÀNG LONG</a:t>
            </a:r>
            <a:endParaRPr dirty="0">
              <a:latin typeface="Arial" panose="020B0604020202020204" pitchFamily="34" charset="0"/>
            </a:endParaRPr>
          </a:p>
        </p:txBody>
      </p:sp>
      <p:sp>
        <p:nvSpPr>
          <p:cNvPr id="9" name="Rectangle 6"/>
          <p:cNvSpPr>
            <a:spLocks noGrp="1" noChangeArrowheads="1"/>
          </p:cNvSpPr>
          <p:nvPr>
            <p:ph type="sldNum" sz="quarter" idx="4"/>
          </p:nvPr>
        </p:nvSpPr>
        <p:spPr bwMode="auto">
          <a:xfrm>
            <a:off x="6553200" y="6245225"/>
            <a:ext cx="2133600" cy="476250"/>
          </a:xfrm>
          <a:prstGeom prst="rect">
            <a:avLst/>
          </a:prstGeom>
          <a:ln>
            <a:miter lim="800000"/>
          </a:ln>
        </p:spPr>
        <p:txBody>
          <a:bodyPr vert="horz" wrap="square" lIns="91440" tIns="45720" rIns="91440" bIns="45720" numCol="1" anchor="t" anchorCtr="0" compatLnSpc="1"/>
          <a:lstStyle>
            <a:lvl1pPr eaLnBrk="0" hangingPunc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D492E803-A0FB-427C-91B6-62425D4AF08E}" type="slidenum">
              <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rotWithShape="0">
          <a:gsLst>
            <a:gs pos="0">
              <a:srgbClr val="CCFFFF"/>
            </a:gs>
            <a:gs pos="100000">
              <a:schemeClr val="bg1"/>
            </a:gs>
          </a:gsLst>
          <a:lin ang="54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Rectangle 4"/>
          <p:cNvSpPr>
            <a:spLocks noGrp="1" noChangeArrowheads="1"/>
          </p:cNvSpPr>
          <p:nvPr>
            <p:ph type="dt" sz="half" idx="2"/>
          </p:nvPr>
        </p:nvSpPr>
        <p:spPr bwMode="auto">
          <a:xfrm>
            <a:off x="457200" y="6245225"/>
            <a:ext cx="2133600" cy="476250"/>
          </a:xfrm>
          <a:prstGeom prst="rect">
            <a:avLst/>
          </a:prstGeom>
          <a:ln>
            <a:miter lim="800000"/>
          </a:ln>
        </p:spPr>
        <p:txBody>
          <a:bodyPr vert="horz" wrap="square" lIns="91440" tIns="45720" rIns="91440" bIns="45720" numCol="1" anchor="t" anchorCtr="0" compatLnSpc="1"/>
          <a:lstStyle>
            <a:lvl1pPr eaLnBrk="0" hangingPunct="0">
              <a:defRPr/>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8" name="Rectangle 5"/>
          <p:cNvSpPr>
            <a:spLocks noGrp="1" noChangeArrowheads="1"/>
          </p:cNvSpPr>
          <p:nvPr>
            <p:ph type="ftr" sz="quarter" idx="3"/>
          </p:nvPr>
        </p:nvSpPr>
        <p:spPr bwMode="auto">
          <a:xfrm>
            <a:off x="3124200" y="6245225"/>
            <a:ext cx="2895600" cy="476250"/>
          </a:xfrm>
          <a:prstGeom prst="rect">
            <a:avLst/>
          </a:prstGeom>
          <a:ln>
            <a:miter lim="800000"/>
          </a:ln>
        </p:spPr>
        <p:txBody>
          <a:bodyPr vert="horz" wrap="square" lIns="91440" tIns="45720" rIns="91440" bIns="45720" numCol="1" anchor="t" anchorCtr="0" compatLnSpc="1"/>
          <a:lstStyle/>
          <a:p>
            <a:pPr algn="ctr">
              <a:buNone/>
            </a:pPr>
            <a:r>
              <a:rPr lang="vi-VN" altLang="x-none" dirty="0">
                <a:latin typeface="Arial" panose="020B0604020202020204" pitchFamily="34" charset="0"/>
              </a:rPr>
              <a:t>GV: TRƯƠNG HOÀNG LONG</a:t>
            </a:r>
            <a:endParaRPr dirty="0">
              <a:latin typeface="Arial" panose="020B0604020202020204" pitchFamily="34" charset="0"/>
            </a:endParaRPr>
          </a:p>
        </p:txBody>
      </p:sp>
      <p:sp>
        <p:nvSpPr>
          <p:cNvPr id="9" name="Rectangle 6"/>
          <p:cNvSpPr>
            <a:spLocks noGrp="1" noChangeArrowheads="1"/>
          </p:cNvSpPr>
          <p:nvPr>
            <p:ph type="sldNum" sz="quarter" idx="4"/>
          </p:nvPr>
        </p:nvSpPr>
        <p:spPr bwMode="auto">
          <a:xfrm>
            <a:off x="6553200" y="6245225"/>
            <a:ext cx="2133600" cy="476250"/>
          </a:xfrm>
          <a:prstGeom prst="rect">
            <a:avLst/>
          </a:prstGeom>
          <a:ln>
            <a:miter lim="800000"/>
          </a:ln>
        </p:spPr>
        <p:txBody>
          <a:bodyPr vert="horz" wrap="square" lIns="91440" tIns="45720" rIns="91440" bIns="45720" numCol="1" anchor="t" anchorCtr="0" compatLnSpc="1"/>
          <a:lstStyle>
            <a:lvl1pPr eaLnBrk="0" hangingPunc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3C1368D4-47D5-4EDA-8F59-45130C0CA5F1}" type="slidenum">
              <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bg>
      <p:bgPr>
        <a:gradFill rotWithShape="0">
          <a:gsLst>
            <a:gs pos="0">
              <a:srgbClr val="CCFFFF"/>
            </a:gs>
            <a:gs pos="100000">
              <a:schemeClr val="bg1"/>
            </a:gs>
          </a:gsLst>
          <a:lin ang="54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vi-V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7" name="Rectangle 4"/>
          <p:cNvSpPr>
            <a:spLocks noGrp="1" noChangeArrowheads="1"/>
          </p:cNvSpPr>
          <p:nvPr>
            <p:ph type="dt" sz="half" idx="2"/>
          </p:nvPr>
        </p:nvSpPr>
        <p:spPr bwMode="auto">
          <a:xfrm>
            <a:off x="457200" y="6245225"/>
            <a:ext cx="2133600" cy="476250"/>
          </a:xfrm>
          <a:prstGeom prst="rect">
            <a:avLst/>
          </a:prstGeom>
          <a:ln>
            <a:miter lim="800000"/>
          </a:ln>
        </p:spPr>
        <p:txBody>
          <a:bodyPr vert="horz" wrap="square" lIns="91440" tIns="45720" rIns="91440" bIns="45720" numCol="1" anchor="t" anchorCtr="0" compatLnSpc="1"/>
          <a:lstStyle>
            <a:lvl1pPr eaLnBrk="0" hangingPunct="0">
              <a:defRPr/>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8" name="Rectangle 5"/>
          <p:cNvSpPr>
            <a:spLocks noGrp="1" noChangeArrowheads="1"/>
          </p:cNvSpPr>
          <p:nvPr>
            <p:ph type="ftr" sz="quarter" idx="3"/>
          </p:nvPr>
        </p:nvSpPr>
        <p:spPr bwMode="auto">
          <a:xfrm>
            <a:off x="3124200" y="6245225"/>
            <a:ext cx="2895600" cy="476250"/>
          </a:xfrm>
          <a:prstGeom prst="rect">
            <a:avLst/>
          </a:prstGeom>
          <a:ln>
            <a:miter lim="800000"/>
          </a:ln>
        </p:spPr>
        <p:txBody>
          <a:bodyPr vert="horz" wrap="square" lIns="91440" tIns="45720" rIns="91440" bIns="45720" numCol="1" anchor="t" anchorCtr="0" compatLnSpc="1"/>
          <a:lstStyle/>
          <a:p>
            <a:pPr algn="ctr">
              <a:buNone/>
            </a:pPr>
            <a:r>
              <a:rPr lang="vi-VN" altLang="x-none" dirty="0">
                <a:latin typeface="Arial" panose="020B0604020202020204" pitchFamily="34" charset="0"/>
              </a:rPr>
              <a:t>GV: TRƯƠNG HOÀNG LONG</a:t>
            </a:r>
            <a:endParaRPr dirty="0">
              <a:latin typeface="Arial" panose="020B0604020202020204" pitchFamily="34" charset="0"/>
            </a:endParaRPr>
          </a:p>
        </p:txBody>
      </p:sp>
      <p:sp>
        <p:nvSpPr>
          <p:cNvPr id="9" name="Rectangle 6"/>
          <p:cNvSpPr>
            <a:spLocks noGrp="1" noChangeArrowheads="1"/>
          </p:cNvSpPr>
          <p:nvPr>
            <p:ph type="sldNum" sz="quarter" idx="4"/>
          </p:nvPr>
        </p:nvSpPr>
        <p:spPr bwMode="auto">
          <a:xfrm>
            <a:off x="6553200" y="6245225"/>
            <a:ext cx="2133600" cy="476250"/>
          </a:xfrm>
          <a:prstGeom prst="rect">
            <a:avLst/>
          </a:prstGeom>
          <a:ln>
            <a:miter lim="800000"/>
          </a:ln>
        </p:spPr>
        <p:txBody>
          <a:bodyPr vert="horz" wrap="square" lIns="91440" tIns="45720" rIns="91440" bIns="45720" numCol="1" anchor="t" anchorCtr="0" compatLnSpc="1"/>
          <a:lstStyle>
            <a:lvl1pPr eaLnBrk="0" hangingPunc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60B73D91-15F5-4552-B3A9-89CD8EE4B81F}" type="slidenum">
              <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bg>
      <p:bgPr>
        <a:gradFill rotWithShape="0">
          <a:gsLst>
            <a:gs pos="0">
              <a:srgbClr val="CCFFFF"/>
            </a:gs>
            <a:gs pos="100000">
              <a:schemeClr val="bg1"/>
            </a:gs>
          </a:gsLst>
          <a:lin ang="54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4"/>
          <p:cNvSpPr>
            <a:spLocks noGrp="1" noChangeArrowheads="1"/>
          </p:cNvSpPr>
          <p:nvPr>
            <p:ph type="dt" sz="half" idx="12"/>
          </p:nvPr>
        </p:nvSpPr>
        <p:spPr bwMode="auto">
          <a:xfrm>
            <a:off x="457200" y="6245225"/>
            <a:ext cx="2133600" cy="476250"/>
          </a:xfrm>
          <a:prstGeom prst="rect">
            <a:avLst/>
          </a:prstGeom>
          <a:ln>
            <a:miter lim="800000"/>
          </a:ln>
        </p:spPr>
        <p:txBody>
          <a:bodyPr vert="horz" wrap="square" lIns="91440" tIns="45720" rIns="91440" bIns="45720" numCol="1" anchor="t" anchorCtr="0" compatLnSpc="1"/>
          <a:lstStyle>
            <a:lvl1pPr eaLnBrk="0" hangingPunct="0">
              <a:defRPr/>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8" name="Footer Placeholder 5"/>
          <p:cNvSpPr>
            <a:spLocks noGrp="1" noChangeArrowheads="1"/>
          </p:cNvSpPr>
          <p:nvPr>
            <p:ph type="ftr" sz="quarter" idx="3"/>
          </p:nvPr>
        </p:nvSpPr>
        <p:spPr bwMode="auto">
          <a:xfrm>
            <a:off x="3124200" y="6245225"/>
            <a:ext cx="2895600" cy="476250"/>
          </a:xfrm>
          <a:prstGeom prst="rect">
            <a:avLst/>
          </a:prstGeom>
          <a:ln>
            <a:miter lim="800000"/>
          </a:ln>
        </p:spPr>
        <p:txBody>
          <a:bodyPr vert="horz" wrap="square" lIns="91440" tIns="45720" rIns="91440" bIns="45720" numCol="1" anchor="t" anchorCtr="0" compatLnSpc="1"/>
          <a:lstStyle/>
          <a:p>
            <a:pPr algn="ctr">
              <a:buNone/>
            </a:pPr>
            <a:r>
              <a:rPr lang="vi-VN" altLang="x-none" dirty="0">
                <a:latin typeface="Arial" panose="020B0604020202020204" pitchFamily="34" charset="0"/>
              </a:rPr>
              <a:t>GV: TRƯƠNG HOÀNG LONG</a:t>
            </a:r>
            <a:endParaRPr dirty="0">
              <a:latin typeface="Arial" panose="020B0604020202020204" pitchFamily="34" charset="0"/>
            </a:endParaRPr>
          </a:p>
        </p:txBody>
      </p:sp>
      <p:sp>
        <p:nvSpPr>
          <p:cNvPr id="9" name="Slide Number Placeholder 6"/>
          <p:cNvSpPr>
            <a:spLocks noGrp="1" noChangeArrowheads="1"/>
          </p:cNvSpPr>
          <p:nvPr>
            <p:ph type="sldNum" sz="quarter" idx="4"/>
          </p:nvPr>
        </p:nvSpPr>
        <p:spPr bwMode="auto">
          <a:xfrm>
            <a:off x="6553200" y="6245225"/>
            <a:ext cx="2133600" cy="476250"/>
          </a:xfrm>
          <a:prstGeom prst="rect">
            <a:avLst/>
          </a:prstGeom>
          <a:ln>
            <a:miter lim="800000"/>
          </a:ln>
        </p:spPr>
        <p:txBody>
          <a:bodyPr vert="horz" wrap="square" lIns="91440" tIns="45720" rIns="91440" bIns="45720" numCol="1" anchor="t" anchorCtr="0" compatLnSpc="1"/>
          <a:lstStyle>
            <a:lvl1pPr eaLnBrk="0" hangingPunc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E618E12A-E203-4204-9BD9-D29E787B394D}" type="slidenum">
              <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bg>
      <p:bgPr>
        <a:gradFill rotWithShape="0">
          <a:gsLst>
            <a:gs pos="0">
              <a:srgbClr val="CCFFFF"/>
            </a:gs>
            <a:gs pos="100000">
              <a:schemeClr val="bg1"/>
            </a:gs>
          </a:gsLst>
          <a:lin ang="54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vi-V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Rectangle 4"/>
          <p:cNvSpPr>
            <a:spLocks noGrp="1" noChangeArrowheads="1"/>
          </p:cNvSpPr>
          <p:nvPr>
            <p:ph type="dt" sz="half" idx="12"/>
          </p:nvPr>
        </p:nvSpPr>
        <p:spPr bwMode="auto">
          <a:xfrm>
            <a:off x="457200" y="6245225"/>
            <a:ext cx="2133600" cy="476250"/>
          </a:xfrm>
          <a:prstGeom prst="rect">
            <a:avLst/>
          </a:prstGeom>
          <a:ln>
            <a:miter lim="800000"/>
          </a:ln>
        </p:spPr>
        <p:txBody>
          <a:bodyPr vert="horz" wrap="square" lIns="91440" tIns="45720" rIns="91440" bIns="45720" numCol="1" anchor="t" anchorCtr="0" compatLnSpc="1"/>
          <a:lstStyle>
            <a:lvl1pPr eaLnBrk="0" hangingPunct="0">
              <a:defRPr/>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8" name="Rectangle 5"/>
          <p:cNvSpPr>
            <a:spLocks noGrp="1" noChangeArrowheads="1"/>
          </p:cNvSpPr>
          <p:nvPr>
            <p:ph type="ftr" sz="quarter" idx="13"/>
          </p:nvPr>
        </p:nvSpPr>
        <p:spPr bwMode="auto">
          <a:xfrm>
            <a:off x="3124200" y="6245225"/>
            <a:ext cx="2895600" cy="476250"/>
          </a:xfrm>
          <a:prstGeom prst="rect">
            <a:avLst/>
          </a:prstGeom>
          <a:ln>
            <a:miter lim="800000"/>
          </a:ln>
        </p:spPr>
        <p:txBody>
          <a:bodyPr vert="horz" wrap="square" lIns="91440" tIns="45720" rIns="91440" bIns="45720" numCol="1" anchor="t" anchorCtr="0" compatLnSpc="1"/>
          <a:lstStyle/>
          <a:p>
            <a:pPr algn="ctr">
              <a:buNone/>
            </a:pPr>
            <a:r>
              <a:rPr lang="vi-VN" altLang="x-none" dirty="0">
                <a:latin typeface="Arial" panose="020B0604020202020204" pitchFamily="34" charset="0"/>
              </a:rPr>
              <a:t>GV: TRƯƠNG HOÀNG LONG</a:t>
            </a:r>
            <a:endParaRPr dirty="0">
              <a:latin typeface="Arial" panose="020B0604020202020204" pitchFamily="34" charset="0"/>
            </a:endParaRPr>
          </a:p>
        </p:txBody>
      </p:sp>
      <p:sp>
        <p:nvSpPr>
          <p:cNvPr id="9" name="Rectangle 6"/>
          <p:cNvSpPr>
            <a:spLocks noGrp="1" noChangeArrowheads="1"/>
          </p:cNvSpPr>
          <p:nvPr>
            <p:ph type="sldNum" sz="quarter" idx="14"/>
          </p:nvPr>
        </p:nvSpPr>
        <p:spPr bwMode="auto">
          <a:xfrm>
            <a:off x="6553200" y="6245225"/>
            <a:ext cx="2133600" cy="476250"/>
          </a:xfrm>
          <a:prstGeom prst="rect">
            <a:avLst/>
          </a:prstGeom>
          <a:ln>
            <a:miter lim="800000"/>
          </a:ln>
        </p:spPr>
        <p:txBody>
          <a:bodyPr vert="horz" wrap="square" lIns="91440" tIns="45720" rIns="91440" bIns="45720" numCol="1" anchor="t" anchorCtr="0" compatLnSpc="1"/>
          <a:lstStyle>
            <a:lvl1pPr eaLnBrk="0" hangingPunc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575010B8-A38F-4F6D-960F-428FDD6C6481}" type="slidenum">
              <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bg2"/>
        </a:solidFill>
        <a:effectLst/>
      </p:bgPr>
    </p:bg>
    <p:spTree>
      <p:nvGrpSpPr>
        <p:cNvPr id="1" name=""/>
        <p:cNvGrpSpPr/>
        <p:nvPr/>
      </p:nvGrpSpPr>
      <p:grpSpPr>
        <a:xfrm>
          <a:off x="0" y="0"/>
          <a:ext cx="0" cy="0"/>
          <a:chOff x="0" y="0"/>
          <a:chExt cx="0" cy="0"/>
        </a:xfrm>
      </p:grpSpPr>
      <p:cxnSp>
        <p:nvCxnSpPr>
          <p:cNvPr id="9" name="Straight Connector 8"/>
          <p:cNvCxnSpPr/>
          <p:nvPr/>
        </p:nvCxnSpPr>
        <p:spPr>
          <a:xfrm>
            <a:off x="731838" y="4598988"/>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722313" y="2362200"/>
            <a:ext cx="7772400" cy="2200275"/>
          </a:xfrm>
        </p:spPr>
        <p:txBody>
          <a:bodyPr anchor="b"/>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1" name="Date Placeholder 3"/>
          <p:cNvSpPr>
            <a:spLocks noGrp="1"/>
          </p:cNvSpPr>
          <p:nvPr>
            <p:ph type="dt" sz="half" idx="2"/>
          </p:nvPr>
        </p:nvSpPr>
        <p:spPr>
          <a:xfrm>
            <a:off x="457200" y="19050"/>
            <a:ext cx="2895600" cy="328613"/>
          </a:xfrm>
          <a:prstGeom prst="rect">
            <a:avLst/>
          </a:prstGeom>
        </p:spPr>
        <p:txBody>
          <a:bodyPr vert="horz" lIns="91440" tIns="45720" rIns="91440" bIns="45720" rtlCol="0" anchor="ctr"/>
          <a:lstStyle>
            <a:lvl1pPr>
              <a:defRPr/>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rgbClr val="FFFFFF"/>
              </a:solidFill>
              <a:effectLst/>
              <a:uLnTx/>
              <a:uFillTx/>
              <a:latin typeface="Verdana" panose="020B0604030504040204" pitchFamily="34" charset="0"/>
              <a:ea typeface="+mn-ea"/>
              <a:cs typeface="+mn-cs"/>
            </a:endParaRPr>
          </a:p>
        </p:txBody>
      </p:sp>
      <p:sp>
        <p:nvSpPr>
          <p:cNvPr id="12" name="Footer Placeholder 4"/>
          <p:cNvSpPr>
            <a:spLocks noGrp="1"/>
          </p:cNvSpPr>
          <p:nvPr>
            <p:ph type="ftr" sz="quarter" idx="3"/>
          </p:nvPr>
        </p:nvSpPr>
        <p:spPr>
          <a:xfrm>
            <a:off x="3429000" y="19050"/>
            <a:ext cx="4114800" cy="328613"/>
          </a:xfrm>
          <a:prstGeom prst="rect">
            <a:avLst/>
          </a:prstGeom>
        </p:spPr>
        <p:txBody>
          <a:bodyPr vert="horz" lIns="91440" tIns="45720" rIns="91440" bIns="45720" rtlCol="0" anchor="ctr"/>
          <a:lstStyle/>
          <a:p>
            <a:pPr algn="ctr">
              <a:buNone/>
            </a:pPr>
            <a:r>
              <a:rPr lang="vi-VN" altLang="x-none" dirty="0"/>
              <a:t>GV: TRƯƠNG HOÀNG LONG</a:t>
            </a:r>
            <a:endParaRPr dirty="0"/>
          </a:p>
        </p:txBody>
      </p:sp>
      <p:sp>
        <p:nvSpPr>
          <p:cNvPr id="13" name="Slide Number Placeholder 5"/>
          <p:cNvSpPr>
            <a:spLocks noGrp="1"/>
          </p:cNvSpPr>
          <p:nvPr>
            <p:ph type="sldNum" sz="quarter" idx="4"/>
          </p:nvPr>
        </p:nvSpPr>
        <p:spPr>
          <a:xfrm>
            <a:off x="7620000" y="19050"/>
            <a:ext cx="1066800" cy="328613"/>
          </a:xfrm>
          <a:prstGeom prst="rect">
            <a:avLst/>
          </a:prstGeom>
        </p:spPr>
        <p:txBody>
          <a:bodyPr vert="horz" wrap="square" lIns="91440" tIns="45720" rIns="91440" bIns="45720" numCol="1" anchor="ctr" anchorCtr="0" compatLnSpc="1"/>
          <a:lstStyle>
            <a:lvl1pPr>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74E561E9-449B-498C-82B0-7F137FB5746F}" type="slidenum">
              <a:rPr kumimoji="0" lang="en-US" altLang="en-US" sz="1400" b="1" i="0" u="none" strike="noStrike" kern="1200" cap="none" spc="0" normalizeH="0" baseline="0" noProof="0">
                <a:ln>
                  <a:noFill/>
                </a:ln>
                <a:solidFill>
                  <a:srgbClr val="FFFFFF"/>
                </a:solidFill>
                <a:effectLst/>
                <a:uLnTx/>
                <a:uFillTx/>
                <a:latin typeface="Verdana" panose="020B0604030504040204" pitchFamily="34" charset="0"/>
                <a:ea typeface="+mn-ea"/>
                <a:cs typeface="+mn-cs"/>
              </a:rPr>
              <a:t>‹#›</a:t>
            </a:fld>
            <a:endParaRPr kumimoji="0" lang="en-US" altLang="en-US" sz="1400" b="1" i="0" u="none" strike="noStrike" kern="1200" cap="none" spc="0" normalizeH="0" baseline="0" noProof="0">
              <a:ln>
                <a:noFill/>
              </a:ln>
              <a:solidFill>
                <a:srgbClr val="FFFFFF"/>
              </a:solidFill>
              <a:effectLst/>
              <a:uLnTx/>
              <a:uFillTx/>
              <a:latin typeface="Verdana" panose="020B0604030504040204" pitchFamily="34" charset="0"/>
              <a:ea typeface="+mn-ea"/>
              <a:cs typeface="+mn-cs"/>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bg>
      <p:bgPr>
        <a:gradFill rotWithShape="0">
          <a:gsLst>
            <a:gs pos="0">
              <a:srgbClr val="CCFFFF"/>
            </a:gs>
            <a:gs pos="100000">
              <a:schemeClr val="bg1"/>
            </a:gs>
          </a:gsLst>
          <a:lin ang="54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7" name="Rectangle 4"/>
          <p:cNvSpPr>
            <a:spLocks noGrp="1" noChangeArrowheads="1"/>
          </p:cNvSpPr>
          <p:nvPr>
            <p:ph type="dt" sz="half" idx="2"/>
          </p:nvPr>
        </p:nvSpPr>
        <p:spPr bwMode="auto">
          <a:xfrm>
            <a:off x="457200" y="6245225"/>
            <a:ext cx="2133600" cy="476250"/>
          </a:xfrm>
          <a:prstGeom prst="rect">
            <a:avLst/>
          </a:prstGeom>
          <a:ln>
            <a:miter lim="800000"/>
          </a:ln>
        </p:spPr>
        <p:txBody>
          <a:bodyPr vert="horz" wrap="square" lIns="91440" tIns="45720" rIns="91440" bIns="45720" numCol="1" anchor="t" anchorCtr="0" compatLnSpc="1"/>
          <a:lstStyle>
            <a:lvl1pPr eaLnBrk="0" hangingPunct="0">
              <a:defRPr/>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8" name="Rectangle 5"/>
          <p:cNvSpPr>
            <a:spLocks noGrp="1" noChangeArrowheads="1"/>
          </p:cNvSpPr>
          <p:nvPr>
            <p:ph type="ftr" sz="quarter" idx="3"/>
          </p:nvPr>
        </p:nvSpPr>
        <p:spPr bwMode="auto">
          <a:xfrm>
            <a:off x="3124200" y="6245225"/>
            <a:ext cx="2895600" cy="476250"/>
          </a:xfrm>
          <a:prstGeom prst="rect">
            <a:avLst/>
          </a:prstGeom>
          <a:ln>
            <a:miter lim="800000"/>
          </a:ln>
        </p:spPr>
        <p:txBody>
          <a:bodyPr vert="horz" wrap="square" lIns="91440" tIns="45720" rIns="91440" bIns="45720" numCol="1" anchor="t" anchorCtr="0" compatLnSpc="1"/>
          <a:lstStyle/>
          <a:p>
            <a:pPr algn="ctr">
              <a:buNone/>
            </a:pPr>
            <a:r>
              <a:rPr lang="vi-VN" altLang="x-none" dirty="0">
                <a:latin typeface="Arial" panose="020B0604020202020204" pitchFamily="34" charset="0"/>
              </a:rPr>
              <a:t>GV: TRƯƠNG HOÀNG LONG</a:t>
            </a:r>
            <a:endParaRPr dirty="0">
              <a:latin typeface="Arial" panose="020B0604020202020204" pitchFamily="34" charset="0"/>
            </a:endParaRPr>
          </a:p>
        </p:txBody>
      </p:sp>
      <p:sp>
        <p:nvSpPr>
          <p:cNvPr id="9" name="Rectangle 6"/>
          <p:cNvSpPr>
            <a:spLocks noGrp="1" noChangeArrowheads="1"/>
          </p:cNvSpPr>
          <p:nvPr>
            <p:ph type="sldNum" sz="quarter" idx="4"/>
          </p:nvPr>
        </p:nvSpPr>
        <p:spPr bwMode="auto">
          <a:xfrm>
            <a:off x="6553200" y="6245225"/>
            <a:ext cx="2133600" cy="476250"/>
          </a:xfrm>
          <a:prstGeom prst="rect">
            <a:avLst/>
          </a:prstGeom>
          <a:ln>
            <a:miter lim="800000"/>
          </a:ln>
        </p:spPr>
        <p:txBody>
          <a:bodyPr vert="horz" wrap="square" lIns="91440" tIns="45720" rIns="91440" bIns="45720" numCol="1" anchor="t" anchorCtr="0" compatLnSpc="1"/>
          <a:lstStyle>
            <a:lvl1pPr eaLnBrk="0" hangingPunc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2A5E98EE-49F5-417E-8AE5-66C10DB624B8}" type="slidenum">
              <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bg>
      <p:bgPr>
        <a:gradFill rotWithShape="0">
          <a:gsLst>
            <a:gs pos="0">
              <a:srgbClr val="CCFFFF"/>
            </a:gs>
            <a:gs pos="100000">
              <a:schemeClr val="bg1"/>
            </a:gs>
          </a:gsLst>
          <a:lin ang="5400000" scaled="1"/>
          <a:tileRect/>
        </a:gradFill>
        <a:effectLst/>
      </p:bgPr>
    </p:bg>
    <p:spTree>
      <p:nvGrpSpPr>
        <p:cNvPr id="1" name=""/>
        <p:cNvGrpSpPr/>
        <p:nvPr/>
      </p:nvGrpSpPr>
      <p:grpSpPr>
        <a:xfrm>
          <a:off x="0" y="0"/>
          <a:ext cx="0" cy="0"/>
          <a:chOff x="0" y="0"/>
          <a:chExt cx="0" cy="0"/>
        </a:xfrm>
      </p:grpSpPr>
      <p:sp>
        <p:nvSpPr>
          <p:cNvPr id="7" name="Rectangle 4"/>
          <p:cNvSpPr>
            <a:spLocks noGrp="1" noChangeArrowheads="1"/>
          </p:cNvSpPr>
          <p:nvPr>
            <p:ph type="dt" sz="half" idx="2"/>
          </p:nvPr>
        </p:nvSpPr>
        <p:spPr bwMode="auto">
          <a:xfrm>
            <a:off x="457200" y="6245225"/>
            <a:ext cx="2133600" cy="476250"/>
          </a:xfrm>
          <a:prstGeom prst="rect">
            <a:avLst/>
          </a:prstGeom>
          <a:ln>
            <a:miter lim="800000"/>
          </a:ln>
        </p:spPr>
        <p:txBody>
          <a:bodyPr vert="horz" wrap="square" lIns="91440" tIns="45720" rIns="91440" bIns="45720" numCol="1" anchor="t" anchorCtr="0" compatLnSpc="1"/>
          <a:lstStyle>
            <a:lvl1pPr eaLnBrk="0" hangingPunct="0">
              <a:defRPr/>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8" name="Rectangle 5"/>
          <p:cNvSpPr>
            <a:spLocks noGrp="1" noChangeArrowheads="1"/>
          </p:cNvSpPr>
          <p:nvPr>
            <p:ph type="ftr" sz="quarter" idx="3"/>
          </p:nvPr>
        </p:nvSpPr>
        <p:spPr bwMode="auto">
          <a:xfrm>
            <a:off x="3124200" y="6245225"/>
            <a:ext cx="2895600" cy="476250"/>
          </a:xfrm>
          <a:prstGeom prst="rect">
            <a:avLst/>
          </a:prstGeom>
          <a:ln>
            <a:miter lim="800000"/>
          </a:ln>
        </p:spPr>
        <p:txBody>
          <a:bodyPr vert="horz" wrap="square" lIns="91440" tIns="45720" rIns="91440" bIns="45720" numCol="1" anchor="t" anchorCtr="0" compatLnSpc="1"/>
          <a:lstStyle/>
          <a:p>
            <a:pPr algn="ctr">
              <a:buNone/>
            </a:pPr>
            <a:r>
              <a:rPr lang="vi-VN" altLang="x-none" dirty="0">
                <a:latin typeface="Arial" panose="020B0604020202020204" pitchFamily="34" charset="0"/>
              </a:rPr>
              <a:t>GV: TRƯƠNG HOÀNG LONG</a:t>
            </a:r>
            <a:endParaRPr dirty="0">
              <a:latin typeface="Arial" panose="020B0604020202020204" pitchFamily="34" charset="0"/>
            </a:endParaRPr>
          </a:p>
        </p:txBody>
      </p:sp>
      <p:sp>
        <p:nvSpPr>
          <p:cNvPr id="9" name="Rectangle 6"/>
          <p:cNvSpPr>
            <a:spLocks noGrp="1" noChangeArrowheads="1"/>
          </p:cNvSpPr>
          <p:nvPr>
            <p:ph type="sldNum" sz="quarter" idx="4"/>
          </p:nvPr>
        </p:nvSpPr>
        <p:spPr bwMode="auto">
          <a:xfrm>
            <a:off x="6553200" y="6245225"/>
            <a:ext cx="2133600" cy="476250"/>
          </a:xfrm>
          <a:prstGeom prst="rect">
            <a:avLst/>
          </a:prstGeom>
          <a:ln>
            <a:miter lim="800000"/>
          </a:ln>
        </p:spPr>
        <p:txBody>
          <a:bodyPr vert="horz" wrap="square" lIns="91440" tIns="45720" rIns="91440" bIns="45720" numCol="1" anchor="t" anchorCtr="0" compatLnSpc="1"/>
          <a:lstStyle>
            <a:lvl1pPr eaLnBrk="0" hangingPunc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FAB2B416-9999-4998-9B35-A51736456743}" type="slidenum">
              <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cSld>
  <p:clrMapOvr>
    <a:masterClrMapping/>
  </p:clrMapOvr>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bg>
      <p:bgPr>
        <a:gradFill rotWithShape="0">
          <a:gsLst>
            <a:gs pos="0">
              <a:srgbClr val="CCFFFF"/>
            </a:gs>
            <a:gs pos="100000">
              <a:schemeClr val="bg1"/>
            </a:gs>
          </a:gsLst>
          <a:lin ang="54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vi-V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noChangeArrowheads="1"/>
          </p:cNvSpPr>
          <p:nvPr>
            <p:ph type="dt" sz="half" idx="12"/>
          </p:nvPr>
        </p:nvSpPr>
        <p:spPr bwMode="auto">
          <a:xfrm>
            <a:off x="457200" y="6245225"/>
            <a:ext cx="2133600" cy="476250"/>
          </a:xfrm>
          <a:prstGeom prst="rect">
            <a:avLst/>
          </a:prstGeom>
          <a:ln>
            <a:miter lim="800000"/>
          </a:ln>
        </p:spPr>
        <p:txBody>
          <a:bodyPr vert="horz" wrap="square" lIns="91440" tIns="45720" rIns="91440" bIns="45720" numCol="1" anchor="t" anchorCtr="0" compatLnSpc="1"/>
          <a:lstStyle>
            <a:lvl1pPr eaLnBrk="0" hangingPunct="0">
              <a:defRPr/>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8" name="Footer Placeholder 5"/>
          <p:cNvSpPr>
            <a:spLocks noGrp="1" noChangeArrowheads="1"/>
          </p:cNvSpPr>
          <p:nvPr>
            <p:ph type="ftr" sz="quarter" idx="3"/>
          </p:nvPr>
        </p:nvSpPr>
        <p:spPr bwMode="auto">
          <a:xfrm>
            <a:off x="3124200" y="6245225"/>
            <a:ext cx="2895600" cy="476250"/>
          </a:xfrm>
          <a:prstGeom prst="rect">
            <a:avLst/>
          </a:prstGeom>
          <a:ln>
            <a:miter lim="800000"/>
          </a:ln>
        </p:spPr>
        <p:txBody>
          <a:bodyPr vert="horz" wrap="square" lIns="91440" tIns="45720" rIns="91440" bIns="45720" numCol="1" anchor="t" anchorCtr="0" compatLnSpc="1"/>
          <a:lstStyle/>
          <a:p>
            <a:pPr algn="ctr">
              <a:buNone/>
            </a:pPr>
            <a:r>
              <a:rPr lang="vi-VN" altLang="x-none" dirty="0">
                <a:latin typeface="Arial" panose="020B0604020202020204" pitchFamily="34" charset="0"/>
              </a:rPr>
              <a:t>GV: TRƯƠNG HOÀNG LONG</a:t>
            </a:r>
            <a:endParaRPr dirty="0">
              <a:latin typeface="Arial" panose="020B0604020202020204" pitchFamily="34" charset="0"/>
            </a:endParaRPr>
          </a:p>
        </p:txBody>
      </p:sp>
      <p:sp>
        <p:nvSpPr>
          <p:cNvPr id="9" name="Slide Number Placeholder 6"/>
          <p:cNvSpPr>
            <a:spLocks noGrp="1" noChangeArrowheads="1"/>
          </p:cNvSpPr>
          <p:nvPr>
            <p:ph type="sldNum" sz="quarter" idx="4"/>
          </p:nvPr>
        </p:nvSpPr>
        <p:spPr bwMode="auto">
          <a:xfrm>
            <a:off x="6553200" y="6245225"/>
            <a:ext cx="2133600" cy="476250"/>
          </a:xfrm>
          <a:prstGeom prst="rect">
            <a:avLst/>
          </a:prstGeom>
          <a:ln>
            <a:miter lim="800000"/>
          </a:ln>
        </p:spPr>
        <p:txBody>
          <a:bodyPr vert="horz" wrap="square" lIns="91440" tIns="45720" rIns="91440" bIns="45720" numCol="1" anchor="t" anchorCtr="0" compatLnSpc="1"/>
          <a:lstStyle>
            <a:lvl1pPr eaLnBrk="0" hangingPunc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6FCD5657-6F7F-4E59-987A-06CDE87823C3}" type="slidenum">
              <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cSld>
  <p:clrMapOvr>
    <a:masterClrMapping/>
  </p:clrMapOvr>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bg>
      <p:bgPr>
        <a:gradFill rotWithShape="0">
          <a:gsLst>
            <a:gs pos="0">
              <a:srgbClr val="CCFFFF"/>
            </a:gs>
            <a:gs pos="100000">
              <a:schemeClr val="bg1"/>
            </a:gs>
          </a:gsLst>
          <a:lin ang="54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vi-VN"/>
          </a:p>
        </p:txBody>
      </p:sp>
      <p:sp>
        <p:nvSpPr>
          <p:cNvPr id="3" name="Picture Placeholder 2"/>
          <p:cNvSpPr>
            <a:spLocks noGrp="1"/>
          </p:cNvSpPr>
          <p:nvPr>
            <p:ph type="pic" idx="1"/>
          </p:nvPr>
        </p:nvSpPr>
        <p:spPr>
          <a:xfrm>
            <a:off x="1792288" y="612775"/>
            <a:ext cx="54864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vi-VN" sz="3200" b="0" i="0" u="none" strike="noStrike" kern="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noChangeArrowheads="1"/>
          </p:cNvSpPr>
          <p:nvPr>
            <p:ph type="dt" sz="half" idx="12"/>
          </p:nvPr>
        </p:nvSpPr>
        <p:spPr bwMode="auto">
          <a:xfrm>
            <a:off x="457200" y="6245225"/>
            <a:ext cx="2133600" cy="476250"/>
          </a:xfrm>
          <a:prstGeom prst="rect">
            <a:avLst/>
          </a:prstGeom>
          <a:ln>
            <a:miter lim="800000"/>
          </a:ln>
        </p:spPr>
        <p:txBody>
          <a:bodyPr vert="horz" wrap="square" lIns="91440" tIns="45720" rIns="91440" bIns="45720" numCol="1" anchor="t" anchorCtr="0" compatLnSpc="1"/>
          <a:lstStyle>
            <a:lvl1pPr eaLnBrk="0" hangingPunct="0">
              <a:defRPr/>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8" name="Footer Placeholder 5"/>
          <p:cNvSpPr>
            <a:spLocks noGrp="1" noChangeArrowheads="1"/>
          </p:cNvSpPr>
          <p:nvPr>
            <p:ph type="ftr" sz="quarter" idx="3"/>
          </p:nvPr>
        </p:nvSpPr>
        <p:spPr bwMode="auto">
          <a:xfrm>
            <a:off x="3124200" y="6245225"/>
            <a:ext cx="2895600" cy="476250"/>
          </a:xfrm>
          <a:prstGeom prst="rect">
            <a:avLst/>
          </a:prstGeom>
          <a:ln>
            <a:miter lim="800000"/>
          </a:ln>
        </p:spPr>
        <p:txBody>
          <a:bodyPr vert="horz" wrap="square" lIns="91440" tIns="45720" rIns="91440" bIns="45720" numCol="1" anchor="t" anchorCtr="0" compatLnSpc="1"/>
          <a:lstStyle/>
          <a:p>
            <a:pPr algn="ctr">
              <a:buNone/>
            </a:pPr>
            <a:r>
              <a:rPr lang="vi-VN" altLang="x-none" dirty="0">
                <a:latin typeface="Arial" panose="020B0604020202020204" pitchFamily="34" charset="0"/>
              </a:rPr>
              <a:t>GV: TRƯƠNG HOÀNG LONG</a:t>
            </a:r>
            <a:endParaRPr dirty="0">
              <a:latin typeface="Arial" panose="020B0604020202020204" pitchFamily="34" charset="0"/>
            </a:endParaRPr>
          </a:p>
        </p:txBody>
      </p:sp>
      <p:sp>
        <p:nvSpPr>
          <p:cNvPr id="9" name="Slide Number Placeholder 6"/>
          <p:cNvSpPr>
            <a:spLocks noGrp="1" noChangeArrowheads="1"/>
          </p:cNvSpPr>
          <p:nvPr>
            <p:ph type="sldNum" sz="quarter" idx="4"/>
          </p:nvPr>
        </p:nvSpPr>
        <p:spPr bwMode="auto">
          <a:xfrm>
            <a:off x="6553200" y="6245225"/>
            <a:ext cx="2133600" cy="476250"/>
          </a:xfrm>
          <a:prstGeom prst="rect">
            <a:avLst/>
          </a:prstGeom>
          <a:ln>
            <a:miter lim="800000"/>
          </a:ln>
        </p:spPr>
        <p:txBody>
          <a:bodyPr vert="horz" wrap="square" lIns="91440" tIns="45720" rIns="91440" bIns="45720" numCol="1" anchor="t" anchorCtr="0" compatLnSpc="1"/>
          <a:lstStyle>
            <a:lvl1pPr eaLnBrk="0" hangingPunc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DE520769-4DEE-45F1-8F6C-6077D4F24A52}" type="slidenum">
              <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cSld>
  <p:clrMapOvr>
    <a:masterClrMapping/>
  </p:clrMapOvr>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gradFill rotWithShape="0">
          <a:gsLst>
            <a:gs pos="0">
              <a:srgbClr val="CCFFFF"/>
            </a:gs>
            <a:gs pos="100000">
              <a:schemeClr val="bg1"/>
            </a:gs>
          </a:gsLst>
          <a:lin ang="54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Rectangle 4"/>
          <p:cNvSpPr>
            <a:spLocks noGrp="1" noChangeArrowheads="1"/>
          </p:cNvSpPr>
          <p:nvPr>
            <p:ph type="dt" sz="half" idx="2"/>
          </p:nvPr>
        </p:nvSpPr>
        <p:spPr bwMode="auto">
          <a:xfrm>
            <a:off x="457200" y="6245225"/>
            <a:ext cx="2133600" cy="476250"/>
          </a:xfrm>
          <a:prstGeom prst="rect">
            <a:avLst/>
          </a:prstGeom>
          <a:ln>
            <a:miter lim="800000"/>
          </a:ln>
        </p:spPr>
        <p:txBody>
          <a:bodyPr vert="horz" wrap="square" lIns="91440" tIns="45720" rIns="91440" bIns="45720" numCol="1" anchor="t" anchorCtr="0" compatLnSpc="1"/>
          <a:lstStyle>
            <a:lvl1pPr eaLnBrk="0" hangingPunct="0">
              <a:defRPr/>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8" name="Rectangle 5"/>
          <p:cNvSpPr>
            <a:spLocks noGrp="1" noChangeArrowheads="1"/>
          </p:cNvSpPr>
          <p:nvPr>
            <p:ph type="ftr" sz="quarter" idx="3"/>
          </p:nvPr>
        </p:nvSpPr>
        <p:spPr bwMode="auto">
          <a:xfrm>
            <a:off x="3124200" y="6245225"/>
            <a:ext cx="2895600" cy="476250"/>
          </a:xfrm>
          <a:prstGeom prst="rect">
            <a:avLst/>
          </a:prstGeom>
          <a:ln>
            <a:miter lim="800000"/>
          </a:ln>
        </p:spPr>
        <p:txBody>
          <a:bodyPr vert="horz" wrap="square" lIns="91440" tIns="45720" rIns="91440" bIns="45720" numCol="1" anchor="t" anchorCtr="0" compatLnSpc="1"/>
          <a:lstStyle/>
          <a:p>
            <a:pPr algn="ctr">
              <a:buNone/>
            </a:pPr>
            <a:r>
              <a:rPr lang="vi-VN" altLang="x-none" dirty="0">
                <a:latin typeface="Arial" panose="020B0604020202020204" pitchFamily="34" charset="0"/>
              </a:rPr>
              <a:t>GV: TRƯƠNG HOÀNG LONG</a:t>
            </a:r>
            <a:endParaRPr dirty="0">
              <a:latin typeface="Arial" panose="020B0604020202020204" pitchFamily="34" charset="0"/>
            </a:endParaRPr>
          </a:p>
        </p:txBody>
      </p:sp>
      <p:sp>
        <p:nvSpPr>
          <p:cNvPr id="9" name="Rectangle 6"/>
          <p:cNvSpPr>
            <a:spLocks noGrp="1" noChangeArrowheads="1"/>
          </p:cNvSpPr>
          <p:nvPr>
            <p:ph type="sldNum" sz="quarter" idx="4"/>
          </p:nvPr>
        </p:nvSpPr>
        <p:spPr bwMode="auto">
          <a:xfrm>
            <a:off x="6553200" y="6245225"/>
            <a:ext cx="2133600" cy="476250"/>
          </a:xfrm>
          <a:prstGeom prst="rect">
            <a:avLst/>
          </a:prstGeom>
          <a:ln>
            <a:miter lim="800000"/>
          </a:ln>
        </p:spPr>
        <p:txBody>
          <a:bodyPr vert="horz" wrap="square" lIns="91440" tIns="45720" rIns="91440" bIns="45720" numCol="1" anchor="t" anchorCtr="0" compatLnSpc="1"/>
          <a:lstStyle>
            <a:lvl1pPr eaLnBrk="0" hangingPunc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22D1FDC4-86EB-41CF-9B40-B80ED9FB010B}" type="slidenum">
              <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cSld>
  <p:clrMapOvr>
    <a:masterClrMapping/>
  </p:clrMapOvr>
  <p:timing>
    <p:tnLst>
      <p:par>
        <p:cTn id="1" dur="indefinite" restart="never" nodeType="tmRoot"/>
      </p:par>
    </p:tn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gradFill rotWithShape="0">
          <a:gsLst>
            <a:gs pos="0">
              <a:srgbClr val="CCFFFF"/>
            </a:gs>
            <a:gs pos="100000">
              <a:schemeClr val="bg1"/>
            </a:gs>
          </a:gsLst>
          <a:lin ang="5400000" scaled="1"/>
          <a:tileRect/>
        </a:gra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Rectangle 4"/>
          <p:cNvSpPr>
            <a:spLocks noGrp="1" noChangeArrowheads="1"/>
          </p:cNvSpPr>
          <p:nvPr>
            <p:ph type="dt" sz="half" idx="2"/>
          </p:nvPr>
        </p:nvSpPr>
        <p:spPr bwMode="auto">
          <a:xfrm>
            <a:off x="457200" y="6245225"/>
            <a:ext cx="2133600" cy="476250"/>
          </a:xfrm>
          <a:prstGeom prst="rect">
            <a:avLst/>
          </a:prstGeom>
          <a:ln>
            <a:miter lim="800000"/>
          </a:ln>
        </p:spPr>
        <p:txBody>
          <a:bodyPr vert="horz" wrap="square" lIns="91440" tIns="45720" rIns="91440" bIns="45720" numCol="1" anchor="t" anchorCtr="0" compatLnSpc="1"/>
          <a:lstStyle>
            <a:lvl1pPr eaLnBrk="0" hangingPunct="0">
              <a:defRPr/>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8" name="Rectangle 5"/>
          <p:cNvSpPr>
            <a:spLocks noGrp="1" noChangeArrowheads="1"/>
          </p:cNvSpPr>
          <p:nvPr>
            <p:ph type="ftr" sz="quarter" idx="3"/>
          </p:nvPr>
        </p:nvSpPr>
        <p:spPr bwMode="auto">
          <a:xfrm>
            <a:off x="3124200" y="6245225"/>
            <a:ext cx="2895600" cy="476250"/>
          </a:xfrm>
          <a:prstGeom prst="rect">
            <a:avLst/>
          </a:prstGeom>
          <a:ln>
            <a:miter lim="800000"/>
          </a:ln>
        </p:spPr>
        <p:txBody>
          <a:bodyPr vert="horz" wrap="square" lIns="91440" tIns="45720" rIns="91440" bIns="45720" numCol="1" anchor="t" anchorCtr="0" compatLnSpc="1"/>
          <a:lstStyle/>
          <a:p>
            <a:pPr algn="ctr">
              <a:buNone/>
            </a:pPr>
            <a:r>
              <a:rPr lang="vi-VN" altLang="x-none" dirty="0">
                <a:latin typeface="Arial" panose="020B0604020202020204" pitchFamily="34" charset="0"/>
              </a:rPr>
              <a:t>GV: TRƯƠNG HOÀNG LONG</a:t>
            </a:r>
            <a:endParaRPr dirty="0">
              <a:latin typeface="Arial" panose="020B0604020202020204" pitchFamily="34" charset="0"/>
            </a:endParaRPr>
          </a:p>
        </p:txBody>
      </p:sp>
      <p:sp>
        <p:nvSpPr>
          <p:cNvPr id="9" name="Rectangle 6"/>
          <p:cNvSpPr>
            <a:spLocks noGrp="1" noChangeArrowheads="1"/>
          </p:cNvSpPr>
          <p:nvPr>
            <p:ph type="sldNum" sz="quarter" idx="4"/>
          </p:nvPr>
        </p:nvSpPr>
        <p:spPr bwMode="auto">
          <a:xfrm>
            <a:off x="6553200" y="6245225"/>
            <a:ext cx="2133600" cy="476250"/>
          </a:xfrm>
          <a:prstGeom prst="rect">
            <a:avLst/>
          </a:prstGeom>
          <a:ln>
            <a:miter lim="800000"/>
          </a:ln>
        </p:spPr>
        <p:txBody>
          <a:bodyPr vert="horz" wrap="square" lIns="91440" tIns="45720" rIns="91440" bIns="45720" numCol="1" anchor="t" anchorCtr="0" compatLnSpc="1"/>
          <a:lstStyle>
            <a:lvl1pPr eaLnBrk="0" hangingPunc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A862A07B-3E6E-45B9-9DD8-E98838D1E95A}" type="slidenum">
              <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cSld>
  <p:clrMapOvr>
    <a:masterClrMapping/>
  </p:clrMapOvr>
  <p:timing>
    <p:tnLst>
      <p:par>
        <p:cTn id="1" dur="indefinite" restart="never" nodeType="tmRoot"/>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type="objOnly" preserve="1">
  <p:cSld name="Content">
    <p:bg>
      <p:bgPr>
        <a:gradFill rotWithShape="0">
          <a:gsLst>
            <a:gs pos="0">
              <a:srgbClr val="CCFFFF"/>
            </a:gs>
            <a:gs pos="100000">
              <a:schemeClr val="bg1"/>
            </a:gs>
          </a:gsLst>
          <a:lin ang="5400000" scaled="1"/>
          <a:tileRect/>
        </a:gradFill>
        <a:effectLst/>
      </p:bgPr>
    </p:bg>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Rectangle 4"/>
          <p:cNvSpPr>
            <a:spLocks noGrp="1" noChangeArrowheads="1"/>
          </p:cNvSpPr>
          <p:nvPr>
            <p:ph type="dt" sz="half" idx="2"/>
          </p:nvPr>
        </p:nvSpPr>
        <p:spPr bwMode="auto">
          <a:xfrm>
            <a:off x="457200" y="6245225"/>
            <a:ext cx="2133600" cy="476250"/>
          </a:xfrm>
          <a:prstGeom prst="rect">
            <a:avLst/>
          </a:prstGeom>
          <a:ln>
            <a:miter lim="800000"/>
          </a:ln>
        </p:spPr>
        <p:txBody>
          <a:bodyPr vert="horz" wrap="square" lIns="91440" tIns="45720" rIns="91440" bIns="45720" numCol="1" anchor="t" anchorCtr="0" compatLnSpc="1"/>
          <a:lstStyle>
            <a:lvl1pPr eaLnBrk="0" hangingPunct="0">
              <a:defRPr/>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8" name="Rectangle 5"/>
          <p:cNvSpPr>
            <a:spLocks noGrp="1" noChangeArrowheads="1"/>
          </p:cNvSpPr>
          <p:nvPr>
            <p:ph type="ftr" sz="quarter" idx="3"/>
          </p:nvPr>
        </p:nvSpPr>
        <p:spPr bwMode="auto">
          <a:xfrm>
            <a:off x="3124200" y="6245225"/>
            <a:ext cx="2895600" cy="476250"/>
          </a:xfrm>
          <a:prstGeom prst="rect">
            <a:avLst/>
          </a:prstGeom>
          <a:ln>
            <a:miter lim="800000"/>
          </a:ln>
        </p:spPr>
        <p:txBody>
          <a:bodyPr vert="horz" wrap="square" lIns="91440" tIns="45720" rIns="91440" bIns="45720" numCol="1" anchor="t" anchorCtr="0" compatLnSpc="1"/>
          <a:lstStyle/>
          <a:p>
            <a:pPr algn="ctr">
              <a:buNone/>
            </a:pPr>
            <a:r>
              <a:rPr lang="vi-VN" altLang="x-none" dirty="0">
                <a:latin typeface="Arial" panose="020B0604020202020204" pitchFamily="34" charset="0"/>
              </a:rPr>
              <a:t>GV: TRƯƠNG HOÀNG LONG</a:t>
            </a:r>
            <a:endParaRPr dirty="0">
              <a:latin typeface="Arial" panose="020B0604020202020204" pitchFamily="34" charset="0"/>
            </a:endParaRPr>
          </a:p>
        </p:txBody>
      </p:sp>
      <p:sp>
        <p:nvSpPr>
          <p:cNvPr id="9" name="Rectangle 6"/>
          <p:cNvSpPr>
            <a:spLocks noGrp="1" noChangeArrowheads="1"/>
          </p:cNvSpPr>
          <p:nvPr>
            <p:ph type="sldNum" sz="quarter" idx="4"/>
          </p:nvPr>
        </p:nvSpPr>
        <p:spPr bwMode="auto">
          <a:xfrm>
            <a:off x="6553200" y="6245225"/>
            <a:ext cx="2133600" cy="476250"/>
          </a:xfrm>
          <a:prstGeom prst="rect">
            <a:avLst/>
          </a:prstGeom>
          <a:ln>
            <a:miter lim="800000"/>
          </a:ln>
        </p:spPr>
        <p:txBody>
          <a:bodyPr vert="horz" wrap="square" lIns="91440" tIns="45720" rIns="91440" bIns="45720" numCol="1" anchor="t" anchorCtr="0" compatLnSpc="1"/>
          <a:lstStyle>
            <a:lvl1pPr eaLnBrk="0" hangingPunc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3F5F5761-2548-4448-BCAB-34B3F979C9A8}" type="slidenum">
              <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rgbClr val="FFFFFF"/>
              </a:solidFill>
              <a:effectLst/>
              <a:uLnTx/>
              <a:uFillTx/>
              <a:latin typeface="Verdana" panose="020B0604030504040204" pitchFamily="34" charset="0"/>
              <a:ea typeface="+mn-ea"/>
              <a:cs typeface="+mn-cs"/>
            </a:endParaRPr>
          </a:p>
        </p:txBody>
      </p:sp>
      <p:sp>
        <p:nvSpPr>
          <p:cNvPr id="6" name="Footer Placeholder 5"/>
          <p:cNvSpPr>
            <a:spLocks noGrp="1"/>
          </p:cNvSpPr>
          <p:nvPr>
            <p:ph type="ftr" sz="quarter" idx="11"/>
          </p:nvPr>
        </p:nvSpPr>
        <p:spPr/>
        <p:txBody>
          <a:bodyPr/>
          <a:lstStyle/>
          <a:p>
            <a:pPr lvl="0">
              <a:buNone/>
            </a:pPr>
            <a:r>
              <a:rPr lang="vi-VN" altLang="x-none" dirty="0">
                <a:latin typeface="Verdana" panose="020B0604030504040204" pitchFamily="34" charset="0"/>
              </a:rPr>
              <a:t>GV: TRƯƠNG HOÀNG LONG</a:t>
            </a:r>
            <a:endParaRPr sz="1200" dirty="0">
              <a:solidFill>
                <a:srgbClr val="FFFFFF"/>
              </a:solidFill>
              <a:latin typeface="Verdana" panose="020B0604030504040204" pitchFamily="34" charset="0"/>
            </a:endParaRPr>
          </a:p>
        </p:txBody>
      </p:sp>
      <p:sp>
        <p:nvSpPr>
          <p:cNvPr id="7" name="Slide Number Placeholder 6"/>
          <p:cNvSpPr>
            <a:spLocks noGrp="1"/>
          </p:cNvSpPr>
          <p:nvPr>
            <p:ph type="sldNum" sz="quarter" idx="12"/>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fld id="{0823B2B9-642D-46C0-8538-C574B7860BB8}" type="slidenum">
              <a:rPr kumimoji="0" lang="en-US" altLang="en-US" sz="1400" b="1" i="0" u="none" strike="noStrike" kern="1200" cap="none" spc="0" normalizeH="0" baseline="0" noProof="0">
                <a:ln>
                  <a:noFill/>
                </a:ln>
                <a:solidFill>
                  <a:srgbClr val="FFFFFF"/>
                </a:solidFill>
                <a:effectLst/>
                <a:uLnTx/>
                <a:uFillTx/>
                <a:latin typeface="Verdana" panose="020B0604030504040204" pitchFamily="34" charset="0"/>
                <a:ea typeface="+mn-ea"/>
                <a:cs typeface="+mn-cs"/>
              </a:rPr>
              <a:t>‹#›</a:t>
            </a:fld>
            <a:endParaRPr kumimoji="0" lang="en-US" altLang="en-US" sz="1400" b="1" i="0" u="none" strike="noStrike" kern="1200" cap="none" spc="0" normalizeH="0" baseline="0" noProof="0">
              <a:ln>
                <a:noFill/>
              </a:ln>
              <a:solidFill>
                <a:srgbClr val="FFFFFF"/>
              </a:solidFill>
              <a:effectLst/>
              <a:uLnTx/>
              <a:uFillTx/>
              <a:latin typeface="Verdana" panose="020B0604030504040204" pitchFamily="34" charset="0"/>
              <a:ea typeface="+mn-ea"/>
              <a:cs typeface="+mn-c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bg1"/>
        </a:solidFill>
        <a:effectLst/>
      </p:bgPr>
    </p:bg>
    <p:spTree>
      <p:nvGrpSpPr>
        <p:cNvPr id="1" name=""/>
        <p:cNvGrpSpPr/>
        <p:nvPr/>
      </p:nvGrpSpPr>
      <p:grpSpPr>
        <a:xfrm>
          <a:off x="0" y="0"/>
          <a:ext cx="0" cy="0"/>
          <a:chOff x="0" y="0"/>
          <a:chExt cx="0" cy="0"/>
        </a:xfrm>
      </p:grpSpPr>
      <p:cxnSp>
        <p:nvCxnSpPr>
          <p:cNvPr id="9" name="Straight Connector 8"/>
          <p:cNvCxnSpPr/>
          <p:nvPr/>
        </p:nvCxnSpPr>
        <p:spPr>
          <a:xfrm rot="5400000">
            <a:off x="2218531" y="4045744"/>
            <a:ext cx="4708525"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Date Placeholder 6"/>
          <p:cNvSpPr>
            <a:spLocks noGrp="1"/>
          </p:cNvSpPr>
          <p:nvPr>
            <p:ph type="dt" sz="half" idx="12"/>
          </p:nvPr>
        </p:nvSpPr>
        <p:spPr>
          <a:xfrm>
            <a:off x="457200" y="19050"/>
            <a:ext cx="2895600" cy="328613"/>
          </a:xfrm>
          <a:prstGeom prst="rect">
            <a:avLst/>
          </a:prstGeom>
        </p:spPr>
        <p:txBody>
          <a:bodyPr vert="horz" lIns="91440" tIns="45720" rIns="91440" bIns="45720" rtlCol="0" anchor="ctr"/>
          <a:lstStyle>
            <a:lvl1pPr>
              <a:defRPr/>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rgbClr val="FFFFFF"/>
              </a:solidFill>
              <a:effectLst/>
              <a:uLnTx/>
              <a:uFillTx/>
              <a:latin typeface="Verdana" panose="020B0604030504040204" pitchFamily="34" charset="0"/>
              <a:ea typeface="+mn-ea"/>
              <a:cs typeface="+mn-cs"/>
            </a:endParaRPr>
          </a:p>
        </p:txBody>
      </p:sp>
      <p:sp>
        <p:nvSpPr>
          <p:cNvPr id="12" name="Footer Placeholder 7"/>
          <p:cNvSpPr>
            <a:spLocks noGrp="1"/>
          </p:cNvSpPr>
          <p:nvPr>
            <p:ph type="ftr" sz="quarter" idx="13"/>
          </p:nvPr>
        </p:nvSpPr>
        <p:spPr>
          <a:xfrm>
            <a:off x="3429000" y="19050"/>
            <a:ext cx="4114800" cy="328613"/>
          </a:xfrm>
          <a:prstGeom prst="rect">
            <a:avLst/>
          </a:prstGeom>
        </p:spPr>
        <p:txBody>
          <a:bodyPr vert="horz" lIns="91440" tIns="45720" rIns="91440" bIns="45720" rtlCol="0" anchor="ctr"/>
          <a:lstStyle/>
          <a:p>
            <a:pPr algn="ctr">
              <a:buNone/>
            </a:pPr>
            <a:r>
              <a:rPr lang="vi-VN" altLang="x-none" dirty="0"/>
              <a:t>GV: TRƯƠNG HOÀNG LONG</a:t>
            </a:r>
            <a:endParaRPr dirty="0"/>
          </a:p>
        </p:txBody>
      </p:sp>
      <p:sp>
        <p:nvSpPr>
          <p:cNvPr id="13" name="Slide Number Placeholder 8"/>
          <p:cNvSpPr>
            <a:spLocks noGrp="1"/>
          </p:cNvSpPr>
          <p:nvPr>
            <p:ph type="sldNum" sz="quarter" idx="14"/>
          </p:nvPr>
        </p:nvSpPr>
        <p:spPr>
          <a:xfrm>
            <a:off x="7620000" y="19050"/>
            <a:ext cx="1066800" cy="328613"/>
          </a:xfrm>
          <a:prstGeom prst="rect">
            <a:avLst/>
          </a:prstGeom>
        </p:spPr>
        <p:txBody>
          <a:bodyPr vert="horz" wrap="square" lIns="91440" tIns="45720" rIns="91440" bIns="45720" numCol="1" anchor="ctr" anchorCtr="0" compatLnSpc="1"/>
          <a:lstStyle>
            <a:lvl1pPr>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6AC162B5-2C0D-4CBF-9E7E-F130884277BE}" type="slidenum">
              <a:rPr kumimoji="0" lang="en-US" altLang="en-US" sz="1400" b="1" i="0" u="none" strike="noStrike" kern="1200" cap="none" spc="0" normalizeH="0" baseline="0" noProof="0">
                <a:ln>
                  <a:noFill/>
                </a:ln>
                <a:solidFill>
                  <a:srgbClr val="FFFFFF"/>
                </a:solidFill>
                <a:effectLst/>
                <a:uLnTx/>
                <a:uFillTx/>
                <a:latin typeface="Verdana" panose="020B0604030504040204" pitchFamily="34" charset="0"/>
                <a:ea typeface="+mn-ea"/>
                <a:cs typeface="+mn-cs"/>
              </a:rPr>
              <a:t>‹#›</a:t>
            </a:fld>
            <a:endParaRPr kumimoji="0" lang="en-US" altLang="en-US" sz="1400" b="1" i="0" u="none" strike="noStrike" kern="1200" cap="none" spc="0" normalizeH="0" baseline="0" noProof="0">
              <a:ln>
                <a:noFill/>
              </a:ln>
              <a:solidFill>
                <a:srgbClr val="FFFFFF"/>
              </a:solidFill>
              <a:effectLst/>
              <a:uLnTx/>
              <a:uFillTx/>
              <a:latin typeface="Verdana" panose="020B0604030504040204" pitchFamily="34" charset="0"/>
              <a:ea typeface="+mn-ea"/>
              <a:cs typeface="+mn-cs"/>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rgbClr val="FFFFFF"/>
              </a:solidFill>
              <a:effectLst/>
              <a:uLnTx/>
              <a:uFillTx/>
              <a:latin typeface="Verdana" panose="020B0604030504040204" pitchFamily="34" charset="0"/>
              <a:ea typeface="+mn-ea"/>
              <a:cs typeface="+mn-cs"/>
            </a:endParaRPr>
          </a:p>
        </p:txBody>
      </p:sp>
      <p:sp>
        <p:nvSpPr>
          <p:cNvPr id="4" name="Footer Placeholder 3"/>
          <p:cNvSpPr>
            <a:spLocks noGrp="1"/>
          </p:cNvSpPr>
          <p:nvPr>
            <p:ph type="ftr" sz="quarter" idx="11"/>
          </p:nvPr>
        </p:nvSpPr>
        <p:spPr/>
        <p:txBody>
          <a:bodyPr/>
          <a:lstStyle/>
          <a:p>
            <a:pPr lvl="0">
              <a:buNone/>
            </a:pPr>
            <a:r>
              <a:rPr lang="vi-VN" altLang="x-none" dirty="0">
                <a:latin typeface="Verdana" panose="020B0604030504040204" pitchFamily="34" charset="0"/>
              </a:rPr>
              <a:t>GV: TRƯƠNG HOÀNG LONG</a:t>
            </a:r>
            <a:endParaRPr sz="1200" dirty="0">
              <a:solidFill>
                <a:srgbClr val="FFFFFF"/>
              </a:solidFill>
              <a:latin typeface="Verdana" panose="020B0604030504040204" pitchFamily="34" charset="0"/>
            </a:endParaRPr>
          </a:p>
        </p:txBody>
      </p:sp>
      <p:sp>
        <p:nvSpPr>
          <p:cNvPr id="5" name="Slide Number Placeholder 4"/>
          <p:cNvSpPr>
            <a:spLocks noGrp="1"/>
          </p:cNvSpPr>
          <p:nvPr>
            <p:ph type="sldNum" sz="quarter" idx="12"/>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fld id="{0823B2B9-642D-46C0-8538-C574B7860BB8}" type="slidenum">
              <a:rPr kumimoji="0" lang="en-US" altLang="en-US" sz="1400" b="1" i="0" u="none" strike="noStrike" kern="1200" cap="none" spc="0" normalizeH="0" baseline="0" noProof="0">
                <a:ln>
                  <a:noFill/>
                </a:ln>
                <a:solidFill>
                  <a:srgbClr val="FFFFFF"/>
                </a:solidFill>
                <a:effectLst/>
                <a:uLnTx/>
                <a:uFillTx/>
                <a:latin typeface="Verdana" panose="020B0604030504040204" pitchFamily="34" charset="0"/>
                <a:ea typeface="+mn-ea"/>
                <a:cs typeface="+mn-cs"/>
              </a:rPr>
              <a:t>‹#›</a:t>
            </a:fld>
            <a:endParaRPr kumimoji="0" lang="en-US" altLang="en-US" sz="1400" b="1" i="0" u="none" strike="noStrike" kern="1200" cap="none" spc="0" normalizeH="0" baseline="0" noProof="0">
              <a:ln>
                <a:noFill/>
              </a:ln>
              <a:solidFill>
                <a:srgbClr val="FFFFFF"/>
              </a:solidFill>
              <a:effectLst/>
              <a:uLnTx/>
              <a:uFillTx/>
              <a:latin typeface="Verdana" panose="020B0604030504040204" pitchFamily="34" charset="0"/>
              <a:ea typeface="+mn-ea"/>
              <a:cs typeface="+mn-c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rgbClr val="FFFFFF"/>
              </a:solidFill>
              <a:effectLst/>
              <a:uLnTx/>
              <a:uFillTx/>
              <a:latin typeface="Verdana" panose="020B0604030504040204" pitchFamily="34" charset="0"/>
              <a:ea typeface="+mn-ea"/>
              <a:cs typeface="+mn-cs"/>
            </a:endParaRPr>
          </a:p>
        </p:txBody>
      </p:sp>
      <p:sp>
        <p:nvSpPr>
          <p:cNvPr id="3" name="Footer Placeholder 2"/>
          <p:cNvSpPr>
            <a:spLocks noGrp="1"/>
          </p:cNvSpPr>
          <p:nvPr>
            <p:ph type="ftr" sz="quarter" idx="11"/>
          </p:nvPr>
        </p:nvSpPr>
        <p:spPr/>
        <p:txBody>
          <a:bodyPr/>
          <a:lstStyle/>
          <a:p>
            <a:pPr lvl="0">
              <a:buNone/>
            </a:pPr>
            <a:r>
              <a:rPr lang="vi-VN" altLang="x-none" dirty="0">
                <a:latin typeface="Verdana" panose="020B0604030504040204" pitchFamily="34" charset="0"/>
              </a:rPr>
              <a:t>GV: TRƯƠNG HOÀNG LONG</a:t>
            </a:r>
            <a:endParaRPr sz="1200" dirty="0">
              <a:solidFill>
                <a:srgbClr val="FFFFFF"/>
              </a:solidFill>
              <a:latin typeface="Verdana" panose="020B0604030504040204" pitchFamily="34" charset="0"/>
            </a:endParaRPr>
          </a:p>
        </p:txBody>
      </p:sp>
      <p:sp>
        <p:nvSpPr>
          <p:cNvPr id="4" name="Slide Number Placeholder 3"/>
          <p:cNvSpPr>
            <a:spLocks noGrp="1"/>
          </p:cNvSpPr>
          <p:nvPr>
            <p:ph type="sldNum" sz="quarter" idx="12"/>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fld id="{0823B2B9-642D-46C0-8538-C574B7860BB8}" type="slidenum">
              <a:rPr kumimoji="0" lang="en-US" altLang="en-US" sz="1400" b="1" i="0" u="none" strike="noStrike" kern="1200" cap="none" spc="0" normalizeH="0" baseline="0" noProof="0">
                <a:ln>
                  <a:noFill/>
                </a:ln>
                <a:solidFill>
                  <a:srgbClr val="FFFFFF"/>
                </a:solidFill>
                <a:effectLst/>
                <a:uLnTx/>
                <a:uFillTx/>
                <a:latin typeface="Verdana" panose="020B0604030504040204" pitchFamily="34" charset="0"/>
                <a:ea typeface="+mn-ea"/>
                <a:cs typeface="+mn-cs"/>
              </a:rPr>
              <a:t>‹#›</a:t>
            </a:fld>
            <a:endParaRPr kumimoji="0" lang="en-US" altLang="en-US" sz="1400" b="1" i="0" u="none" strike="noStrike" kern="1200" cap="none" spc="0" normalizeH="0" baseline="0" noProof="0">
              <a:ln>
                <a:noFill/>
              </a:ln>
              <a:solidFill>
                <a:srgbClr val="FFFFFF"/>
              </a:solidFill>
              <a:effectLst/>
              <a:uLnTx/>
              <a:uFillTx/>
              <a:latin typeface="Verdana" panose="020B0604030504040204" pitchFamily="34" charset="0"/>
              <a:ea typeface="+mn-ea"/>
              <a:cs typeface="+mn-c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1"/>
        </a:solidFill>
        <a:effectLst/>
      </p:bgPr>
    </p:bg>
    <p:spTree>
      <p:nvGrpSpPr>
        <p:cNvPr id="1" name=""/>
        <p:cNvGrpSpPr/>
        <p:nvPr/>
      </p:nvGrpSpPr>
      <p:grpSpPr>
        <a:xfrm>
          <a:off x="0" y="0"/>
          <a:ext cx="0" cy="0"/>
          <a:chOff x="0" y="0"/>
          <a:chExt cx="0" cy="0"/>
        </a:xfrm>
      </p:grpSpPr>
      <p:cxnSp>
        <p:nvCxnSpPr>
          <p:cNvPr id="9" name="Straight Connector 8"/>
          <p:cNvCxnSpPr/>
          <p:nvPr/>
        </p:nvCxnSpPr>
        <p:spPr>
          <a:xfrm rot="5400000">
            <a:off x="-13494" y="3580606"/>
            <a:ext cx="5578475"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Date Placeholder 4"/>
          <p:cNvSpPr>
            <a:spLocks noGrp="1"/>
          </p:cNvSpPr>
          <p:nvPr>
            <p:ph type="dt" sz="half" idx="12"/>
          </p:nvPr>
        </p:nvSpPr>
        <p:spPr>
          <a:xfrm>
            <a:off x="457200" y="19050"/>
            <a:ext cx="2895600" cy="328613"/>
          </a:xfrm>
          <a:prstGeom prst="rect">
            <a:avLst/>
          </a:prstGeom>
        </p:spPr>
        <p:txBody>
          <a:bodyPr vert="horz" lIns="91440" tIns="45720" rIns="91440" bIns="45720" rtlCol="0" anchor="ctr"/>
          <a:lstStyle>
            <a:lvl1pPr>
              <a:defRPr/>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rgbClr val="FFFFFF"/>
              </a:solidFill>
              <a:effectLst/>
              <a:uLnTx/>
              <a:uFillTx/>
              <a:latin typeface="Verdana" panose="020B0604030504040204" pitchFamily="34" charset="0"/>
              <a:ea typeface="+mn-ea"/>
              <a:cs typeface="+mn-cs"/>
            </a:endParaRPr>
          </a:p>
        </p:txBody>
      </p:sp>
      <p:sp>
        <p:nvSpPr>
          <p:cNvPr id="12" name="Footer Placeholder 5"/>
          <p:cNvSpPr>
            <a:spLocks noGrp="1"/>
          </p:cNvSpPr>
          <p:nvPr>
            <p:ph type="ftr" sz="quarter" idx="3"/>
          </p:nvPr>
        </p:nvSpPr>
        <p:spPr>
          <a:xfrm>
            <a:off x="3429000" y="19050"/>
            <a:ext cx="4114800" cy="328613"/>
          </a:xfrm>
          <a:prstGeom prst="rect">
            <a:avLst/>
          </a:prstGeom>
        </p:spPr>
        <p:txBody>
          <a:bodyPr vert="horz" lIns="91440" tIns="45720" rIns="91440" bIns="45720" rtlCol="0" anchor="ctr"/>
          <a:lstStyle/>
          <a:p>
            <a:pPr algn="ctr">
              <a:buNone/>
            </a:pPr>
            <a:r>
              <a:rPr lang="vi-VN" altLang="x-none" dirty="0"/>
              <a:t>GV: TRƯƠNG HOÀNG LONG</a:t>
            </a:r>
            <a:endParaRPr dirty="0"/>
          </a:p>
        </p:txBody>
      </p:sp>
      <p:sp>
        <p:nvSpPr>
          <p:cNvPr id="13" name="Slide Number Placeholder 6"/>
          <p:cNvSpPr>
            <a:spLocks noGrp="1"/>
          </p:cNvSpPr>
          <p:nvPr>
            <p:ph type="sldNum" sz="quarter" idx="4"/>
          </p:nvPr>
        </p:nvSpPr>
        <p:spPr>
          <a:xfrm>
            <a:off x="7620000" y="19050"/>
            <a:ext cx="1066800" cy="328613"/>
          </a:xfrm>
          <a:prstGeom prst="rect">
            <a:avLst/>
          </a:prstGeom>
        </p:spPr>
        <p:txBody>
          <a:bodyPr vert="horz" wrap="square" lIns="91440" tIns="45720" rIns="91440" bIns="45720" numCol="1" anchor="ctr" anchorCtr="0" compatLnSpc="1"/>
          <a:lstStyle>
            <a:lvl1pPr>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6B947E4B-1452-4C3F-A377-6EB1ED69E370}" type="slidenum">
              <a:rPr kumimoji="0" lang="en-US" altLang="en-US" sz="1400" b="1" i="0" u="none" strike="noStrike" kern="1200" cap="none" spc="0" normalizeH="0" baseline="0" noProof="0">
                <a:ln>
                  <a:noFill/>
                </a:ln>
                <a:solidFill>
                  <a:srgbClr val="FFFFFF"/>
                </a:solidFill>
                <a:effectLst/>
                <a:uLnTx/>
                <a:uFillTx/>
                <a:latin typeface="Verdana" panose="020B0604030504040204" pitchFamily="34" charset="0"/>
                <a:ea typeface="+mn-ea"/>
                <a:cs typeface="+mn-cs"/>
              </a:rPr>
              <a:t>‹#›</a:t>
            </a:fld>
            <a:endParaRPr kumimoji="0" lang="en-US" altLang="en-US" sz="1400" b="1" i="0" u="none" strike="noStrike" kern="1200" cap="none" spc="0" normalizeH="0" baseline="0" noProof="0">
              <a:ln>
                <a:noFill/>
              </a:ln>
              <a:solidFill>
                <a:srgbClr val="FFFFFF"/>
              </a:solidFill>
              <a:effectLst/>
              <a:uLnTx/>
              <a:uFillTx/>
              <a:latin typeface="Verdana" panose="020B0604030504040204" pitchFamily="34" charset="0"/>
              <a:ea typeface="+mn-ea"/>
              <a:cs typeface="+mn-cs"/>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vert="horz" wrap="square" lIns="91440" tIns="45720" rIns="91440" bIns="45720" numCol="1" rtlCol="0" anchor="t" anchorCtr="0" compatLnSpc="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
                <a:schemeClr val="accent1"/>
              </a:buClr>
              <a:buSzPct val="85000"/>
              <a:buFont typeface="Arial" panose="020B0604020202020204" pitchFamily="34" charset="0"/>
              <a:buNone/>
              <a:defRPr/>
            </a:pPr>
            <a:r>
              <a:rPr kumimoji="0" lang="en-US" sz="3200" b="0" i="0" u="none" strike="noStrike" kern="1200" cap="none" spc="0" normalizeH="0" baseline="0" noProof="0" smtClean="0">
                <a:ln>
                  <a:noFill/>
                </a:ln>
                <a:solidFill>
                  <a:schemeClr val="tx1"/>
                </a:solidFill>
                <a:effectLst/>
                <a:uLnTx/>
                <a:uFillTx/>
                <a:latin typeface="+mn-lt"/>
                <a:ea typeface="+mn-ea"/>
                <a:cs typeface="+mn-cs"/>
              </a:rPr>
              <a:t>Click icon to add picture</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rgbClr val="FFFFFF"/>
              </a:solidFill>
              <a:effectLst/>
              <a:uLnTx/>
              <a:uFillTx/>
              <a:latin typeface="Verdana" panose="020B0604030504040204" pitchFamily="34" charset="0"/>
              <a:ea typeface="+mn-ea"/>
              <a:cs typeface="+mn-cs"/>
            </a:endParaRPr>
          </a:p>
        </p:txBody>
      </p:sp>
      <p:sp>
        <p:nvSpPr>
          <p:cNvPr id="6" name="Footer Placeholder 5"/>
          <p:cNvSpPr>
            <a:spLocks noGrp="1"/>
          </p:cNvSpPr>
          <p:nvPr>
            <p:ph type="ftr" sz="quarter" idx="11"/>
          </p:nvPr>
        </p:nvSpPr>
        <p:spPr/>
        <p:txBody>
          <a:bodyPr/>
          <a:lstStyle/>
          <a:p>
            <a:pPr lvl="0">
              <a:buNone/>
            </a:pPr>
            <a:r>
              <a:rPr lang="vi-VN" altLang="x-none" dirty="0">
                <a:latin typeface="Verdana" panose="020B0604030504040204" pitchFamily="34" charset="0"/>
              </a:rPr>
              <a:t>GV: TRƯƠNG HOÀNG LONG</a:t>
            </a:r>
            <a:endParaRPr sz="1200" dirty="0">
              <a:solidFill>
                <a:srgbClr val="FFFFFF"/>
              </a:solidFill>
              <a:latin typeface="Verdana" panose="020B0604030504040204" pitchFamily="34" charset="0"/>
            </a:endParaRPr>
          </a:p>
        </p:txBody>
      </p:sp>
      <p:sp>
        <p:nvSpPr>
          <p:cNvPr id="7" name="Slide Number Placeholder 6"/>
          <p:cNvSpPr>
            <a:spLocks noGrp="1"/>
          </p:cNvSpPr>
          <p:nvPr>
            <p:ph type="sldNum" sz="quarter" idx="12"/>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fld id="{0823B2B9-642D-46C0-8538-C574B7860BB8}" type="slidenum">
              <a:rPr kumimoji="0" lang="en-US" altLang="en-US" sz="1400" b="1" i="0" u="none" strike="noStrike" kern="1200" cap="none" spc="0" normalizeH="0" baseline="0" noProof="0">
                <a:ln>
                  <a:noFill/>
                </a:ln>
                <a:solidFill>
                  <a:srgbClr val="FFFFFF"/>
                </a:solidFill>
                <a:effectLst/>
                <a:uLnTx/>
                <a:uFillTx/>
                <a:latin typeface="Verdana" panose="020B0604030504040204" pitchFamily="34" charset="0"/>
                <a:ea typeface="+mn-ea"/>
                <a:cs typeface="+mn-cs"/>
              </a:rPr>
              <a:t>‹#›</a:t>
            </a:fld>
            <a:endParaRPr kumimoji="0" lang="en-US" altLang="en-US" sz="1400" b="1" i="0" u="none" strike="noStrike" kern="1200" cap="none" spc="0" normalizeH="0" baseline="0" noProof="0">
              <a:ln>
                <a:noFill/>
              </a:ln>
              <a:solidFill>
                <a:srgbClr val="FFFFFF"/>
              </a:solidFill>
              <a:effectLst/>
              <a:uLnTx/>
              <a:uFillTx/>
              <a:latin typeface="Verdana" panose="020B0604030504040204" pitchFamily="34" charset="0"/>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p:cNvSpPr/>
          <p:nvPr/>
        </p:nvSpPr>
        <p:spPr>
          <a:xfrm>
            <a:off x="0" y="220663"/>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1028" name="Text Placeholder 2"/>
          <p:cNvSpPr>
            <a:spLocks noGrp="1"/>
          </p:cNvSpPr>
          <p:nvPr>
            <p:ph type="body" idx="1"/>
          </p:nvPr>
        </p:nvSpPr>
        <p:spPr>
          <a:xfrm>
            <a:off x="457200" y="1600200"/>
            <a:ext cx="8229600" cy="4876800"/>
          </a:xfrm>
          <a:prstGeom prst="rect">
            <a:avLst/>
          </a:prstGeom>
          <a:noFill/>
          <a:ln w="9525">
            <a:noFill/>
          </a:ln>
        </p:spPr>
        <p:txBody>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7" name="Rectangle 6"/>
          <p:cNvSpPr/>
          <p:nvPr/>
        </p:nvSpPr>
        <p:spPr>
          <a:xfrm>
            <a:off x="0" y="0"/>
            <a:ext cx="9144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4" name="Date Placeholder 3"/>
          <p:cNvSpPr>
            <a:spLocks noGrp="1"/>
          </p:cNvSpPr>
          <p:nvPr>
            <p:ph type="dt" sz="half" idx="2"/>
          </p:nvPr>
        </p:nvSpPr>
        <p:spPr>
          <a:xfrm>
            <a:off x="457200" y="19050"/>
            <a:ext cx="2895600" cy="328613"/>
          </a:xfrm>
          <a:prstGeom prst="rect">
            <a:avLst/>
          </a:prstGeom>
        </p:spPr>
        <p:txBody>
          <a:bodyPr vert="horz" lIns="91440" tIns="45720" rIns="91440" bIns="45720" rtlCol="0" anchor="ctr"/>
          <a:lstStyle>
            <a:lvl1pPr algn="l">
              <a:defRPr sz="1200">
                <a:solidFill>
                  <a:srgbClr val="FFFFFF"/>
                </a:solidFill>
              </a:defRPr>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rgbClr val="FFFFFF"/>
              </a:solidFill>
              <a:effectLst/>
              <a:uLnTx/>
              <a:uFillTx/>
              <a:latin typeface="Verdana" panose="020B0604030504040204" pitchFamily="34" charset="0"/>
              <a:ea typeface="+mn-ea"/>
              <a:cs typeface="+mn-cs"/>
            </a:endParaRPr>
          </a:p>
        </p:txBody>
      </p:sp>
      <p:sp>
        <p:nvSpPr>
          <p:cNvPr id="5" name="Footer Placeholder 4"/>
          <p:cNvSpPr>
            <a:spLocks noGrp="1"/>
          </p:cNvSpPr>
          <p:nvPr>
            <p:ph type="ftr" sz="quarter" idx="3"/>
          </p:nvPr>
        </p:nvSpPr>
        <p:spPr>
          <a:xfrm>
            <a:off x="3429000" y="19050"/>
            <a:ext cx="4114800" cy="328613"/>
          </a:xfrm>
          <a:prstGeom prst="rect">
            <a:avLst/>
          </a:prstGeom>
        </p:spPr>
        <p:txBody>
          <a:bodyPr vert="horz" lIns="91440" tIns="45720" rIns="91440" bIns="45720" rtlCol="0" anchor="ctr"/>
          <a:lstStyle>
            <a:lvl1pPr algn="ctr">
              <a:defRPr sz="1200">
                <a:solidFill>
                  <a:srgbClr val="FFFFFF"/>
                </a:solidFill>
              </a:defRPr>
            </a:lvl1pPr>
          </a:lstStyle>
          <a:p>
            <a:pPr lvl="0">
              <a:buNone/>
            </a:pPr>
            <a:r>
              <a:rPr lang="vi-VN" altLang="x-none" dirty="0">
                <a:latin typeface="Verdana" panose="020B0604030504040204" pitchFamily="34" charset="0"/>
              </a:rPr>
              <a:t>GV: TRƯƠNG HOÀNG LONG</a:t>
            </a:r>
            <a:endParaRPr sz="1200" dirty="0">
              <a:solidFill>
                <a:srgbClr val="FFFFFF"/>
              </a:solidFill>
              <a:latin typeface="Verdana" panose="020B0604030504040204" pitchFamily="34" charset="0"/>
            </a:endParaRPr>
          </a:p>
        </p:txBody>
      </p:sp>
      <p:sp>
        <p:nvSpPr>
          <p:cNvPr id="6" name="Slide Number Placeholder 5"/>
          <p:cNvSpPr>
            <a:spLocks noGrp="1"/>
          </p:cNvSpPr>
          <p:nvPr>
            <p:ph type="sldNum" sz="quarter" idx="4"/>
          </p:nvPr>
        </p:nvSpPr>
        <p:spPr>
          <a:xfrm>
            <a:off x="7620000" y="19050"/>
            <a:ext cx="1066800" cy="328613"/>
          </a:xfrm>
          <a:prstGeom prst="rect">
            <a:avLst/>
          </a:prstGeom>
        </p:spPr>
        <p:txBody>
          <a:bodyPr vert="horz" wrap="square" lIns="91440" tIns="45720" rIns="91440" bIns="45720" numCol="1" anchor="ctr" anchorCtr="0" compatLnSpc="1"/>
          <a:lstStyle>
            <a:lvl1pPr>
              <a:defRPr sz="1400" b="1">
                <a:solidFill>
                  <a:srgbClr val="FFFFFF"/>
                </a:solidFill>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0823B2B9-642D-46C0-8538-C574B7860BB8}" type="slidenum">
              <a:rPr kumimoji="0" lang="en-US" altLang="en-US" sz="1400" b="1" i="0" u="none" strike="noStrike" kern="1200" cap="none" spc="0" normalizeH="0" baseline="0" noProof="0">
                <a:ln>
                  <a:noFill/>
                </a:ln>
                <a:solidFill>
                  <a:srgbClr val="FFFFFF"/>
                </a:solidFill>
                <a:effectLst/>
                <a:uLnTx/>
                <a:uFillTx/>
                <a:latin typeface="Verdana" panose="020B0604030504040204" pitchFamily="34" charset="0"/>
                <a:ea typeface="+mn-ea"/>
                <a:cs typeface="+mn-cs"/>
              </a:rPr>
              <a:t>‹#›</a:t>
            </a:fld>
            <a:endParaRPr kumimoji="0" lang="en-US" altLang="en-US" sz="1400" b="1" i="0" u="none" strike="noStrike" kern="1200" cap="none" spc="0" normalizeH="0" baseline="0" noProof="0">
              <a:ln>
                <a:noFill/>
              </a:ln>
              <a:solidFill>
                <a:srgbClr val="FFFFFF"/>
              </a:solidFill>
              <a:effectLst/>
              <a:uLnTx/>
              <a:uFillTx/>
              <a:latin typeface="Verdana" panose="020B0604030504040204" pitchFamily="34" charset="0"/>
              <a:ea typeface="+mn-ea"/>
              <a:cs typeface="+mn-cs"/>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lvl1pPr algn="l" rtl="0" eaLnBrk="0" fontAlgn="base" hangingPunct="0">
        <a:spcBef>
          <a:spcPct val="0"/>
        </a:spcBef>
        <a:spcAft>
          <a:spcPct val="0"/>
        </a:spcAft>
        <a:defRPr sz="4000" kern="1200" spc="-1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Arial" panose="020B0604020202020204" pitchFamily="34" charset="0"/>
        </a:defRPr>
      </a:lvl2pPr>
      <a:lvl3pPr algn="l" rtl="0" eaLnBrk="0" fontAlgn="base" hangingPunct="0">
        <a:spcBef>
          <a:spcPct val="0"/>
        </a:spcBef>
        <a:spcAft>
          <a:spcPct val="0"/>
        </a:spcAft>
        <a:defRPr sz="4000">
          <a:solidFill>
            <a:schemeClr val="tx2"/>
          </a:solidFill>
          <a:latin typeface="Arial" panose="020B0604020202020204" pitchFamily="34" charset="0"/>
        </a:defRPr>
      </a:lvl3pPr>
      <a:lvl4pPr algn="l" rtl="0" eaLnBrk="0" fontAlgn="base" hangingPunct="0">
        <a:spcBef>
          <a:spcPct val="0"/>
        </a:spcBef>
        <a:spcAft>
          <a:spcPct val="0"/>
        </a:spcAft>
        <a:defRPr sz="4000">
          <a:solidFill>
            <a:schemeClr val="tx2"/>
          </a:solidFill>
          <a:latin typeface="Arial" panose="020B0604020202020204" pitchFamily="34" charset="0"/>
        </a:defRPr>
      </a:lvl4pPr>
      <a:lvl5pPr algn="l" rtl="0" eaLnBrk="0" fontAlgn="base" hangingPunct="0">
        <a:spcBef>
          <a:spcPct val="0"/>
        </a:spcBef>
        <a:spcAft>
          <a:spcPct val="0"/>
        </a:spcAft>
        <a:defRPr sz="4000">
          <a:solidFill>
            <a:schemeClr val="tx2"/>
          </a:solidFill>
          <a:latin typeface="Arial" panose="020B0604020202020204" pitchFamily="34" charset="0"/>
        </a:defRPr>
      </a:lvl5pPr>
      <a:lvl6pPr marL="457200" algn="l" rtl="0" fontAlgn="base">
        <a:spcBef>
          <a:spcPct val="0"/>
        </a:spcBef>
        <a:spcAft>
          <a:spcPct val="0"/>
        </a:spcAft>
        <a:defRPr sz="4000">
          <a:solidFill>
            <a:schemeClr val="tx2"/>
          </a:solidFill>
          <a:latin typeface="Arial" panose="020B0604020202020204" pitchFamily="34" charset="0"/>
        </a:defRPr>
      </a:lvl6pPr>
      <a:lvl7pPr marL="914400" algn="l" rtl="0" fontAlgn="base">
        <a:spcBef>
          <a:spcPct val="0"/>
        </a:spcBef>
        <a:spcAft>
          <a:spcPct val="0"/>
        </a:spcAft>
        <a:defRPr sz="4000">
          <a:solidFill>
            <a:schemeClr val="tx2"/>
          </a:solidFill>
          <a:latin typeface="Arial" panose="020B0604020202020204" pitchFamily="34" charset="0"/>
        </a:defRPr>
      </a:lvl7pPr>
      <a:lvl8pPr marL="1371600" algn="l" rtl="0" fontAlgn="base">
        <a:spcBef>
          <a:spcPct val="0"/>
        </a:spcBef>
        <a:spcAft>
          <a:spcPct val="0"/>
        </a:spcAft>
        <a:defRPr sz="4000">
          <a:solidFill>
            <a:schemeClr val="tx2"/>
          </a:solidFill>
          <a:latin typeface="Arial" panose="020B0604020202020204" pitchFamily="34" charset="0"/>
        </a:defRPr>
      </a:lvl8pPr>
      <a:lvl9pPr marL="1828800" algn="l" rtl="0" fontAlgn="base">
        <a:spcBef>
          <a:spcPct val="0"/>
        </a:spcBef>
        <a:spcAft>
          <a:spcPct val="0"/>
        </a:spcAft>
        <a:defRPr sz="4000">
          <a:solidFill>
            <a:schemeClr val="tx2"/>
          </a:solidFill>
          <a:latin typeface="Arial" panose="020B0604020202020204" pitchFamily="34" charset="0"/>
        </a:defRPr>
      </a:lvl9pPr>
    </p:titleStyle>
    <p:bodyStyle>
      <a:lvl1pPr marL="182880" indent="-182880" algn="l" rtl="0" eaLnBrk="0" fontAlgn="base" hangingPunct="0">
        <a:spcBef>
          <a:spcPct val="20000"/>
        </a:spcBef>
        <a:spcAft>
          <a:spcPct val="0"/>
        </a:spcAft>
        <a:buClr>
          <a:schemeClr val="accent1"/>
        </a:buClr>
        <a:buSzPct val="85000"/>
        <a:buFont typeface="Arial" panose="020B0604020202020204" pitchFamily="34" charset="0"/>
        <a:buChar char="•"/>
        <a:defRPr sz="2400" kern="1200">
          <a:solidFill>
            <a:schemeClr val="tx1"/>
          </a:solidFill>
          <a:latin typeface="+mn-lt"/>
          <a:ea typeface="+mn-ea"/>
          <a:cs typeface="+mn-cs"/>
        </a:defRPr>
      </a:lvl1pPr>
      <a:lvl2pPr marL="457200" indent="-182880" algn="l" rtl="0" eaLnBrk="0" fontAlgn="base" hangingPunct="0">
        <a:spcBef>
          <a:spcPct val="20000"/>
        </a:spcBef>
        <a:spcAft>
          <a:spcPct val="0"/>
        </a:spcAft>
        <a:buClr>
          <a:schemeClr val="accent1"/>
        </a:buClr>
        <a:buSzPct val="85000"/>
        <a:buFont typeface="Arial" panose="020B0604020202020204" pitchFamily="34" charset="0"/>
        <a:buChar char="•"/>
        <a:defRPr sz="2000" kern="1200">
          <a:solidFill>
            <a:schemeClr val="tx1"/>
          </a:solidFill>
          <a:latin typeface="+mn-lt"/>
          <a:ea typeface="+mn-ea"/>
          <a:cs typeface="+mn-cs"/>
        </a:defRPr>
      </a:lvl2pPr>
      <a:lvl3pPr marL="730250" indent="-182880" algn="l" rtl="0" eaLnBrk="0" fontAlgn="base" hangingPunct="0">
        <a:spcBef>
          <a:spcPct val="20000"/>
        </a:spcBef>
        <a:spcAft>
          <a:spcPct val="0"/>
        </a:spcAft>
        <a:buClr>
          <a:schemeClr val="accent1"/>
        </a:buClr>
        <a:buSzPct val="90000"/>
        <a:buFont typeface="Arial" panose="020B0604020202020204" pitchFamily="34" charset="0"/>
        <a:buChar char="•"/>
        <a:defRPr kern="1200">
          <a:solidFill>
            <a:schemeClr val="tx1"/>
          </a:solidFill>
          <a:latin typeface="+mn-lt"/>
          <a:ea typeface="+mn-ea"/>
          <a:cs typeface="+mn-cs"/>
        </a:defRPr>
      </a:lvl3pPr>
      <a:lvl4pPr marL="1005205" indent="-182880" algn="l" rtl="0" eaLnBrk="0" fontAlgn="base" hangingPunct="0">
        <a:spcBef>
          <a:spcPct val="20000"/>
        </a:spcBef>
        <a:spcAft>
          <a:spcPct val="0"/>
        </a:spcAft>
        <a:buClr>
          <a:schemeClr val="accent1"/>
        </a:buClr>
        <a:buFont typeface="Arial" panose="020B0604020202020204" pitchFamily="34" charset="0"/>
        <a:buChar char="•"/>
        <a:defRPr sz="1600" kern="1200">
          <a:solidFill>
            <a:schemeClr val="tx1"/>
          </a:solidFill>
          <a:latin typeface="+mn-lt"/>
          <a:ea typeface="+mn-ea"/>
          <a:cs typeface="+mn-cs"/>
        </a:defRPr>
      </a:lvl4pPr>
      <a:lvl5pPr marL="1187450" indent="-136525" algn="l" rtl="0" eaLnBrk="0" fontAlgn="base" hangingPunct="0">
        <a:spcBef>
          <a:spcPct val="20000"/>
        </a:spcBef>
        <a:spcAft>
          <a:spcPct val="0"/>
        </a:spcAft>
        <a:buClr>
          <a:schemeClr val="accent1"/>
        </a:buClr>
        <a:buSzPct val="100000"/>
        <a:buFont typeface="Arial" panose="020B0604020202020204" pitchFamily="34" charset="0"/>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anose="020B0604020202020204"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anose="020B0604020202020204"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anose="020B0604020202020204"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anose="020B0604020202020204"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CCFFFF"/>
            </a:gs>
            <a:gs pos="100000">
              <a:schemeClr val="bg1"/>
            </a:gs>
          </a:gsLst>
          <a:lin ang="5400000" scaled="1"/>
          <a:tileRect/>
        </a:gradFill>
        <a:effectLst/>
      </p:bgPr>
    </p:bg>
    <p:spTree>
      <p:nvGrpSpPr>
        <p:cNvPr id="1" name=""/>
        <p:cNvGrpSpPr/>
        <p:nvPr/>
      </p:nvGrpSpPr>
      <p:grpSpPr>
        <a:xfrm>
          <a:off x="0" y="0"/>
          <a:ext cx="0" cy="0"/>
          <a:chOff x="0" y="0"/>
          <a:chExt cx="0" cy="0"/>
        </a:xfrm>
      </p:grpSpPr>
      <p:sp>
        <p:nvSpPr>
          <p:cNvPr id="7170" name="Rectangle 2"/>
          <p:cNvSpPr>
            <a:spLocks noGrp="1"/>
          </p:cNvSpPr>
          <p:nvPr>
            <p:ph type="title"/>
          </p:nvPr>
        </p:nvSpPr>
        <p:spPr>
          <a:xfrm>
            <a:off x="457200" y="274638"/>
            <a:ext cx="8229600" cy="1143000"/>
          </a:xfrm>
          <a:prstGeom prst="rect">
            <a:avLst/>
          </a:prstGeom>
          <a:noFill/>
          <a:ln w="9525">
            <a:noFill/>
          </a:ln>
        </p:spPr>
        <p:txBody>
          <a:bodyPr anchor="ctr"/>
          <a:lstStyle/>
          <a:p>
            <a:pPr lvl="0"/>
            <a:r>
              <a:rPr lang="en-US" altLang="en-US" dirty="0"/>
              <a:t>Click to edit Master title style</a:t>
            </a:r>
          </a:p>
        </p:txBody>
      </p:sp>
      <p:sp>
        <p:nvSpPr>
          <p:cNvPr id="7171" name="Rectangle 3"/>
          <p:cNvSpPr>
            <a:spLocks noGrp="1"/>
          </p:cNvSpPr>
          <p:nvPr>
            <p:ph type="body" idx="1"/>
          </p:nvPr>
        </p:nvSpPr>
        <p:spPr>
          <a:xfrm>
            <a:off x="457200" y="1600200"/>
            <a:ext cx="8229600" cy="4525963"/>
          </a:xfrm>
          <a:prstGeom prst="rect">
            <a:avLst/>
          </a:prstGeom>
          <a:noFill/>
          <a:ln w="9525">
            <a:noFill/>
          </a:ln>
        </p:spPr>
        <p:txBody>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ln>
          <a:effectLst/>
        </p:spPr>
        <p:txBody>
          <a:bodyPr vert="horz" wrap="square" lIns="91440" tIns="45720" rIns="91440" bIns="45720" numCol="1" anchor="t" anchorCtr="0" compatLnSpc="1"/>
          <a:lstStyle>
            <a:lvl1pPr eaLnBrk="1" hangingPunct="1">
              <a:defRPr sz="1400">
                <a:solidFill>
                  <a:srgbClr val="000000"/>
                </a:solidFill>
                <a:latin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ln>
          <a:effectLst/>
        </p:spPr>
        <p:txBody>
          <a:bodyPr vert="horz" wrap="square" lIns="91440" tIns="45720" rIns="91440" bIns="45720" numCol="1" anchor="t" anchorCtr="0" compatLnSpc="1"/>
          <a:lstStyle>
            <a:lvl1pPr algn="ctr">
              <a:defRPr sz="1400">
                <a:solidFill>
                  <a:srgbClr val="000000"/>
                </a:solidFill>
                <a:latin typeface="Arial" panose="020B0604020202020204" pitchFamily="34" charset="0"/>
              </a:defRPr>
            </a:lvl1pPr>
          </a:lstStyle>
          <a:p>
            <a:pPr lvl="0" eaLnBrk="1" hangingPunct="1">
              <a:buNone/>
            </a:pPr>
            <a:r>
              <a:rPr lang="vi-VN" altLang="x-none" dirty="0"/>
              <a:t>GV: TRƯƠNG HOÀNG LONG</a:t>
            </a:r>
            <a:endParaRPr sz="1400" dirty="0">
              <a:solidFill>
                <a:srgbClr val="000000"/>
              </a:solidFill>
              <a:latin typeface="Arial" panose="020B0604020202020204" pitchFamily="34" charset="0"/>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ln>
          <a:effectLst/>
        </p:spPr>
        <p:txBody>
          <a:bodyPr vert="horz" wrap="square" lIns="91440" tIns="45720" rIns="91440" bIns="45720" numCol="1" anchor="t" anchorCtr="0" compatLnSpc="1"/>
          <a:lstStyle>
            <a:lvl1pPr algn="r" eaLnBrk="1" hangingPunct="1">
              <a:defRPr sz="1400">
                <a:solidFill>
                  <a:srgbClr val="000000"/>
                </a:solidFill>
                <a:latin typeface="Arial" panose="020B0604020202020204"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691C5CFF-F4B3-459E-BA3A-293C07B16D66}" type="slidenum">
              <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iming>
    <p:tnLst>
      <p:par>
        <p:cTn id="1" dur="indefinite" restart="never" nodeType="tmRoot"/>
      </p:par>
    </p:tnLst>
  </p:timing>
  <p:hf sldNum="0"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anose="02020603050405020304" pitchFamily="18" charset="0"/>
        </a:defRPr>
      </a:lvl2pPr>
      <a:lvl3pPr algn="ctr" rtl="0" eaLnBrk="0" fontAlgn="base" hangingPunct="0">
        <a:spcBef>
          <a:spcPct val="0"/>
        </a:spcBef>
        <a:spcAft>
          <a:spcPct val="0"/>
        </a:spcAft>
        <a:defRPr sz="4400">
          <a:solidFill>
            <a:schemeClr val="tx2"/>
          </a:solidFill>
          <a:latin typeface="Times New Roman" panose="02020603050405020304" pitchFamily="18" charset="0"/>
        </a:defRPr>
      </a:lvl3pPr>
      <a:lvl4pPr algn="ctr" rtl="0" eaLnBrk="0" fontAlgn="base" hangingPunct="0">
        <a:spcBef>
          <a:spcPct val="0"/>
        </a:spcBef>
        <a:spcAft>
          <a:spcPct val="0"/>
        </a:spcAft>
        <a:defRPr sz="4400">
          <a:solidFill>
            <a:schemeClr val="tx2"/>
          </a:solidFill>
          <a:latin typeface="Times New Roman" panose="02020603050405020304" pitchFamily="18" charset="0"/>
        </a:defRPr>
      </a:lvl4pPr>
      <a:lvl5pPr algn="ctr" rtl="0" eaLnBrk="0" fontAlgn="base" hangingPunct="0">
        <a:spcBef>
          <a:spcPct val="0"/>
        </a:spcBef>
        <a:spcAft>
          <a:spcPct val="0"/>
        </a:spcAft>
        <a:defRPr sz="4400">
          <a:solidFill>
            <a:schemeClr val="tx2"/>
          </a:solidFill>
          <a:latin typeface="Times New Roman" panose="02020603050405020304" pitchFamily="18" charset="0"/>
        </a:defRPr>
      </a:lvl5pPr>
      <a:lvl6pPr marL="457200" algn="ctr" rtl="0" fontAlgn="base">
        <a:spcBef>
          <a:spcPct val="0"/>
        </a:spcBef>
        <a:spcAft>
          <a:spcPct val="0"/>
        </a:spcAft>
        <a:defRPr sz="4400">
          <a:solidFill>
            <a:schemeClr val="tx2"/>
          </a:solidFill>
          <a:latin typeface="Times New Roman" panose="02020603050405020304" pitchFamily="18" charset="0"/>
        </a:defRPr>
      </a:lvl6pPr>
      <a:lvl7pPr marL="914400" algn="ctr" rtl="0" fontAlgn="base">
        <a:spcBef>
          <a:spcPct val="0"/>
        </a:spcBef>
        <a:spcAft>
          <a:spcPct val="0"/>
        </a:spcAft>
        <a:defRPr sz="4400">
          <a:solidFill>
            <a:schemeClr val="tx2"/>
          </a:solidFill>
          <a:latin typeface="Times New Roman" panose="02020603050405020304" pitchFamily="18" charset="0"/>
        </a:defRPr>
      </a:lvl7pPr>
      <a:lvl8pPr marL="1371600" algn="ctr" rtl="0" fontAlgn="base">
        <a:spcBef>
          <a:spcPct val="0"/>
        </a:spcBef>
        <a:spcAft>
          <a:spcPct val="0"/>
        </a:spcAft>
        <a:defRPr sz="4400">
          <a:solidFill>
            <a:schemeClr val="tx2"/>
          </a:solidFill>
          <a:latin typeface="Times New Roman" panose="02020603050405020304" pitchFamily="18" charset="0"/>
        </a:defRPr>
      </a:lvl8pPr>
      <a:lvl9pPr marL="1828800" algn="ctr" rtl="0" fontAlgn="base">
        <a:spcBef>
          <a:spcPct val="0"/>
        </a:spcBef>
        <a:spcAft>
          <a:spcPct val="0"/>
        </a:spcAft>
        <a:defRPr sz="4400">
          <a:solidFill>
            <a:schemeClr val="tx2"/>
          </a:solidFill>
          <a:latin typeface="Times New Roman" panose="02020603050405020304"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CCFFFF"/>
            </a:gs>
            <a:gs pos="100000">
              <a:schemeClr val="bg1"/>
            </a:gs>
          </a:gsLst>
          <a:lin ang="5400000" scaled="1"/>
          <a:tileRect/>
        </a:gradFill>
        <a:effectLst/>
      </p:bgPr>
    </p:bg>
    <p:spTree>
      <p:nvGrpSpPr>
        <p:cNvPr id="1" name=""/>
        <p:cNvGrpSpPr/>
        <p:nvPr/>
      </p:nvGrpSpPr>
      <p:grpSpPr>
        <a:xfrm>
          <a:off x="0" y="0"/>
          <a:ext cx="0" cy="0"/>
          <a:chOff x="0" y="0"/>
          <a:chExt cx="0" cy="0"/>
        </a:xfrm>
      </p:grpSpPr>
      <p:sp>
        <p:nvSpPr>
          <p:cNvPr id="2050" name="Rectangle 2"/>
          <p:cNvSpPr>
            <a:spLocks noGrp="1"/>
          </p:cNvSpPr>
          <p:nvPr>
            <p:ph type="title"/>
          </p:nvPr>
        </p:nvSpPr>
        <p:spPr>
          <a:xfrm>
            <a:off x="457200" y="274638"/>
            <a:ext cx="8229600" cy="1143000"/>
          </a:xfrm>
          <a:prstGeom prst="rect">
            <a:avLst/>
          </a:prstGeom>
          <a:noFill/>
          <a:ln w="9525">
            <a:noFill/>
          </a:ln>
        </p:spPr>
        <p:txBody>
          <a:bodyPr anchor="ctr"/>
          <a:lstStyle/>
          <a:p>
            <a:pPr lvl="0"/>
            <a:r>
              <a:rPr lang="en-US" altLang="en-US" dirty="0"/>
              <a:t>Click to edit Master title style</a:t>
            </a:r>
          </a:p>
        </p:txBody>
      </p:sp>
      <p:sp>
        <p:nvSpPr>
          <p:cNvPr id="2051" name="Rectangle 3"/>
          <p:cNvSpPr>
            <a:spLocks noGrp="1"/>
          </p:cNvSpPr>
          <p:nvPr>
            <p:ph type="body" idx="1"/>
          </p:nvPr>
        </p:nvSpPr>
        <p:spPr>
          <a:xfrm>
            <a:off x="457200" y="1600200"/>
            <a:ext cx="8229600" cy="4525963"/>
          </a:xfrm>
          <a:prstGeom prst="rect">
            <a:avLst/>
          </a:prstGeom>
          <a:noFill/>
          <a:ln w="9525">
            <a:noFill/>
          </a:ln>
        </p:spPr>
        <p:txBody>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ln>
          <a:effectLst/>
        </p:spPr>
        <p:txBody>
          <a:bodyPr vert="horz" wrap="square" lIns="91440" tIns="45720" rIns="91440" bIns="45720" numCol="1" anchor="t" anchorCtr="0" compatLnSpc="1"/>
          <a:lstStyle>
            <a:lvl1pPr eaLnBrk="1" hangingPunct="1">
              <a:defRPr sz="1400">
                <a:solidFill>
                  <a:srgbClr val="000000"/>
                </a:solidFill>
                <a:latin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ln>
          <a:effectLst/>
        </p:spPr>
        <p:txBody>
          <a:bodyPr vert="horz" wrap="square" lIns="91440" tIns="45720" rIns="91440" bIns="45720" numCol="1" anchor="t" anchorCtr="0" compatLnSpc="1"/>
          <a:lstStyle>
            <a:lvl1pPr algn="ctr">
              <a:defRPr sz="1400">
                <a:solidFill>
                  <a:srgbClr val="000000"/>
                </a:solidFill>
                <a:latin typeface="Arial" panose="020B0604020202020204" pitchFamily="34" charset="0"/>
              </a:defRPr>
            </a:lvl1pPr>
          </a:lstStyle>
          <a:p>
            <a:pPr lvl="0" eaLnBrk="1" hangingPunct="1">
              <a:buNone/>
            </a:pPr>
            <a:r>
              <a:rPr lang="vi-VN" altLang="x-none" dirty="0"/>
              <a:t>GV: TRƯƠNG HOÀNG LONG</a:t>
            </a:r>
            <a:endParaRPr sz="1400" dirty="0">
              <a:solidFill>
                <a:srgbClr val="000000"/>
              </a:solidFill>
              <a:latin typeface="Arial" panose="020B0604020202020204" pitchFamily="34" charset="0"/>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ln>
          <a:effectLst/>
        </p:spPr>
        <p:txBody>
          <a:bodyPr vert="horz" wrap="square" lIns="91440" tIns="45720" rIns="91440" bIns="45720" numCol="1" anchor="t" anchorCtr="0" compatLnSpc="1"/>
          <a:lstStyle>
            <a:lvl1pPr algn="r" eaLnBrk="1" hangingPunct="1">
              <a:defRPr sz="1400">
                <a:solidFill>
                  <a:srgbClr val="000000"/>
                </a:solidFill>
                <a:latin typeface="Arial" panose="020B0604020202020204"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A673C184-1BF1-4E28-9734-C9FFDE917BFE}" type="slidenum">
              <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timing>
    <p:tnLst>
      <p:par>
        <p:cTn id="1" dur="indefinite" restart="never" nodeType="tmRoot"/>
      </p:par>
    </p:tnLst>
  </p:timing>
  <p:hf sldNum="0"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anose="02020603050405020304" pitchFamily="18" charset="0"/>
        </a:defRPr>
      </a:lvl2pPr>
      <a:lvl3pPr algn="ctr" rtl="0" eaLnBrk="0" fontAlgn="base" hangingPunct="0">
        <a:spcBef>
          <a:spcPct val="0"/>
        </a:spcBef>
        <a:spcAft>
          <a:spcPct val="0"/>
        </a:spcAft>
        <a:defRPr sz="4400">
          <a:solidFill>
            <a:schemeClr val="tx2"/>
          </a:solidFill>
          <a:latin typeface="Times New Roman" panose="02020603050405020304" pitchFamily="18" charset="0"/>
        </a:defRPr>
      </a:lvl3pPr>
      <a:lvl4pPr algn="ctr" rtl="0" eaLnBrk="0" fontAlgn="base" hangingPunct="0">
        <a:spcBef>
          <a:spcPct val="0"/>
        </a:spcBef>
        <a:spcAft>
          <a:spcPct val="0"/>
        </a:spcAft>
        <a:defRPr sz="4400">
          <a:solidFill>
            <a:schemeClr val="tx2"/>
          </a:solidFill>
          <a:latin typeface="Times New Roman" panose="02020603050405020304" pitchFamily="18" charset="0"/>
        </a:defRPr>
      </a:lvl4pPr>
      <a:lvl5pPr algn="ctr" rtl="0" eaLnBrk="0" fontAlgn="base" hangingPunct="0">
        <a:spcBef>
          <a:spcPct val="0"/>
        </a:spcBef>
        <a:spcAft>
          <a:spcPct val="0"/>
        </a:spcAft>
        <a:defRPr sz="4400">
          <a:solidFill>
            <a:schemeClr val="tx2"/>
          </a:solidFill>
          <a:latin typeface="Times New Roman" panose="02020603050405020304" pitchFamily="18" charset="0"/>
        </a:defRPr>
      </a:lvl5pPr>
      <a:lvl6pPr marL="457200" algn="ctr" rtl="0" fontAlgn="base">
        <a:spcBef>
          <a:spcPct val="0"/>
        </a:spcBef>
        <a:spcAft>
          <a:spcPct val="0"/>
        </a:spcAft>
        <a:defRPr sz="4400">
          <a:solidFill>
            <a:schemeClr val="tx2"/>
          </a:solidFill>
          <a:latin typeface="Times New Roman" panose="02020603050405020304" pitchFamily="18" charset="0"/>
        </a:defRPr>
      </a:lvl6pPr>
      <a:lvl7pPr marL="914400" algn="ctr" rtl="0" fontAlgn="base">
        <a:spcBef>
          <a:spcPct val="0"/>
        </a:spcBef>
        <a:spcAft>
          <a:spcPct val="0"/>
        </a:spcAft>
        <a:defRPr sz="4400">
          <a:solidFill>
            <a:schemeClr val="tx2"/>
          </a:solidFill>
          <a:latin typeface="Times New Roman" panose="02020603050405020304" pitchFamily="18" charset="0"/>
        </a:defRPr>
      </a:lvl7pPr>
      <a:lvl8pPr marL="1371600" algn="ctr" rtl="0" fontAlgn="base">
        <a:spcBef>
          <a:spcPct val="0"/>
        </a:spcBef>
        <a:spcAft>
          <a:spcPct val="0"/>
        </a:spcAft>
        <a:defRPr sz="4400">
          <a:solidFill>
            <a:schemeClr val="tx2"/>
          </a:solidFill>
          <a:latin typeface="Times New Roman" panose="02020603050405020304" pitchFamily="18" charset="0"/>
        </a:defRPr>
      </a:lvl8pPr>
      <a:lvl9pPr marL="1828800" algn="ctr" rtl="0" fontAlgn="base">
        <a:spcBef>
          <a:spcPct val="0"/>
        </a:spcBef>
        <a:spcAft>
          <a:spcPct val="0"/>
        </a:spcAft>
        <a:defRPr sz="4400">
          <a:solidFill>
            <a:schemeClr val="tx2"/>
          </a:solidFill>
          <a:latin typeface="Times New Roman" panose="02020603050405020304"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6.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5"/>
          <p:cNvSpPr/>
          <p:nvPr/>
        </p:nvSpPr>
        <p:spPr>
          <a:xfrm>
            <a:off x="647700" y="2095500"/>
            <a:ext cx="7962900" cy="2133600"/>
          </a:xfrm>
          <a:prstGeom prst="rect">
            <a:avLst/>
          </a:prstGeom>
          <a:noFill/>
          <a:ln w="9525">
            <a:noFill/>
          </a:ln>
        </p:spPr>
        <p:txBody>
          <a:bodyPr wrap="none" anchor="ctr"/>
          <a:lstStyle/>
          <a:p>
            <a:pPr algn="ctr" eaLnBrk="1" hangingPunct="1"/>
            <a:r>
              <a:rPr lang="en-US" altLang="en-US" sz="7200" b="1" i="1" dirty="0">
                <a:solidFill>
                  <a:srgbClr val="FF3300"/>
                </a:solidFill>
                <a:latin typeface="+mj-lt"/>
              </a:rPr>
              <a:t>TỨC NƯỚC VỠ BỜ</a:t>
            </a:r>
          </a:p>
          <a:p>
            <a:pPr algn="ctr" eaLnBrk="1" hangingPunct="1"/>
            <a:r>
              <a:rPr lang="en-US" altLang="en-US" sz="2800" b="1" dirty="0">
                <a:solidFill>
                  <a:srgbClr val="FF3300"/>
                </a:solidFill>
                <a:latin typeface="+mj-lt"/>
              </a:rPr>
              <a:t>( Trích TẮT ĐÈN)</a:t>
            </a:r>
          </a:p>
        </p:txBody>
      </p:sp>
      <p:sp>
        <p:nvSpPr>
          <p:cNvPr id="169988" name="TextBox 1"/>
          <p:cNvSpPr txBox="1"/>
          <p:nvPr/>
        </p:nvSpPr>
        <p:spPr>
          <a:xfrm>
            <a:off x="457200" y="1001713"/>
            <a:ext cx="4572000" cy="584775"/>
          </a:xfrm>
          <a:prstGeom prst="rect">
            <a:avLst/>
          </a:prstGeom>
          <a:noFill/>
          <a:ln w="9525">
            <a:noFill/>
          </a:ln>
        </p:spPr>
        <p:txBody>
          <a:bodyPr wrap="square">
            <a:spAutoFit/>
          </a:bodyPr>
          <a:lstStyle/>
          <a:p>
            <a:r>
              <a:rPr lang="en-US" altLang="en-US" sz="3200" b="1" dirty="0" smtClean="0">
                <a:solidFill>
                  <a:srgbClr val="FF0000"/>
                </a:solidFill>
                <a:latin typeface="+mj-lt"/>
              </a:rPr>
              <a:t>TIẾT </a:t>
            </a:r>
            <a:r>
              <a:rPr lang="en-US" altLang="en-US" sz="3200" b="1" dirty="0" smtClean="0">
                <a:solidFill>
                  <a:srgbClr val="FF0000"/>
                </a:solidFill>
                <a:latin typeface="+mj-lt"/>
              </a:rPr>
              <a:t>3,4</a:t>
            </a:r>
            <a:r>
              <a:rPr lang="en-US" altLang="en-US" sz="3200" b="1" dirty="0" smtClean="0">
                <a:solidFill>
                  <a:srgbClr val="FF0000"/>
                </a:solidFill>
                <a:latin typeface="+mj-lt"/>
              </a:rPr>
              <a:t>:  </a:t>
            </a:r>
            <a:r>
              <a:rPr lang="en-US" altLang="en-US" sz="3200" b="1" u="sng" dirty="0" smtClean="0">
                <a:solidFill>
                  <a:srgbClr val="FF0000"/>
                </a:solidFill>
                <a:latin typeface="+mj-lt"/>
              </a:rPr>
              <a:t>VĂN </a:t>
            </a:r>
            <a:r>
              <a:rPr lang="en-US" altLang="en-US" sz="3200" b="1" u="sng" dirty="0">
                <a:solidFill>
                  <a:srgbClr val="FF0000"/>
                </a:solidFill>
                <a:latin typeface="+mj-lt"/>
              </a:rPr>
              <a:t>BẢN: </a:t>
            </a:r>
          </a:p>
        </p:txBody>
      </p:sp>
      <p:sp>
        <p:nvSpPr>
          <p:cNvPr id="169989" name="TextBox 2"/>
          <p:cNvSpPr txBox="1"/>
          <p:nvPr/>
        </p:nvSpPr>
        <p:spPr>
          <a:xfrm>
            <a:off x="6096000" y="4505325"/>
            <a:ext cx="2667000" cy="523875"/>
          </a:xfrm>
          <a:prstGeom prst="rect">
            <a:avLst/>
          </a:prstGeom>
          <a:noFill/>
          <a:ln w="9525">
            <a:noFill/>
          </a:ln>
        </p:spPr>
        <p:txBody>
          <a:bodyPr>
            <a:spAutoFit/>
          </a:bodyPr>
          <a:lstStyle/>
          <a:p>
            <a:r>
              <a:rPr lang="en-US" altLang="en-US" sz="2800" b="1" dirty="0">
                <a:solidFill>
                  <a:srgbClr val="FF0000"/>
                </a:solidFill>
                <a:latin typeface="+mj-lt"/>
                <a:cs typeface="Times New Roman" panose="02020603050405020304" pitchFamily="18" charset="0"/>
              </a:rPr>
              <a:t>NGÔ TẤT TỐ</a:t>
            </a:r>
            <a:endParaRPr lang="en-US" altLang="en-US" sz="2800" b="1" dirty="0">
              <a:solidFill>
                <a:srgbClr val="FF0000"/>
              </a:solidFill>
              <a:latin typeface="+mj-lt"/>
              <a:ea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69988"/>
                                        </p:tgtEl>
                                        <p:attrNameLst>
                                          <p:attrName>style.visibility</p:attrName>
                                        </p:attrNameLst>
                                      </p:cBhvr>
                                      <p:to>
                                        <p:strVal val="visible"/>
                                      </p:to>
                                    </p:set>
                                    <p:animEffect transition="in" filter="barn(inVertical)">
                                      <p:cBhvr>
                                        <p:cTn id="7" dur="500"/>
                                        <p:tgtEl>
                                          <p:spTgt spid="169988"/>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169986"/>
                                        </p:tgtEl>
                                        <p:attrNameLst>
                                          <p:attrName>style.visibility</p:attrName>
                                        </p:attrNameLst>
                                      </p:cBhvr>
                                      <p:to>
                                        <p:strVal val="visible"/>
                                      </p:to>
                                    </p:set>
                                    <p:animEffect transition="in" filter="barn(inVertical)">
                                      <p:cBhvr>
                                        <p:cTn id="10" dur="500"/>
                                        <p:tgtEl>
                                          <p:spTgt spid="169986"/>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169989"/>
                                        </p:tgtEl>
                                        <p:attrNameLst>
                                          <p:attrName>style.visibility</p:attrName>
                                        </p:attrNameLst>
                                      </p:cBhvr>
                                      <p:to>
                                        <p:strVal val="visible"/>
                                      </p:to>
                                    </p:set>
                                    <p:animEffect transition="in" filter="barn(inVertical)">
                                      <p:cBhvr>
                                        <p:cTn id="13" dur="500"/>
                                        <p:tgtEl>
                                          <p:spTgt spid="1699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9986" grpId="0"/>
      <p:bldP spid="169988" grpId="0"/>
      <p:bldP spid="16998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81000" y="381000"/>
            <a:ext cx="8534400" cy="5524589"/>
          </a:xfrm>
          <a:prstGeom prst="rect">
            <a:avLst/>
          </a:prstGeom>
        </p:spPr>
        <p:txBody>
          <a:bodyPr wrap="square">
            <a:spAutoFit/>
          </a:bodyPr>
          <a:lstStyle/>
          <a:p>
            <a:pPr algn="just">
              <a:spcAft>
                <a:spcPts val="600"/>
              </a:spcAft>
            </a:pPr>
            <a:r>
              <a:rPr lang="vi-VN" sz="2600" dirty="0">
                <a:solidFill>
                  <a:srgbClr val="FF0000"/>
                </a:solidFill>
                <a:latin typeface="Arial" pitchFamily="34" charset="0"/>
                <a:cs typeface="Arial" pitchFamily="34" charset="0"/>
              </a:rPr>
              <a:t>- Chị Dậu đã van xin bằng lời lẽ khẩn thiết tới 3 lần:</a:t>
            </a:r>
          </a:p>
          <a:p>
            <a:pPr algn="just">
              <a:spcAft>
                <a:spcPts val="600"/>
              </a:spcAft>
            </a:pPr>
            <a:r>
              <a:rPr lang="vi-VN" sz="2600" dirty="0" smtClean="0">
                <a:latin typeface="Arial" pitchFamily="34" charset="0"/>
                <a:cs typeface="Arial" pitchFamily="34" charset="0"/>
              </a:rPr>
              <a:t>   + </a:t>
            </a:r>
            <a:r>
              <a:rPr lang="vi-VN" sz="2600" dirty="0">
                <a:latin typeface="Arial" pitchFamily="34" charset="0"/>
                <a:cs typeface="Arial" pitchFamily="34" charset="0"/>
              </a:rPr>
              <a:t>Đầu tiên chị vừa van xin, vừa giải thích: “Nhà cháu đã túng lại phải đóng suất sưu của chú nó nữa … cho cháu khất…”. Không để cho chị nói hết câu cai lệ trợn mắt lên quát: “Mày nói cho cha mày nghe đấy à?”</a:t>
            </a:r>
          </a:p>
          <a:p>
            <a:pPr algn="just">
              <a:spcAft>
                <a:spcPts val="600"/>
              </a:spcAft>
            </a:pPr>
            <a:r>
              <a:rPr lang="vi-VN" sz="2600" dirty="0" smtClean="0">
                <a:latin typeface="Arial" pitchFamily="34" charset="0"/>
                <a:cs typeface="Arial" pitchFamily="34" charset="0"/>
              </a:rPr>
              <a:t>  + </a:t>
            </a:r>
            <a:r>
              <a:rPr lang="vi-VN" sz="2600" dirty="0">
                <a:latin typeface="Arial" pitchFamily="34" charset="0"/>
                <a:cs typeface="Arial" pitchFamily="34" charset="0"/>
              </a:rPr>
              <a:t>Trước thái độ đó, chị Dậu vẫn thiết tha van xin: “ Xin ông trông lại.” Trước sự van xin của chị Dậu như vậy, hắn không dừng lại, giật phắt dây thừng trong tay tên người nhà lý trưởng và tiến đến chỗ anh Dậu.</a:t>
            </a:r>
          </a:p>
          <a:p>
            <a:pPr algn="just">
              <a:spcAft>
                <a:spcPts val="600"/>
              </a:spcAft>
            </a:pPr>
            <a:r>
              <a:rPr lang="vi-VN" sz="2600" dirty="0" smtClean="0">
                <a:latin typeface="Arial" pitchFamily="34" charset="0"/>
                <a:cs typeface="Arial" pitchFamily="34" charset="0"/>
              </a:rPr>
              <a:t>  + </a:t>
            </a:r>
            <a:r>
              <a:rPr lang="vi-VN" sz="2600" dirty="0">
                <a:latin typeface="Arial" pitchFamily="34" charset="0"/>
                <a:cs typeface="Arial" pitchFamily="34" charset="0"/>
              </a:rPr>
              <a:t>Chị Dậu khẩn thiết van xin: “Cháu van ông, nhà cháu vừa mới tỉnh lại được một lúc, ông tha cho!”. Tuy nhiên,  sau lời van xin của chị Dậu, chị đã bị tên cai lệ bịch vào ngực đến mấy bịch rồi tiến đến trói anh Dậu.</a:t>
            </a:r>
          </a:p>
        </p:txBody>
      </p:sp>
    </p:spTree>
    <p:extLst>
      <p:ext uri="{BB962C8B-B14F-4D97-AF65-F5344CB8AC3E}">
        <p14:creationId xmlns:p14="http://schemas.microsoft.com/office/powerpoint/2010/main" val="875624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28600" y="152400"/>
            <a:ext cx="8763000" cy="6001643"/>
          </a:xfrm>
          <a:prstGeom prst="rect">
            <a:avLst/>
          </a:prstGeom>
        </p:spPr>
        <p:txBody>
          <a:bodyPr wrap="square">
            <a:spAutoFit/>
          </a:bodyPr>
          <a:lstStyle/>
          <a:p>
            <a:pPr algn="just"/>
            <a:r>
              <a:rPr lang="vi-VN" sz="2400" dirty="0" smtClean="0">
                <a:solidFill>
                  <a:srgbClr val="FF0000"/>
                </a:solidFill>
                <a:latin typeface="Arial" pitchFamily="34" charset="0"/>
                <a:cs typeface="Arial" pitchFamily="34" charset="0"/>
              </a:rPr>
              <a:t>- Chị đã </a:t>
            </a:r>
            <a:r>
              <a:rPr lang="vi-VN" sz="2400" dirty="0">
                <a:solidFill>
                  <a:srgbClr val="FF0000"/>
                </a:solidFill>
                <a:latin typeface="Arial" pitchFamily="34" charset="0"/>
                <a:cs typeface="Arial" pitchFamily="34" charset="0"/>
              </a:rPr>
              <a:t>vùng lên chống lại tên </a:t>
            </a:r>
            <a:r>
              <a:rPr lang="vi-VN" sz="2400" dirty="0" smtClean="0">
                <a:solidFill>
                  <a:srgbClr val="FF0000"/>
                </a:solidFill>
                <a:latin typeface="Arial" pitchFamily="34" charset="0"/>
                <a:cs typeface="Arial" pitchFamily="34" charset="0"/>
              </a:rPr>
              <a:t>cai </a:t>
            </a:r>
            <a:r>
              <a:rPr lang="vi-VN" sz="2400" dirty="0">
                <a:solidFill>
                  <a:srgbClr val="FF0000"/>
                </a:solidFill>
                <a:latin typeface="Arial" pitchFamily="34" charset="0"/>
                <a:cs typeface="Arial" pitchFamily="34" charset="0"/>
              </a:rPr>
              <a:t>lệ và người nhà lý </a:t>
            </a:r>
            <a:r>
              <a:rPr lang="vi-VN" sz="2400" dirty="0" smtClean="0">
                <a:solidFill>
                  <a:srgbClr val="FF0000"/>
                </a:solidFill>
                <a:latin typeface="Arial" pitchFamily="34" charset="0"/>
                <a:cs typeface="Arial" pitchFamily="34" charset="0"/>
              </a:rPr>
              <a:t>trưởng:</a:t>
            </a:r>
          </a:p>
          <a:p>
            <a:pPr algn="just"/>
            <a:r>
              <a:rPr lang="vi-VN" sz="2400" dirty="0" smtClean="0">
                <a:latin typeface="Arial" pitchFamily="34" charset="0"/>
                <a:cs typeface="Arial" pitchFamily="34" charset="0"/>
              </a:rPr>
              <a:t>   + </a:t>
            </a:r>
            <a:r>
              <a:rPr lang="vi-VN" sz="2400" dirty="0">
                <a:latin typeface="Arial" pitchFamily="34" charset="0"/>
                <a:cs typeface="Arial" pitchFamily="34" charset="0"/>
              </a:rPr>
              <a:t>Đầu tiên, chị cự lại bằng lí lẽ: </a:t>
            </a:r>
          </a:p>
          <a:p>
            <a:pPr lvl="0" algn="just"/>
            <a:r>
              <a:rPr lang="vi-VN" sz="2400" dirty="0" smtClean="0">
                <a:latin typeface="Arial" pitchFamily="34" charset="0"/>
                <a:cs typeface="Arial" pitchFamily="34" charset="0"/>
              </a:rPr>
              <a:t>      “</a:t>
            </a:r>
            <a:r>
              <a:rPr lang="vi-VN" sz="2400" dirty="0">
                <a:latin typeface="Arial" pitchFamily="34" charset="0"/>
                <a:cs typeface="Arial" pitchFamily="34" charset="0"/>
              </a:rPr>
              <a:t>Chồng tôi đau ốm, ông không được phép hành hạ.” </a:t>
            </a:r>
            <a:endParaRPr lang="vi-VN" sz="2400" dirty="0" smtClean="0">
              <a:latin typeface="Arial" pitchFamily="34" charset="0"/>
              <a:cs typeface="Arial" pitchFamily="34" charset="0"/>
            </a:endParaRPr>
          </a:p>
          <a:p>
            <a:pPr lvl="0" algn="just"/>
            <a:r>
              <a:rPr lang="vi-VN" sz="2400" dirty="0" smtClean="0">
                <a:latin typeface="Arial" pitchFamily="34" charset="0"/>
                <a:cs typeface="Arial" pitchFamily="34" charset="0"/>
                <a:sym typeface="Wingdings" pitchFamily="2" charset="2"/>
              </a:rPr>
              <a:t>        </a:t>
            </a:r>
            <a:r>
              <a:rPr lang="vi-VN" sz="2400" dirty="0" smtClean="0">
                <a:latin typeface="Arial" pitchFamily="34" charset="0"/>
                <a:cs typeface="Arial" pitchFamily="34" charset="0"/>
              </a:rPr>
              <a:t>Nhưng </a:t>
            </a:r>
            <a:r>
              <a:rPr lang="vi-VN" sz="2400" dirty="0">
                <a:latin typeface="Arial" pitchFamily="34" charset="0"/>
                <a:cs typeface="Arial" pitchFamily="34" charset="0"/>
              </a:rPr>
              <a:t>tên cai lệ vẫn không buông tha, hắn đã tát vào mặt chị Dậu và tiến đến bên cạnh trói anh Dậu.</a:t>
            </a:r>
          </a:p>
          <a:p>
            <a:pPr lvl="0" algn="just"/>
            <a:r>
              <a:rPr lang="vi-VN" sz="2400" dirty="0" smtClean="0">
                <a:latin typeface="Arial" pitchFamily="34" charset="0"/>
                <a:cs typeface="Arial" pitchFamily="34" charset="0"/>
              </a:rPr>
              <a:t>       Lòng </a:t>
            </a:r>
            <a:r>
              <a:rPr lang="vi-VN" sz="2400" dirty="0">
                <a:latin typeface="Arial" pitchFamily="34" charset="0"/>
                <a:cs typeface="Arial" pitchFamily="34" charset="0"/>
              </a:rPr>
              <a:t>uất hận lên đến tột cùng, chị Dậu nghiến hai hàm răng thách thức: “Mày trói chồng bà đi, bà cho mày xem!” </a:t>
            </a:r>
            <a:endParaRPr lang="vi-VN" sz="2400" dirty="0" smtClean="0">
              <a:latin typeface="Arial" pitchFamily="34" charset="0"/>
              <a:cs typeface="Arial" pitchFamily="34" charset="0"/>
            </a:endParaRPr>
          </a:p>
          <a:p>
            <a:pPr lvl="0" algn="just"/>
            <a:r>
              <a:rPr lang="vi-VN" sz="2400" dirty="0" smtClean="0">
                <a:latin typeface="Arial" pitchFamily="34" charset="0"/>
                <a:cs typeface="Arial" pitchFamily="34" charset="0"/>
              </a:rPr>
              <a:t>    + </a:t>
            </a:r>
            <a:r>
              <a:rPr lang="vi-VN" sz="2400" dirty="0">
                <a:latin typeface="Arial" pitchFamily="34" charset="0"/>
                <a:cs typeface="Arial" pitchFamily="34" charset="0"/>
              </a:rPr>
              <a:t>Tiếp theo, chị quyết đấu lực với chúng:</a:t>
            </a:r>
          </a:p>
          <a:p>
            <a:pPr lvl="0" algn="just"/>
            <a:r>
              <a:rPr lang="vi-VN" sz="2400" dirty="0" smtClean="0">
                <a:latin typeface="Arial" pitchFamily="34" charset="0"/>
                <a:cs typeface="Arial" pitchFamily="34" charset="0"/>
              </a:rPr>
              <a:t>       Với </a:t>
            </a:r>
            <a:r>
              <a:rPr lang="vi-VN" sz="2400" dirty="0">
                <a:latin typeface="Arial" pitchFamily="34" charset="0"/>
                <a:cs typeface="Arial" pitchFamily="34" charset="0"/>
              </a:rPr>
              <a:t>tên cai lệ (người nghiện thuốc phiện), chị chỉ cần một động tác: “túm lấy cổ hắn, ấn dúi ra cửa.”, hắn đã “ngã chỏng quẻo trên mặt đất.”</a:t>
            </a:r>
          </a:p>
          <a:p>
            <a:pPr lvl="0" algn="just"/>
            <a:r>
              <a:rPr lang="vi-VN" sz="2400" dirty="0" smtClean="0">
                <a:latin typeface="Arial" pitchFamily="34" charset="0"/>
                <a:cs typeface="Arial" pitchFamily="34" charset="0"/>
              </a:rPr>
              <a:t>       Với </a:t>
            </a:r>
            <a:r>
              <a:rPr lang="vi-VN" sz="2400" dirty="0">
                <a:latin typeface="Arial" pitchFamily="34" charset="0"/>
                <a:cs typeface="Arial" pitchFamily="34" charset="0"/>
              </a:rPr>
              <a:t>tên người nhà lý trường, cuộc đấu sức có dai dẳng hơn một chút: “hai người dằng co, du đẩy nhau, rồi ai lấy đều buông gậy ra, áp vào vật nhau.” Nhưng cũng không lâu sau, hắn cũng bị chị Dậu “túm tóc, lẳng cho một cái ngã nhào ra thềm.”</a:t>
            </a:r>
          </a:p>
        </p:txBody>
      </p:sp>
    </p:spTree>
    <p:extLst>
      <p:ext uri="{BB962C8B-B14F-4D97-AF65-F5344CB8AC3E}">
        <p14:creationId xmlns:p14="http://schemas.microsoft.com/office/powerpoint/2010/main" val="4671199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par>
                                <p:cTn id="18" presetID="16" presetClass="entr" presetSubtype="21" fill="hold"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barn(inVertical)">
                                      <p:cBhvr>
                                        <p:cTn id="20" dur="500"/>
                                        <p:tgtEl>
                                          <p:spTgt spid="3">
                                            <p:txEl>
                                              <p:pRg st="3" end="3"/>
                                            </p:txEl>
                                          </p:spTgt>
                                        </p:tgtEl>
                                      </p:cBhvr>
                                    </p:animEffect>
                                  </p:childTnLst>
                                </p:cTn>
                              </p:par>
                              <p:par>
                                <p:cTn id="21" presetID="16" presetClass="entr" presetSubtype="21"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barn(inVertical)">
                                      <p:cBhvr>
                                        <p:cTn id="23" dur="5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barn(inVertical)">
                                      <p:cBhvr>
                                        <p:cTn id="28" dur="500"/>
                                        <p:tgtEl>
                                          <p:spTgt spid="3">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barn(inVertical)">
                                      <p:cBhvr>
                                        <p:cTn id="33" dur="500"/>
                                        <p:tgtEl>
                                          <p:spTgt spid="3">
                                            <p:txEl>
                                              <p:pRg st="6" end="6"/>
                                            </p:txEl>
                                          </p:spTgt>
                                        </p:tgtEl>
                                      </p:cBhvr>
                                    </p:animEffect>
                                  </p:childTnLst>
                                </p:cTn>
                              </p:par>
                              <p:par>
                                <p:cTn id="34" presetID="16" presetClass="entr" presetSubtype="21" fill="hold" nodeType="with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Effect transition="in" filter="barn(inVertical)">
                                      <p:cBhvr>
                                        <p:cTn id="36"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loud Callout 2"/>
          <p:cNvSpPr/>
          <p:nvPr/>
        </p:nvSpPr>
        <p:spPr>
          <a:xfrm>
            <a:off x="1676400" y="457200"/>
            <a:ext cx="5562600" cy="3810000"/>
          </a:xfrm>
          <a:prstGeom prst="cloudCallo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400" b="1" dirty="0" smtClean="0">
                <a:solidFill>
                  <a:schemeClr val="tx1"/>
                </a:solidFill>
              </a:rPr>
              <a:t>Khi thấy chị Dậu có hành động chống lại tên cai lệ, chồng chị có phản ứng như thế nào? Sau phản ứng đó của chồng chị Dậu trả lời ra sao?</a:t>
            </a:r>
            <a:endParaRPr lang="vi-VN" sz="2400" b="1" dirty="0">
              <a:solidFill>
                <a:schemeClr val="tx1"/>
              </a:solidFill>
            </a:endParaRPr>
          </a:p>
        </p:txBody>
      </p:sp>
      <p:sp>
        <p:nvSpPr>
          <p:cNvPr id="4" name="Rectangle 3"/>
          <p:cNvSpPr/>
          <p:nvPr/>
        </p:nvSpPr>
        <p:spPr>
          <a:xfrm>
            <a:off x="914400" y="4800600"/>
            <a:ext cx="7772400" cy="1200329"/>
          </a:xfrm>
          <a:prstGeom prst="rect">
            <a:avLst/>
          </a:prstGeom>
        </p:spPr>
        <p:txBody>
          <a:bodyPr wrap="square">
            <a:spAutoFit/>
          </a:bodyPr>
          <a:lstStyle/>
          <a:p>
            <a:pPr algn="just"/>
            <a:r>
              <a:rPr lang="vi-VN" sz="2400" dirty="0">
                <a:latin typeface="Arial" pitchFamily="34" charset="0"/>
                <a:cs typeface="Arial" pitchFamily="34" charset="0"/>
              </a:rPr>
              <a:t>- Khi anh Dậu can ngăn chị không được làm thế, chị đã trả lời: “Thà ngồi tù. Để cho chúng làm tình, làm tội mãi thế, tôi không chịu được …” </a:t>
            </a:r>
          </a:p>
        </p:txBody>
      </p:sp>
    </p:spTree>
    <p:extLst>
      <p:ext uri="{BB962C8B-B14F-4D97-AF65-F5344CB8AC3E}">
        <p14:creationId xmlns:p14="http://schemas.microsoft.com/office/powerpoint/2010/main" val="12271112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loud Callout 2"/>
          <p:cNvSpPr/>
          <p:nvPr/>
        </p:nvSpPr>
        <p:spPr>
          <a:xfrm>
            <a:off x="1600200" y="609600"/>
            <a:ext cx="5562600" cy="3200400"/>
          </a:xfrm>
          <a:prstGeom prst="cloudCallo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400" b="1" dirty="0" smtClean="0">
                <a:solidFill>
                  <a:schemeClr val="tx1"/>
                </a:solidFill>
              </a:rPr>
              <a:t>Con có nhận xét gì về cách xưng hô của chị Dậu với tên người nhà lý trưởng? </a:t>
            </a:r>
            <a:endParaRPr lang="vi-VN" sz="2400" b="1" dirty="0">
              <a:solidFill>
                <a:schemeClr val="tx1"/>
              </a:solidFill>
            </a:endParaRPr>
          </a:p>
        </p:txBody>
      </p:sp>
      <p:sp>
        <p:nvSpPr>
          <p:cNvPr id="5" name="Text Box 13"/>
          <p:cNvSpPr txBox="1"/>
          <p:nvPr/>
        </p:nvSpPr>
        <p:spPr>
          <a:xfrm>
            <a:off x="381000" y="4636135"/>
            <a:ext cx="8534400" cy="1384995"/>
          </a:xfrm>
          <a:prstGeom prst="rect">
            <a:avLst/>
          </a:prstGeom>
          <a:solidFill>
            <a:srgbClr val="E1F2CE"/>
          </a:solidFill>
          <a:ln>
            <a:solidFill>
              <a:srgbClr val="FF6C0D"/>
            </a:solidFill>
          </a:ln>
        </p:spPr>
        <p:txBody>
          <a:bodyPr wrap="square" rtlCol="0">
            <a:spAutoFit/>
          </a:bodyPr>
          <a:lstStyle/>
          <a:p>
            <a:pPr algn="just"/>
            <a:r>
              <a:rPr lang="en-US" sz="2800" dirty="0" smtClean="0">
                <a:latin typeface="Arial" pitchFamily="34" charset="0"/>
                <a:cs typeface="Arial" pitchFamily="34" charset="0"/>
                <a:sym typeface="Wingdings" pitchFamily="2" charset="2"/>
              </a:rPr>
              <a:t> </a:t>
            </a:r>
            <a:r>
              <a:rPr lang="en-US" sz="2800" dirty="0" err="1" smtClean="0">
                <a:latin typeface="Arial" pitchFamily="34" charset="0"/>
                <a:cs typeface="Arial" pitchFamily="34" charset="0"/>
                <a:sym typeface="Wingdings" pitchFamily="2" charset="2"/>
              </a:rPr>
              <a:t>Chị</a:t>
            </a:r>
            <a:r>
              <a:rPr lang="en-US" sz="2800" dirty="0" smtClean="0">
                <a:latin typeface="Arial" pitchFamily="34" charset="0"/>
                <a:cs typeface="Arial" pitchFamily="34" charset="0"/>
                <a:sym typeface="Wingdings" pitchFamily="2" charset="2"/>
              </a:rPr>
              <a:t> </a:t>
            </a:r>
            <a:r>
              <a:rPr lang="en-US" sz="2800" dirty="0" err="1" smtClean="0">
                <a:latin typeface="Arial" pitchFamily="34" charset="0"/>
                <a:cs typeface="Arial" pitchFamily="34" charset="0"/>
                <a:sym typeface="Wingdings" pitchFamily="2" charset="2"/>
              </a:rPr>
              <a:t>Dậu</a:t>
            </a:r>
            <a:r>
              <a:rPr lang="en-US" sz="2800" dirty="0" smtClean="0">
                <a:latin typeface="Arial" pitchFamily="34" charset="0"/>
                <a:cs typeface="Arial" pitchFamily="34" charset="0"/>
                <a:sym typeface="Wingdings" pitchFamily="2" charset="2"/>
              </a:rPr>
              <a:t> </a:t>
            </a:r>
            <a:r>
              <a:rPr lang="en-US" sz="2800" dirty="0" err="1" smtClean="0">
                <a:latin typeface="Arial" pitchFamily="34" charset="0"/>
                <a:cs typeface="Arial" pitchFamily="34" charset="0"/>
                <a:sym typeface="Wingdings" pitchFamily="2" charset="2"/>
              </a:rPr>
              <a:t>là</a:t>
            </a:r>
            <a:r>
              <a:rPr lang="en-US" sz="2800" dirty="0" smtClean="0">
                <a:latin typeface="Arial" pitchFamily="34" charset="0"/>
                <a:cs typeface="Arial" pitchFamily="34" charset="0"/>
                <a:sym typeface="Wingdings" pitchFamily="2" charset="2"/>
              </a:rPr>
              <a:t> </a:t>
            </a:r>
            <a:r>
              <a:rPr lang="en-US" sz="2800" dirty="0" err="1" smtClean="0">
                <a:latin typeface="Arial" pitchFamily="34" charset="0"/>
                <a:cs typeface="Arial" pitchFamily="34" charset="0"/>
                <a:sym typeface="Wingdings" pitchFamily="2" charset="2"/>
              </a:rPr>
              <a:t>người</a:t>
            </a:r>
            <a:r>
              <a:rPr lang="en-US" sz="2800" dirty="0" smtClean="0">
                <a:latin typeface="Arial" pitchFamily="34" charset="0"/>
                <a:cs typeface="Arial" pitchFamily="34" charset="0"/>
                <a:sym typeface="Wingdings" pitchFamily="2" charset="2"/>
              </a:rPr>
              <a:t> </a:t>
            </a:r>
            <a:r>
              <a:rPr lang="en-US" sz="2800" dirty="0" err="1" smtClean="0">
                <a:latin typeface="Arial" pitchFamily="34" charset="0"/>
                <a:cs typeface="Arial" pitchFamily="34" charset="0"/>
                <a:sym typeface="Wingdings" pitchFamily="2" charset="2"/>
              </a:rPr>
              <a:t>phụ</a:t>
            </a:r>
            <a:r>
              <a:rPr lang="en-US" sz="2800" dirty="0" smtClean="0">
                <a:latin typeface="Arial" pitchFamily="34" charset="0"/>
                <a:cs typeface="Arial" pitchFamily="34" charset="0"/>
                <a:sym typeface="Wingdings" pitchFamily="2" charset="2"/>
              </a:rPr>
              <a:t> </a:t>
            </a:r>
            <a:r>
              <a:rPr lang="en-US" sz="2800" dirty="0" err="1" smtClean="0">
                <a:latin typeface="Arial" pitchFamily="34" charset="0"/>
                <a:cs typeface="Arial" pitchFamily="34" charset="0"/>
                <a:sym typeface="Wingdings" pitchFamily="2" charset="2"/>
              </a:rPr>
              <a:t>nữ</a:t>
            </a:r>
            <a:r>
              <a:rPr lang="en-US" sz="2800" dirty="0" smtClean="0">
                <a:latin typeface="Arial" pitchFamily="34" charset="0"/>
                <a:cs typeface="Arial" pitchFamily="34" charset="0"/>
                <a:sym typeface="Wingdings" pitchFamily="2" charset="2"/>
              </a:rPr>
              <a:t> </a:t>
            </a:r>
            <a:r>
              <a:rPr lang="en-US" sz="2800" dirty="0" err="1" smtClean="0">
                <a:latin typeface="Arial" pitchFamily="34" charset="0"/>
                <a:cs typeface="Arial" pitchFamily="34" charset="0"/>
                <a:sym typeface="Wingdings" pitchFamily="2" charset="2"/>
              </a:rPr>
              <a:t>thảo</a:t>
            </a:r>
            <a:r>
              <a:rPr lang="en-US" sz="2800" dirty="0" smtClean="0">
                <a:latin typeface="Arial" pitchFamily="34" charset="0"/>
                <a:cs typeface="Arial" pitchFamily="34" charset="0"/>
                <a:sym typeface="Wingdings" pitchFamily="2" charset="2"/>
              </a:rPr>
              <a:t> </a:t>
            </a:r>
            <a:r>
              <a:rPr lang="en-US" sz="2800" dirty="0" err="1" smtClean="0">
                <a:latin typeface="Arial" pitchFamily="34" charset="0"/>
                <a:cs typeface="Arial" pitchFamily="34" charset="0"/>
                <a:sym typeface="Wingdings" pitchFamily="2" charset="2"/>
              </a:rPr>
              <a:t>hiền</a:t>
            </a:r>
            <a:r>
              <a:rPr lang="en-US" sz="2800" dirty="0" smtClean="0">
                <a:latin typeface="Arial" pitchFamily="34" charset="0"/>
                <a:cs typeface="Arial" pitchFamily="34" charset="0"/>
                <a:sym typeface="Wingdings" pitchFamily="2" charset="2"/>
              </a:rPr>
              <a:t>, </a:t>
            </a:r>
            <a:r>
              <a:rPr lang="en-US" sz="2800" dirty="0" err="1" smtClean="0">
                <a:latin typeface="Arial" pitchFamily="34" charset="0"/>
                <a:cs typeface="Arial" pitchFamily="34" charset="0"/>
                <a:sym typeface="Wingdings" pitchFamily="2" charset="2"/>
              </a:rPr>
              <a:t>hết</a:t>
            </a:r>
            <a:r>
              <a:rPr lang="en-US" sz="2800" dirty="0" smtClean="0">
                <a:latin typeface="Arial" pitchFamily="34" charset="0"/>
                <a:cs typeface="Arial" pitchFamily="34" charset="0"/>
                <a:sym typeface="Wingdings" pitchFamily="2" charset="2"/>
              </a:rPr>
              <a:t> </a:t>
            </a:r>
            <a:r>
              <a:rPr lang="en-US" sz="2800" dirty="0" err="1" smtClean="0">
                <a:latin typeface="Arial" pitchFamily="34" charset="0"/>
                <a:cs typeface="Arial" pitchFamily="34" charset="0"/>
                <a:sym typeface="Wingdings" pitchFamily="2" charset="2"/>
              </a:rPr>
              <a:t>mực</a:t>
            </a:r>
            <a:r>
              <a:rPr lang="en-US" sz="2800" dirty="0" smtClean="0">
                <a:latin typeface="Arial" pitchFamily="34" charset="0"/>
                <a:cs typeface="Arial" pitchFamily="34" charset="0"/>
                <a:sym typeface="Wingdings" pitchFamily="2" charset="2"/>
              </a:rPr>
              <a:t> </a:t>
            </a:r>
            <a:r>
              <a:rPr lang="en-US" sz="2800" dirty="0" err="1" smtClean="0">
                <a:latin typeface="Arial" pitchFamily="34" charset="0"/>
                <a:cs typeface="Arial" pitchFamily="34" charset="0"/>
                <a:sym typeface="Wingdings" pitchFamily="2" charset="2"/>
              </a:rPr>
              <a:t>yêu</a:t>
            </a:r>
            <a:r>
              <a:rPr lang="en-US" sz="2800" dirty="0" smtClean="0">
                <a:latin typeface="Arial" pitchFamily="34" charset="0"/>
                <a:cs typeface="Arial" pitchFamily="34" charset="0"/>
                <a:sym typeface="Wingdings" pitchFamily="2" charset="2"/>
              </a:rPr>
              <a:t> </a:t>
            </a:r>
            <a:r>
              <a:rPr lang="en-US" sz="2800" dirty="0" err="1" smtClean="0">
                <a:latin typeface="Arial" pitchFamily="34" charset="0"/>
                <a:cs typeface="Arial" pitchFamily="34" charset="0"/>
                <a:sym typeface="Wingdings" pitchFamily="2" charset="2"/>
              </a:rPr>
              <a:t>thương</a:t>
            </a:r>
            <a:r>
              <a:rPr lang="en-US" sz="2800" dirty="0" smtClean="0">
                <a:latin typeface="Arial" pitchFamily="34" charset="0"/>
                <a:cs typeface="Arial" pitchFamily="34" charset="0"/>
                <a:sym typeface="Wingdings" pitchFamily="2" charset="2"/>
              </a:rPr>
              <a:t> </a:t>
            </a:r>
            <a:r>
              <a:rPr lang="en-US" sz="2800" dirty="0" err="1" smtClean="0">
                <a:latin typeface="Arial" pitchFamily="34" charset="0"/>
                <a:cs typeface="Arial" pitchFamily="34" charset="0"/>
                <a:sym typeface="Wingdings" pitchFamily="2" charset="2"/>
              </a:rPr>
              <a:t>chồng</a:t>
            </a:r>
            <a:r>
              <a:rPr lang="en-US" sz="2800" dirty="0" smtClean="0">
                <a:latin typeface="Arial" pitchFamily="34" charset="0"/>
                <a:cs typeface="Arial" pitchFamily="34" charset="0"/>
                <a:sym typeface="Wingdings" pitchFamily="2" charset="2"/>
              </a:rPr>
              <a:t> con, </a:t>
            </a:r>
            <a:r>
              <a:rPr lang="en-US" sz="2800" dirty="0" err="1" smtClean="0">
                <a:latin typeface="Arial" pitchFamily="34" charset="0"/>
                <a:cs typeface="Arial" pitchFamily="34" charset="0"/>
                <a:sym typeface="Wingdings" pitchFamily="2" charset="2"/>
              </a:rPr>
              <a:t>là</a:t>
            </a:r>
            <a:r>
              <a:rPr lang="en-US" sz="2800" dirty="0" smtClean="0">
                <a:latin typeface="Arial" pitchFamily="34" charset="0"/>
                <a:cs typeface="Arial" pitchFamily="34" charset="0"/>
                <a:sym typeface="Wingdings" pitchFamily="2" charset="2"/>
              </a:rPr>
              <a:t> </a:t>
            </a:r>
            <a:r>
              <a:rPr lang="en-US" sz="2800" dirty="0" err="1" smtClean="0">
                <a:latin typeface="Arial" pitchFamily="34" charset="0"/>
                <a:cs typeface="Arial" pitchFamily="34" charset="0"/>
                <a:sym typeface="Wingdings" pitchFamily="2" charset="2"/>
              </a:rPr>
              <a:t>người</a:t>
            </a:r>
            <a:r>
              <a:rPr lang="en-US" sz="2800" dirty="0" smtClean="0">
                <a:latin typeface="Arial" pitchFamily="34" charset="0"/>
                <a:cs typeface="Arial" pitchFamily="34" charset="0"/>
                <a:sym typeface="Wingdings" pitchFamily="2" charset="2"/>
              </a:rPr>
              <a:t> </a:t>
            </a:r>
            <a:r>
              <a:rPr lang="en-US" sz="2800" dirty="0" err="1" smtClean="0">
                <a:latin typeface="Arial" pitchFamily="34" charset="0"/>
                <a:cs typeface="Arial" pitchFamily="34" charset="0"/>
                <a:sym typeface="Wingdings" pitchFamily="2" charset="2"/>
              </a:rPr>
              <a:t>có</a:t>
            </a:r>
            <a:r>
              <a:rPr lang="en-US" sz="2800" dirty="0" smtClean="0">
                <a:latin typeface="Arial" pitchFamily="34" charset="0"/>
                <a:cs typeface="Arial" pitchFamily="34" charset="0"/>
                <a:sym typeface="Wingdings" pitchFamily="2" charset="2"/>
              </a:rPr>
              <a:t> </a:t>
            </a:r>
            <a:r>
              <a:rPr lang="en-US" sz="2800" dirty="0" err="1" smtClean="0">
                <a:latin typeface="Arial" pitchFamily="34" charset="0"/>
                <a:cs typeface="Arial" pitchFamily="34" charset="0"/>
                <a:sym typeface="Wingdings" pitchFamily="2" charset="2"/>
              </a:rPr>
              <a:t>sức</a:t>
            </a:r>
            <a:r>
              <a:rPr lang="en-US" sz="2800" dirty="0" smtClean="0">
                <a:latin typeface="Arial" pitchFamily="34" charset="0"/>
                <a:cs typeface="Arial" pitchFamily="34" charset="0"/>
                <a:sym typeface="Wingdings" pitchFamily="2" charset="2"/>
              </a:rPr>
              <a:t> </a:t>
            </a:r>
            <a:r>
              <a:rPr lang="en-US" sz="2800" dirty="0" err="1" smtClean="0">
                <a:latin typeface="Arial" pitchFamily="34" charset="0"/>
                <a:cs typeface="Arial" pitchFamily="34" charset="0"/>
                <a:sym typeface="Wingdings" pitchFamily="2" charset="2"/>
              </a:rPr>
              <a:t>sống</a:t>
            </a:r>
            <a:r>
              <a:rPr lang="en-US" sz="2800" dirty="0" smtClean="0">
                <a:latin typeface="Arial" pitchFamily="34" charset="0"/>
                <a:cs typeface="Arial" pitchFamily="34" charset="0"/>
                <a:sym typeface="Wingdings" pitchFamily="2" charset="2"/>
              </a:rPr>
              <a:t> </a:t>
            </a:r>
            <a:r>
              <a:rPr lang="en-US" sz="2800" dirty="0" err="1" smtClean="0">
                <a:latin typeface="Arial" pitchFamily="34" charset="0"/>
                <a:cs typeface="Arial" pitchFamily="34" charset="0"/>
                <a:sym typeface="Wingdings" pitchFamily="2" charset="2"/>
              </a:rPr>
              <a:t>mạnh</a:t>
            </a:r>
            <a:r>
              <a:rPr lang="en-US" sz="2800" dirty="0" smtClean="0">
                <a:latin typeface="Arial" pitchFamily="34" charset="0"/>
                <a:cs typeface="Arial" pitchFamily="34" charset="0"/>
                <a:sym typeface="Wingdings" pitchFamily="2" charset="2"/>
              </a:rPr>
              <a:t> </a:t>
            </a:r>
            <a:r>
              <a:rPr lang="en-US" sz="2800" dirty="0" err="1" smtClean="0">
                <a:latin typeface="Arial" pitchFamily="34" charset="0"/>
                <a:cs typeface="Arial" pitchFamily="34" charset="0"/>
                <a:sym typeface="Wingdings" pitchFamily="2" charset="2"/>
              </a:rPr>
              <a:t>mẽ</a:t>
            </a:r>
            <a:r>
              <a:rPr lang="en-US" sz="2800" dirty="0" smtClean="0">
                <a:latin typeface="Arial" pitchFamily="34" charset="0"/>
                <a:cs typeface="Arial" pitchFamily="34" charset="0"/>
                <a:sym typeface="Wingdings" pitchFamily="2" charset="2"/>
              </a:rPr>
              <a:t>, </a:t>
            </a:r>
            <a:r>
              <a:rPr lang="en-US" sz="2800" dirty="0" err="1" smtClean="0">
                <a:latin typeface="Arial" pitchFamily="34" charset="0"/>
                <a:cs typeface="Arial" pitchFamily="34" charset="0"/>
                <a:sym typeface="Wingdings" pitchFamily="2" charset="2"/>
              </a:rPr>
              <a:t>tiềm</a:t>
            </a:r>
            <a:r>
              <a:rPr lang="en-US" sz="2800" dirty="0" smtClean="0">
                <a:latin typeface="Arial" pitchFamily="34" charset="0"/>
                <a:cs typeface="Arial" pitchFamily="34" charset="0"/>
                <a:sym typeface="Wingdings" pitchFamily="2" charset="2"/>
              </a:rPr>
              <a:t> </a:t>
            </a:r>
            <a:r>
              <a:rPr lang="en-US" sz="2800" dirty="0" err="1" smtClean="0">
                <a:latin typeface="Arial" pitchFamily="34" charset="0"/>
                <a:cs typeface="Arial" pitchFamily="34" charset="0"/>
                <a:sym typeface="Wingdings" pitchFamily="2" charset="2"/>
              </a:rPr>
              <a:t>tàng</a:t>
            </a:r>
            <a:r>
              <a:rPr lang="en-US" sz="2800" dirty="0" smtClean="0">
                <a:latin typeface="Arial" pitchFamily="34" charset="0"/>
                <a:cs typeface="Arial" pitchFamily="34" charset="0"/>
                <a:sym typeface="Wingdings" pitchFamily="2" charset="2"/>
              </a:rPr>
              <a:t>.</a:t>
            </a:r>
            <a:endParaRPr lang="en-US" sz="2800" dirty="0">
              <a:latin typeface="Arial" pitchFamily="34" charset="0"/>
              <a:cs typeface="Arial" pitchFamily="34" charset="0"/>
            </a:endParaRPr>
          </a:p>
        </p:txBody>
      </p:sp>
    </p:spTree>
    <p:extLst>
      <p:ext uri="{BB962C8B-B14F-4D97-AF65-F5344CB8AC3E}">
        <p14:creationId xmlns:p14="http://schemas.microsoft.com/office/powerpoint/2010/main" val="1992982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Box 8"/>
          <p:cNvSpPr txBox="1"/>
          <p:nvPr/>
        </p:nvSpPr>
        <p:spPr>
          <a:xfrm>
            <a:off x="278765" y="284480"/>
            <a:ext cx="2920365" cy="521970"/>
          </a:xfrm>
          <a:prstGeom prst="rect">
            <a:avLst/>
          </a:prstGeom>
          <a:noFill/>
        </p:spPr>
        <p:txBody>
          <a:bodyPr wrap="none" rtlCol="0">
            <a:spAutoFit/>
          </a:bodyPr>
          <a:lstStyle/>
          <a:p>
            <a:pPr algn="l"/>
            <a:r>
              <a:rPr lang="en-US" sz="2800" b="1" i="1" dirty="0">
                <a:latin typeface="Times New Roman" panose="02020603050405020304" pitchFamily="18" charset="0"/>
                <a:sym typeface="+mn-ea"/>
              </a:rPr>
              <a:t>2. </a:t>
            </a:r>
            <a:r>
              <a:rPr lang="en-US" sz="2800" b="1" i="1" u="sng" dirty="0" err="1">
                <a:latin typeface="Times New Roman" panose="02020603050405020304" pitchFamily="18" charset="0"/>
                <a:sym typeface="+mn-ea"/>
              </a:rPr>
              <a:t>Hình</a:t>
            </a:r>
            <a:r>
              <a:rPr lang="en-US" sz="2800" b="1" i="1" u="sng" dirty="0">
                <a:latin typeface="Times New Roman" panose="02020603050405020304" pitchFamily="18" charset="0"/>
                <a:sym typeface="+mn-ea"/>
              </a:rPr>
              <a:t> </a:t>
            </a:r>
            <a:r>
              <a:rPr lang="en-US" sz="2800" b="1" i="1" u="sng" dirty="0" err="1">
                <a:latin typeface="Times New Roman" panose="02020603050405020304" pitchFamily="18" charset="0"/>
                <a:sym typeface="+mn-ea"/>
              </a:rPr>
              <a:t>ảnh</a:t>
            </a:r>
            <a:r>
              <a:rPr lang="en-US" sz="2800" b="1" i="1" u="sng" dirty="0">
                <a:latin typeface="Times New Roman" panose="02020603050405020304" pitchFamily="18" charset="0"/>
                <a:sym typeface="+mn-ea"/>
              </a:rPr>
              <a:t> </a:t>
            </a:r>
            <a:r>
              <a:rPr lang="en-US" sz="2800" b="1" i="1" u="sng" dirty="0" err="1">
                <a:latin typeface="Times New Roman" panose="02020603050405020304" pitchFamily="18" charset="0"/>
                <a:sym typeface="+mn-ea"/>
              </a:rPr>
              <a:t>Cai</a:t>
            </a:r>
            <a:r>
              <a:rPr lang="en-US" sz="2800" b="1" i="1" u="sng" dirty="0">
                <a:latin typeface="Times New Roman" panose="02020603050405020304" pitchFamily="18" charset="0"/>
                <a:sym typeface="+mn-ea"/>
              </a:rPr>
              <a:t> </a:t>
            </a:r>
            <a:r>
              <a:rPr lang="en-US" sz="2800" b="1" i="1" u="sng" dirty="0" err="1">
                <a:latin typeface="Times New Roman" panose="02020603050405020304" pitchFamily="18" charset="0"/>
                <a:sym typeface="+mn-ea"/>
              </a:rPr>
              <a:t>lệ</a:t>
            </a:r>
            <a:endParaRPr lang="en-US" sz="2800" dirty="0"/>
          </a:p>
        </p:txBody>
      </p:sp>
      <p:sp>
        <p:nvSpPr>
          <p:cNvPr id="11" name="Text Box 10"/>
          <p:cNvSpPr txBox="1"/>
          <p:nvPr/>
        </p:nvSpPr>
        <p:spPr>
          <a:xfrm>
            <a:off x="148590" y="840105"/>
            <a:ext cx="4728210" cy="1383665"/>
          </a:xfrm>
          <a:prstGeom prst="rect">
            <a:avLst/>
          </a:prstGeom>
          <a:noFill/>
        </p:spPr>
        <p:txBody>
          <a:bodyPr wrap="square" rtlCol="0">
            <a:spAutoFit/>
          </a:bodyPr>
          <a:lstStyle/>
          <a:p>
            <a:pPr algn="l"/>
            <a:r>
              <a:rPr lang="en-US" sz="2800" b="1" i="1" dirty="0" smtClean="0">
                <a:latin typeface="Times New Roman" panose="02020603050405020304" pitchFamily="18" charset="0"/>
                <a:sym typeface="+mn-ea"/>
              </a:rPr>
              <a:t>   * </a:t>
            </a:r>
            <a:r>
              <a:rPr lang="en-US" sz="2800" b="1" i="1" dirty="0" err="1">
                <a:latin typeface="Times New Roman" panose="02020603050405020304" pitchFamily="18" charset="0"/>
                <a:sym typeface="+mn-ea"/>
              </a:rPr>
              <a:t>Lúc</a:t>
            </a:r>
            <a:r>
              <a:rPr lang="en-US" sz="2800" b="1" i="1" dirty="0">
                <a:latin typeface="Times New Roman" panose="02020603050405020304" pitchFamily="18" charset="0"/>
                <a:sym typeface="+mn-ea"/>
              </a:rPr>
              <a:t> </a:t>
            </a:r>
            <a:r>
              <a:rPr lang="en-US" sz="2800" b="1" i="1" dirty="0" err="1">
                <a:latin typeface="Times New Roman" panose="02020603050405020304" pitchFamily="18" charset="0"/>
                <a:sym typeface="+mn-ea"/>
              </a:rPr>
              <a:t>đầu</a:t>
            </a:r>
            <a:r>
              <a:rPr lang="en-US" sz="2800" b="1" i="1" dirty="0">
                <a:latin typeface="Times New Roman" panose="02020603050405020304" pitchFamily="18" charset="0"/>
                <a:sym typeface="+mn-ea"/>
              </a:rPr>
              <a:t> :</a:t>
            </a:r>
            <a:r>
              <a:rPr lang="en-US" sz="2800" i="1" dirty="0">
                <a:latin typeface="Times New Roman" panose="02020603050405020304" pitchFamily="18" charset="0"/>
                <a:sym typeface="+mn-ea"/>
              </a:rPr>
              <a:t> </a:t>
            </a:r>
            <a:r>
              <a:rPr lang="en-US" sz="2800" i="1" dirty="0" err="1">
                <a:latin typeface="Times New Roman" panose="02020603050405020304" pitchFamily="18" charset="0"/>
                <a:sym typeface="+mn-ea"/>
              </a:rPr>
              <a:t>Hách</a:t>
            </a:r>
            <a:r>
              <a:rPr lang="en-US" sz="2800" i="1" dirty="0">
                <a:latin typeface="Times New Roman" panose="02020603050405020304" pitchFamily="18" charset="0"/>
                <a:sym typeface="+mn-ea"/>
              </a:rPr>
              <a:t> </a:t>
            </a:r>
            <a:r>
              <a:rPr lang="en-US" sz="2800" i="1" dirty="0" err="1">
                <a:latin typeface="Times New Roman" panose="02020603050405020304" pitchFamily="18" charset="0"/>
                <a:sym typeface="+mn-ea"/>
              </a:rPr>
              <a:t>dịch</a:t>
            </a:r>
            <a:r>
              <a:rPr lang="en-US" sz="2800" i="1" dirty="0">
                <a:latin typeface="Times New Roman" panose="02020603050405020304" pitchFamily="18" charset="0"/>
                <a:sym typeface="+mn-ea"/>
              </a:rPr>
              <a:t>, </a:t>
            </a:r>
            <a:r>
              <a:rPr lang="en-US" sz="2800" i="1" dirty="0" err="1">
                <a:latin typeface="Times New Roman" panose="02020603050405020304" pitchFamily="18" charset="0"/>
                <a:sym typeface="+mn-ea"/>
              </a:rPr>
              <a:t>hống</a:t>
            </a:r>
            <a:r>
              <a:rPr lang="en-US" sz="2800" i="1" dirty="0">
                <a:latin typeface="Times New Roman" panose="02020603050405020304" pitchFamily="18" charset="0"/>
                <a:sym typeface="+mn-ea"/>
              </a:rPr>
              <a:t> </a:t>
            </a:r>
            <a:r>
              <a:rPr lang="en-US" sz="2800" i="1" dirty="0" err="1">
                <a:latin typeface="Times New Roman" panose="02020603050405020304" pitchFamily="18" charset="0"/>
                <a:sym typeface="+mn-ea"/>
              </a:rPr>
              <a:t>hách</a:t>
            </a:r>
            <a:r>
              <a:rPr lang="en-US" sz="2800" i="1" dirty="0">
                <a:latin typeface="Times New Roman" panose="02020603050405020304" pitchFamily="18" charset="0"/>
                <a:sym typeface="+mn-ea"/>
              </a:rPr>
              <a:t>, </a:t>
            </a:r>
            <a:r>
              <a:rPr lang="en-US" sz="2800" i="1" dirty="0" err="1">
                <a:latin typeface="Times New Roman" panose="02020603050405020304" pitchFamily="18" charset="0"/>
                <a:sym typeface="+mn-ea"/>
              </a:rPr>
              <a:t>hành</a:t>
            </a:r>
            <a:r>
              <a:rPr lang="en-US" sz="2800" i="1" dirty="0">
                <a:latin typeface="Times New Roman" panose="02020603050405020304" pitchFamily="18" charset="0"/>
                <a:sym typeface="+mn-ea"/>
              </a:rPr>
              <a:t> </a:t>
            </a:r>
            <a:r>
              <a:rPr lang="en-US" sz="2800" i="1" dirty="0" err="1">
                <a:latin typeface="Times New Roman" panose="02020603050405020304" pitchFamily="18" charset="0"/>
                <a:sym typeface="+mn-ea"/>
              </a:rPr>
              <a:t>động</a:t>
            </a:r>
            <a:r>
              <a:rPr lang="en-US" sz="2800" i="1" dirty="0">
                <a:latin typeface="Times New Roman" panose="02020603050405020304" pitchFamily="18" charset="0"/>
                <a:sym typeface="+mn-ea"/>
              </a:rPr>
              <a:t> </a:t>
            </a:r>
            <a:r>
              <a:rPr lang="en-US" sz="2800" i="1" dirty="0" err="1">
                <a:latin typeface="Times New Roman" panose="02020603050405020304" pitchFamily="18" charset="0"/>
                <a:sym typeface="+mn-ea"/>
              </a:rPr>
              <a:t>thô</a:t>
            </a:r>
            <a:r>
              <a:rPr lang="en-US" sz="2800" i="1" dirty="0">
                <a:latin typeface="Times New Roman" panose="02020603050405020304" pitchFamily="18" charset="0"/>
                <a:sym typeface="+mn-ea"/>
              </a:rPr>
              <a:t> </a:t>
            </a:r>
            <a:r>
              <a:rPr lang="en-US" sz="2800" i="1" dirty="0" err="1">
                <a:latin typeface="Times New Roman" panose="02020603050405020304" pitchFamily="18" charset="0"/>
                <a:sym typeface="+mn-ea"/>
              </a:rPr>
              <a:t>bạo</a:t>
            </a:r>
            <a:r>
              <a:rPr lang="en-US" sz="2800" i="1" dirty="0">
                <a:latin typeface="Times New Roman" panose="02020603050405020304" pitchFamily="18" charset="0"/>
                <a:sym typeface="+mn-ea"/>
              </a:rPr>
              <a:t>, </a:t>
            </a:r>
            <a:r>
              <a:rPr lang="en-US" sz="2800" i="1" dirty="0" err="1">
                <a:latin typeface="Times New Roman" panose="02020603050405020304" pitchFamily="18" charset="0"/>
                <a:sym typeface="+mn-ea"/>
              </a:rPr>
              <a:t>dã</a:t>
            </a:r>
            <a:r>
              <a:rPr lang="en-US" sz="2800" i="1" dirty="0">
                <a:latin typeface="Times New Roman" panose="02020603050405020304" pitchFamily="18" charset="0"/>
                <a:sym typeface="+mn-ea"/>
              </a:rPr>
              <a:t> man, </a:t>
            </a:r>
            <a:r>
              <a:rPr lang="en-US" sz="2800" i="1" dirty="0" err="1">
                <a:latin typeface="Times New Roman" panose="02020603050405020304" pitchFamily="18" charset="0"/>
                <a:sym typeface="+mn-ea"/>
              </a:rPr>
              <a:t>không</a:t>
            </a:r>
            <a:r>
              <a:rPr lang="en-US" sz="2800" i="1" dirty="0">
                <a:latin typeface="Times New Roman" panose="02020603050405020304" pitchFamily="18" charset="0"/>
                <a:sym typeface="+mn-ea"/>
              </a:rPr>
              <a:t> </a:t>
            </a:r>
            <a:r>
              <a:rPr lang="en-US" sz="2800" i="1" dirty="0" err="1">
                <a:latin typeface="Times New Roman" panose="02020603050405020304" pitchFamily="18" charset="0"/>
                <a:sym typeface="+mn-ea"/>
              </a:rPr>
              <a:t>có</a:t>
            </a:r>
            <a:r>
              <a:rPr lang="en-US" sz="2800" i="1" dirty="0">
                <a:latin typeface="Times New Roman" panose="02020603050405020304" pitchFamily="18" charset="0"/>
                <a:sym typeface="+mn-ea"/>
              </a:rPr>
              <a:t> </a:t>
            </a:r>
            <a:r>
              <a:rPr lang="en-US" sz="2800" i="1" dirty="0" err="1">
                <a:latin typeface="Times New Roman" panose="02020603050405020304" pitchFamily="18" charset="0"/>
                <a:sym typeface="+mn-ea"/>
              </a:rPr>
              <a:t>tính</a:t>
            </a:r>
            <a:r>
              <a:rPr lang="en-US" sz="2800" i="1" dirty="0">
                <a:latin typeface="Times New Roman" panose="02020603050405020304" pitchFamily="18" charset="0"/>
                <a:sym typeface="+mn-ea"/>
              </a:rPr>
              <a:t> </a:t>
            </a:r>
            <a:r>
              <a:rPr lang="en-US" sz="2800" i="1" dirty="0" err="1">
                <a:latin typeface="Times New Roman" panose="02020603050405020304" pitchFamily="18" charset="0"/>
                <a:sym typeface="+mn-ea"/>
              </a:rPr>
              <a:t>người</a:t>
            </a:r>
            <a:endParaRPr lang="en-US" sz="2800" dirty="0"/>
          </a:p>
        </p:txBody>
      </p:sp>
      <p:sp>
        <p:nvSpPr>
          <p:cNvPr id="13" name="Text Box 12"/>
          <p:cNvSpPr txBox="1"/>
          <p:nvPr/>
        </p:nvSpPr>
        <p:spPr>
          <a:xfrm>
            <a:off x="113030" y="2247265"/>
            <a:ext cx="4535170" cy="953135"/>
          </a:xfrm>
          <a:prstGeom prst="rect">
            <a:avLst/>
          </a:prstGeom>
          <a:noFill/>
        </p:spPr>
        <p:txBody>
          <a:bodyPr wrap="square" rtlCol="0">
            <a:spAutoFit/>
          </a:bodyPr>
          <a:lstStyle/>
          <a:p>
            <a:pPr algn="l"/>
            <a:r>
              <a:rPr lang="en-US" sz="2800" b="1" i="1" dirty="0">
                <a:latin typeface="Times New Roman" panose="02020603050405020304" pitchFamily="18" charset="0"/>
                <a:sym typeface="+mn-ea"/>
              </a:rPr>
              <a:t> </a:t>
            </a:r>
            <a:r>
              <a:rPr lang="vi-VN" sz="2800" b="1" i="1" dirty="0" smtClean="0">
                <a:latin typeface="Times New Roman" panose="02020603050405020304" pitchFamily="18" charset="0"/>
                <a:sym typeface="+mn-ea"/>
              </a:rPr>
              <a:t> </a:t>
            </a:r>
            <a:r>
              <a:rPr lang="vi-VN" altLang="en-US" sz="2800" b="1" i="1" dirty="0" smtClean="0">
                <a:latin typeface="Times New Roman" panose="02020603050405020304" pitchFamily="18" charset="0"/>
                <a:sym typeface="+mn-ea"/>
              </a:rPr>
              <a:t>* </a:t>
            </a:r>
            <a:r>
              <a:rPr lang="en-US" sz="2800" b="1" i="1" dirty="0" err="1">
                <a:latin typeface="Times New Roman" panose="02020603050405020304" pitchFamily="18" charset="0"/>
                <a:sym typeface="+mn-ea"/>
              </a:rPr>
              <a:t>Khi</a:t>
            </a:r>
            <a:r>
              <a:rPr lang="en-US" sz="2800" b="1" i="1" dirty="0">
                <a:latin typeface="Times New Roman" panose="02020603050405020304" pitchFamily="18" charset="0"/>
                <a:sym typeface="+mn-ea"/>
              </a:rPr>
              <a:t> </a:t>
            </a:r>
            <a:r>
              <a:rPr lang="en-US" sz="2800" b="1" i="1" dirty="0" err="1">
                <a:latin typeface="Times New Roman" panose="02020603050405020304" pitchFamily="18" charset="0"/>
                <a:sym typeface="+mn-ea"/>
              </a:rPr>
              <a:t>bị</a:t>
            </a:r>
            <a:r>
              <a:rPr lang="en-US" sz="2800" b="1" i="1" dirty="0">
                <a:latin typeface="Times New Roman" panose="02020603050405020304" pitchFamily="18" charset="0"/>
                <a:sym typeface="+mn-ea"/>
              </a:rPr>
              <a:t> </a:t>
            </a:r>
            <a:r>
              <a:rPr lang="en-US" sz="2800" b="1" i="1" dirty="0" err="1">
                <a:latin typeface="Times New Roman" panose="02020603050405020304" pitchFamily="18" charset="0"/>
                <a:sym typeface="+mn-ea"/>
              </a:rPr>
              <a:t>chị</a:t>
            </a:r>
            <a:r>
              <a:rPr lang="en-US" sz="2800" b="1" i="1" dirty="0">
                <a:latin typeface="Times New Roman" panose="02020603050405020304" pitchFamily="18" charset="0"/>
                <a:sym typeface="+mn-ea"/>
              </a:rPr>
              <a:t> </a:t>
            </a:r>
            <a:r>
              <a:rPr lang="en-US" sz="2800" b="1" i="1" dirty="0" err="1">
                <a:latin typeface="Times New Roman" panose="02020603050405020304" pitchFamily="18" charset="0"/>
                <a:sym typeface="+mn-ea"/>
              </a:rPr>
              <a:t>Dậu</a:t>
            </a:r>
            <a:r>
              <a:rPr lang="en-US" sz="2800" b="1" i="1" dirty="0">
                <a:latin typeface="Times New Roman" panose="02020603050405020304" pitchFamily="18" charset="0"/>
                <a:sym typeface="+mn-ea"/>
              </a:rPr>
              <a:t> </a:t>
            </a:r>
            <a:r>
              <a:rPr lang="en-US" sz="2800" b="1" i="1" dirty="0" err="1">
                <a:latin typeface="Times New Roman" panose="02020603050405020304" pitchFamily="18" charset="0"/>
                <a:sym typeface="+mn-ea"/>
              </a:rPr>
              <a:t>đánh</a:t>
            </a:r>
            <a:r>
              <a:rPr lang="en-US" sz="2800" b="1" i="1" dirty="0">
                <a:latin typeface="Times New Roman" panose="02020603050405020304" pitchFamily="18" charset="0"/>
                <a:sym typeface="+mn-ea"/>
              </a:rPr>
              <a:t> :</a:t>
            </a:r>
            <a:r>
              <a:rPr lang="en-US" sz="2800" i="1" dirty="0">
                <a:latin typeface="Times New Roman" panose="02020603050405020304" pitchFamily="18" charset="0"/>
                <a:sym typeface="+mn-ea"/>
              </a:rPr>
              <a:t> </a:t>
            </a:r>
            <a:r>
              <a:rPr lang="en-US" sz="2800" i="1" dirty="0" err="1">
                <a:latin typeface="Times New Roman" panose="02020603050405020304" pitchFamily="18" charset="0"/>
                <a:sym typeface="+mn-ea"/>
              </a:rPr>
              <a:t>là</a:t>
            </a:r>
            <a:r>
              <a:rPr lang="en-US" sz="2800" i="1" dirty="0">
                <a:latin typeface="Times New Roman" panose="02020603050405020304" pitchFamily="18" charset="0"/>
                <a:sym typeface="+mn-ea"/>
              </a:rPr>
              <a:t> </a:t>
            </a:r>
            <a:r>
              <a:rPr lang="en-US" sz="2800" i="1" dirty="0" err="1">
                <a:latin typeface="Times New Roman" panose="02020603050405020304" pitchFamily="18" charset="0"/>
                <a:sym typeface="+mn-ea"/>
              </a:rPr>
              <a:t>kẻ</a:t>
            </a:r>
            <a:r>
              <a:rPr lang="en-US" sz="2800" i="1" dirty="0">
                <a:latin typeface="Times New Roman" panose="02020603050405020304" pitchFamily="18" charset="0"/>
                <a:sym typeface="+mn-ea"/>
              </a:rPr>
              <a:t> </a:t>
            </a:r>
            <a:r>
              <a:rPr lang="en-US" sz="2800" i="1" dirty="0" err="1">
                <a:latin typeface="Times New Roman" panose="02020603050405020304" pitchFamily="18" charset="0"/>
                <a:sym typeface="+mn-ea"/>
              </a:rPr>
              <a:t>yếu</a:t>
            </a:r>
            <a:r>
              <a:rPr lang="en-US" sz="2800" i="1" dirty="0">
                <a:latin typeface="Times New Roman" panose="02020603050405020304" pitchFamily="18" charset="0"/>
                <a:sym typeface="+mn-ea"/>
              </a:rPr>
              <a:t> </a:t>
            </a:r>
            <a:r>
              <a:rPr lang="en-US" sz="2800" i="1" dirty="0" err="1">
                <a:latin typeface="Times New Roman" panose="02020603050405020304" pitchFamily="18" charset="0"/>
                <a:sym typeface="+mn-ea"/>
              </a:rPr>
              <a:t>hèn</a:t>
            </a:r>
            <a:r>
              <a:rPr lang="en-US" sz="2800" i="1" dirty="0">
                <a:latin typeface="Times New Roman" panose="02020603050405020304" pitchFamily="18" charset="0"/>
                <a:sym typeface="+mn-ea"/>
              </a:rPr>
              <a:t>.</a:t>
            </a:r>
            <a:endParaRPr lang="en-US" sz="2800" dirty="0"/>
          </a:p>
        </p:txBody>
      </p:sp>
      <p:pic>
        <p:nvPicPr>
          <p:cNvPr id="179202" name="Picture 2" descr="C:\Documents and Settings\THANH TAI\My Documents\Downloads\phan tich doan trich tuc nuoc vo bo.jpg"/>
          <p:cNvPicPr>
            <a:picLocks noGrp="1" noChangeAspect="1"/>
          </p:cNvPicPr>
          <p:nvPr>
            <p:ph sz="half" idx="1"/>
          </p:nvPr>
        </p:nvPicPr>
        <p:blipFill>
          <a:blip r:embed="rId2"/>
          <a:stretch>
            <a:fillRect/>
          </a:stretch>
        </p:blipFill>
        <p:spPr>
          <a:xfrm>
            <a:off x="4724400" y="457200"/>
            <a:ext cx="4364990" cy="2848610"/>
          </a:xfrm>
          <a:prstGeom prst="rect">
            <a:avLst/>
          </a:prstGeom>
          <a:noFill/>
          <a:ln w="9525">
            <a:noFill/>
          </a:ln>
        </p:spPr>
      </p:pic>
      <p:pic>
        <p:nvPicPr>
          <p:cNvPr id="180226" name="Picture 2" descr="C:\Documents and Settings\THANH TAI\My Documents\Downloads\images (16).jpg"/>
          <p:cNvPicPr>
            <a:picLocks noGrp="1" noChangeAspect="1"/>
          </p:cNvPicPr>
          <p:nvPr>
            <p:ph sz="half" idx="2"/>
          </p:nvPr>
        </p:nvPicPr>
        <p:blipFill>
          <a:blip r:embed="rId3"/>
          <a:stretch>
            <a:fillRect/>
          </a:stretch>
        </p:blipFill>
        <p:spPr>
          <a:xfrm>
            <a:off x="4724400" y="3288030"/>
            <a:ext cx="4364990" cy="2849245"/>
          </a:xfrm>
          <a:prstGeom prst="rect">
            <a:avLst/>
          </a:prstGeom>
          <a:noFill/>
          <a:ln w="9525">
            <a:noFill/>
          </a:ln>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par>
                                <p:cTn id="8" presetID="16" presetClass="entr" presetSubtype="21" fill="hold" nodeType="withEffect">
                                  <p:stCondLst>
                                    <p:cond delay="0"/>
                                  </p:stCondLst>
                                  <p:childTnLst>
                                    <p:set>
                                      <p:cBhvr>
                                        <p:cTn id="9" dur="1" fill="hold">
                                          <p:stCondLst>
                                            <p:cond delay="0"/>
                                          </p:stCondLst>
                                        </p:cTn>
                                        <p:tgtEl>
                                          <p:spTgt spid="179202"/>
                                        </p:tgtEl>
                                        <p:attrNameLst>
                                          <p:attrName>style.visibility</p:attrName>
                                        </p:attrNameLst>
                                      </p:cBhvr>
                                      <p:to>
                                        <p:strVal val="visible"/>
                                      </p:to>
                                    </p:set>
                                    <p:animEffect transition="in" filter="barn(inVertical)">
                                      <p:cBhvr>
                                        <p:cTn id="10" dur="500"/>
                                        <p:tgtEl>
                                          <p:spTgt spid="179202"/>
                                        </p:tgtEl>
                                      </p:cBhvr>
                                    </p:animEffect>
                                  </p:childTnLst>
                                </p:cTn>
                              </p:par>
                              <p:par>
                                <p:cTn id="11" presetID="16" presetClass="entr" presetSubtype="21" fill="hold" nodeType="withEffect">
                                  <p:stCondLst>
                                    <p:cond delay="0"/>
                                  </p:stCondLst>
                                  <p:childTnLst>
                                    <p:set>
                                      <p:cBhvr>
                                        <p:cTn id="12" dur="1" fill="hold">
                                          <p:stCondLst>
                                            <p:cond delay="0"/>
                                          </p:stCondLst>
                                        </p:cTn>
                                        <p:tgtEl>
                                          <p:spTgt spid="180226"/>
                                        </p:tgtEl>
                                        <p:attrNameLst>
                                          <p:attrName>style.visibility</p:attrName>
                                        </p:attrNameLst>
                                      </p:cBhvr>
                                      <p:to>
                                        <p:strVal val="visible"/>
                                      </p:to>
                                    </p:set>
                                    <p:animEffect transition="in" filter="barn(inVertical)">
                                      <p:cBhvr>
                                        <p:cTn id="13" dur="500"/>
                                        <p:tgtEl>
                                          <p:spTgt spid="180226"/>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barn(inVertical)">
                                      <p:cBhvr>
                                        <p:cTn id="18" dur="500"/>
                                        <p:tgtEl>
                                          <p:spTgt spid="11"/>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barn(inVertical)">
                                      <p:cBhvr>
                                        <p:cTn id="23"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
          <p:cNvSpPr txBox="1"/>
          <p:nvPr/>
        </p:nvSpPr>
        <p:spPr>
          <a:xfrm>
            <a:off x="383540" y="533400"/>
            <a:ext cx="8608060" cy="6001643"/>
          </a:xfrm>
          <a:prstGeom prst="rect">
            <a:avLst/>
          </a:prstGeom>
          <a:noFill/>
          <a:ln w="9525">
            <a:noFill/>
          </a:ln>
        </p:spPr>
        <p:txBody>
          <a:bodyPr wrap="square">
            <a:spAutoFit/>
          </a:bodyPr>
          <a:lstStyle/>
          <a:p>
            <a:r>
              <a:rPr lang="en-US" sz="2400" b="1" i="1" u="sng" dirty="0">
                <a:latin typeface="Times New Roman" panose="02020603050405020304" pitchFamily="18" charset="0"/>
              </a:rPr>
              <a:t>III. </a:t>
            </a:r>
            <a:r>
              <a:rPr lang="en-US" sz="2400" b="1" i="1" u="sng" dirty="0" err="1">
                <a:latin typeface="Times New Roman" panose="02020603050405020304" pitchFamily="18" charset="0"/>
              </a:rPr>
              <a:t>Tổng</a:t>
            </a:r>
            <a:r>
              <a:rPr lang="en-US" sz="2400" b="1" i="1" u="sng" dirty="0">
                <a:latin typeface="Times New Roman" panose="02020603050405020304" pitchFamily="18" charset="0"/>
              </a:rPr>
              <a:t> </a:t>
            </a:r>
            <a:r>
              <a:rPr lang="en-US" sz="2400" b="1" i="1" u="sng" dirty="0" err="1">
                <a:latin typeface="Times New Roman" panose="02020603050405020304" pitchFamily="18" charset="0"/>
              </a:rPr>
              <a:t>kết</a:t>
            </a:r>
            <a:r>
              <a:rPr lang="en-US" sz="2400" i="1" u="sng" dirty="0">
                <a:latin typeface="Times New Roman" panose="02020603050405020304" pitchFamily="18" charset="0"/>
              </a:rPr>
              <a:t>  </a:t>
            </a:r>
            <a:endParaRPr lang="en-US" sz="2400" b="1" i="1" dirty="0">
              <a:latin typeface="Times New Roman" panose="02020603050405020304" pitchFamily="18" charset="0"/>
            </a:endParaRPr>
          </a:p>
          <a:p>
            <a:r>
              <a:rPr lang="en-US" sz="2400" b="1" i="1" dirty="0" smtClean="0">
                <a:latin typeface="Times New Roman" panose="02020603050405020304" pitchFamily="18" charset="0"/>
              </a:rPr>
              <a:t>1. </a:t>
            </a:r>
            <a:r>
              <a:rPr lang="en-US" sz="2400" b="1" i="1" dirty="0" err="1">
                <a:latin typeface="Times New Roman" panose="02020603050405020304" pitchFamily="18" charset="0"/>
              </a:rPr>
              <a:t>Nội</a:t>
            </a:r>
            <a:r>
              <a:rPr lang="en-US" sz="2400" b="1" i="1" dirty="0">
                <a:latin typeface="Times New Roman" panose="02020603050405020304" pitchFamily="18" charset="0"/>
              </a:rPr>
              <a:t> dung</a:t>
            </a:r>
            <a:endParaRPr lang="en-US" sz="2400" i="1" dirty="0">
              <a:latin typeface="Times New Roman" panose="02020603050405020304" pitchFamily="18" charset="0"/>
            </a:endParaRPr>
          </a:p>
          <a:p>
            <a:r>
              <a:rPr lang="vi-VN" sz="2400" dirty="0">
                <a:latin typeface="Arial" pitchFamily="34" charset="0"/>
                <a:cs typeface="Arial" pitchFamily="34" charset="0"/>
              </a:rPr>
              <a:t>- Vạch trần bộ mặt tàn ác, bất nhân của chế độ thực dân nửa phong kiến; tố cáo chính sách thuế khóa vô nhân đạo đã gây ra bao đau khổ cho người dân.</a:t>
            </a:r>
          </a:p>
          <a:p>
            <a:r>
              <a:rPr lang="vi-VN" sz="2400" dirty="0">
                <a:latin typeface="Arial" pitchFamily="34" charset="0"/>
                <a:cs typeface="Arial" pitchFamily="34" charset="0"/>
              </a:rPr>
              <a:t>- Ca ngợi những phẩm chất cao quý và sức mạnh quật khởi tiềm tàng mạnh mẽ của chị Dậu cũng là của người phụ nữ Việt Nam trước cách mạng.</a:t>
            </a:r>
          </a:p>
          <a:p>
            <a:r>
              <a:rPr lang="en-US" sz="2400" b="1" i="1" dirty="0" smtClean="0">
                <a:latin typeface="Times New Roman" panose="02020603050405020304" pitchFamily="18" charset="0"/>
              </a:rPr>
              <a:t>2. </a:t>
            </a:r>
            <a:r>
              <a:rPr lang="en-US" sz="2400" b="1" i="1" dirty="0" err="1" smtClean="0">
                <a:latin typeface="Times New Roman" panose="02020603050405020304" pitchFamily="18" charset="0"/>
              </a:rPr>
              <a:t>Nghệ</a:t>
            </a:r>
            <a:r>
              <a:rPr lang="en-US" sz="2400" b="1" i="1" dirty="0" smtClean="0">
                <a:latin typeface="Times New Roman" panose="02020603050405020304" pitchFamily="18" charset="0"/>
              </a:rPr>
              <a:t> </a:t>
            </a:r>
            <a:r>
              <a:rPr lang="en-US" sz="2400" b="1" i="1" dirty="0" err="1">
                <a:latin typeface="Times New Roman" panose="02020603050405020304" pitchFamily="18" charset="0"/>
              </a:rPr>
              <a:t>thuật</a:t>
            </a:r>
            <a:endParaRPr lang="en-US" sz="2400" i="1" dirty="0">
              <a:latin typeface="Times New Roman" panose="02020603050405020304" pitchFamily="18" charset="0"/>
            </a:endParaRPr>
          </a:p>
          <a:p>
            <a:pPr algn="just"/>
            <a:r>
              <a:rPr lang="vi-VN" sz="2400" dirty="0">
                <a:latin typeface="Arial" pitchFamily="34" charset="0"/>
                <a:cs typeface="Arial" pitchFamily="34" charset="0"/>
              </a:rPr>
              <a:t>- Ngòi bút hiện thực khỏe khoắn, giàu tinh thần lạc quan.</a:t>
            </a:r>
          </a:p>
          <a:p>
            <a:pPr algn="just"/>
            <a:r>
              <a:rPr lang="vi-VN" sz="2400" dirty="0">
                <a:latin typeface="Arial" pitchFamily="34" charset="0"/>
                <a:cs typeface="Arial" pitchFamily="34" charset="0"/>
              </a:rPr>
              <a:t>- Xây dựng tình huống truyện bất ngờ, có cao trào và giải quyết hợp lý.</a:t>
            </a:r>
          </a:p>
          <a:p>
            <a:pPr algn="just"/>
            <a:r>
              <a:rPr lang="vi-VN" sz="2400" dirty="0" smtClean="0">
                <a:latin typeface="Arial" pitchFamily="34" charset="0"/>
                <a:cs typeface="Arial" pitchFamily="34" charset="0"/>
              </a:rPr>
              <a:t>- Xây </a:t>
            </a:r>
            <a:r>
              <a:rPr lang="vi-VN" sz="2400" dirty="0">
                <a:latin typeface="Arial" pitchFamily="34" charset="0"/>
                <a:cs typeface="Arial" pitchFamily="34" charset="0"/>
              </a:rPr>
              <a:t>dựng, miêu tả nhân vật chủ yếu qua ngôn ngữ và hành động, trong thế tương phản với các nhân vật</a:t>
            </a:r>
            <a:r>
              <a:rPr lang="vi-VN" sz="2400" dirty="0" smtClean="0">
                <a:latin typeface="Arial" pitchFamily="34" charset="0"/>
                <a:cs typeface="Arial" pitchFamily="34" charset="0"/>
              </a:rPr>
              <a:t>.</a:t>
            </a:r>
          </a:p>
          <a:p>
            <a:pPr algn="just"/>
            <a:r>
              <a:rPr lang="en-US" sz="2400" b="1" i="1" dirty="0" smtClean="0">
                <a:latin typeface="Times New Roman" panose="02020603050405020304" pitchFamily="18" charset="0"/>
              </a:rPr>
              <a:t>3. </a:t>
            </a:r>
            <a:r>
              <a:rPr lang="en-US" sz="2400" b="1" i="1" dirty="0" err="1" smtClean="0">
                <a:latin typeface="Times New Roman" panose="02020603050405020304" pitchFamily="18" charset="0"/>
              </a:rPr>
              <a:t>Ghi</a:t>
            </a:r>
            <a:r>
              <a:rPr lang="en-US" sz="2400" b="1" i="1" dirty="0" smtClean="0">
                <a:latin typeface="Times New Roman" panose="02020603050405020304" pitchFamily="18" charset="0"/>
              </a:rPr>
              <a:t> </a:t>
            </a:r>
            <a:r>
              <a:rPr lang="en-US" sz="2400" b="1" i="1" dirty="0" err="1" smtClean="0">
                <a:latin typeface="Times New Roman" panose="02020603050405020304" pitchFamily="18" charset="0"/>
              </a:rPr>
              <a:t>nhớ</a:t>
            </a:r>
            <a:r>
              <a:rPr lang="en-US" sz="2400" b="1" i="1" dirty="0" smtClean="0">
                <a:latin typeface="Times New Roman" panose="02020603050405020304" pitchFamily="18" charset="0"/>
              </a:rPr>
              <a:t>:</a:t>
            </a:r>
            <a:r>
              <a:rPr lang="en-US" sz="2400" i="1" dirty="0" smtClean="0">
                <a:latin typeface="Times New Roman" panose="02020603050405020304" pitchFamily="18" charset="0"/>
              </a:rPr>
              <a:t> SGK/33</a:t>
            </a:r>
            <a:endParaRPr lang="en-US" sz="2400" i="1" dirty="0">
              <a:latin typeface="Times New Roman" panose="02020603050405020304" pitchFamily="18" charset="0"/>
            </a:endParaRPr>
          </a:p>
          <a:p>
            <a:pPr algn="just"/>
            <a:endParaRPr lang="vi-VN" sz="2400" dirty="0">
              <a:latin typeface="Arial" pitchFamily="34" charset="0"/>
              <a:cs typeface="Arial" pitchFamily="34" charset="0"/>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
          <p:cNvSpPr>
            <a:spLocks noChangeArrowheads="1"/>
          </p:cNvSpPr>
          <p:nvPr/>
        </p:nvSpPr>
        <p:spPr bwMode="auto">
          <a:xfrm>
            <a:off x="228600" y="1303338"/>
            <a:ext cx="88392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3200" b="1" dirty="0">
                <a:solidFill>
                  <a:srgbClr val="000000"/>
                </a:solidFill>
                <a:latin typeface="Arial" pitchFamily="34" charset="0"/>
                <a:cs typeface="Arial" pitchFamily="34" charset="0"/>
                <a:sym typeface="Times New Roman" pitchFamily="18" charset="0"/>
              </a:rPr>
              <a:t>HƯỚNG DẪN VỀ NHÀ</a:t>
            </a:r>
          </a:p>
        </p:txBody>
      </p:sp>
      <p:sp>
        <p:nvSpPr>
          <p:cNvPr id="5" name="TextBox 1"/>
          <p:cNvSpPr>
            <a:spLocks noChangeArrowheads="1"/>
          </p:cNvSpPr>
          <p:nvPr/>
        </p:nvSpPr>
        <p:spPr bwMode="auto">
          <a:xfrm>
            <a:off x="685800" y="2762250"/>
            <a:ext cx="8001000"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a:r>
              <a:rPr lang="en-US" sz="2800" dirty="0" smtClean="0">
                <a:solidFill>
                  <a:srgbClr val="000000"/>
                </a:solidFill>
                <a:latin typeface="Arial" pitchFamily="34" charset="0"/>
                <a:cs typeface="Arial" pitchFamily="34" charset="0"/>
                <a:sym typeface="Times New Roman" pitchFamily="18" charset="0"/>
              </a:rPr>
              <a:t>- </a:t>
            </a:r>
            <a:r>
              <a:rPr lang="en-US" sz="2800" dirty="0" err="1" smtClean="0">
                <a:solidFill>
                  <a:srgbClr val="000000"/>
                </a:solidFill>
                <a:latin typeface="Arial" pitchFamily="34" charset="0"/>
                <a:cs typeface="Arial" pitchFamily="34" charset="0"/>
                <a:sym typeface="Times New Roman" pitchFamily="18" charset="0"/>
              </a:rPr>
              <a:t>Học</a:t>
            </a:r>
            <a:r>
              <a:rPr lang="en-US" sz="2800" dirty="0" smtClean="0">
                <a:solidFill>
                  <a:srgbClr val="000000"/>
                </a:solidFill>
                <a:latin typeface="Arial" pitchFamily="34" charset="0"/>
                <a:cs typeface="Arial" pitchFamily="34" charset="0"/>
                <a:sym typeface="Times New Roman" pitchFamily="18" charset="0"/>
              </a:rPr>
              <a:t> </a:t>
            </a:r>
            <a:r>
              <a:rPr lang="en-US" sz="2800" dirty="0" err="1">
                <a:solidFill>
                  <a:srgbClr val="000000"/>
                </a:solidFill>
                <a:latin typeface="Arial" pitchFamily="34" charset="0"/>
                <a:cs typeface="Arial" pitchFamily="34" charset="0"/>
                <a:sym typeface="Times New Roman" pitchFamily="18" charset="0"/>
              </a:rPr>
              <a:t>thuộc</a:t>
            </a:r>
            <a:r>
              <a:rPr lang="en-US" sz="2800" dirty="0">
                <a:solidFill>
                  <a:srgbClr val="000000"/>
                </a:solidFill>
                <a:latin typeface="Arial" pitchFamily="34" charset="0"/>
                <a:cs typeface="Arial" pitchFamily="34" charset="0"/>
                <a:sym typeface="Times New Roman" pitchFamily="18" charset="0"/>
              </a:rPr>
              <a:t> </a:t>
            </a:r>
            <a:r>
              <a:rPr lang="en-US" sz="2800" dirty="0" err="1">
                <a:solidFill>
                  <a:srgbClr val="000000"/>
                </a:solidFill>
                <a:latin typeface="Arial" pitchFamily="34" charset="0"/>
                <a:cs typeface="Arial" pitchFamily="34" charset="0"/>
                <a:sym typeface="Times New Roman" pitchFamily="18" charset="0"/>
              </a:rPr>
              <a:t>bài</a:t>
            </a:r>
            <a:r>
              <a:rPr lang="en-US" sz="2800" dirty="0">
                <a:solidFill>
                  <a:srgbClr val="000000"/>
                </a:solidFill>
                <a:latin typeface="Arial" pitchFamily="34" charset="0"/>
                <a:cs typeface="Arial" pitchFamily="34" charset="0"/>
                <a:sym typeface="Times New Roman" pitchFamily="18" charset="0"/>
              </a:rPr>
              <a:t> </a:t>
            </a:r>
            <a:endParaRPr lang="en-US" sz="2800" dirty="0" smtClean="0">
              <a:solidFill>
                <a:srgbClr val="000000"/>
              </a:solidFill>
              <a:latin typeface="Arial" pitchFamily="34" charset="0"/>
              <a:cs typeface="Arial" pitchFamily="34" charset="0"/>
              <a:sym typeface="Times New Roman" pitchFamily="18" charset="0"/>
            </a:endParaRPr>
          </a:p>
          <a:p>
            <a:pPr algn="just">
              <a:buFontTx/>
              <a:buChar char="-"/>
            </a:pPr>
            <a:r>
              <a:rPr lang="en-US" sz="2800" dirty="0" smtClean="0">
                <a:solidFill>
                  <a:srgbClr val="000000"/>
                </a:solidFill>
                <a:latin typeface="Arial" pitchFamily="34" charset="0"/>
                <a:cs typeface="Arial" pitchFamily="34" charset="0"/>
                <a:sym typeface="Times New Roman" pitchFamily="18" charset="0"/>
              </a:rPr>
              <a:t> </a:t>
            </a:r>
            <a:r>
              <a:rPr lang="en-US" sz="2800" dirty="0" err="1" smtClean="0">
                <a:solidFill>
                  <a:srgbClr val="000000"/>
                </a:solidFill>
                <a:latin typeface="Arial" pitchFamily="34" charset="0"/>
                <a:cs typeface="Arial" pitchFamily="34" charset="0"/>
                <a:sym typeface="Times New Roman" pitchFamily="18" charset="0"/>
              </a:rPr>
              <a:t>Soạn</a:t>
            </a:r>
            <a:r>
              <a:rPr lang="en-US" sz="2800" dirty="0" smtClean="0">
                <a:solidFill>
                  <a:srgbClr val="000000"/>
                </a:solidFill>
                <a:latin typeface="Arial" pitchFamily="34" charset="0"/>
                <a:cs typeface="Arial" pitchFamily="34" charset="0"/>
                <a:sym typeface="Times New Roman" pitchFamily="18" charset="0"/>
              </a:rPr>
              <a:t> </a:t>
            </a:r>
            <a:r>
              <a:rPr lang="en-US" sz="2800" dirty="0" err="1">
                <a:solidFill>
                  <a:srgbClr val="000000"/>
                </a:solidFill>
                <a:latin typeface="Arial" pitchFamily="34" charset="0"/>
                <a:cs typeface="Arial" pitchFamily="34" charset="0"/>
                <a:sym typeface="Times New Roman" pitchFamily="18" charset="0"/>
              </a:rPr>
              <a:t>bài</a:t>
            </a:r>
            <a:r>
              <a:rPr lang="en-US" sz="2800" dirty="0">
                <a:solidFill>
                  <a:srgbClr val="000000"/>
                </a:solidFill>
                <a:latin typeface="Arial" pitchFamily="34" charset="0"/>
                <a:cs typeface="Arial" pitchFamily="34" charset="0"/>
                <a:sym typeface="Times New Roman" pitchFamily="18" charset="0"/>
              </a:rPr>
              <a:t> </a:t>
            </a:r>
            <a:r>
              <a:rPr lang="en-US" sz="2600" dirty="0" smtClean="0">
                <a:solidFill>
                  <a:srgbClr val="000000"/>
                </a:solidFill>
                <a:latin typeface="Arial" pitchFamily="34" charset="0"/>
                <a:cs typeface="Arial" pitchFamily="34" charset="0"/>
                <a:sym typeface="Times New Roman" pitchFamily="18" charset="0"/>
              </a:rPr>
              <a:t>“</a:t>
            </a:r>
            <a:r>
              <a:rPr lang="en-US" sz="2600" dirty="0" err="1">
                <a:latin typeface="Arial" pitchFamily="34" charset="0"/>
                <a:cs typeface="Arial" pitchFamily="34" charset="0"/>
              </a:rPr>
              <a:t>Liên</a:t>
            </a:r>
            <a:r>
              <a:rPr lang="en-US" sz="2600" dirty="0">
                <a:latin typeface="Arial" pitchFamily="34" charset="0"/>
                <a:cs typeface="Arial" pitchFamily="34" charset="0"/>
              </a:rPr>
              <a:t> </a:t>
            </a:r>
            <a:r>
              <a:rPr lang="en-US" sz="2600" dirty="0" err="1">
                <a:latin typeface="Arial" pitchFamily="34" charset="0"/>
                <a:cs typeface="Arial" pitchFamily="34" charset="0"/>
              </a:rPr>
              <a:t>kết</a:t>
            </a:r>
            <a:r>
              <a:rPr lang="en-US" sz="2600" dirty="0">
                <a:latin typeface="Arial" pitchFamily="34" charset="0"/>
                <a:cs typeface="Arial" pitchFamily="34" charset="0"/>
              </a:rPr>
              <a:t> </a:t>
            </a:r>
            <a:r>
              <a:rPr lang="en-US" sz="2600" dirty="0" err="1">
                <a:latin typeface="Arial" pitchFamily="34" charset="0"/>
                <a:cs typeface="Arial" pitchFamily="34" charset="0"/>
              </a:rPr>
              <a:t>các</a:t>
            </a:r>
            <a:r>
              <a:rPr lang="en-US" sz="2600" dirty="0">
                <a:latin typeface="Arial" pitchFamily="34" charset="0"/>
                <a:cs typeface="Arial" pitchFamily="34" charset="0"/>
              </a:rPr>
              <a:t> </a:t>
            </a:r>
            <a:r>
              <a:rPr lang="en-US" sz="2600" dirty="0" err="1">
                <a:latin typeface="Arial" pitchFamily="34" charset="0"/>
                <a:cs typeface="Arial" pitchFamily="34" charset="0"/>
              </a:rPr>
              <a:t>đoạn</a:t>
            </a:r>
            <a:r>
              <a:rPr lang="en-US" sz="2600" dirty="0">
                <a:latin typeface="Arial" pitchFamily="34" charset="0"/>
                <a:cs typeface="Arial" pitchFamily="34" charset="0"/>
              </a:rPr>
              <a:t> </a:t>
            </a:r>
            <a:r>
              <a:rPr lang="en-US" sz="2600" dirty="0" err="1">
                <a:latin typeface="Arial" pitchFamily="34" charset="0"/>
                <a:cs typeface="Arial" pitchFamily="34" charset="0"/>
              </a:rPr>
              <a:t>văn</a:t>
            </a:r>
            <a:r>
              <a:rPr lang="en-US" sz="2600" dirty="0">
                <a:latin typeface="Arial" pitchFamily="34" charset="0"/>
                <a:cs typeface="Arial" pitchFamily="34" charset="0"/>
              </a:rPr>
              <a:t> </a:t>
            </a:r>
            <a:r>
              <a:rPr lang="en-US" sz="2600" dirty="0" err="1">
                <a:latin typeface="Arial" pitchFamily="34" charset="0"/>
                <a:cs typeface="Arial" pitchFamily="34" charset="0"/>
              </a:rPr>
              <a:t>trong</a:t>
            </a:r>
            <a:r>
              <a:rPr lang="en-US" sz="2600" dirty="0">
                <a:latin typeface="Arial" pitchFamily="34" charset="0"/>
                <a:cs typeface="Arial" pitchFamily="34" charset="0"/>
              </a:rPr>
              <a:t> </a:t>
            </a:r>
            <a:r>
              <a:rPr lang="en-US" sz="2600" dirty="0" err="1">
                <a:latin typeface="Arial" pitchFamily="34" charset="0"/>
                <a:cs typeface="Arial" pitchFamily="34" charset="0"/>
              </a:rPr>
              <a:t>văn</a:t>
            </a:r>
            <a:r>
              <a:rPr lang="en-US" sz="2600" dirty="0">
                <a:latin typeface="Arial" pitchFamily="34" charset="0"/>
                <a:cs typeface="Arial" pitchFamily="34" charset="0"/>
              </a:rPr>
              <a:t> </a:t>
            </a:r>
            <a:r>
              <a:rPr lang="en-US" sz="2600" dirty="0" err="1" smtClean="0">
                <a:latin typeface="Arial" pitchFamily="34" charset="0"/>
                <a:cs typeface="Arial" pitchFamily="34" charset="0"/>
              </a:rPr>
              <a:t>bản</a:t>
            </a:r>
            <a:r>
              <a:rPr lang="en-US" sz="2600" dirty="0" smtClean="0">
                <a:solidFill>
                  <a:srgbClr val="000000"/>
                </a:solidFill>
                <a:latin typeface="Arial" pitchFamily="34" charset="0"/>
                <a:cs typeface="Arial" pitchFamily="34" charset="0"/>
                <a:sym typeface="Times New Roman" pitchFamily="18" charset="0"/>
              </a:rPr>
              <a:t>”, "</a:t>
            </a:r>
            <a:r>
              <a:rPr lang="en-US" sz="2600" dirty="0" err="1">
                <a:latin typeface="Arial" pitchFamily="34" charset="0"/>
                <a:cs typeface="Arial" pitchFamily="34" charset="0"/>
              </a:rPr>
              <a:t>Từ</a:t>
            </a:r>
            <a:r>
              <a:rPr lang="en-US" sz="2600" dirty="0">
                <a:latin typeface="Arial" pitchFamily="34" charset="0"/>
                <a:cs typeface="Arial" pitchFamily="34" charset="0"/>
              </a:rPr>
              <a:t> </a:t>
            </a:r>
            <a:r>
              <a:rPr lang="en-US" sz="2600" dirty="0" err="1">
                <a:latin typeface="Arial" pitchFamily="34" charset="0"/>
                <a:cs typeface="Arial" pitchFamily="34" charset="0"/>
              </a:rPr>
              <a:t>tượng</a:t>
            </a:r>
            <a:r>
              <a:rPr lang="en-US" sz="2600" dirty="0">
                <a:latin typeface="Arial" pitchFamily="34" charset="0"/>
                <a:cs typeface="Arial" pitchFamily="34" charset="0"/>
              </a:rPr>
              <a:t> </a:t>
            </a:r>
            <a:r>
              <a:rPr lang="en-US" sz="2600" dirty="0" err="1">
                <a:latin typeface="Arial" pitchFamily="34" charset="0"/>
                <a:cs typeface="Arial" pitchFamily="34" charset="0"/>
              </a:rPr>
              <a:t>hình</a:t>
            </a:r>
            <a:r>
              <a:rPr lang="en-US" sz="2600" dirty="0">
                <a:latin typeface="Arial" pitchFamily="34" charset="0"/>
                <a:cs typeface="Arial" pitchFamily="34" charset="0"/>
              </a:rPr>
              <a:t>, </a:t>
            </a:r>
            <a:r>
              <a:rPr lang="en-US" sz="2600" dirty="0" err="1">
                <a:latin typeface="Arial" pitchFamily="34" charset="0"/>
                <a:cs typeface="Arial" pitchFamily="34" charset="0"/>
              </a:rPr>
              <a:t>từ</a:t>
            </a:r>
            <a:r>
              <a:rPr lang="en-US" sz="2600" dirty="0">
                <a:latin typeface="Arial" pitchFamily="34" charset="0"/>
                <a:cs typeface="Arial" pitchFamily="34" charset="0"/>
              </a:rPr>
              <a:t> </a:t>
            </a:r>
            <a:r>
              <a:rPr lang="en-US" sz="2600" dirty="0" err="1">
                <a:latin typeface="Arial" pitchFamily="34" charset="0"/>
                <a:cs typeface="Arial" pitchFamily="34" charset="0"/>
              </a:rPr>
              <a:t>tượng</a:t>
            </a:r>
            <a:r>
              <a:rPr lang="en-US" sz="2600" dirty="0">
                <a:latin typeface="Arial" pitchFamily="34" charset="0"/>
                <a:cs typeface="Arial" pitchFamily="34" charset="0"/>
              </a:rPr>
              <a:t> </a:t>
            </a:r>
            <a:r>
              <a:rPr lang="en-US" sz="2600" dirty="0" err="1" smtClean="0">
                <a:latin typeface="Arial" pitchFamily="34" charset="0"/>
                <a:cs typeface="Arial" pitchFamily="34" charset="0"/>
              </a:rPr>
              <a:t>thanh</a:t>
            </a:r>
            <a:r>
              <a:rPr lang="en-US" sz="2600" dirty="0" smtClean="0">
                <a:latin typeface="Arial" pitchFamily="34" charset="0"/>
                <a:cs typeface="Arial" pitchFamily="34" charset="0"/>
              </a:rPr>
              <a:t>"</a:t>
            </a:r>
            <a:endParaRPr lang="en-US" sz="2600" dirty="0">
              <a:solidFill>
                <a:srgbClr val="000000"/>
              </a:solidFill>
              <a:latin typeface="Arial" pitchFamily="34" charset="0"/>
              <a:cs typeface="Arial" pitchFamily="34" charset="0"/>
              <a:sym typeface="Times New Roman" pitchFamily="18" charset="0"/>
            </a:endParaRPr>
          </a:p>
        </p:txBody>
      </p:sp>
    </p:spTree>
    <p:extLst>
      <p:ext uri="{BB962C8B-B14F-4D97-AF65-F5344CB8AC3E}">
        <p14:creationId xmlns:p14="http://schemas.microsoft.com/office/powerpoint/2010/main" val="4040737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utoUpdateAnimBg="0"/>
      <p:bldP spid="5" grpId="0" bldLvl="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Box 10"/>
          <p:cNvSpPr txBox="1"/>
          <p:nvPr/>
        </p:nvSpPr>
        <p:spPr>
          <a:xfrm>
            <a:off x="254000" y="1091148"/>
            <a:ext cx="4622800" cy="4154984"/>
          </a:xfrm>
          <a:prstGeom prst="rect">
            <a:avLst/>
          </a:prstGeom>
          <a:noFill/>
          <a:ln w="9525">
            <a:noFill/>
          </a:ln>
        </p:spPr>
        <p:txBody>
          <a:bodyPr wrap="square">
            <a:spAutoFit/>
          </a:bodyPr>
          <a:lstStyle/>
          <a:p>
            <a:pPr algn="just"/>
            <a:r>
              <a:rPr lang="en-US" sz="2400" dirty="0" smtClean="0">
                <a:latin typeface="Arial" pitchFamily="34" charset="0"/>
                <a:cs typeface="Arial" pitchFamily="34" charset="0"/>
              </a:rPr>
              <a:t>- </a:t>
            </a:r>
            <a:r>
              <a:rPr lang="en-US" sz="2400" dirty="0" err="1">
                <a:latin typeface="Arial" pitchFamily="34" charset="0"/>
                <a:cs typeface="Arial" pitchFamily="34" charset="0"/>
              </a:rPr>
              <a:t>Ngô</a:t>
            </a:r>
            <a:r>
              <a:rPr lang="en-US" sz="2400" dirty="0">
                <a:latin typeface="Arial" pitchFamily="34" charset="0"/>
                <a:cs typeface="Arial" pitchFamily="34" charset="0"/>
              </a:rPr>
              <a:t> </a:t>
            </a:r>
            <a:r>
              <a:rPr lang="en-US" sz="2400" dirty="0" err="1">
                <a:latin typeface="Arial" pitchFamily="34" charset="0"/>
                <a:cs typeface="Arial" pitchFamily="34" charset="0"/>
              </a:rPr>
              <a:t>Tất</a:t>
            </a:r>
            <a:r>
              <a:rPr lang="en-US" sz="2400" dirty="0">
                <a:latin typeface="Arial" pitchFamily="34" charset="0"/>
                <a:cs typeface="Arial" pitchFamily="34" charset="0"/>
              </a:rPr>
              <a:t> </a:t>
            </a:r>
            <a:r>
              <a:rPr lang="en-US" sz="2400" dirty="0" err="1">
                <a:latin typeface="Arial" pitchFamily="34" charset="0"/>
                <a:cs typeface="Arial" pitchFamily="34" charset="0"/>
              </a:rPr>
              <a:t>Tố</a:t>
            </a:r>
            <a:r>
              <a:rPr lang="en-US" sz="2400" dirty="0">
                <a:latin typeface="Arial" pitchFamily="34" charset="0"/>
                <a:cs typeface="Arial" pitchFamily="34" charset="0"/>
              </a:rPr>
              <a:t> </a:t>
            </a:r>
            <a:r>
              <a:rPr lang="en-US" sz="2400" dirty="0" smtClean="0">
                <a:latin typeface="Arial" pitchFamily="34" charset="0"/>
                <a:cs typeface="Arial" pitchFamily="34" charset="0"/>
              </a:rPr>
              <a:t>(1893- 1954), </a:t>
            </a:r>
            <a:r>
              <a:rPr lang="en-US" sz="2400" dirty="0" err="1">
                <a:latin typeface="Arial" pitchFamily="34" charset="0"/>
                <a:cs typeface="Arial" pitchFamily="34" charset="0"/>
              </a:rPr>
              <a:t>q</a:t>
            </a:r>
            <a:r>
              <a:rPr lang="en-US" sz="2400" dirty="0" err="1" smtClean="0">
                <a:latin typeface="Arial" pitchFamily="34" charset="0"/>
                <a:cs typeface="Arial" pitchFamily="34" charset="0"/>
              </a:rPr>
              <a:t>uê</a:t>
            </a:r>
            <a:r>
              <a:rPr lang="en-US" sz="2400" dirty="0">
                <a:latin typeface="Arial" pitchFamily="34" charset="0"/>
                <a:cs typeface="Arial" pitchFamily="34" charset="0"/>
              </a:rPr>
              <a:t>:  </a:t>
            </a:r>
            <a:r>
              <a:rPr lang="en-US" sz="2400" dirty="0" err="1">
                <a:latin typeface="Arial" pitchFamily="34" charset="0"/>
                <a:cs typeface="Arial" pitchFamily="34" charset="0"/>
              </a:rPr>
              <a:t>Bắc</a:t>
            </a:r>
            <a:r>
              <a:rPr lang="en-US" sz="2400" dirty="0">
                <a:latin typeface="Arial" pitchFamily="34" charset="0"/>
                <a:cs typeface="Arial" pitchFamily="34" charset="0"/>
              </a:rPr>
              <a:t> </a:t>
            </a:r>
            <a:r>
              <a:rPr lang="en-US" sz="2400" dirty="0" err="1">
                <a:latin typeface="Arial" pitchFamily="34" charset="0"/>
                <a:cs typeface="Arial" pitchFamily="34" charset="0"/>
              </a:rPr>
              <a:t>Ninh</a:t>
            </a:r>
            <a:r>
              <a:rPr lang="en-US" sz="2400" dirty="0">
                <a:latin typeface="Arial" pitchFamily="34" charset="0"/>
                <a:cs typeface="Arial" pitchFamily="34" charset="0"/>
              </a:rPr>
              <a:t>. </a:t>
            </a:r>
            <a:r>
              <a:rPr lang="en-US" sz="2400" dirty="0" err="1">
                <a:latin typeface="Arial" pitchFamily="34" charset="0"/>
                <a:cs typeface="Arial" pitchFamily="34" charset="0"/>
              </a:rPr>
              <a:t>Xuất</a:t>
            </a:r>
            <a:r>
              <a:rPr lang="en-US" sz="2400" dirty="0">
                <a:latin typeface="Arial" pitchFamily="34" charset="0"/>
                <a:cs typeface="Arial" pitchFamily="34" charset="0"/>
              </a:rPr>
              <a:t> </a:t>
            </a:r>
            <a:r>
              <a:rPr lang="en-US" sz="2400" dirty="0" err="1">
                <a:latin typeface="Arial" pitchFamily="34" charset="0"/>
                <a:cs typeface="Arial" pitchFamily="34" charset="0"/>
              </a:rPr>
              <a:t>thân</a:t>
            </a:r>
            <a:r>
              <a:rPr lang="en-US" sz="2400" dirty="0">
                <a:latin typeface="Arial" pitchFamily="34" charset="0"/>
                <a:cs typeface="Arial" pitchFamily="34" charset="0"/>
              </a:rPr>
              <a:t> </a:t>
            </a:r>
            <a:r>
              <a:rPr lang="en-US" sz="2400" dirty="0" err="1">
                <a:latin typeface="Arial" pitchFamily="34" charset="0"/>
                <a:cs typeface="Arial" pitchFamily="34" charset="0"/>
              </a:rPr>
              <a:t>là</a:t>
            </a:r>
            <a:r>
              <a:rPr lang="en-US" sz="2400" dirty="0">
                <a:latin typeface="Arial" pitchFamily="34" charset="0"/>
                <a:cs typeface="Arial" pitchFamily="34" charset="0"/>
              </a:rPr>
              <a:t>  </a:t>
            </a:r>
            <a:r>
              <a:rPr lang="en-US" sz="2400" dirty="0" err="1">
                <a:latin typeface="Arial" pitchFamily="34" charset="0"/>
                <a:cs typeface="Arial" pitchFamily="34" charset="0"/>
              </a:rPr>
              <a:t>một</a:t>
            </a:r>
            <a:r>
              <a:rPr lang="en-US" sz="2400" dirty="0">
                <a:latin typeface="Arial" pitchFamily="34" charset="0"/>
                <a:cs typeface="Arial" pitchFamily="34" charset="0"/>
              </a:rPr>
              <a:t> </a:t>
            </a:r>
            <a:r>
              <a:rPr lang="en-US" sz="2400" dirty="0" err="1">
                <a:latin typeface="Arial" pitchFamily="34" charset="0"/>
                <a:cs typeface="Arial" pitchFamily="34" charset="0"/>
              </a:rPr>
              <a:t>nhà</a:t>
            </a:r>
            <a:r>
              <a:rPr lang="en-US" sz="2400" dirty="0">
                <a:latin typeface="Arial" pitchFamily="34" charset="0"/>
                <a:cs typeface="Arial" pitchFamily="34" charset="0"/>
              </a:rPr>
              <a:t> </a:t>
            </a:r>
            <a:r>
              <a:rPr lang="en-US" sz="2400" dirty="0" err="1">
                <a:latin typeface="Arial" pitchFamily="34" charset="0"/>
                <a:cs typeface="Arial" pitchFamily="34" charset="0"/>
              </a:rPr>
              <a:t>nho</a:t>
            </a:r>
            <a:r>
              <a:rPr lang="en-US" sz="2400" dirty="0">
                <a:latin typeface="Arial" pitchFamily="34" charset="0"/>
                <a:cs typeface="Arial" pitchFamily="34" charset="0"/>
              </a:rPr>
              <a:t> </a:t>
            </a:r>
            <a:r>
              <a:rPr lang="en-US" sz="2400" dirty="0" err="1">
                <a:latin typeface="Arial" pitchFamily="34" charset="0"/>
                <a:cs typeface="Arial" pitchFamily="34" charset="0"/>
              </a:rPr>
              <a:t>gốc</a:t>
            </a:r>
            <a:r>
              <a:rPr lang="en-US" sz="2400" dirty="0">
                <a:latin typeface="Arial" pitchFamily="34" charset="0"/>
                <a:cs typeface="Arial" pitchFamily="34" charset="0"/>
              </a:rPr>
              <a:t> </a:t>
            </a:r>
            <a:r>
              <a:rPr lang="en-US" sz="2400" dirty="0" err="1">
                <a:latin typeface="Arial" pitchFamily="34" charset="0"/>
                <a:cs typeface="Arial" pitchFamily="34" charset="0"/>
              </a:rPr>
              <a:t>nông</a:t>
            </a:r>
            <a:r>
              <a:rPr lang="en-US" sz="2400" dirty="0">
                <a:latin typeface="Arial" pitchFamily="34" charset="0"/>
                <a:cs typeface="Arial" pitchFamily="34" charset="0"/>
              </a:rPr>
              <a:t> </a:t>
            </a:r>
            <a:r>
              <a:rPr lang="en-US" sz="2400" dirty="0" err="1">
                <a:latin typeface="Arial" pitchFamily="34" charset="0"/>
                <a:cs typeface="Arial" pitchFamily="34" charset="0"/>
              </a:rPr>
              <a:t>dân</a:t>
            </a:r>
            <a:r>
              <a:rPr lang="en-US" sz="2400" dirty="0">
                <a:latin typeface="Arial" pitchFamily="34" charset="0"/>
                <a:cs typeface="Arial" pitchFamily="34" charset="0"/>
              </a:rPr>
              <a:t>.</a:t>
            </a:r>
          </a:p>
          <a:p>
            <a:pPr algn="just"/>
            <a:r>
              <a:rPr lang="en-US" sz="2400" dirty="0">
                <a:latin typeface="Arial" pitchFamily="34" charset="0"/>
                <a:cs typeface="Arial" pitchFamily="34" charset="0"/>
              </a:rPr>
              <a:t>- </a:t>
            </a:r>
            <a:r>
              <a:rPr lang="en-US" sz="2400" dirty="0" err="1">
                <a:latin typeface="Arial" pitchFamily="34" charset="0"/>
                <a:cs typeface="Arial" pitchFamily="34" charset="0"/>
              </a:rPr>
              <a:t>Ông</a:t>
            </a:r>
            <a:r>
              <a:rPr lang="en-US" sz="2400" dirty="0">
                <a:latin typeface="Arial" pitchFamily="34" charset="0"/>
                <a:cs typeface="Arial" pitchFamily="34" charset="0"/>
              </a:rPr>
              <a:t> </a:t>
            </a:r>
            <a:r>
              <a:rPr lang="en-US" sz="2400" dirty="0" err="1">
                <a:latin typeface="Arial" pitchFamily="34" charset="0"/>
                <a:cs typeface="Arial" pitchFamily="34" charset="0"/>
              </a:rPr>
              <a:t>nổi</a:t>
            </a:r>
            <a:r>
              <a:rPr lang="en-US" sz="2400" dirty="0">
                <a:latin typeface="Arial" pitchFamily="34" charset="0"/>
                <a:cs typeface="Arial" pitchFamily="34" charset="0"/>
              </a:rPr>
              <a:t> </a:t>
            </a:r>
            <a:r>
              <a:rPr lang="en-US" sz="2400" dirty="0" err="1">
                <a:latin typeface="Arial" pitchFamily="34" charset="0"/>
                <a:cs typeface="Arial" pitchFamily="34" charset="0"/>
              </a:rPr>
              <a:t>tiếng</a:t>
            </a:r>
            <a:r>
              <a:rPr lang="en-US" sz="2400" dirty="0">
                <a:latin typeface="Arial" pitchFamily="34" charset="0"/>
                <a:cs typeface="Arial" pitchFamily="34" charset="0"/>
              </a:rPr>
              <a:t> </a:t>
            </a:r>
            <a:r>
              <a:rPr lang="en-US" sz="2400" dirty="0" err="1">
                <a:latin typeface="Arial" pitchFamily="34" charset="0"/>
                <a:cs typeface="Arial" pitchFamily="34" charset="0"/>
              </a:rPr>
              <a:t>trên</a:t>
            </a:r>
            <a:r>
              <a:rPr lang="en-US" sz="2400" dirty="0">
                <a:latin typeface="Arial" pitchFamily="34" charset="0"/>
                <a:cs typeface="Arial" pitchFamily="34" charset="0"/>
              </a:rPr>
              <a:t> </a:t>
            </a:r>
            <a:r>
              <a:rPr lang="en-US" sz="2400" dirty="0" err="1">
                <a:latin typeface="Arial" pitchFamily="34" charset="0"/>
                <a:cs typeface="Arial" pitchFamily="34" charset="0"/>
              </a:rPr>
              <a:t>nhiều</a:t>
            </a:r>
            <a:r>
              <a:rPr lang="en-US" sz="2400" dirty="0">
                <a:latin typeface="Arial" pitchFamily="34" charset="0"/>
                <a:cs typeface="Arial" pitchFamily="34" charset="0"/>
              </a:rPr>
              <a:t> </a:t>
            </a:r>
            <a:r>
              <a:rPr lang="en-US" sz="2400" dirty="0" err="1">
                <a:latin typeface="Arial" pitchFamily="34" charset="0"/>
                <a:cs typeface="Arial" pitchFamily="34" charset="0"/>
              </a:rPr>
              <a:t>lĩnh</a:t>
            </a:r>
            <a:r>
              <a:rPr lang="en-US" sz="2400" dirty="0">
                <a:latin typeface="Arial" pitchFamily="34" charset="0"/>
                <a:cs typeface="Arial" pitchFamily="34" charset="0"/>
              </a:rPr>
              <a:t> </a:t>
            </a:r>
            <a:r>
              <a:rPr lang="en-US" sz="2400" dirty="0" err="1">
                <a:latin typeface="Arial" pitchFamily="34" charset="0"/>
                <a:cs typeface="Arial" pitchFamily="34" charset="0"/>
              </a:rPr>
              <a:t>vực</a:t>
            </a:r>
            <a:r>
              <a:rPr lang="en-US" sz="2400" dirty="0">
                <a:latin typeface="Arial" pitchFamily="34" charset="0"/>
                <a:cs typeface="Arial" pitchFamily="34" charset="0"/>
              </a:rPr>
              <a:t>: </a:t>
            </a:r>
            <a:r>
              <a:rPr lang="en-US" sz="2400" dirty="0" err="1">
                <a:latin typeface="Arial" pitchFamily="34" charset="0"/>
                <a:cs typeface="Arial" pitchFamily="34" charset="0"/>
              </a:rPr>
              <a:t>Viết</a:t>
            </a:r>
            <a:r>
              <a:rPr lang="en-US" sz="2400" dirty="0">
                <a:latin typeface="Arial" pitchFamily="34" charset="0"/>
                <a:cs typeface="Arial" pitchFamily="34" charset="0"/>
              </a:rPr>
              <a:t> </a:t>
            </a:r>
            <a:r>
              <a:rPr lang="en-US" sz="2400" dirty="0" err="1">
                <a:latin typeface="Arial" pitchFamily="34" charset="0"/>
                <a:cs typeface="Arial" pitchFamily="34" charset="0"/>
              </a:rPr>
              <a:t>báo</a:t>
            </a:r>
            <a:r>
              <a:rPr lang="en-US" sz="2400" dirty="0">
                <a:latin typeface="Arial" pitchFamily="34" charset="0"/>
                <a:cs typeface="Arial" pitchFamily="34" charset="0"/>
              </a:rPr>
              <a:t>, </a:t>
            </a:r>
            <a:r>
              <a:rPr lang="en-US" sz="2400" dirty="0" err="1">
                <a:latin typeface="Arial" pitchFamily="34" charset="0"/>
                <a:cs typeface="Arial" pitchFamily="34" charset="0"/>
              </a:rPr>
              <a:t>phóng</a:t>
            </a:r>
            <a:r>
              <a:rPr lang="en-US" sz="2400" dirty="0">
                <a:latin typeface="Arial" pitchFamily="34" charset="0"/>
                <a:cs typeface="Arial" pitchFamily="34" charset="0"/>
              </a:rPr>
              <a:t> </a:t>
            </a:r>
            <a:r>
              <a:rPr lang="en-US" sz="2400" dirty="0" err="1">
                <a:latin typeface="Arial" pitchFamily="34" charset="0"/>
                <a:cs typeface="Arial" pitchFamily="34" charset="0"/>
              </a:rPr>
              <a:t>sự</a:t>
            </a:r>
            <a:r>
              <a:rPr lang="en-US" sz="2400" dirty="0">
                <a:latin typeface="Arial" pitchFamily="34" charset="0"/>
                <a:cs typeface="Arial" pitchFamily="34" charset="0"/>
              </a:rPr>
              <a:t>, </a:t>
            </a:r>
            <a:r>
              <a:rPr lang="en-US" sz="2400" dirty="0" err="1">
                <a:latin typeface="Arial" pitchFamily="34" charset="0"/>
                <a:cs typeface="Arial" pitchFamily="34" charset="0"/>
              </a:rPr>
              <a:t>dịch</a:t>
            </a:r>
            <a:r>
              <a:rPr lang="en-US" sz="2400" dirty="0">
                <a:latin typeface="Arial" pitchFamily="34" charset="0"/>
                <a:cs typeface="Arial" pitchFamily="34" charset="0"/>
              </a:rPr>
              <a:t> </a:t>
            </a:r>
            <a:r>
              <a:rPr lang="vi-VN" altLang="en-US" sz="2400" dirty="0">
                <a:latin typeface="Arial" pitchFamily="34" charset="0"/>
                <a:cs typeface="Arial" pitchFamily="34" charset="0"/>
              </a:rPr>
              <a:t>thuật</a:t>
            </a:r>
            <a:r>
              <a:rPr lang="en-US" sz="2400" dirty="0">
                <a:latin typeface="Arial" pitchFamily="34" charset="0"/>
                <a:cs typeface="Arial" pitchFamily="34" charset="0"/>
              </a:rPr>
              <a:t>, </a:t>
            </a:r>
            <a:r>
              <a:rPr lang="en-US" sz="2400" dirty="0" err="1">
                <a:latin typeface="Arial" pitchFamily="34" charset="0"/>
                <a:cs typeface="Arial" pitchFamily="34" charset="0"/>
              </a:rPr>
              <a:t>sáng</a:t>
            </a:r>
            <a:r>
              <a:rPr lang="en-US" sz="2400" dirty="0">
                <a:latin typeface="Arial" pitchFamily="34" charset="0"/>
                <a:cs typeface="Arial" pitchFamily="34" charset="0"/>
              </a:rPr>
              <a:t> </a:t>
            </a:r>
            <a:r>
              <a:rPr lang="en-US" sz="2400" dirty="0" err="1">
                <a:latin typeface="Arial" pitchFamily="34" charset="0"/>
                <a:cs typeface="Arial" pitchFamily="34" charset="0"/>
              </a:rPr>
              <a:t>tác</a:t>
            </a:r>
            <a:r>
              <a:rPr lang="en-US" sz="2400" dirty="0">
                <a:latin typeface="Arial" pitchFamily="34" charset="0"/>
                <a:cs typeface="Arial" pitchFamily="34" charset="0"/>
              </a:rPr>
              <a:t> </a:t>
            </a:r>
            <a:r>
              <a:rPr lang="en-US" sz="2400" dirty="0" err="1">
                <a:latin typeface="Arial" pitchFamily="34" charset="0"/>
                <a:cs typeface="Arial" pitchFamily="34" charset="0"/>
              </a:rPr>
              <a:t>văn</a:t>
            </a:r>
            <a:r>
              <a:rPr lang="en-US" sz="2400" dirty="0">
                <a:latin typeface="Arial" pitchFamily="34" charset="0"/>
                <a:cs typeface="Arial" pitchFamily="34" charset="0"/>
              </a:rPr>
              <a:t> </a:t>
            </a:r>
            <a:r>
              <a:rPr lang="en-US" sz="2400" dirty="0" err="1">
                <a:latin typeface="Arial" pitchFamily="34" charset="0"/>
                <a:cs typeface="Arial" pitchFamily="34" charset="0"/>
              </a:rPr>
              <a:t>chương</a:t>
            </a:r>
            <a:r>
              <a:rPr lang="en-US" sz="2400" dirty="0">
                <a:latin typeface="Arial" pitchFamily="34" charset="0"/>
                <a:cs typeface="Arial" pitchFamily="34" charset="0"/>
              </a:rPr>
              <a:t>…</a:t>
            </a:r>
          </a:p>
          <a:p>
            <a:pPr algn="just">
              <a:buFontTx/>
              <a:buChar char="-"/>
            </a:pP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Ông</a:t>
            </a:r>
            <a:r>
              <a:rPr lang="en-US" sz="2400" dirty="0" smtClean="0">
                <a:latin typeface="Arial" pitchFamily="34" charset="0"/>
                <a:cs typeface="Arial" pitchFamily="34" charset="0"/>
              </a:rPr>
              <a:t> </a:t>
            </a:r>
            <a:r>
              <a:rPr lang="en-US" sz="2400" dirty="0" err="1">
                <a:latin typeface="Arial" pitchFamily="34" charset="0"/>
                <a:cs typeface="Arial" pitchFamily="34" charset="0"/>
              </a:rPr>
              <a:t>được</a:t>
            </a:r>
            <a:r>
              <a:rPr lang="en-US" sz="2400" dirty="0">
                <a:latin typeface="Arial" pitchFamily="34" charset="0"/>
                <a:cs typeface="Arial" pitchFamily="34" charset="0"/>
              </a:rPr>
              <a:t> </a:t>
            </a:r>
            <a:r>
              <a:rPr lang="en-US" sz="2400" dirty="0" err="1">
                <a:latin typeface="Arial" pitchFamily="34" charset="0"/>
                <a:cs typeface="Arial" pitchFamily="34" charset="0"/>
              </a:rPr>
              <a:t>giải</a:t>
            </a:r>
            <a:r>
              <a:rPr lang="en-US" sz="2400" dirty="0">
                <a:latin typeface="Arial" pitchFamily="34" charset="0"/>
                <a:cs typeface="Arial" pitchFamily="34" charset="0"/>
              </a:rPr>
              <a:t> </a:t>
            </a:r>
            <a:r>
              <a:rPr lang="en-US" sz="2400" dirty="0" err="1">
                <a:latin typeface="Arial" pitchFamily="34" charset="0"/>
                <a:cs typeface="Arial" pitchFamily="34" charset="0"/>
              </a:rPr>
              <a:t>thưởng</a:t>
            </a:r>
            <a:r>
              <a:rPr lang="en-US" sz="2400" dirty="0">
                <a:latin typeface="Arial" pitchFamily="34" charset="0"/>
                <a:cs typeface="Arial" pitchFamily="34" charset="0"/>
              </a:rPr>
              <a:t> </a:t>
            </a:r>
            <a:r>
              <a:rPr lang="en-US" sz="2400" dirty="0" err="1">
                <a:latin typeface="Arial" pitchFamily="34" charset="0"/>
                <a:cs typeface="Arial" pitchFamily="34" charset="0"/>
              </a:rPr>
              <a:t>Hồ</a:t>
            </a:r>
            <a:r>
              <a:rPr lang="en-US" sz="2400" dirty="0">
                <a:latin typeface="Arial" pitchFamily="34" charset="0"/>
                <a:cs typeface="Arial" pitchFamily="34" charset="0"/>
              </a:rPr>
              <a:t> </a:t>
            </a:r>
            <a:r>
              <a:rPr lang="en-US" sz="2400" dirty="0" err="1">
                <a:latin typeface="Arial" pitchFamily="34" charset="0"/>
                <a:cs typeface="Arial" pitchFamily="34" charset="0"/>
              </a:rPr>
              <a:t>Chí</a:t>
            </a:r>
            <a:r>
              <a:rPr lang="en-US" sz="2400" dirty="0">
                <a:latin typeface="Arial" pitchFamily="34" charset="0"/>
                <a:cs typeface="Arial" pitchFamily="34" charset="0"/>
              </a:rPr>
              <a:t> Minh </a:t>
            </a:r>
            <a:r>
              <a:rPr lang="en-US" sz="2400" dirty="0" err="1">
                <a:latin typeface="Arial" pitchFamily="34" charset="0"/>
                <a:cs typeface="Arial" pitchFamily="34" charset="0"/>
              </a:rPr>
              <a:t>về</a:t>
            </a:r>
            <a:r>
              <a:rPr lang="en-US" sz="2400" dirty="0">
                <a:latin typeface="Arial" pitchFamily="34" charset="0"/>
                <a:cs typeface="Arial" pitchFamily="34" charset="0"/>
              </a:rPr>
              <a:t> </a:t>
            </a:r>
            <a:r>
              <a:rPr lang="en-US" sz="2400" dirty="0" err="1">
                <a:latin typeface="Arial" pitchFamily="34" charset="0"/>
                <a:cs typeface="Arial" pitchFamily="34" charset="0"/>
              </a:rPr>
              <a:t>văn</a:t>
            </a:r>
            <a:r>
              <a:rPr lang="en-US" sz="2400" dirty="0">
                <a:latin typeface="Arial" pitchFamily="34" charset="0"/>
                <a:cs typeface="Arial" pitchFamily="34" charset="0"/>
              </a:rPr>
              <a:t> </a:t>
            </a:r>
            <a:r>
              <a:rPr lang="en-US" sz="2400" dirty="0" err="1">
                <a:latin typeface="Arial" pitchFamily="34" charset="0"/>
                <a:cs typeface="Arial" pitchFamily="34" charset="0"/>
              </a:rPr>
              <a:t>học</a:t>
            </a:r>
            <a:r>
              <a:rPr lang="en-US" sz="2400" dirty="0">
                <a:latin typeface="Arial" pitchFamily="34" charset="0"/>
                <a:cs typeface="Arial" pitchFamily="34" charset="0"/>
              </a:rPr>
              <a:t> </a:t>
            </a:r>
            <a:r>
              <a:rPr lang="en-US" sz="2400" dirty="0" err="1">
                <a:latin typeface="Arial" pitchFamily="34" charset="0"/>
                <a:cs typeface="Arial" pitchFamily="34" charset="0"/>
              </a:rPr>
              <a:t>nghệ</a:t>
            </a:r>
            <a:r>
              <a:rPr lang="en-US" sz="2400" dirty="0">
                <a:latin typeface="Arial" pitchFamily="34" charset="0"/>
                <a:cs typeface="Arial" pitchFamily="34" charset="0"/>
              </a:rPr>
              <a:t> </a:t>
            </a:r>
            <a:r>
              <a:rPr lang="en-US" sz="2400" dirty="0" err="1">
                <a:latin typeface="Arial" pitchFamily="34" charset="0"/>
                <a:cs typeface="Arial" pitchFamily="34" charset="0"/>
              </a:rPr>
              <a:t>thuật</a:t>
            </a:r>
            <a:r>
              <a:rPr lang="en-US" sz="2400" dirty="0">
                <a:latin typeface="Arial" pitchFamily="34" charset="0"/>
                <a:cs typeface="Arial" pitchFamily="34" charset="0"/>
              </a:rPr>
              <a:t> 1996</a:t>
            </a:r>
            <a:r>
              <a:rPr lang="en-US" sz="2400" dirty="0" smtClean="0">
                <a:latin typeface="Arial" pitchFamily="34" charset="0"/>
                <a:cs typeface="Arial" pitchFamily="34" charset="0"/>
              </a:rPr>
              <a:t>.</a:t>
            </a:r>
          </a:p>
          <a:p>
            <a:pPr algn="just">
              <a:buFontTx/>
              <a:buChar char="-"/>
            </a:pP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Tác</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phẩm</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tiêu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biểu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Tắt</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đèn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Lều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chõng</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Việc</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làng</a:t>
            </a:r>
            <a:r>
              <a:rPr lang="en-US" sz="2400" dirty="0" smtClean="0">
                <a:latin typeface="Arial" pitchFamily="34" charset="0"/>
                <a:cs typeface="Arial" pitchFamily="34" charset="0"/>
              </a:rPr>
              <a:t>,…</a:t>
            </a:r>
            <a:endParaRPr lang="en-US" sz="2400" dirty="0">
              <a:latin typeface="Arial" pitchFamily="34" charset="0"/>
              <a:cs typeface="Arial" pitchFamily="34" charset="0"/>
            </a:endParaRPr>
          </a:p>
        </p:txBody>
      </p:sp>
      <p:sp>
        <p:nvSpPr>
          <p:cNvPr id="13" name="Text Box 12"/>
          <p:cNvSpPr txBox="1"/>
          <p:nvPr/>
        </p:nvSpPr>
        <p:spPr>
          <a:xfrm>
            <a:off x="205740" y="457200"/>
            <a:ext cx="2842260" cy="523220"/>
          </a:xfrm>
          <a:prstGeom prst="rect">
            <a:avLst/>
          </a:prstGeom>
          <a:noFill/>
        </p:spPr>
        <p:txBody>
          <a:bodyPr wrap="square" rtlCol="0">
            <a:spAutoFit/>
          </a:bodyPr>
          <a:lstStyle/>
          <a:p>
            <a:pPr algn="just"/>
            <a:r>
              <a:rPr lang="en-US" sz="2800" b="1" i="1" dirty="0">
                <a:solidFill>
                  <a:srgbClr val="FF0000"/>
                </a:solidFill>
                <a:latin typeface="Arial" pitchFamily="34" charset="0"/>
                <a:cs typeface="Arial" pitchFamily="34" charset="0"/>
                <a:sym typeface="+mn-ea"/>
              </a:rPr>
              <a:t>1</a:t>
            </a:r>
            <a:r>
              <a:rPr lang="en-US" sz="2800" b="1" i="1" dirty="0" smtClean="0">
                <a:solidFill>
                  <a:srgbClr val="FF0000"/>
                </a:solidFill>
                <a:latin typeface="Arial" pitchFamily="34" charset="0"/>
                <a:cs typeface="Arial" pitchFamily="34" charset="0"/>
                <a:sym typeface="+mn-ea"/>
              </a:rPr>
              <a:t>. </a:t>
            </a:r>
            <a:r>
              <a:rPr lang="en-US" sz="2800" b="1" i="1" dirty="0" err="1">
                <a:solidFill>
                  <a:srgbClr val="FF0000"/>
                </a:solidFill>
                <a:latin typeface="Arial" pitchFamily="34" charset="0"/>
                <a:cs typeface="Arial" pitchFamily="34" charset="0"/>
                <a:sym typeface="+mn-ea"/>
              </a:rPr>
              <a:t>Tác</a:t>
            </a:r>
            <a:r>
              <a:rPr lang="en-US" sz="2800" b="1" i="1" dirty="0">
                <a:solidFill>
                  <a:srgbClr val="FF0000"/>
                </a:solidFill>
                <a:latin typeface="Arial" pitchFamily="34" charset="0"/>
                <a:cs typeface="Arial" pitchFamily="34" charset="0"/>
                <a:sym typeface="+mn-ea"/>
              </a:rPr>
              <a:t> </a:t>
            </a:r>
            <a:r>
              <a:rPr lang="en-US" sz="2800" b="1" i="1" dirty="0" err="1">
                <a:solidFill>
                  <a:srgbClr val="FF0000"/>
                </a:solidFill>
                <a:latin typeface="Arial" pitchFamily="34" charset="0"/>
                <a:cs typeface="Arial" pitchFamily="34" charset="0"/>
                <a:sym typeface="+mn-ea"/>
              </a:rPr>
              <a:t>giả</a:t>
            </a:r>
            <a:r>
              <a:rPr lang="en-US" sz="2800" b="1" i="1" dirty="0">
                <a:solidFill>
                  <a:srgbClr val="FF0000"/>
                </a:solidFill>
                <a:latin typeface="Arial" pitchFamily="34" charset="0"/>
                <a:cs typeface="Arial" pitchFamily="34" charset="0"/>
                <a:sym typeface="+mn-ea"/>
              </a:rPr>
              <a:t>:</a:t>
            </a:r>
          </a:p>
        </p:txBody>
      </p:sp>
      <p:pic>
        <p:nvPicPr>
          <p:cNvPr id="14" name="Picture 4" descr="C:\Documents and Settings\THANH TAI\My Documents\Downloads\tải xuống (8).jpg"/>
          <p:cNvPicPr>
            <a:picLocks noGrp="1" noChangeAspect="1" noChangeArrowheads="1"/>
          </p:cNvPicPr>
          <p:nvPr>
            <p:ph/>
          </p:nvPr>
        </p:nvPicPr>
        <p:blipFill>
          <a:blip r:embed="rId2"/>
          <a:srcRect/>
          <a:stretch>
            <a:fillRect/>
          </a:stretch>
        </p:blipFill>
        <p:spPr bwMode="auto">
          <a:xfrm>
            <a:off x="5102860" y="304800"/>
            <a:ext cx="3928110" cy="525780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arn(inVertical)">
                                      <p:cBhvr>
                                        <p:cTn id="7" dur="500"/>
                                        <p:tgtEl>
                                          <p:spTgt spid="13"/>
                                        </p:tgtEl>
                                      </p:cBhvr>
                                    </p:animEffect>
                                  </p:childTnLst>
                                </p:cTn>
                              </p:par>
                              <p:par>
                                <p:cTn id="8" presetID="16" presetClass="entr" presetSubtype="21" fill="hold"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barn(inVertical)">
                                      <p:cBhvr>
                                        <p:cTn id="10" dur="500"/>
                                        <p:tgtEl>
                                          <p:spTgt spid="14"/>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barn(inVertical)">
                                      <p:cBhvr>
                                        <p:cTn id="15"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3"/>
          <p:cNvSpPr txBox="1"/>
          <p:nvPr/>
        </p:nvSpPr>
        <p:spPr>
          <a:xfrm>
            <a:off x="496625" y="2895310"/>
            <a:ext cx="4267200" cy="1200329"/>
          </a:xfrm>
          <a:prstGeom prst="rect">
            <a:avLst/>
          </a:prstGeom>
          <a:noFill/>
        </p:spPr>
        <p:txBody>
          <a:bodyPr wrap="square" rtlCol="0">
            <a:spAutoFit/>
          </a:bodyPr>
          <a:lstStyle/>
          <a:p>
            <a:pPr algn="just"/>
            <a:r>
              <a:rPr lang="en-US" sz="2400" dirty="0">
                <a:latin typeface="Arial" pitchFamily="34" charset="0"/>
                <a:cs typeface="Arial" pitchFamily="34" charset="0"/>
                <a:sym typeface="+mn-ea"/>
              </a:rPr>
              <a:t>- </a:t>
            </a:r>
            <a:r>
              <a:rPr lang="en-US" sz="2400" dirty="0" err="1">
                <a:latin typeface="Arial" pitchFamily="34" charset="0"/>
                <a:cs typeface="Arial" pitchFamily="34" charset="0"/>
                <a:sym typeface="+mn-ea"/>
              </a:rPr>
              <a:t>Đoạn</a:t>
            </a:r>
            <a:r>
              <a:rPr lang="en-US" sz="2400" dirty="0">
                <a:latin typeface="Arial" pitchFamily="34" charset="0"/>
                <a:cs typeface="Arial" pitchFamily="34" charset="0"/>
                <a:sym typeface="+mn-ea"/>
              </a:rPr>
              <a:t> </a:t>
            </a:r>
            <a:r>
              <a:rPr lang="en-US" sz="2400" dirty="0" err="1" smtClean="0">
                <a:latin typeface="Arial" pitchFamily="34" charset="0"/>
                <a:cs typeface="Arial" pitchFamily="34" charset="0"/>
                <a:sym typeface="+mn-ea"/>
              </a:rPr>
              <a:t>trích</a:t>
            </a:r>
            <a:r>
              <a:rPr lang="en-US" sz="2400" dirty="0" smtClean="0">
                <a:latin typeface="Arial" pitchFamily="34" charset="0"/>
                <a:cs typeface="Arial" pitchFamily="34" charset="0"/>
                <a:sym typeface="+mn-ea"/>
              </a:rPr>
              <a:t> "</a:t>
            </a:r>
            <a:r>
              <a:rPr lang="en-US" sz="2400" dirty="0" err="1" smtClean="0">
                <a:latin typeface="Arial" pitchFamily="34" charset="0"/>
                <a:cs typeface="Arial" pitchFamily="34" charset="0"/>
                <a:sym typeface="+mn-ea"/>
              </a:rPr>
              <a:t>Tức</a:t>
            </a:r>
            <a:r>
              <a:rPr lang="en-US" sz="2400" dirty="0" smtClean="0">
                <a:latin typeface="Arial" pitchFamily="34" charset="0"/>
                <a:cs typeface="Arial" pitchFamily="34" charset="0"/>
                <a:sym typeface="+mn-ea"/>
              </a:rPr>
              <a:t> </a:t>
            </a:r>
            <a:r>
              <a:rPr lang="en-US" sz="2400" dirty="0" err="1" smtClean="0">
                <a:latin typeface="Arial" pitchFamily="34" charset="0"/>
                <a:cs typeface="Arial" pitchFamily="34" charset="0"/>
                <a:sym typeface="+mn-ea"/>
              </a:rPr>
              <a:t>nước</a:t>
            </a:r>
            <a:r>
              <a:rPr lang="en-US" sz="2400" dirty="0" smtClean="0">
                <a:latin typeface="Arial" pitchFamily="34" charset="0"/>
                <a:cs typeface="Arial" pitchFamily="34" charset="0"/>
                <a:sym typeface="+mn-ea"/>
              </a:rPr>
              <a:t> </a:t>
            </a:r>
            <a:r>
              <a:rPr lang="en-US" sz="2400" dirty="0" err="1" smtClean="0">
                <a:latin typeface="Arial" pitchFamily="34" charset="0"/>
                <a:cs typeface="Arial" pitchFamily="34" charset="0"/>
                <a:sym typeface="+mn-ea"/>
              </a:rPr>
              <a:t>vỡ</a:t>
            </a:r>
            <a:r>
              <a:rPr lang="en-US" sz="2400" dirty="0" smtClean="0">
                <a:latin typeface="Arial" pitchFamily="34" charset="0"/>
                <a:cs typeface="Arial" pitchFamily="34" charset="0"/>
                <a:sym typeface="+mn-ea"/>
              </a:rPr>
              <a:t> </a:t>
            </a:r>
            <a:r>
              <a:rPr lang="en-US" sz="2400" dirty="0" err="1" smtClean="0">
                <a:latin typeface="Arial" pitchFamily="34" charset="0"/>
                <a:cs typeface="Arial" pitchFamily="34" charset="0"/>
                <a:sym typeface="+mn-ea"/>
              </a:rPr>
              <a:t>bờ</a:t>
            </a:r>
            <a:r>
              <a:rPr lang="en-US" sz="2400" dirty="0" smtClean="0">
                <a:latin typeface="Arial" pitchFamily="34" charset="0"/>
                <a:cs typeface="Arial" pitchFamily="34" charset="0"/>
                <a:sym typeface="+mn-ea"/>
              </a:rPr>
              <a:t>" </a:t>
            </a:r>
            <a:r>
              <a:rPr lang="en-US" sz="2400" dirty="0" err="1">
                <a:latin typeface="Arial" pitchFamily="34" charset="0"/>
                <a:cs typeface="Arial" pitchFamily="34" charset="0"/>
                <a:sym typeface="+mn-ea"/>
              </a:rPr>
              <a:t>nằm</a:t>
            </a:r>
            <a:r>
              <a:rPr lang="en-US" sz="2400" dirty="0">
                <a:latin typeface="Arial" pitchFamily="34" charset="0"/>
                <a:cs typeface="Arial" pitchFamily="34" charset="0"/>
                <a:sym typeface="+mn-ea"/>
              </a:rPr>
              <a:t> </a:t>
            </a:r>
            <a:r>
              <a:rPr lang="en-US" sz="2400" dirty="0" err="1">
                <a:latin typeface="Arial" pitchFamily="34" charset="0"/>
                <a:cs typeface="Arial" pitchFamily="34" charset="0"/>
                <a:sym typeface="+mn-ea"/>
              </a:rPr>
              <a:t>trong</a:t>
            </a:r>
            <a:r>
              <a:rPr lang="en-US" sz="2400" dirty="0">
                <a:latin typeface="Arial" pitchFamily="34" charset="0"/>
                <a:cs typeface="Arial" pitchFamily="34" charset="0"/>
                <a:sym typeface="+mn-ea"/>
              </a:rPr>
              <a:t> </a:t>
            </a:r>
            <a:r>
              <a:rPr lang="en-US" sz="2400" dirty="0" err="1">
                <a:latin typeface="Arial" pitchFamily="34" charset="0"/>
                <a:cs typeface="Arial" pitchFamily="34" charset="0"/>
                <a:sym typeface="+mn-ea"/>
              </a:rPr>
              <a:t>chương</a:t>
            </a:r>
            <a:r>
              <a:rPr lang="en-US" sz="2400" dirty="0">
                <a:latin typeface="Arial" pitchFamily="34" charset="0"/>
                <a:cs typeface="Arial" pitchFamily="34" charset="0"/>
                <a:sym typeface="+mn-ea"/>
              </a:rPr>
              <a:t> XVIII </a:t>
            </a:r>
            <a:r>
              <a:rPr lang="en-US" sz="2400" dirty="0" err="1">
                <a:latin typeface="Arial" pitchFamily="34" charset="0"/>
                <a:cs typeface="Arial" pitchFamily="34" charset="0"/>
                <a:sym typeface="+mn-ea"/>
              </a:rPr>
              <a:t>của</a:t>
            </a:r>
            <a:r>
              <a:rPr lang="en-US" sz="2400" dirty="0">
                <a:latin typeface="Arial" pitchFamily="34" charset="0"/>
                <a:cs typeface="Arial" pitchFamily="34" charset="0"/>
                <a:sym typeface="+mn-ea"/>
              </a:rPr>
              <a:t> </a:t>
            </a:r>
            <a:r>
              <a:rPr lang="en-US" sz="2400" dirty="0" err="1">
                <a:latin typeface="Arial" pitchFamily="34" charset="0"/>
                <a:cs typeface="Arial" pitchFamily="34" charset="0"/>
                <a:sym typeface="+mn-ea"/>
              </a:rPr>
              <a:t>tác</a:t>
            </a:r>
            <a:r>
              <a:rPr lang="en-US" sz="2400" dirty="0">
                <a:latin typeface="Arial" pitchFamily="34" charset="0"/>
                <a:cs typeface="Arial" pitchFamily="34" charset="0"/>
                <a:sym typeface="+mn-ea"/>
              </a:rPr>
              <a:t> </a:t>
            </a:r>
            <a:r>
              <a:rPr lang="en-US" sz="2400" dirty="0" err="1">
                <a:latin typeface="Arial" pitchFamily="34" charset="0"/>
                <a:cs typeface="Arial" pitchFamily="34" charset="0"/>
                <a:sym typeface="+mn-ea"/>
              </a:rPr>
              <a:t>phẩm</a:t>
            </a:r>
            <a:r>
              <a:rPr lang="en-US" sz="2400" dirty="0">
                <a:latin typeface="Arial" pitchFamily="34" charset="0"/>
                <a:cs typeface="Arial" pitchFamily="34" charset="0"/>
                <a:sym typeface="+mn-ea"/>
              </a:rPr>
              <a:t>. </a:t>
            </a:r>
          </a:p>
        </p:txBody>
      </p:sp>
      <p:sp>
        <p:nvSpPr>
          <p:cNvPr id="5" name="Text Box 4"/>
          <p:cNvSpPr txBox="1"/>
          <p:nvPr/>
        </p:nvSpPr>
        <p:spPr>
          <a:xfrm>
            <a:off x="496625" y="1676400"/>
            <a:ext cx="4267200" cy="1200329"/>
          </a:xfrm>
          <a:prstGeom prst="rect">
            <a:avLst/>
          </a:prstGeom>
          <a:noFill/>
        </p:spPr>
        <p:txBody>
          <a:bodyPr wrap="square" rtlCol="0">
            <a:spAutoFit/>
          </a:bodyPr>
          <a:lstStyle/>
          <a:p>
            <a:pPr algn="just"/>
            <a:r>
              <a:rPr lang="en-US" sz="2400" dirty="0">
                <a:latin typeface="Arial" pitchFamily="34" charset="0"/>
                <a:cs typeface="Arial" pitchFamily="34" charset="0"/>
                <a:sym typeface="+mn-ea"/>
              </a:rPr>
              <a:t>- </a:t>
            </a:r>
            <a:r>
              <a:rPr lang="en-US" sz="2400" i="1" dirty="0" smtClean="0">
                <a:latin typeface="Arial" pitchFamily="34" charset="0"/>
                <a:cs typeface="Arial" pitchFamily="34" charset="0"/>
                <a:sym typeface="+mn-ea"/>
              </a:rPr>
              <a:t>“</a:t>
            </a:r>
            <a:r>
              <a:rPr lang="en-US" sz="2400" i="1" dirty="0" err="1" smtClean="0">
                <a:latin typeface="Arial" pitchFamily="34" charset="0"/>
                <a:cs typeface="Arial" pitchFamily="34" charset="0"/>
                <a:sym typeface="+mn-ea"/>
              </a:rPr>
              <a:t>Tắt</a:t>
            </a:r>
            <a:r>
              <a:rPr lang="en-US" sz="2400" i="1" dirty="0" smtClean="0">
                <a:latin typeface="Arial" pitchFamily="34" charset="0"/>
                <a:cs typeface="Arial" pitchFamily="34" charset="0"/>
                <a:sym typeface="+mn-ea"/>
              </a:rPr>
              <a:t> </a:t>
            </a:r>
            <a:r>
              <a:rPr lang="en-US" sz="2400" i="1" dirty="0" err="1">
                <a:latin typeface="Arial" pitchFamily="34" charset="0"/>
                <a:cs typeface="Arial" pitchFamily="34" charset="0"/>
                <a:sym typeface="+mn-ea"/>
              </a:rPr>
              <a:t>đèn</a:t>
            </a:r>
            <a:r>
              <a:rPr lang="en-US" sz="2400" i="1" dirty="0">
                <a:latin typeface="Arial" pitchFamily="34" charset="0"/>
                <a:cs typeface="Arial" pitchFamily="34" charset="0"/>
                <a:sym typeface="+mn-ea"/>
              </a:rPr>
              <a:t>”</a:t>
            </a:r>
            <a:r>
              <a:rPr lang="en-US" sz="2400" dirty="0">
                <a:latin typeface="Arial" pitchFamily="34" charset="0"/>
                <a:cs typeface="Arial" pitchFamily="34" charset="0"/>
                <a:sym typeface="+mn-ea"/>
              </a:rPr>
              <a:t> </a:t>
            </a:r>
            <a:r>
              <a:rPr lang="en-US" sz="2400" dirty="0" smtClean="0">
                <a:latin typeface="Arial" pitchFamily="34" charset="0"/>
                <a:cs typeface="Arial" pitchFamily="34" charset="0"/>
                <a:sym typeface="+mn-ea"/>
              </a:rPr>
              <a:t>in </a:t>
            </a:r>
            <a:r>
              <a:rPr lang="en-US" sz="2400" dirty="0" err="1" smtClean="0">
                <a:latin typeface="Arial" pitchFamily="34" charset="0"/>
                <a:cs typeface="Arial" pitchFamily="34" charset="0"/>
                <a:sym typeface="+mn-ea"/>
              </a:rPr>
              <a:t>thành</a:t>
            </a:r>
            <a:r>
              <a:rPr lang="en-US" sz="2400" dirty="0" smtClean="0">
                <a:latin typeface="Arial" pitchFamily="34" charset="0"/>
                <a:cs typeface="Arial" pitchFamily="34" charset="0"/>
                <a:sym typeface="+mn-ea"/>
              </a:rPr>
              <a:t> </a:t>
            </a:r>
            <a:r>
              <a:rPr lang="en-US" sz="2400" dirty="0" err="1" smtClean="0">
                <a:latin typeface="Arial" pitchFamily="34" charset="0"/>
                <a:cs typeface="Arial" pitchFamily="34" charset="0"/>
                <a:sym typeface="+mn-ea"/>
              </a:rPr>
              <a:t>sách</a:t>
            </a:r>
            <a:r>
              <a:rPr lang="en-US" sz="2400" dirty="0" smtClean="0">
                <a:latin typeface="Arial" pitchFamily="34" charset="0"/>
                <a:cs typeface="Arial" pitchFamily="34" charset="0"/>
                <a:sym typeface="+mn-ea"/>
              </a:rPr>
              <a:t> </a:t>
            </a:r>
            <a:r>
              <a:rPr lang="en-US" sz="2400" dirty="0" err="1" smtClean="0">
                <a:latin typeface="Arial" pitchFamily="34" charset="0"/>
                <a:cs typeface="Arial" pitchFamily="34" charset="0"/>
                <a:sym typeface="+mn-ea"/>
              </a:rPr>
              <a:t>năm</a:t>
            </a:r>
            <a:r>
              <a:rPr lang="en-US" sz="2400" dirty="0" smtClean="0">
                <a:latin typeface="Arial" pitchFamily="34" charset="0"/>
                <a:cs typeface="Arial" pitchFamily="34" charset="0"/>
                <a:sym typeface="+mn-ea"/>
              </a:rPr>
              <a:t> 1939 - </a:t>
            </a:r>
            <a:r>
              <a:rPr lang="en-US" sz="2400" dirty="0" err="1" smtClean="0">
                <a:latin typeface="Arial" pitchFamily="34" charset="0"/>
                <a:cs typeface="Arial" pitchFamily="34" charset="0"/>
                <a:sym typeface="+mn-ea"/>
              </a:rPr>
              <a:t>là</a:t>
            </a:r>
            <a:r>
              <a:rPr lang="en-US" sz="2400" dirty="0" smtClean="0">
                <a:latin typeface="Arial" pitchFamily="34" charset="0"/>
                <a:cs typeface="Arial" pitchFamily="34" charset="0"/>
                <a:sym typeface="+mn-ea"/>
              </a:rPr>
              <a:t> </a:t>
            </a:r>
            <a:r>
              <a:rPr lang="en-US" sz="2400" dirty="0" err="1">
                <a:latin typeface="Arial" pitchFamily="34" charset="0"/>
                <a:cs typeface="Arial" pitchFamily="34" charset="0"/>
                <a:sym typeface="+mn-ea"/>
              </a:rPr>
              <a:t>tác</a:t>
            </a:r>
            <a:r>
              <a:rPr lang="en-US" sz="2400" dirty="0">
                <a:latin typeface="Arial" pitchFamily="34" charset="0"/>
                <a:cs typeface="Arial" pitchFamily="34" charset="0"/>
                <a:sym typeface="+mn-ea"/>
              </a:rPr>
              <a:t> </a:t>
            </a:r>
            <a:r>
              <a:rPr lang="en-US" sz="2400" dirty="0" err="1">
                <a:latin typeface="Arial" pitchFamily="34" charset="0"/>
                <a:cs typeface="Arial" pitchFamily="34" charset="0"/>
                <a:sym typeface="+mn-ea"/>
              </a:rPr>
              <a:t>phẩm</a:t>
            </a:r>
            <a:r>
              <a:rPr lang="en-US" sz="2400" dirty="0">
                <a:latin typeface="Arial" pitchFamily="34" charset="0"/>
                <a:cs typeface="Arial" pitchFamily="34" charset="0"/>
                <a:sym typeface="+mn-ea"/>
              </a:rPr>
              <a:t> </a:t>
            </a:r>
            <a:r>
              <a:rPr lang="en-US" sz="2400" dirty="0" err="1">
                <a:latin typeface="Arial" pitchFamily="34" charset="0"/>
                <a:cs typeface="Arial" pitchFamily="34" charset="0"/>
                <a:sym typeface="+mn-ea"/>
              </a:rPr>
              <a:t>tiêu</a:t>
            </a:r>
            <a:r>
              <a:rPr lang="en-US" sz="2400" dirty="0">
                <a:latin typeface="Arial" pitchFamily="34" charset="0"/>
                <a:cs typeface="Arial" pitchFamily="34" charset="0"/>
                <a:sym typeface="+mn-ea"/>
              </a:rPr>
              <a:t> </a:t>
            </a:r>
            <a:r>
              <a:rPr lang="en-US" sz="2400" dirty="0" err="1">
                <a:latin typeface="Arial" pitchFamily="34" charset="0"/>
                <a:cs typeface="Arial" pitchFamily="34" charset="0"/>
                <a:sym typeface="+mn-ea"/>
              </a:rPr>
              <a:t>biểu</a:t>
            </a:r>
            <a:r>
              <a:rPr lang="en-US" sz="2400" dirty="0">
                <a:latin typeface="Arial" pitchFamily="34" charset="0"/>
                <a:cs typeface="Arial" pitchFamily="34" charset="0"/>
                <a:sym typeface="+mn-ea"/>
              </a:rPr>
              <a:t> </a:t>
            </a:r>
            <a:r>
              <a:rPr lang="en-US" sz="2400" dirty="0" err="1">
                <a:latin typeface="Arial" pitchFamily="34" charset="0"/>
                <a:cs typeface="Arial" pitchFamily="34" charset="0"/>
                <a:sym typeface="+mn-ea"/>
              </a:rPr>
              <a:t>nhất</a:t>
            </a:r>
            <a:r>
              <a:rPr lang="en-US" sz="2400" dirty="0">
                <a:latin typeface="Arial" pitchFamily="34" charset="0"/>
                <a:cs typeface="Arial" pitchFamily="34" charset="0"/>
                <a:sym typeface="+mn-ea"/>
              </a:rPr>
              <a:t> </a:t>
            </a:r>
            <a:r>
              <a:rPr lang="en-US" sz="2400" dirty="0" err="1">
                <a:latin typeface="Arial" pitchFamily="34" charset="0"/>
                <a:cs typeface="Arial" pitchFamily="34" charset="0"/>
                <a:sym typeface="+mn-ea"/>
              </a:rPr>
              <a:t>của</a:t>
            </a:r>
            <a:r>
              <a:rPr lang="en-US" sz="2400" dirty="0">
                <a:latin typeface="Arial" pitchFamily="34" charset="0"/>
                <a:cs typeface="Arial" pitchFamily="34" charset="0"/>
                <a:sym typeface="+mn-ea"/>
              </a:rPr>
              <a:t> </a:t>
            </a:r>
            <a:r>
              <a:rPr lang="en-US" sz="2400" dirty="0" err="1">
                <a:latin typeface="Arial" pitchFamily="34" charset="0"/>
                <a:cs typeface="Arial" pitchFamily="34" charset="0"/>
                <a:sym typeface="+mn-ea"/>
              </a:rPr>
              <a:t>Ngô</a:t>
            </a:r>
            <a:r>
              <a:rPr lang="en-US" sz="2400" dirty="0">
                <a:latin typeface="Arial" pitchFamily="34" charset="0"/>
                <a:cs typeface="Arial" pitchFamily="34" charset="0"/>
                <a:sym typeface="+mn-ea"/>
              </a:rPr>
              <a:t> </a:t>
            </a:r>
            <a:r>
              <a:rPr lang="en-US" sz="2400" dirty="0" err="1">
                <a:latin typeface="Arial" pitchFamily="34" charset="0"/>
                <a:cs typeface="Arial" pitchFamily="34" charset="0"/>
                <a:sym typeface="+mn-ea"/>
              </a:rPr>
              <a:t>Tất</a:t>
            </a:r>
            <a:r>
              <a:rPr lang="en-US" sz="2400" dirty="0">
                <a:latin typeface="Arial" pitchFamily="34" charset="0"/>
                <a:cs typeface="Arial" pitchFamily="34" charset="0"/>
                <a:sym typeface="+mn-ea"/>
              </a:rPr>
              <a:t> </a:t>
            </a:r>
            <a:r>
              <a:rPr lang="en-US" sz="2400" dirty="0" err="1">
                <a:latin typeface="Arial" pitchFamily="34" charset="0"/>
                <a:cs typeface="Arial" pitchFamily="34" charset="0"/>
                <a:sym typeface="+mn-ea"/>
              </a:rPr>
              <a:t>Tố</a:t>
            </a:r>
            <a:endParaRPr lang="en-US" sz="2400" dirty="0">
              <a:latin typeface="Arial" pitchFamily="34" charset="0"/>
              <a:cs typeface="Arial" pitchFamily="34" charset="0"/>
            </a:endParaRPr>
          </a:p>
        </p:txBody>
      </p:sp>
      <p:pic>
        <p:nvPicPr>
          <p:cNvPr id="174082" name="Picture 2" descr="C:\Documents and Settings\THANH TAI\My Documents\Downloads\tải xuống (11).jpg"/>
          <p:cNvPicPr>
            <a:picLocks noGrp="1" noChangeAspect="1"/>
          </p:cNvPicPr>
          <p:nvPr>
            <p:ph/>
          </p:nvPr>
        </p:nvPicPr>
        <p:blipFill>
          <a:blip r:embed="rId2"/>
          <a:srcRect/>
          <a:stretch>
            <a:fillRect/>
          </a:stretch>
        </p:blipFill>
        <p:spPr>
          <a:xfrm>
            <a:off x="4995545" y="449580"/>
            <a:ext cx="3996055" cy="5417820"/>
          </a:xfrm>
          <a:prstGeom prst="rect">
            <a:avLst/>
          </a:prstGeom>
          <a:noFill/>
          <a:ln w="9525">
            <a:noFill/>
          </a:ln>
        </p:spPr>
      </p:pic>
      <p:sp>
        <p:nvSpPr>
          <p:cNvPr id="6" name="Text Box 5"/>
          <p:cNvSpPr txBox="1"/>
          <p:nvPr/>
        </p:nvSpPr>
        <p:spPr>
          <a:xfrm>
            <a:off x="457200" y="702124"/>
            <a:ext cx="2876550" cy="491490"/>
          </a:xfrm>
          <a:prstGeom prst="rect">
            <a:avLst/>
          </a:prstGeom>
          <a:noFill/>
          <a:ln w="9525">
            <a:noFill/>
          </a:ln>
        </p:spPr>
        <p:txBody>
          <a:bodyPr wrap="square">
            <a:spAutoFit/>
          </a:bodyPr>
          <a:lstStyle/>
          <a:p>
            <a:r>
              <a:rPr lang="en-US" sz="2600" dirty="0">
                <a:latin typeface="Arial" pitchFamily="34" charset="0"/>
                <a:cs typeface="Arial" pitchFamily="34" charset="0"/>
              </a:rPr>
              <a:t>a</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Đọc</a:t>
            </a:r>
            <a:r>
              <a:rPr lang="en-US" sz="2600" dirty="0" smtClean="0">
                <a:latin typeface="Arial" pitchFamily="34" charset="0"/>
                <a:cs typeface="Arial" pitchFamily="34" charset="0"/>
              </a:rPr>
              <a:t> - </a:t>
            </a:r>
            <a:r>
              <a:rPr lang="en-US" sz="2600" dirty="0" err="1" smtClean="0">
                <a:latin typeface="Arial" pitchFamily="34" charset="0"/>
                <a:cs typeface="Arial" pitchFamily="34" charset="0"/>
              </a:rPr>
              <a:t>chú</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thích</a:t>
            </a:r>
            <a:endParaRPr lang="en-US" sz="2600" dirty="0">
              <a:latin typeface="Arial" pitchFamily="34" charset="0"/>
              <a:cs typeface="Arial" pitchFamily="34" charset="0"/>
            </a:endParaRPr>
          </a:p>
        </p:txBody>
      </p:sp>
      <p:sp>
        <p:nvSpPr>
          <p:cNvPr id="14" name="Text Box 12"/>
          <p:cNvSpPr txBox="1"/>
          <p:nvPr/>
        </p:nvSpPr>
        <p:spPr>
          <a:xfrm>
            <a:off x="152400" y="152400"/>
            <a:ext cx="2842260" cy="523220"/>
          </a:xfrm>
          <a:prstGeom prst="rect">
            <a:avLst/>
          </a:prstGeom>
          <a:noFill/>
        </p:spPr>
        <p:txBody>
          <a:bodyPr wrap="square" rtlCol="0">
            <a:spAutoFit/>
          </a:bodyPr>
          <a:lstStyle/>
          <a:p>
            <a:pPr algn="just"/>
            <a:r>
              <a:rPr lang="en-US" sz="2800" b="1" i="1" dirty="0">
                <a:solidFill>
                  <a:srgbClr val="FF0000"/>
                </a:solidFill>
                <a:latin typeface="Arial" pitchFamily="34" charset="0"/>
                <a:cs typeface="Arial" pitchFamily="34" charset="0"/>
                <a:sym typeface="+mn-ea"/>
              </a:rPr>
              <a:t>2</a:t>
            </a:r>
            <a:r>
              <a:rPr lang="en-US" sz="2800" b="1" i="1" dirty="0" smtClean="0">
                <a:solidFill>
                  <a:srgbClr val="FF0000"/>
                </a:solidFill>
                <a:latin typeface="Arial" pitchFamily="34" charset="0"/>
                <a:cs typeface="Arial" pitchFamily="34" charset="0"/>
                <a:sym typeface="+mn-ea"/>
              </a:rPr>
              <a:t>. </a:t>
            </a:r>
            <a:r>
              <a:rPr lang="en-US" sz="2800" b="1" i="1" dirty="0" err="1">
                <a:solidFill>
                  <a:srgbClr val="FF0000"/>
                </a:solidFill>
                <a:latin typeface="Arial" pitchFamily="34" charset="0"/>
                <a:cs typeface="Arial" pitchFamily="34" charset="0"/>
                <a:sym typeface="+mn-ea"/>
              </a:rPr>
              <a:t>Tác</a:t>
            </a:r>
            <a:r>
              <a:rPr lang="en-US" sz="2800" b="1" i="1" dirty="0">
                <a:solidFill>
                  <a:srgbClr val="FF0000"/>
                </a:solidFill>
                <a:latin typeface="Arial" pitchFamily="34" charset="0"/>
                <a:cs typeface="Arial" pitchFamily="34" charset="0"/>
                <a:sym typeface="+mn-ea"/>
              </a:rPr>
              <a:t> </a:t>
            </a:r>
            <a:r>
              <a:rPr lang="en-US" sz="2800" b="1" i="1" dirty="0" err="1" smtClean="0">
                <a:solidFill>
                  <a:srgbClr val="FF0000"/>
                </a:solidFill>
                <a:latin typeface="Arial" pitchFamily="34" charset="0"/>
                <a:cs typeface="Arial" pitchFamily="34" charset="0"/>
                <a:sym typeface="+mn-ea"/>
              </a:rPr>
              <a:t>phẩm</a:t>
            </a:r>
            <a:r>
              <a:rPr lang="en-US" sz="2800" b="1" i="1" dirty="0" smtClean="0">
                <a:solidFill>
                  <a:srgbClr val="FF0000"/>
                </a:solidFill>
                <a:latin typeface="Arial" pitchFamily="34" charset="0"/>
                <a:cs typeface="Arial" pitchFamily="34" charset="0"/>
                <a:sym typeface="+mn-ea"/>
              </a:rPr>
              <a:t>:</a:t>
            </a:r>
            <a:endParaRPr lang="en-US" sz="2800" b="1" i="1" dirty="0">
              <a:solidFill>
                <a:srgbClr val="FF0000"/>
              </a:solidFill>
              <a:latin typeface="Arial" pitchFamily="34" charset="0"/>
              <a:cs typeface="Arial" pitchFamily="34" charset="0"/>
              <a:sym typeface="+mn-ea"/>
            </a:endParaRPr>
          </a:p>
        </p:txBody>
      </p:sp>
      <p:sp>
        <p:nvSpPr>
          <p:cNvPr id="15" name="Text Box 5"/>
          <p:cNvSpPr txBox="1"/>
          <p:nvPr/>
        </p:nvSpPr>
        <p:spPr>
          <a:xfrm>
            <a:off x="457200" y="1184910"/>
            <a:ext cx="3962400" cy="492443"/>
          </a:xfrm>
          <a:prstGeom prst="rect">
            <a:avLst/>
          </a:prstGeom>
          <a:noFill/>
          <a:ln w="9525">
            <a:noFill/>
          </a:ln>
        </p:spPr>
        <p:txBody>
          <a:bodyPr wrap="square">
            <a:spAutoFit/>
          </a:bodyPr>
          <a:lstStyle/>
          <a:p>
            <a:r>
              <a:rPr lang="en-US" sz="2600" dirty="0" smtClean="0">
                <a:latin typeface="Arial" pitchFamily="34" charset="0"/>
                <a:cs typeface="Arial" pitchFamily="34" charset="0"/>
              </a:rPr>
              <a:t>b. </a:t>
            </a:r>
            <a:r>
              <a:rPr lang="en-US" sz="2600" dirty="0" err="1" smtClean="0">
                <a:latin typeface="Arial" pitchFamily="34" charset="0"/>
                <a:cs typeface="Arial" pitchFamily="34" charset="0"/>
              </a:rPr>
              <a:t>Hoàn</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cảnh</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ra</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đời</a:t>
            </a:r>
            <a:endParaRPr lang="en-US" sz="2600" dirty="0">
              <a:latin typeface="Arial" pitchFamily="34" charset="0"/>
              <a:cs typeface="Arial" pitchFamily="34" charset="0"/>
            </a:endParaRPr>
          </a:p>
        </p:txBody>
      </p:sp>
      <p:sp>
        <p:nvSpPr>
          <p:cNvPr id="16" name="Text Box 5"/>
          <p:cNvSpPr txBox="1"/>
          <p:nvPr/>
        </p:nvSpPr>
        <p:spPr>
          <a:xfrm>
            <a:off x="457200" y="4156710"/>
            <a:ext cx="1905000" cy="492443"/>
          </a:xfrm>
          <a:prstGeom prst="rect">
            <a:avLst/>
          </a:prstGeom>
          <a:noFill/>
          <a:ln w="9525">
            <a:noFill/>
          </a:ln>
        </p:spPr>
        <p:txBody>
          <a:bodyPr wrap="square">
            <a:spAutoFit/>
          </a:bodyPr>
          <a:lstStyle/>
          <a:p>
            <a:r>
              <a:rPr lang="en-US" sz="2600" dirty="0">
                <a:latin typeface="Arial" pitchFamily="34" charset="0"/>
                <a:cs typeface="Arial" pitchFamily="34" charset="0"/>
              </a:rPr>
              <a:t>c</a:t>
            </a:r>
            <a:r>
              <a:rPr lang="en-US" sz="2600" dirty="0" smtClean="0">
                <a:latin typeface="Arial" pitchFamily="34" charset="0"/>
                <a:cs typeface="Arial" pitchFamily="34" charset="0"/>
              </a:rPr>
              <a:t>. PTBĐ:</a:t>
            </a:r>
            <a:endParaRPr lang="en-US" sz="2600" dirty="0">
              <a:latin typeface="Arial" pitchFamily="34" charset="0"/>
              <a:cs typeface="Arial" pitchFamily="34" charset="0"/>
            </a:endParaRPr>
          </a:p>
        </p:txBody>
      </p:sp>
      <p:sp>
        <p:nvSpPr>
          <p:cNvPr id="17" name="Text Box 5"/>
          <p:cNvSpPr txBox="1"/>
          <p:nvPr/>
        </p:nvSpPr>
        <p:spPr>
          <a:xfrm>
            <a:off x="1905000" y="4155757"/>
            <a:ext cx="2819400" cy="492443"/>
          </a:xfrm>
          <a:prstGeom prst="rect">
            <a:avLst/>
          </a:prstGeom>
          <a:noFill/>
          <a:ln w="9525">
            <a:noFill/>
          </a:ln>
        </p:spPr>
        <p:txBody>
          <a:bodyPr wrap="square">
            <a:spAutoFit/>
          </a:bodyPr>
          <a:lstStyle/>
          <a:p>
            <a:r>
              <a:rPr lang="vi-VN" sz="2600" u="sng" dirty="0" smtClean="0">
                <a:latin typeface="Arial" pitchFamily="34" charset="0"/>
                <a:cs typeface="Arial" pitchFamily="34" charset="0"/>
              </a:rPr>
              <a:t>TS</a:t>
            </a:r>
            <a:r>
              <a:rPr lang="vi-VN" sz="2600" dirty="0" smtClean="0">
                <a:latin typeface="Arial" pitchFamily="34" charset="0"/>
                <a:cs typeface="Arial" pitchFamily="34" charset="0"/>
              </a:rPr>
              <a:t> </a:t>
            </a:r>
            <a:r>
              <a:rPr lang="vi-VN" sz="2600" dirty="0">
                <a:latin typeface="Arial" pitchFamily="34" charset="0"/>
                <a:cs typeface="Arial" pitchFamily="34" charset="0"/>
              </a:rPr>
              <a:t>+ </a:t>
            </a:r>
            <a:r>
              <a:rPr lang="vi-VN" sz="2600" dirty="0" smtClean="0">
                <a:latin typeface="Arial" pitchFamily="34" charset="0"/>
                <a:cs typeface="Arial" pitchFamily="34" charset="0"/>
              </a:rPr>
              <a:t>MT+ BC</a:t>
            </a:r>
            <a:endParaRPr lang="vi-VN" sz="2600" dirty="0">
              <a:latin typeface="Arial" pitchFamily="34" charset="0"/>
              <a:cs typeface="Arial" pitchFamily="34" charset="0"/>
            </a:endParaRPr>
          </a:p>
        </p:txBody>
      </p:sp>
      <p:sp>
        <p:nvSpPr>
          <p:cNvPr id="18" name="Text Box 5"/>
          <p:cNvSpPr txBox="1"/>
          <p:nvPr/>
        </p:nvSpPr>
        <p:spPr>
          <a:xfrm>
            <a:off x="457200" y="4689157"/>
            <a:ext cx="1905000" cy="492443"/>
          </a:xfrm>
          <a:prstGeom prst="rect">
            <a:avLst/>
          </a:prstGeom>
          <a:noFill/>
          <a:ln w="9525">
            <a:noFill/>
          </a:ln>
        </p:spPr>
        <p:txBody>
          <a:bodyPr wrap="square">
            <a:spAutoFit/>
          </a:bodyPr>
          <a:lstStyle/>
          <a:p>
            <a:r>
              <a:rPr lang="en-US" sz="2600" dirty="0" smtClean="0">
                <a:latin typeface="Arial" pitchFamily="34" charset="0"/>
                <a:cs typeface="Arial" pitchFamily="34" charset="0"/>
              </a:rPr>
              <a:t>d. </a:t>
            </a:r>
            <a:r>
              <a:rPr lang="en-US" sz="2600" dirty="0" err="1" smtClean="0">
                <a:latin typeface="Arial" pitchFamily="34" charset="0"/>
                <a:cs typeface="Arial" pitchFamily="34" charset="0"/>
              </a:rPr>
              <a:t>Thể</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loại</a:t>
            </a:r>
            <a:r>
              <a:rPr lang="en-US" sz="2600" dirty="0" smtClean="0">
                <a:latin typeface="Arial" pitchFamily="34" charset="0"/>
                <a:cs typeface="Arial" pitchFamily="34" charset="0"/>
              </a:rPr>
              <a:t>:</a:t>
            </a:r>
            <a:endParaRPr lang="en-US" sz="2600" dirty="0">
              <a:latin typeface="Arial" pitchFamily="34" charset="0"/>
              <a:cs typeface="Arial" pitchFamily="34" charset="0"/>
            </a:endParaRPr>
          </a:p>
        </p:txBody>
      </p:sp>
      <p:sp>
        <p:nvSpPr>
          <p:cNvPr id="19" name="Text Box 5"/>
          <p:cNvSpPr txBox="1"/>
          <p:nvPr/>
        </p:nvSpPr>
        <p:spPr>
          <a:xfrm>
            <a:off x="2209800" y="4689157"/>
            <a:ext cx="1905000" cy="492443"/>
          </a:xfrm>
          <a:prstGeom prst="rect">
            <a:avLst/>
          </a:prstGeom>
          <a:noFill/>
          <a:ln w="9525">
            <a:noFill/>
          </a:ln>
        </p:spPr>
        <p:txBody>
          <a:bodyPr wrap="square">
            <a:spAutoFit/>
          </a:bodyPr>
          <a:lstStyle/>
          <a:p>
            <a:r>
              <a:rPr lang="en-US" sz="2600" dirty="0" err="1" smtClean="0">
                <a:latin typeface="Arial" pitchFamily="34" charset="0"/>
                <a:cs typeface="Arial" pitchFamily="34" charset="0"/>
              </a:rPr>
              <a:t>Tiểu</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thuyết</a:t>
            </a:r>
            <a:endParaRPr lang="en-US" sz="2600" dirty="0">
              <a:latin typeface="Arial" pitchFamily="34" charset="0"/>
              <a:cs typeface="Arial" pitchFamily="34" charset="0"/>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arn(inVertical)">
                                      <p:cBhvr>
                                        <p:cTn id="7" dur="500"/>
                                        <p:tgtEl>
                                          <p:spTgt spid="14"/>
                                        </p:tgtEl>
                                      </p:cBhvr>
                                    </p:animEffect>
                                  </p:childTnLst>
                                </p:cTn>
                              </p:par>
                              <p:par>
                                <p:cTn id="8" presetID="16" presetClass="entr" presetSubtype="21" fill="hold" nodeType="withEffect">
                                  <p:stCondLst>
                                    <p:cond delay="0"/>
                                  </p:stCondLst>
                                  <p:childTnLst>
                                    <p:set>
                                      <p:cBhvr>
                                        <p:cTn id="9" dur="1" fill="hold">
                                          <p:stCondLst>
                                            <p:cond delay="0"/>
                                          </p:stCondLst>
                                        </p:cTn>
                                        <p:tgtEl>
                                          <p:spTgt spid="174082"/>
                                        </p:tgtEl>
                                        <p:attrNameLst>
                                          <p:attrName>style.visibility</p:attrName>
                                        </p:attrNameLst>
                                      </p:cBhvr>
                                      <p:to>
                                        <p:strVal val="visible"/>
                                      </p:to>
                                    </p:set>
                                    <p:animEffect transition="in" filter="barn(inVertical)">
                                      <p:cBhvr>
                                        <p:cTn id="10" dur="500"/>
                                        <p:tgtEl>
                                          <p:spTgt spid="174082"/>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arn(inVertical)">
                                      <p:cBhvr>
                                        <p:cTn id="15" dur="5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15"/>
                                        </p:tgtEl>
                                        <p:attrNameLst>
                                          <p:attrName>style.visibility</p:attrName>
                                        </p:attrNameLst>
                                      </p:cBhvr>
                                      <p:to>
                                        <p:strVal val="visible"/>
                                      </p:to>
                                    </p:set>
                                    <p:animEffect transition="in" filter="barn(inVertical)">
                                      <p:cBhvr>
                                        <p:cTn id="20" dur="500"/>
                                        <p:tgtEl>
                                          <p:spTgt spid="15"/>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barn(inVertical)">
                                      <p:cBhvr>
                                        <p:cTn id="25" dur="500"/>
                                        <p:tgtEl>
                                          <p:spTgt spid="5"/>
                                        </p:tgtEl>
                                      </p:cBhvr>
                                    </p:animEffect>
                                  </p:childTnLst>
                                </p:cTn>
                              </p:par>
                              <p:par>
                                <p:cTn id="26" presetID="16" presetClass="entr" presetSubtype="21" fill="hold" grpId="0" nodeType="withEffect">
                                  <p:stCondLst>
                                    <p:cond delay="0"/>
                                  </p:stCondLst>
                                  <p:childTnLst>
                                    <p:set>
                                      <p:cBhvr>
                                        <p:cTn id="27" dur="1" fill="hold">
                                          <p:stCondLst>
                                            <p:cond delay="0"/>
                                          </p:stCondLst>
                                        </p:cTn>
                                        <p:tgtEl>
                                          <p:spTgt spid="4"/>
                                        </p:tgtEl>
                                        <p:attrNameLst>
                                          <p:attrName>style.visibility</p:attrName>
                                        </p:attrNameLst>
                                      </p:cBhvr>
                                      <p:to>
                                        <p:strVal val="visible"/>
                                      </p:to>
                                    </p:set>
                                    <p:animEffect transition="in" filter="barn(inVertical)">
                                      <p:cBhvr>
                                        <p:cTn id="28" dur="500"/>
                                        <p:tgtEl>
                                          <p:spTgt spid="4"/>
                                        </p:tgtEl>
                                      </p:cBhvr>
                                    </p:animEffect>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grpId="0" nodeType="clickEffect">
                                  <p:stCondLst>
                                    <p:cond delay="0"/>
                                  </p:stCondLst>
                                  <p:childTnLst>
                                    <p:set>
                                      <p:cBhvr>
                                        <p:cTn id="32" dur="1" fill="hold">
                                          <p:stCondLst>
                                            <p:cond delay="0"/>
                                          </p:stCondLst>
                                        </p:cTn>
                                        <p:tgtEl>
                                          <p:spTgt spid="16"/>
                                        </p:tgtEl>
                                        <p:attrNameLst>
                                          <p:attrName>style.visibility</p:attrName>
                                        </p:attrNameLst>
                                      </p:cBhvr>
                                      <p:to>
                                        <p:strVal val="visible"/>
                                      </p:to>
                                    </p:set>
                                    <p:animEffect transition="in" filter="barn(inVertical)">
                                      <p:cBhvr>
                                        <p:cTn id="33" dur="500"/>
                                        <p:tgtEl>
                                          <p:spTgt spid="16"/>
                                        </p:tgtEl>
                                      </p:cBhvr>
                                    </p:animEffect>
                                  </p:childTnLst>
                                </p:cTn>
                              </p:par>
                            </p:childTnLst>
                          </p:cTn>
                        </p:par>
                      </p:childTnLst>
                    </p:cTn>
                  </p:par>
                  <p:par>
                    <p:cTn id="34" fill="hold">
                      <p:stCondLst>
                        <p:cond delay="indefinite"/>
                      </p:stCondLst>
                      <p:childTnLst>
                        <p:par>
                          <p:cTn id="35" fill="hold">
                            <p:stCondLst>
                              <p:cond delay="0"/>
                            </p:stCondLst>
                            <p:childTnLst>
                              <p:par>
                                <p:cTn id="36" presetID="16" presetClass="entr" presetSubtype="21" fill="hold" grpId="0" nodeType="clickEffect">
                                  <p:stCondLst>
                                    <p:cond delay="0"/>
                                  </p:stCondLst>
                                  <p:childTnLst>
                                    <p:set>
                                      <p:cBhvr>
                                        <p:cTn id="37" dur="1" fill="hold">
                                          <p:stCondLst>
                                            <p:cond delay="0"/>
                                          </p:stCondLst>
                                        </p:cTn>
                                        <p:tgtEl>
                                          <p:spTgt spid="17"/>
                                        </p:tgtEl>
                                        <p:attrNameLst>
                                          <p:attrName>style.visibility</p:attrName>
                                        </p:attrNameLst>
                                      </p:cBhvr>
                                      <p:to>
                                        <p:strVal val="visible"/>
                                      </p:to>
                                    </p:set>
                                    <p:animEffect transition="in" filter="barn(inVertical)">
                                      <p:cBhvr>
                                        <p:cTn id="38" dur="500"/>
                                        <p:tgtEl>
                                          <p:spTgt spid="17"/>
                                        </p:tgtEl>
                                      </p:cBhvr>
                                    </p:animEffect>
                                  </p:childTnLst>
                                </p:cTn>
                              </p:par>
                            </p:childTnLst>
                          </p:cTn>
                        </p:par>
                      </p:childTnLst>
                    </p:cTn>
                  </p:par>
                  <p:par>
                    <p:cTn id="39" fill="hold">
                      <p:stCondLst>
                        <p:cond delay="indefinite"/>
                      </p:stCondLst>
                      <p:childTnLst>
                        <p:par>
                          <p:cTn id="40" fill="hold">
                            <p:stCondLst>
                              <p:cond delay="0"/>
                            </p:stCondLst>
                            <p:childTnLst>
                              <p:par>
                                <p:cTn id="41" presetID="16" presetClass="entr" presetSubtype="21" fill="hold" grpId="0" nodeType="clickEffect">
                                  <p:stCondLst>
                                    <p:cond delay="0"/>
                                  </p:stCondLst>
                                  <p:childTnLst>
                                    <p:set>
                                      <p:cBhvr>
                                        <p:cTn id="42" dur="1" fill="hold">
                                          <p:stCondLst>
                                            <p:cond delay="0"/>
                                          </p:stCondLst>
                                        </p:cTn>
                                        <p:tgtEl>
                                          <p:spTgt spid="18"/>
                                        </p:tgtEl>
                                        <p:attrNameLst>
                                          <p:attrName>style.visibility</p:attrName>
                                        </p:attrNameLst>
                                      </p:cBhvr>
                                      <p:to>
                                        <p:strVal val="visible"/>
                                      </p:to>
                                    </p:set>
                                    <p:animEffect transition="in" filter="barn(inVertical)">
                                      <p:cBhvr>
                                        <p:cTn id="43" dur="500"/>
                                        <p:tgtEl>
                                          <p:spTgt spid="18"/>
                                        </p:tgtEl>
                                      </p:cBhvr>
                                    </p:animEffect>
                                  </p:childTnLst>
                                </p:cTn>
                              </p:par>
                            </p:childTnLst>
                          </p:cTn>
                        </p:par>
                      </p:childTnLst>
                    </p:cTn>
                  </p:par>
                  <p:par>
                    <p:cTn id="44" fill="hold">
                      <p:stCondLst>
                        <p:cond delay="indefinite"/>
                      </p:stCondLst>
                      <p:childTnLst>
                        <p:par>
                          <p:cTn id="45" fill="hold">
                            <p:stCondLst>
                              <p:cond delay="0"/>
                            </p:stCondLst>
                            <p:childTnLst>
                              <p:par>
                                <p:cTn id="46" presetID="16" presetClass="entr" presetSubtype="21" fill="hold" grpId="0" nodeType="clickEffect">
                                  <p:stCondLst>
                                    <p:cond delay="0"/>
                                  </p:stCondLst>
                                  <p:childTnLst>
                                    <p:set>
                                      <p:cBhvr>
                                        <p:cTn id="47" dur="1" fill="hold">
                                          <p:stCondLst>
                                            <p:cond delay="0"/>
                                          </p:stCondLst>
                                        </p:cTn>
                                        <p:tgtEl>
                                          <p:spTgt spid="19"/>
                                        </p:tgtEl>
                                        <p:attrNameLst>
                                          <p:attrName>style.visibility</p:attrName>
                                        </p:attrNameLst>
                                      </p:cBhvr>
                                      <p:to>
                                        <p:strVal val="visible"/>
                                      </p:to>
                                    </p:set>
                                    <p:animEffect transition="in" filter="barn(inVertical)">
                                      <p:cBhvr>
                                        <p:cTn id="48"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14" grpId="0"/>
      <p:bldP spid="15" grpId="0"/>
      <p:bldP spid="16" grpId="0"/>
      <p:bldP spid="17" grpId="0"/>
      <p:bldP spid="18" grpId="0"/>
      <p:bldP spid="1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5"/>
          <p:cNvSpPr txBox="1"/>
          <p:nvPr/>
        </p:nvSpPr>
        <p:spPr>
          <a:xfrm>
            <a:off x="457200" y="228600"/>
            <a:ext cx="6477000" cy="492443"/>
          </a:xfrm>
          <a:prstGeom prst="rect">
            <a:avLst/>
          </a:prstGeom>
          <a:noFill/>
          <a:ln w="9525">
            <a:noFill/>
          </a:ln>
        </p:spPr>
        <p:txBody>
          <a:bodyPr wrap="square">
            <a:spAutoFit/>
          </a:bodyPr>
          <a:lstStyle/>
          <a:p>
            <a:r>
              <a:rPr lang="en-US" sz="2600" dirty="0" smtClean="0">
                <a:latin typeface="Arial" pitchFamily="34" charset="0"/>
                <a:cs typeface="Arial" pitchFamily="34" charset="0"/>
              </a:rPr>
              <a:t>e. Ý </a:t>
            </a:r>
            <a:r>
              <a:rPr lang="en-US" sz="2600" dirty="0" err="1" smtClean="0">
                <a:latin typeface="Arial" pitchFamily="34" charset="0"/>
                <a:cs typeface="Arial" pitchFamily="34" charset="0"/>
              </a:rPr>
              <a:t>nghĩa</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nhan</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đề</a:t>
            </a:r>
            <a:r>
              <a:rPr lang="en-US" sz="2600" dirty="0" smtClean="0">
                <a:latin typeface="Arial" pitchFamily="34" charset="0"/>
                <a:cs typeface="Arial" pitchFamily="34" charset="0"/>
              </a:rPr>
              <a:t>:</a:t>
            </a:r>
            <a:r>
              <a:rPr lang="en-US" sz="2600" dirty="0" smtClean="0">
                <a:solidFill>
                  <a:srgbClr val="FF0000"/>
                </a:solidFill>
                <a:latin typeface="Arial" pitchFamily="34" charset="0"/>
                <a:cs typeface="Arial" pitchFamily="34" charset="0"/>
              </a:rPr>
              <a:t> </a:t>
            </a:r>
            <a:r>
              <a:rPr lang="en-US" sz="2600" dirty="0" err="1" smtClean="0">
                <a:solidFill>
                  <a:srgbClr val="FF0000"/>
                </a:solidFill>
                <a:latin typeface="Arial" pitchFamily="34" charset="0"/>
                <a:cs typeface="Arial" pitchFamily="34" charset="0"/>
              </a:rPr>
              <a:t>Tức</a:t>
            </a:r>
            <a:r>
              <a:rPr lang="en-US" sz="2600" dirty="0" smtClean="0">
                <a:solidFill>
                  <a:srgbClr val="FF0000"/>
                </a:solidFill>
                <a:latin typeface="Arial" pitchFamily="34" charset="0"/>
                <a:cs typeface="Arial" pitchFamily="34" charset="0"/>
              </a:rPr>
              <a:t> </a:t>
            </a:r>
            <a:r>
              <a:rPr lang="en-US" sz="2600" dirty="0" err="1" smtClean="0">
                <a:solidFill>
                  <a:srgbClr val="FF0000"/>
                </a:solidFill>
                <a:latin typeface="Arial" pitchFamily="34" charset="0"/>
                <a:cs typeface="Arial" pitchFamily="34" charset="0"/>
              </a:rPr>
              <a:t>nước</a:t>
            </a:r>
            <a:r>
              <a:rPr lang="en-US" sz="2600" dirty="0" smtClean="0">
                <a:solidFill>
                  <a:srgbClr val="FF0000"/>
                </a:solidFill>
                <a:latin typeface="Arial" pitchFamily="34" charset="0"/>
                <a:cs typeface="Arial" pitchFamily="34" charset="0"/>
              </a:rPr>
              <a:t> </a:t>
            </a:r>
            <a:r>
              <a:rPr lang="en-US" sz="2600" dirty="0" err="1" smtClean="0">
                <a:solidFill>
                  <a:srgbClr val="FF0000"/>
                </a:solidFill>
                <a:latin typeface="Arial" pitchFamily="34" charset="0"/>
                <a:cs typeface="Arial" pitchFamily="34" charset="0"/>
              </a:rPr>
              <a:t>vỡ</a:t>
            </a:r>
            <a:r>
              <a:rPr lang="en-US" sz="2600" dirty="0" smtClean="0">
                <a:solidFill>
                  <a:srgbClr val="FF0000"/>
                </a:solidFill>
                <a:latin typeface="Arial" pitchFamily="34" charset="0"/>
                <a:cs typeface="Arial" pitchFamily="34" charset="0"/>
              </a:rPr>
              <a:t> </a:t>
            </a:r>
            <a:r>
              <a:rPr lang="en-US" sz="2600" dirty="0" err="1" smtClean="0">
                <a:solidFill>
                  <a:srgbClr val="FF0000"/>
                </a:solidFill>
                <a:latin typeface="Arial" pitchFamily="34" charset="0"/>
                <a:cs typeface="Arial" pitchFamily="34" charset="0"/>
              </a:rPr>
              <a:t>bờ</a:t>
            </a:r>
            <a:endParaRPr lang="en-US" sz="2600" dirty="0">
              <a:latin typeface="Arial" pitchFamily="34" charset="0"/>
              <a:cs typeface="Arial" pitchFamily="34" charset="0"/>
            </a:endParaRPr>
          </a:p>
        </p:txBody>
      </p:sp>
      <p:sp>
        <p:nvSpPr>
          <p:cNvPr id="4" name="Text Box 5"/>
          <p:cNvSpPr txBox="1"/>
          <p:nvPr/>
        </p:nvSpPr>
        <p:spPr>
          <a:xfrm>
            <a:off x="762000" y="802957"/>
            <a:ext cx="8077200" cy="1692771"/>
          </a:xfrm>
          <a:prstGeom prst="rect">
            <a:avLst/>
          </a:prstGeom>
          <a:noFill/>
          <a:ln w="9525">
            <a:noFill/>
          </a:ln>
        </p:spPr>
        <p:txBody>
          <a:bodyPr wrap="square">
            <a:spAutoFit/>
          </a:bodyPr>
          <a:lstStyle/>
          <a:p>
            <a:pPr algn="just"/>
            <a:r>
              <a:rPr lang="en-US" sz="2600" dirty="0" smtClean="0">
                <a:latin typeface="Arial" pitchFamily="34" charset="0"/>
                <a:cs typeface="Arial" pitchFamily="34" charset="0"/>
              </a:rPr>
              <a:t>- </a:t>
            </a:r>
            <a:r>
              <a:rPr lang="vi-VN" sz="2600" dirty="0">
                <a:latin typeface="Arial" pitchFamily="34" charset="0"/>
                <a:cs typeface="Arial" pitchFamily="34" charset="0"/>
              </a:rPr>
              <a:t>“Tức nước vỡ bờ” là một thành ngữ với nghĩa đen là nước lớn, nhiều ắt sẽ vỡ bờ. Với cách nói ẩn dụ thể hiện chủ đề tác phẩm: Một điều tất yếu của cuộc sống “Ở đâu có áp bức, ở đó có đấu tranh”.</a:t>
            </a:r>
            <a:endParaRPr lang="en-US" sz="2600" dirty="0">
              <a:latin typeface="Arial" pitchFamily="34" charset="0"/>
              <a:cs typeface="Arial" pitchFamily="34" charset="0"/>
            </a:endParaRPr>
          </a:p>
        </p:txBody>
      </p:sp>
      <p:sp>
        <p:nvSpPr>
          <p:cNvPr id="5" name="Text Box 5"/>
          <p:cNvSpPr txBox="1"/>
          <p:nvPr/>
        </p:nvSpPr>
        <p:spPr>
          <a:xfrm>
            <a:off x="762000" y="2438400"/>
            <a:ext cx="8077200" cy="2154436"/>
          </a:xfrm>
          <a:prstGeom prst="rect">
            <a:avLst/>
          </a:prstGeom>
          <a:noFill/>
          <a:ln w="9525">
            <a:noFill/>
          </a:ln>
        </p:spPr>
        <p:txBody>
          <a:bodyPr wrap="square">
            <a:spAutoFit/>
          </a:bodyPr>
          <a:lstStyle/>
          <a:p>
            <a:pPr algn="just"/>
            <a:r>
              <a:rPr lang="en-US" sz="2600" dirty="0" smtClean="0">
                <a:latin typeface="Arial" pitchFamily="34" charset="0"/>
                <a:cs typeface="Arial" pitchFamily="34" charset="0"/>
              </a:rPr>
              <a:t>- </a:t>
            </a:r>
            <a:r>
              <a:rPr lang="vi-VN" sz="2600" dirty="0" smtClean="0">
                <a:latin typeface="Arial" pitchFamily="34" charset="0"/>
                <a:cs typeface="Arial" pitchFamily="34" charset="0"/>
              </a:rPr>
              <a:t>Nhan </a:t>
            </a:r>
            <a:r>
              <a:rPr lang="vi-VN" sz="2600" dirty="0">
                <a:latin typeface="Arial" pitchFamily="34" charset="0"/>
                <a:cs typeface="Arial" pitchFamily="34" charset="0"/>
              </a:rPr>
              <a:t>đề thể hiện rõ tình cảnh và thái độ của nhân vật chính là chị Dậu</a:t>
            </a:r>
            <a:r>
              <a:rPr lang="vi-VN" sz="2600" dirty="0" smtClean="0">
                <a:latin typeface="Arial" pitchFamily="34" charset="0"/>
                <a:cs typeface="Arial" pitchFamily="34" charset="0"/>
              </a:rPr>
              <a:t>.</a:t>
            </a:r>
          </a:p>
          <a:p>
            <a:pPr algn="just"/>
            <a:r>
              <a:rPr lang="vi-VN" sz="2600" dirty="0" smtClean="0">
                <a:latin typeface="Arial" pitchFamily="34" charset="0"/>
                <a:cs typeface="Arial" pitchFamily="34" charset="0"/>
              </a:rPr>
              <a:t>+ Tình cảnh: khổ cực, bán chó, bán gánh khoai, bán con </a:t>
            </a:r>
            <a:r>
              <a:rPr lang="vi-VN" sz="2600" dirty="0" smtClean="0">
                <a:latin typeface="Arial" pitchFamily="34" charset="0"/>
                <a:cs typeface="Arial" pitchFamily="34" charset="0"/>
                <a:sym typeface="Wingdings" pitchFamily="2" charset="2"/>
              </a:rPr>
              <a:t> không đủ tiền nộp sưu</a:t>
            </a:r>
          </a:p>
          <a:p>
            <a:pPr algn="just"/>
            <a:r>
              <a:rPr lang="vi-VN" sz="2600" dirty="0" smtClean="0">
                <a:latin typeface="Arial" pitchFamily="34" charset="0"/>
                <a:cs typeface="Arial" pitchFamily="34" charset="0"/>
                <a:sym typeface="Wingdings" pitchFamily="2" charset="2"/>
              </a:rPr>
              <a:t>+ Thái độ: van xin, chịu bị đánh, bị tát  chống lại </a:t>
            </a:r>
            <a:endParaRPr lang="en-US" sz="2600" dirty="0">
              <a:latin typeface="Arial" pitchFamily="34" charset="0"/>
              <a:cs typeface="Arial" pitchFamily="34" charset="0"/>
            </a:endParaRPr>
          </a:p>
        </p:txBody>
      </p:sp>
      <p:sp>
        <p:nvSpPr>
          <p:cNvPr id="6" name="Text Box 5"/>
          <p:cNvSpPr txBox="1"/>
          <p:nvPr/>
        </p:nvSpPr>
        <p:spPr>
          <a:xfrm>
            <a:off x="457200" y="4536757"/>
            <a:ext cx="1676400" cy="492443"/>
          </a:xfrm>
          <a:prstGeom prst="rect">
            <a:avLst/>
          </a:prstGeom>
          <a:noFill/>
          <a:ln w="9525">
            <a:noFill/>
          </a:ln>
        </p:spPr>
        <p:txBody>
          <a:bodyPr wrap="square">
            <a:spAutoFit/>
          </a:bodyPr>
          <a:lstStyle/>
          <a:p>
            <a:r>
              <a:rPr lang="en-US" sz="2600" dirty="0">
                <a:latin typeface="Arial" pitchFamily="34" charset="0"/>
                <a:cs typeface="Arial" pitchFamily="34" charset="0"/>
              </a:rPr>
              <a:t>f</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Bố</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cục</a:t>
            </a:r>
            <a:r>
              <a:rPr lang="en-US" sz="2600" dirty="0" smtClean="0">
                <a:latin typeface="Arial" pitchFamily="34" charset="0"/>
                <a:cs typeface="Arial" pitchFamily="34" charset="0"/>
              </a:rPr>
              <a:t>:</a:t>
            </a:r>
            <a:endParaRPr lang="en-US" sz="2600" dirty="0">
              <a:latin typeface="Arial" pitchFamily="34" charset="0"/>
              <a:cs typeface="Arial" pitchFamily="34" charset="0"/>
            </a:endParaRPr>
          </a:p>
        </p:txBody>
      </p:sp>
    </p:spTree>
    <p:extLst>
      <p:ext uri="{BB962C8B-B14F-4D97-AF65-F5344CB8AC3E}">
        <p14:creationId xmlns:p14="http://schemas.microsoft.com/office/powerpoint/2010/main" val="15091630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arn(inVertical)">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arn(inVertical)">
                                      <p:cBhvr>
                                        <p:cTn id="2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3"/>
          <p:cNvSpPr txBox="1">
            <a:spLocks noChangeArrowheads="1"/>
          </p:cNvSpPr>
          <p:nvPr/>
        </p:nvSpPr>
        <p:spPr bwMode="auto">
          <a:xfrm>
            <a:off x="2209800" y="685800"/>
            <a:ext cx="4572000" cy="523875"/>
          </a:xfrm>
          <a:prstGeom prst="rect">
            <a:avLst/>
          </a:prstGeom>
          <a:solidFill>
            <a:srgbClr val="CCFFFF"/>
          </a:solidFill>
          <a:ln w="25400">
            <a:solidFill>
              <a:srgbClr val="FF0000"/>
            </a:solidFill>
            <a:miter lim="800000"/>
            <a:headEnd/>
            <a:tailEnd/>
          </a:ln>
        </p:spPr>
        <p:txBody>
          <a:bodyPr>
            <a:spAutoFit/>
          </a:bodyPr>
          <a:lstStyle>
            <a:lvl1pPr eaLnBrk="0" hangingPunct="0">
              <a:defRPr>
                <a:solidFill>
                  <a:schemeClr val="tx1"/>
                </a:solidFill>
                <a:latin typeface="Arial" charset="0"/>
                <a:ea typeface="SimSun" pitchFamily="2" charset="-122"/>
              </a:defRPr>
            </a:lvl1pPr>
            <a:lvl2pPr marL="742950" indent="-285750" eaLnBrk="0" hangingPunct="0">
              <a:defRPr>
                <a:solidFill>
                  <a:schemeClr val="tx1"/>
                </a:solidFill>
                <a:latin typeface="Arial" charset="0"/>
                <a:ea typeface="SimSun" pitchFamily="2" charset="-122"/>
              </a:defRPr>
            </a:lvl2pPr>
            <a:lvl3pPr marL="1143000" indent="-228600" eaLnBrk="0" hangingPunct="0">
              <a:defRPr>
                <a:solidFill>
                  <a:schemeClr val="tx1"/>
                </a:solidFill>
                <a:latin typeface="Arial" charset="0"/>
                <a:ea typeface="SimSun" pitchFamily="2" charset="-122"/>
              </a:defRPr>
            </a:lvl3pPr>
            <a:lvl4pPr marL="1600200" indent="-228600" eaLnBrk="0" hangingPunct="0">
              <a:defRPr>
                <a:solidFill>
                  <a:schemeClr val="tx1"/>
                </a:solidFill>
                <a:latin typeface="Arial" charset="0"/>
                <a:ea typeface="SimSun" pitchFamily="2" charset="-122"/>
              </a:defRPr>
            </a:lvl4pPr>
            <a:lvl5pPr marL="2057400" indent="-228600" eaLnBrk="0" hangingPunct="0">
              <a:defRPr>
                <a:solidFill>
                  <a:schemeClr val="tx1"/>
                </a:solidFill>
                <a:latin typeface="Arial" charset="0"/>
                <a:ea typeface="SimSun" pitchFamily="2" charset="-122"/>
              </a:defRPr>
            </a:lvl5pPr>
            <a:lvl6pPr marL="2514600" indent="-228600" eaLnBrk="0" fontAlgn="base" hangingPunct="0">
              <a:spcBef>
                <a:spcPct val="0"/>
              </a:spcBef>
              <a:spcAft>
                <a:spcPct val="0"/>
              </a:spcAft>
              <a:buFont typeface="Arial" charset="0"/>
              <a:defRPr>
                <a:solidFill>
                  <a:schemeClr val="tx1"/>
                </a:solidFill>
                <a:latin typeface="Arial" charset="0"/>
                <a:ea typeface="SimSun" pitchFamily="2" charset="-122"/>
              </a:defRPr>
            </a:lvl6pPr>
            <a:lvl7pPr marL="2971800" indent="-228600" eaLnBrk="0" fontAlgn="base" hangingPunct="0">
              <a:spcBef>
                <a:spcPct val="0"/>
              </a:spcBef>
              <a:spcAft>
                <a:spcPct val="0"/>
              </a:spcAft>
              <a:buFont typeface="Arial" charset="0"/>
              <a:defRPr>
                <a:solidFill>
                  <a:schemeClr val="tx1"/>
                </a:solidFill>
                <a:latin typeface="Arial" charset="0"/>
                <a:ea typeface="SimSun" pitchFamily="2" charset="-122"/>
              </a:defRPr>
            </a:lvl7pPr>
            <a:lvl8pPr marL="3429000" indent="-228600" eaLnBrk="0" fontAlgn="base" hangingPunct="0">
              <a:spcBef>
                <a:spcPct val="0"/>
              </a:spcBef>
              <a:spcAft>
                <a:spcPct val="0"/>
              </a:spcAft>
              <a:buFont typeface="Arial" charset="0"/>
              <a:defRPr>
                <a:solidFill>
                  <a:schemeClr val="tx1"/>
                </a:solidFill>
                <a:latin typeface="Arial" charset="0"/>
                <a:ea typeface="SimSun" pitchFamily="2" charset="-122"/>
              </a:defRPr>
            </a:lvl8pPr>
            <a:lvl9pPr marL="3886200" indent="-228600" eaLnBrk="0" fontAlgn="base" hangingPunct="0">
              <a:spcBef>
                <a:spcPct val="0"/>
              </a:spcBef>
              <a:spcAft>
                <a:spcPct val="0"/>
              </a:spcAft>
              <a:buFont typeface="Arial" charset="0"/>
              <a:defRPr>
                <a:solidFill>
                  <a:schemeClr val="tx1"/>
                </a:solidFill>
                <a:latin typeface="Arial" charset="0"/>
                <a:ea typeface="SimSun" pitchFamily="2" charset="-122"/>
              </a:defRPr>
            </a:lvl9pPr>
          </a:lstStyle>
          <a:p>
            <a:pPr algn="ctr" eaLnBrk="1" hangingPunct="1">
              <a:spcBef>
                <a:spcPct val="50000"/>
              </a:spcBef>
            </a:pPr>
            <a:r>
              <a:rPr lang="en-US" sz="2800" b="1">
                <a:solidFill>
                  <a:srgbClr val="0000FF"/>
                </a:solidFill>
                <a:latin typeface="Times New Roman" pitchFamily="18" charset="0"/>
                <a:cs typeface="Times New Roman" pitchFamily="18" charset="0"/>
              </a:rPr>
              <a:t>BỐ CỤC</a:t>
            </a:r>
          </a:p>
        </p:txBody>
      </p:sp>
      <p:sp>
        <p:nvSpPr>
          <p:cNvPr id="4" name="Line 6"/>
          <p:cNvSpPr>
            <a:spLocks noChangeShapeType="1"/>
          </p:cNvSpPr>
          <p:nvPr/>
        </p:nvSpPr>
        <p:spPr bwMode="auto">
          <a:xfrm flipH="1">
            <a:off x="1828800" y="1209675"/>
            <a:ext cx="2514600" cy="1219200"/>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5" name="Line 6"/>
          <p:cNvSpPr>
            <a:spLocks noChangeShapeType="1"/>
          </p:cNvSpPr>
          <p:nvPr/>
        </p:nvSpPr>
        <p:spPr bwMode="auto">
          <a:xfrm>
            <a:off x="4343400" y="1196423"/>
            <a:ext cx="2590800" cy="1232452"/>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7" name="Text Box 4"/>
          <p:cNvSpPr txBox="1">
            <a:spLocks noChangeArrowheads="1"/>
          </p:cNvSpPr>
          <p:nvPr/>
        </p:nvSpPr>
        <p:spPr bwMode="auto">
          <a:xfrm>
            <a:off x="609600" y="2428875"/>
            <a:ext cx="3352800" cy="830997"/>
          </a:xfrm>
          <a:prstGeom prst="rect">
            <a:avLst/>
          </a:prstGeom>
          <a:noFill/>
          <a:ln w="28575" algn="ctr">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a:solidFill>
                  <a:schemeClr val="tx1"/>
                </a:solidFill>
                <a:latin typeface="Arial" charset="0"/>
                <a:ea typeface="SimSun" pitchFamily="2" charset="-122"/>
              </a:defRPr>
            </a:lvl1pPr>
            <a:lvl2pPr marL="742950" indent="-285750" eaLnBrk="0" hangingPunct="0">
              <a:defRPr>
                <a:solidFill>
                  <a:schemeClr val="tx1"/>
                </a:solidFill>
                <a:latin typeface="Arial" charset="0"/>
                <a:ea typeface="SimSun" pitchFamily="2" charset="-122"/>
              </a:defRPr>
            </a:lvl2pPr>
            <a:lvl3pPr marL="1143000" indent="-228600" eaLnBrk="0" hangingPunct="0">
              <a:defRPr>
                <a:solidFill>
                  <a:schemeClr val="tx1"/>
                </a:solidFill>
                <a:latin typeface="Arial" charset="0"/>
                <a:ea typeface="SimSun" pitchFamily="2" charset="-122"/>
              </a:defRPr>
            </a:lvl3pPr>
            <a:lvl4pPr marL="1600200" indent="-228600" eaLnBrk="0" hangingPunct="0">
              <a:defRPr>
                <a:solidFill>
                  <a:schemeClr val="tx1"/>
                </a:solidFill>
                <a:latin typeface="Arial" charset="0"/>
                <a:ea typeface="SimSun" pitchFamily="2" charset="-122"/>
              </a:defRPr>
            </a:lvl4pPr>
            <a:lvl5pPr marL="2057400" indent="-228600" eaLnBrk="0" hangingPunct="0">
              <a:defRPr>
                <a:solidFill>
                  <a:schemeClr val="tx1"/>
                </a:solidFill>
                <a:latin typeface="Arial" charset="0"/>
                <a:ea typeface="SimSun" pitchFamily="2" charset="-122"/>
              </a:defRPr>
            </a:lvl5pPr>
            <a:lvl6pPr marL="2514600" indent="-228600" eaLnBrk="0" fontAlgn="base" hangingPunct="0">
              <a:spcBef>
                <a:spcPct val="0"/>
              </a:spcBef>
              <a:spcAft>
                <a:spcPct val="0"/>
              </a:spcAft>
              <a:buFont typeface="Arial" charset="0"/>
              <a:defRPr>
                <a:solidFill>
                  <a:schemeClr val="tx1"/>
                </a:solidFill>
                <a:latin typeface="Arial" charset="0"/>
                <a:ea typeface="SimSun" pitchFamily="2" charset="-122"/>
              </a:defRPr>
            </a:lvl6pPr>
            <a:lvl7pPr marL="2971800" indent="-228600" eaLnBrk="0" fontAlgn="base" hangingPunct="0">
              <a:spcBef>
                <a:spcPct val="0"/>
              </a:spcBef>
              <a:spcAft>
                <a:spcPct val="0"/>
              </a:spcAft>
              <a:buFont typeface="Arial" charset="0"/>
              <a:defRPr>
                <a:solidFill>
                  <a:schemeClr val="tx1"/>
                </a:solidFill>
                <a:latin typeface="Arial" charset="0"/>
                <a:ea typeface="SimSun" pitchFamily="2" charset="-122"/>
              </a:defRPr>
            </a:lvl7pPr>
            <a:lvl8pPr marL="3429000" indent="-228600" eaLnBrk="0" fontAlgn="base" hangingPunct="0">
              <a:spcBef>
                <a:spcPct val="0"/>
              </a:spcBef>
              <a:spcAft>
                <a:spcPct val="0"/>
              </a:spcAft>
              <a:buFont typeface="Arial" charset="0"/>
              <a:defRPr>
                <a:solidFill>
                  <a:schemeClr val="tx1"/>
                </a:solidFill>
                <a:latin typeface="Arial" charset="0"/>
                <a:ea typeface="SimSun" pitchFamily="2" charset="-122"/>
              </a:defRPr>
            </a:lvl8pPr>
            <a:lvl9pPr marL="3886200" indent="-228600" eaLnBrk="0" fontAlgn="base" hangingPunct="0">
              <a:spcBef>
                <a:spcPct val="0"/>
              </a:spcBef>
              <a:spcAft>
                <a:spcPct val="0"/>
              </a:spcAft>
              <a:buFont typeface="Arial" charset="0"/>
              <a:defRPr>
                <a:solidFill>
                  <a:schemeClr val="tx1"/>
                </a:solidFill>
                <a:latin typeface="Arial" charset="0"/>
                <a:ea typeface="SimSun" pitchFamily="2" charset="-122"/>
              </a:defRPr>
            </a:lvl9pPr>
          </a:lstStyle>
          <a:p>
            <a:pPr algn="ctr" eaLnBrk="1" hangingPunct="1">
              <a:spcBef>
                <a:spcPct val="50000"/>
              </a:spcBef>
            </a:pPr>
            <a:r>
              <a:rPr lang="en-US" sz="2400" b="1" dirty="0">
                <a:latin typeface=".VnTime" pitchFamily="34" charset="0"/>
              </a:rPr>
              <a:t> </a:t>
            </a:r>
            <a:r>
              <a:rPr lang="en-US" sz="2400" b="1" dirty="0" err="1">
                <a:latin typeface="Times New Roman" pitchFamily="18" charset="0"/>
                <a:cs typeface="Times New Roman" pitchFamily="18" charset="0"/>
              </a:rPr>
              <a:t>Phần</a:t>
            </a:r>
            <a:r>
              <a:rPr lang="en-US" sz="2400" b="1" dirty="0">
                <a:latin typeface="Times New Roman" pitchFamily="18" charset="0"/>
                <a:cs typeface="Times New Roman" pitchFamily="18" charset="0"/>
              </a:rPr>
              <a:t> 1: </a:t>
            </a:r>
            <a:r>
              <a:rPr lang="en-US" sz="2400" b="1" dirty="0" err="1">
                <a:latin typeface="Times New Roman" pitchFamily="18" charset="0"/>
                <a:cs typeface="Times New Roman" pitchFamily="18" charset="0"/>
              </a:rPr>
              <a:t>Từ</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đầu</a:t>
            </a:r>
            <a:r>
              <a:rPr lang="en-US" sz="2400" b="1" dirty="0">
                <a:latin typeface="Times New Roman" pitchFamily="18" charset="0"/>
                <a:cs typeface="Times New Roman" pitchFamily="18" charset="0"/>
              </a:rPr>
              <a:t> </a:t>
            </a:r>
            <a:r>
              <a:rPr lang="en-US" sz="2400" b="1" dirty="0">
                <a:latin typeface="Times New Roman" pitchFamily="18" charset="0"/>
                <a:cs typeface="Times New Roman" pitchFamily="18" charset="0"/>
                <a:sym typeface="Wingdings" pitchFamily="2" charset="2"/>
              </a:rPr>
              <a:t> </a:t>
            </a:r>
            <a:r>
              <a:rPr lang="en-US" sz="2400" b="1" dirty="0" err="1" smtClean="0">
                <a:latin typeface="Times New Roman" pitchFamily="18" charset="0"/>
                <a:cs typeface="Times New Roman" pitchFamily="18" charset="0"/>
                <a:sym typeface="Wingdings" pitchFamily="2" charset="2"/>
              </a:rPr>
              <a:t>ngon</a:t>
            </a:r>
            <a:r>
              <a:rPr lang="en-US" sz="2400" b="1" dirty="0" smtClean="0">
                <a:latin typeface="Times New Roman" pitchFamily="18" charset="0"/>
                <a:cs typeface="Times New Roman" pitchFamily="18" charset="0"/>
                <a:sym typeface="Wingdings" pitchFamily="2" charset="2"/>
              </a:rPr>
              <a:t> </a:t>
            </a:r>
            <a:r>
              <a:rPr lang="en-US" sz="2400" b="1" dirty="0" err="1" smtClean="0">
                <a:latin typeface="Times New Roman" pitchFamily="18" charset="0"/>
                <a:cs typeface="Times New Roman" pitchFamily="18" charset="0"/>
                <a:sym typeface="Wingdings" pitchFamily="2" charset="2"/>
              </a:rPr>
              <a:t>miệng</a:t>
            </a:r>
            <a:r>
              <a:rPr lang="en-US" sz="2400" b="1" dirty="0" smtClean="0">
                <a:latin typeface="Times New Roman" pitchFamily="18" charset="0"/>
                <a:cs typeface="Times New Roman" pitchFamily="18" charset="0"/>
                <a:sym typeface="Wingdings" pitchFamily="2" charset="2"/>
              </a:rPr>
              <a:t> hay </a:t>
            </a:r>
            <a:r>
              <a:rPr lang="en-US" sz="2400" b="1" dirty="0" err="1" smtClean="0">
                <a:latin typeface="Times New Roman" pitchFamily="18" charset="0"/>
                <a:cs typeface="Times New Roman" pitchFamily="18" charset="0"/>
                <a:sym typeface="Wingdings" pitchFamily="2" charset="2"/>
              </a:rPr>
              <a:t>không</a:t>
            </a:r>
            <a:endParaRPr lang="en-US" sz="2400" b="1" dirty="0">
              <a:latin typeface="Times New Roman" pitchFamily="18" charset="0"/>
              <a:cs typeface="Times New Roman" pitchFamily="18" charset="0"/>
            </a:endParaRPr>
          </a:p>
        </p:txBody>
      </p:sp>
      <p:sp>
        <p:nvSpPr>
          <p:cNvPr id="8" name="Text Box 4"/>
          <p:cNvSpPr txBox="1">
            <a:spLocks noChangeArrowheads="1"/>
          </p:cNvSpPr>
          <p:nvPr/>
        </p:nvSpPr>
        <p:spPr bwMode="auto">
          <a:xfrm>
            <a:off x="4800600" y="2428875"/>
            <a:ext cx="3352800" cy="461665"/>
          </a:xfrm>
          <a:prstGeom prst="rect">
            <a:avLst/>
          </a:prstGeom>
          <a:noFill/>
          <a:ln w="28575" algn="ctr">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a:solidFill>
                  <a:schemeClr val="tx1"/>
                </a:solidFill>
                <a:latin typeface="Arial" charset="0"/>
                <a:ea typeface="SimSun" pitchFamily="2" charset="-122"/>
              </a:defRPr>
            </a:lvl1pPr>
            <a:lvl2pPr marL="742950" indent="-285750" eaLnBrk="0" hangingPunct="0">
              <a:defRPr>
                <a:solidFill>
                  <a:schemeClr val="tx1"/>
                </a:solidFill>
                <a:latin typeface="Arial" charset="0"/>
                <a:ea typeface="SimSun" pitchFamily="2" charset="-122"/>
              </a:defRPr>
            </a:lvl2pPr>
            <a:lvl3pPr marL="1143000" indent="-228600" eaLnBrk="0" hangingPunct="0">
              <a:defRPr>
                <a:solidFill>
                  <a:schemeClr val="tx1"/>
                </a:solidFill>
                <a:latin typeface="Arial" charset="0"/>
                <a:ea typeface="SimSun" pitchFamily="2" charset="-122"/>
              </a:defRPr>
            </a:lvl3pPr>
            <a:lvl4pPr marL="1600200" indent="-228600" eaLnBrk="0" hangingPunct="0">
              <a:defRPr>
                <a:solidFill>
                  <a:schemeClr val="tx1"/>
                </a:solidFill>
                <a:latin typeface="Arial" charset="0"/>
                <a:ea typeface="SimSun" pitchFamily="2" charset="-122"/>
              </a:defRPr>
            </a:lvl4pPr>
            <a:lvl5pPr marL="2057400" indent="-228600" eaLnBrk="0" hangingPunct="0">
              <a:defRPr>
                <a:solidFill>
                  <a:schemeClr val="tx1"/>
                </a:solidFill>
                <a:latin typeface="Arial" charset="0"/>
                <a:ea typeface="SimSun" pitchFamily="2" charset="-122"/>
              </a:defRPr>
            </a:lvl5pPr>
            <a:lvl6pPr marL="2514600" indent="-228600" eaLnBrk="0" fontAlgn="base" hangingPunct="0">
              <a:spcBef>
                <a:spcPct val="0"/>
              </a:spcBef>
              <a:spcAft>
                <a:spcPct val="0"/>
              </a:spcAft>
              <a:buFont typeface="Arial" charset="0"/>
              <a:defRPr>
                <a:solidFill>
                  <a:schemeClr val="tx1"/>
                </a:solidFill>
                <a:latin typeface="Arial" charset="0"/>
                <a:ea typeface="SimSun" pitchFamily="2" charset="-122"/>
              </a:defRPr>
            </a:lvl6pPr>
            <a:lvl7pPr marL="2971800" indent="-228600" eaLnBrk="0" fontAlgn="base" hangingPunct="0">
              <a:spcBef>
                <a:spcPct val="0"/>
              </a:spcBef>
              <a:spcAft>
                <a:spcPct val="0"/>
              </a:spcAft>
              <a:buFont typeface="Arial" charset="0"/>
              <a:defRPr>
                <a:solidFill>
                  <a:schemeClr val="tx1"/>
                </a:solidFill>
                <a:latin typeface="Arial" charset="0"/>
                <a:ea typeface="SimSun" pitchFamily="2" charset="-122"/>
              </a:defRPr>
            </a:lvl7pPr>
            <a:lvl8pPr marL="3429000" indent="-228600" eaLnBrk="0" fontAlgn="base" hangingPunct="0">
              <a:spcBef>
                <a:spcPct val="0"/>
              </a:spcBef>
              <a:spcAft>
                <a:spcPct val="0"/>
              </a:spcAft>
              <a:buFont typeface="Arial" charset="0"/>
              <a:defRPr>
                <a:solidFill>
                  <a:schemeClr val="tx1"/>
                </a:solidFill>
                <a:latin typeface="Arial" charset="0"/>
                <a:ea typeface="SimSun" pitchFamily="2" charset="-122"/>
              </a:defRPr>
            </a:lvl8pPr>
            <a:lvl9pPr marL="3886200" indent="-228600" eaLnBrk="0" fontAlgn="base" hangingPunct="0">
              <a:spcBef>
                <a:spcPct val="0"/>
              </a:spcBef>
              <a:spcAft>
                <a:spcPct val="0"/>
              </a:spcAft>
              <a:buFont typeface="Arial" charset="0"/>
              <a:defRPr>
                <a:solidFill>
                  <a:schemeClr val="tx1"/>
                </a:solidFill>
                <a:latin typeface="Arial" charset="0"/>
                <a:ea typeface="SimSun" pitchFamily="2" charset="-122"/>
              </a:defRPr>
            </a:lvl9pPr>
          </a:lstStyle>
          <a:p>
            <a:pPr algn="ctr" eaLnBrk="1" hangingPunct="1">
              <a:spcBef>
                <a:spcPct val="50000"/>
              </a:spcBef>
            </a:pP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Phần</a:t>
            </a:r>
            <a:r>
              <a:rPr lang="en-US" sz="2400" b="1" dirty="0">
                <a:latin typeface="Times New Roman" pitchFamily="18" charset="0"/>
                <a:cs typeface="Times New Roman" pitchFamily="18" charset="0"/>
              </a:rPr>
              <a:t> 2: </a:t>
            </a:r>
            <a:r>
              <a:rPr lang="en-US" sz="2400" b="1" dirty="0" err="1" smtClean="0">
                <a:latin typeface="Times New Roman" pitchFamily="18" charset="0"/>
                <a:cs typeface="Times New Roman" pitchFamily="18" charset="0"/>
              </a:rPr>
              <a:t>Còn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lại</a:t>
            </a:r>
            <a:endParaRPr lang="en-US" sz="2400" b="1" dirty="0">
              <a:latin typeface="Times New Roman" pitchFamily="18" charset="0"/>
              <a:cs typeface="Times New Roman" pitchFamily="18" charset="0"/>
            </a:endParaRPr>
          </a:p>
        </p:txBody>
      </p:sp>
      <p:sp>
        <p:nvSpPr>
          <p:cNvPr id="10" name="Line 14"/>
          <p:cNvSpPr>
            <a:spLocks noChangeShapeType="1"/>
          </p:cNvSpPr>
          <p:nvPr/>
        </p:nvSpPr>
        <p:spPr bwMode="auto">
          <a:xfrm flipH="1">
            <a:off x="2209800" y="3267075"/>
            <a:ext cx="0" cy="838200"/>
          </a:xfrm>
          <a:prstGeom prst="line">
            <a:avLst/>
          </a:prstGeom>
          <a:noFill/>
          <a:ln w="28575">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11" name="Line 14"/>
          <p:cNvSpPr>
            <a:spLocks noChangeShapeType="1"/>
          </p:cNvSpPr>
          <p:nvPr/>
        </p:nvSpPr>
        <p:spPr bwMode="auto">
          <a:xfrm flipH="1">
            <a:off x="6553200" y="2890540"/>
            <a:ext cx="0" cy="1214735"/>
          </a:xfrm>
          <a:prstGeom prst="line">
            <a:avLst/>
          </a:prstGeom>
          <a:noFill/>
          <a:ln w="28575">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13" name="Text Box 15"/>
          <p:cNvSpPr txBox="1">
            <a:spLocks noChangeArrowheads="1"/>
          </p:cNvSpPr>
          <p:nvPr/>
        </p:nvSpPr>
        <p:spPr bwMode="auto">
          <a:xfrm>
            <a:off x="609600" y="4105275"/>
            <a:ext cx="3429000" cy="892552"/>
          </a:xfrm>
          <a:prstGeom prst="rect">
            <a:avLst/>
          </a:prstGeom>
          <a:noFill/>
          <a:ln w="28575" algn="ctr">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a:solidFill>
                  <a:schemeClr val="tx1"/>
                </a:solidFill>
                <a:latin typeface="Arial" charset="0"/>
                <a:ea typeface="SimSun" pitchFamily="2" charset="-122"/>
              </a:defRPr>
            </a:lvl1pPr>
            <a:lvl2pPr marL="742950" indent="-285750" eaLnBrk="0" hangingPunct="0">
              <a:defRPr>
                <a:solidFill>
                  <a:schemeClr val="tx1"/>
                </a:solidFill>
                <a:latin typeface="Arial" charset="0"/>
                <a:ea typeface="SimSun" pitchFamily="2" charset="-122"/>
              </a:defRPr>
            </a:lvl2pPr>
            <a:lvl3pPr marL="1143000" indent="-228600" eaLnBrk="0" hangingPunct="0">
              <a:defRPr>
                <a:solidFill>
                  <a:schemeClr val="tx1"/>
                </a:solidFill>
                <a:latin typeface="Arial" charset="0"/>
                <a:ea typeface="SimSun" pitchFamily="2" charset="-122"/>
              </a:defRPr>
            </a:lvl3pPr>
            <a:lvl4pPr marL="1600200" indent="-228600" eaLnBrk="0" hangingPunct="0">
              <a:defRPr>
                <a:solidFill>
                  <a:schemeClr val="tx1"/>
                </a:solidFill>
                <a:latin typeface="Arial" charset="0"/>
                <a:ea typeface="SimSun" pitchFamily="2" charset="-122"/>
              </a:defRPr>
            </a:lvl4pPr>
            <a:lvl5pPr marL="2057400" indent="-228600" eaLnBrk="0" hangingPunct="0">
              <a:defRPr>
                <a:solidFill>
                  <a:schemeClr val="tx1"/>
                </a:solidFill>
                <a:latin typeface="Arial" charset="0"/>
                <a:ea typeface="SimSun" pitchFamily="2" charset="-122"/>
              </a:defRPr>
            </a:lvl5pPr>
            <a:lvl6pPr marL="2514600" indent="-228600" eaLnBrk="0" fontAlgn="base" hangingPunct="0">
              <a:spcBef>
                <a:spcPct val="0"/>
              </a:spcBef>
              <a:spcAft>
                <a:spcPct val="0"/>
              </a:spcAft>
              <a:buFont typeface="Arial" charset="0"/>
              <a:defRPr>
                <a:solidFill>
                  <a:schemeClr val="tx1"/>
                </a:solidFill>
                <a:latin typeface="Arial" charset="0"/>
                <a:ea typeface="SimSun" pitchFamily="2" charset="-122"/>
              </a:defRPr>
            </a:lvl6pPr>
            <a:lvl7pPr marL="2971800" indent="-228600" eaLnBrk="0" fontAlgn="base" hangingPunct="0">
              <a:spcBef>
                <a:spcPct val="0"/>
              </a:spcBef>
              <a:spcAft>
                <a:spcPct val="0"/>
              </a:spcAft>
              <a:buFont typeface="Arial" charset="0"/>
              <a:defRPr>
                <a:solidFill>
                  <a:schemeClr val="tx1"/>
                </a:solidFill>
                <a:latin typeface="Arial" charset="0"/>
                <a:ea typeface="SimSun" pitchFamily="2" charset="-122"/>
              </a:defRPr>
            </a:lvl7pPr>
            <a:lvl8pPr marL="3429000" indent="-228600" eaLnBrk="0" fontAlgn="base" hangingPunct="0">
              <a:spcBef>
                <a:spcPct val="0"/>
              </a:spcBef>
              <a:spcAft>
                <a:spcPct val="0"/>
              </a:spcAft>
              <a:buFont typeface="Arial" charset="0"/>
              <a:defRPr>
                <a:solidFill>
                  <a:schemeClr val="tx1"/>
                </a:solidFill>
                <a:latin typeface="Arial" charset="0"/>
                <a:ea typeface="SimSun" pitchFamily="2" charset="-122"/>
              </a:defRPr>
            </a:lvl8pPr>
            <a:lvl9pPr marL="3886200" indent="-228600" eaLnBrk="0" fontAlgn="base" hangingPunct="0">
              <a:spcBef>
                <a:spcPct val="0"/>
              </a:spcBef>
              <a:spcAft>
                <a:spcPct val="0"/>
              </a:spcAft>
              <a:buFont typeface="Arial" charset="0"/>
              <a:defRPr>
                <a:solidFill>
                  <a:schemeClr val="tx1"/>
                </a:solidFill>
                <a:latin typeface="Arial" charset="0"/>
                <a:ea typeface="SimSun" pitchFamily="2" charset="-122"/>
              </a:defRPr>
            </a:lvl9pPr>
          </a:lstStyle>
          <a:p>
            <a:pPr algn="ctr" eaLnBrk="1" hangingPunct="1">
              <a:spcBef>
                <a:spcPct val="50000"/>
              </a:spcBef>
            </a:pPr>
            <a:r>
              <a:rPr lang="en-US" sz="2600" b="1" dirty="0" err="1" smtClean="0">
                <a:latin typeface="Times New Roman" pitchFamily="18" charset="0"/>
                <a:cs typeface="Times New Roman" pitchFamily="18" charset="0"/>
              </a:rPr>
              <a:t>Tình</a:t>
            </a:r>
            <a:r>
              <a:rPr lang="en-US" sz="2600" b="1" dirty="0" smtClean="0">
                <a:latin typeface="Times New Roman" pitchFamily="18" charset="0"/>
                <a:cs typeface="Times New Roman" pitchFamily="18" charset="0"/>
              </a:rPr>
              <a:t> </a:t>
            </a:r>
            <a:r>
              <a:rPr lang="en-US" sz="2600" b="1" dirty="0" err="1" smtClean="0">
                <a:latin typeface="Times New Roman" pitchFamily="18" charset="0"/>
                <a:cs typeface="Times New Roman" pitchFamily="18" charset="0"/>
              </a:rPr>
              <a:t>thế</a:t>
            </a:r>
            <a:r>
              <a:rPr lang="en-US" sz="2600" b="1" dirty="0" smtClean="0">
                <a:latin typeface="Times New Roman" pitchFamily="18" charset="0"/>
                <a:cs typeface="Times New Roman" pitchFamily="18" charset="0"/>
              </a:rPr>
              <a:t> </a:t>
            </a:r>
            <a:r>
              <a:rPr lang="en-US" sz="2600" b="1" dirty="0" err="1" smtClean="0">
                <a:latin typeface="Times New Roman" pitchFamily="18" charset="0"/>
                <a:cs typeface="Times New Roman" pitchFamily="18" charset="0"/>
              </a:rPr>
              <a:t>của</a:t>
            </a:r>
            <a:r>
              <a:rPr lang="en-US" sz="2600" b="1" dirty="0" smtClean="0">
                <a:latin typeface="Times New Roman" pitchFamily="18" charset="0"/>
                <a:cs typeface="Times New Roman" pitchFamily="18" charset="0"/>
              </a:rPr>
              <a:t> </a:t>
            </a:r>
            <a:r>
              <a:rPr lang="en-US" sz="2600" b="1" dirty="0" err="1" smtClean="0">
                <a:latin typeface="Times New Roman" pitchFamily="18" charset="0"/>
                <a:cs typeface="Times New Roman" pitchFamily="18" charset="0"/>
              </a:rPr>
              <a:t>gia</a:t>
            </a:r>
            <a:r>
              <a:rPr lang="en-US" sz="2600" b="1" dirty="0" smtClean="0">
                <a:latin typeface="Times New Roman" pitchFamily="18" charset="0"/>
                <a:cs typeface="Times New Roman" pitchFamily="18" charset="0"/>
              </a:rPr>
              <a:t> </a:t>
            </a:r>
            <a:r>
              <a:rPr lang="en-US" sz="2600" b="1" dirty="0" err="1" smtClean="0">
                <a:latin typeface="Times New Roman" pitchFamily="18" charset="0"/>
                <a:cs typeface="Times New Roman" pitchFamily="18" charset="0"/>
              </a:rPr>
              <a:t>đình</a:t>
            </a:r>
            <a:r>
              <a:rPr lang="en-US" sz="2600" b="1" dirty="0" smtClean="0">
                <a:latin typeface="Times New Roman" pitchFamily="18" charset="0"/>
                <a:cs typeface="Times New Roman" pitchFamily="18" charset="0"/>
              </a:rPr>
              <a:t> </a:t>
            </a:r>
            <a:r>
              <a:rPr lang="en-US" sz="2600" b="1" dirty="0" err="1" smtClean="0">
                <a:latin typeface="Times New Roman" pitchFamily="18" charset="0"/>
                <a:cs typeface="Times New Roman" pitchFamily="18" charset="0"/>
              </a:rPr>
              <a:t>chị</a:t>
            </a:r>
            <a:r>
              <a:rPr lang="en-US" sz="2600" b="1" dirty="0" smtClean="0">
                <a:latin typeface="Times New Roman" pitchFamily="18" charset="0"/>
                <a:cs typeface="Times New Roman" pitchFamily="18" charset="0"/>
              </a:rPr>
              <a:t> </a:t>
            </a:r>
            <a:r>
              <a:rPr lang="en-US" sz="2600" b="1" dirty="0" err="1" smtClean="0">
                <a:latin typeface="Times New Roman" pitchFamily="18" charset="0"/>
                <a:cs typeface="Times New Roman" pitchFamily="18" charset="0"/>
              </a:rPr>
              <a:t>Dậu</a:t>
            </a:r>
            <a:endParaRPr lang="en-US" sz="2400" b="1" dirty="0">
              <a:latin typeface="Times New Roman" pitchFamily="18" charset="0"/>
              <a:cs typeface="Times New Roman" pitchFamily="18" charset="0"/>
            </a:endParaRPr>
          </a:p>
        </p:txBody>
      </p:sp>
      <p:sp>
        <p:nvSpPr>
          <p:cNvPr id="14" name="Text Box 15"/>
          <p:cNvSpPr txBox="1">
            <a:spLocks noChangeArrowheads="1"/>
          </p:cNvSpPr>
          <p:nvPr/>
        </p:nvSpPr>
        <p:spPr bwMode="auto">
          <a:xfrm>
            <a:off x="4800600" y="4105275"/>
            <a:ext cx="3352800" cy="1231106"/>
          </a:xfrm>
          <a:prstGeom prst="rect">
            <a:avLst/>
          </a:prstGeom>
          <a:noFill/>
          <a:ln w="28575" algn="ctr">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a:solidFill>
                  <a:schemeClr val="tx1"/>
                </a:solidFill>
                <a:latin typeface="Arial" charset="0"/>
                <a:ea typeface="SimSun" pitchFamily="2" charset="-122"/>
              </a:defRPr>
            </a:lvl1pPr>
            <a:lvl2pPr marL="742950" indent="-285750" eaLnBrk="0" hangingPunct="0">
              <a:defRPr>
                <a:solidFill>
                  <a:schemeClr val="tx1"/>
                </a:solidFill>
                <a:latin typeface="Arial" charset="0"/>
                <a:ea typeface="SimSun" pitchFamily="2" charset="-122"/>
              </a:defRPr>
            </a:lvl2pPr>
            <a:lvl3pPr marL="1143000" indent="-228600" eaLnBrk="0" hangingPunct="0">
              <a:defRPr>
                <a:solidFill>
                  <a:schemeClr val="tx1"/>
                </a:solidFill>
                <a:latin typeface="Arial" charset="0"/>
                <a:ea typeface="SimSun" pitchFamily="2" charset="-122"/>
              </a:defRPr>
            </a:lvl3pPr>
            <a:lvl4pPr marL="1600200" indent="-228600" eaLnBrk="0" hangingPunct="0">
              <a:defRPr>
                <a:solidFill>
                  <a:schemeClr val="tx1"/>
                </a:solidFill>
                <a:latin typeface="Arial" charset="0"/>
                <a:ea typeface="SimSun" pitchFamily="2" charset="-122"/>
              </a:defRPr>
            </a:lvl4pPr>
            <a:lvl5pPr marL="2057400" indent="-228600" eaLnBrk="0" hangingPunct="0">
              <a:defRPr>
                <a:solidFill>
                  <a:schemeClr val="tx1"/>
                </a:solidFill>
                <a:latin typeface="Arial" charset="0"/>
                <a:ea typeface="SimSun" pitchFamily="2" charset="-122"/>
              </a:defRPr>
            </a:lvl5pPr>
            <a:lvl6pPr marL="2514600" indent="-228600" eaLnBrk="0" fontAlgn="base" hangingPunct="0">
              <a:spcBef>
                <a:spcPct val="0"/>
              </a:spcBef>
              <a:spcAft>
                <a:spcPct val="0"/>
              </a:spcAft>
              <a:buFont typeface="Arial" charset="0"/>
              <a:defRPr>
                <a:solidFill>
                  <a:schemeClr val="tx1"/>
                </a:solidFill>
                <a:latin typeface="Arial" charset="0"/>
                <a:ea typeface="SimSun" pitchFamily="2" charset="-122"/>
              </a:defRPr>
            </a:lvl6pPr>
            <a:lvl7pPr marL="2971800" indent="-228600" eaLnBrk="0" fontAlgn="base" hangingPunct="0">
              <a:spcBef>
                <a:spcPct val="0"/>
              </a:spcBef>
              <a:spcAft>
                <a:spcPct val="0"/>
              </a:spcAft>
              <a:buFont typeface="Arial" charset="0"/>
              <a:defRPr>
                <a:solidFill>
                  <a:schemeClr val="tx1"/>
                </a:solidFill>
                <a:latin typeface="Arial" charset="0"/>
                <a:ea typeface="SimSun" pitchFamily="2" charset="-122"/>
              </a:defRPr>
            </a:lvl7pPr>
            <a:lvl8pPr marL="3429000" indent="-228600" eaLnBrk="0" fontAlgn="base" hangingPunct="0">
              <a:spcBef>
                <a:spcPct val="0"/>
              </a:spcBef>
              <a:spcAft>
                <a:spcPct val="0"/>
              </a:spcAft>
              <a:buFont typeface="Arial" charset="0"/>
              <a:defRPr>
                <a:solidFill>
                  <a:schemeClr val="tx1"/>
                </a:solidFill>
                <a:latin typeface="Arial" charset="0"/>
                <a:ea typeface="SimSun" pitchFamily="2" charset="-122"/>
              </a:defRPr>
            </a:lvl8pPr>
            <a:lvl9pPr marL="3886200" indent="-228600" eaLnBrk="0" fontAlgn="base" hangingPunct="0">
              <a:spcBef>
                <a:spcPct val="0"/>
              </a:spcBef>
              <a:spcAft>
                <a:spcPct val="0"/>
              </a:spcAft>
              <a:buFont typeface="Arial" charset="0"/>
              <a:defRPr>
                <a:solidFill>
                  <a:schemeClr val="tx1"/>
                </a:solidFill>
                <a:latin typeface="Arial" charset="0"/>
                <a:ea typeface="SimSun" pitchFamily="2" charset="-122"/>
              </a:defRPr>
            </a:lvl9pPr>
          </a:lstStyle>
          <a:p>
            <a:pPr algn="ctr" eaLnBrk="1" hangingPunct="1">
              <a:spcBef>
                <a:spcPct val="50000"/>
              </a:spcBef>
            </a:pPr>
            <a:r>
              <a:rPr lang="en-US" sz="2600" b="1" dirty="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Chị</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Dậu</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đối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phó</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với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cai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lệ</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và</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người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nhà</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lý</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trưởng</a:t>
            </a:r>
            <a:r>
              <a:rPr lang="en-US" sz="2400" b="1" dirty="0" smtClean="0">
                <a:latin typeface="Times New Roman" pitchFamily="18" charset="0"/>
                <a:cs typeface="Times New Roman" pitchFamily="18" charset="0"/>
              </a:rPr>
              <a:t> </a:t>
            </a:r>
            <a:endParaRPr lang="en-US" sz="2400" b="1" dirty="0">
              <a:latin typeface="Times New Roman" pitchFamily="18" charset="0"/>
              <a:cs typeface="Times New Roman" pitchFamily="18" charset="0"/>
            </a:endParaRPr>
          </a:p>
        </p:txBody>
      </p:sp>
    </p:spTree>
    <p:extLst>
      <p:ext uri="{BB962C8B-B14F-4D97-AF65-F5344CB8AC3E}">
        <p14:creationId xmlns:p14="http://schemas.microsoft.com/office/powerpoint/2010/main" val="33227789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4" presetClass="entr" presetSubtype="16"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box(in)">
                                      <p:cBhvr>
                                        <p:cTn id="14" dur="500"/>
                                        <p:tgtEl>
                                          <p:spTgt spid="4"/>
                                        </p:tgtEl>
                                      </p:cBhvr>
                                    </p:animEffect>
                                  </p:childTnLst>
                                </p:cTn>
                              </p:par>
                            </p:childTnLst>
                          </p:cTn>
                        </p:par>
                        <p:par>
                          <p:cTn id="15" fill="hold">
                            <p:stCondLst>
                              <p:cond delay="500"/>
                            </p:stCondLst>
                            <p:childTnLst>
                              <p:par>
                                <p:cTn id="16" presetID="4" presetClass="entr" presetSubtype="16" fill="hold" grpId="0" nodeType="afterEffect">
                                  <p:stCondLst>
                                    <p:cond delay="500"/>
                                  </p:stCondLst>
                                  <p:childTnLst>
                                    <p:set>
                                      <p:cBhvr>
                                        <p:cTn id="17" dur="1" fill="hold">
                                          <p:stCondLst>
                                            <p:cond delay="0"/>
                                          </p:stCondLst>
                                        </p:cTn>
                                        <p:tgtEl>
                                          <p:spTgt spid="7"/>
                                        </p:tgtEl>
                                        <p:attrNameLst>
                                          <p:attrName>style.visibility</p:attrName>
                                        </p:attrNameLst>
                                      </p:cBhvr>
                                      <p:to>
                                        <p:strVal val="visible"/>
                                      </p:to>
                                    </p:set>
                                    <p:animEffect transition="in" filter="box(in)">
                                      <p:cBhvr>
                                        <p:cTn id="18" dur="500"/>
                                        <p:tgtEl>
                                          <p:spTgt spid="7"/>
                                        </p:tgtEl>
                                      </p:cBhvr>
                                    </p:animEffect>
                                  </p:childTnLst>
                                </p:cTn>
                              </p:par>
                            </p:childTnLst>
                          </p:cTn>
                        </p:par>
                        <p:par>
                          <p:cTn id="19" fill="hold">
                            <p:stCondLst>
                              <p:cond delay="1500"/>
                            </p:stCondLst>
                            <p:childTnLst>
                              <p:par>
                                <p:cTn id="20" presetID="4" presetClass="entr" presetSubtype="16" fill="hold" grpId="0" nodeType="afterEffect">
                                  <p:stCondLst>
                                    <p:cond delay="500"/>
                                  </p:stCondLst>
                                  <p:childTnLst>
                                    <p:set>
                                      <p:cBhvr>
                                        <p:cTn id="21" dur="1" fill="hold">
                                          <p:stCondLst>
                                            <p:cond delay="0"/>
                                          </p:stCondLst>
                                        </p:cTn>
                                        <p:tgtEl>
                                          <p:spTgt spid="10"/>
                                        </p:tgtEl>
                                        <p:attrNameLst>
                                          <p:attrName>style.visibility</p:attrName>
                                        </p:attrNameLst>
                                      </p:cBhvr>
                                      <p:to>
                                        <p:strVal val="visible"/>
                                      </p:to>
                                    </p:set>
                                    <p:animEffect transition="in" filter="box(in)">
                                      <p:cBhvr>
                                        <p:cTn id="22" dur="500"/>
                                        <p:tgtEl>
                                          <p:spTgt spid="10"/>
                                        </p:tgtEl>
                                      </p:cBhvr>
                                    </p:animEffect>
                                  </p:childTnLst>
                                </p:cTn>
                              </p:par>
                            </p:childTnLst>
                          </p:cTn>
                        </p:par>
                        <p:par>
                          <p:cTn id="23" fill="hold">
                            <p:stCondLst>
                              <p:cond delay="2500"/>
                            </p:stCondLst>
                            <p:childTnLst>
                              <p:par>
                                <p:cTn id="24" presetID="4" presetClass="entr" presetSubtype="16" fill="hold" grpId="0" nodeType="afterEffect">
                                  <p:stCondLst>
                                    <p:cond delay="500"/>
                                  </p:stCondLst>
                                  <p:childTnLst>
                                    <p:set>
                                      <p:cBhvr>
                                        <p:cTn id="25" dur="1" fill="hold">
                                          <p:stCondLst>
                                            <p:cond delay="0"/>
                                          </p:stCondLst>
                                        </p:cTn>
                                        <p:tgtEl>
                                          <p:spTgt spid="13"/>
                                        </p:tgtEl>
                                        <p:attrNameLst>
                                          <p:attrName>style.visibility</p:attrName>
                                        </p:attrNameLst>
                                      </p:cBhvr>
                                      <p:to>
                                        <p:strVal val="visible"/>
                                      </p:to>
                                    </p:set>
                                    <p:animEffect transition="in" filter="box(in)">
                                      <p:cBhvr>
                                        <p:cTn id="26" dur="500"/>
                                        <p:tgtEl>
                                          <p:spTgt spid="13"/>
                                        </p:tgtEl>
                                      </p:cBhvr>
                                    </p:animEffect>
                                  </p:childTnLst>
                                </p:cTn>
                              </p:par>
                            </p:childTnLst>
                          </p:cTn>
                        </p:par>
                      </p:childTnLst>
                    </p:cTn>
                  </p:par>
                  <p:par>
                    <p:cTn id="27" fill="hold">
                      <p:stCondLst>
                        <p:cond delay="indefinite"/>
                      </p:stCondLst>
                      <p:childTnLst>
                        <p:par>
                          <p:cTn id="28" fill="hold">
                            <p:stCondLst>
                              <p:cond delay="0"/>
                            </p:stCondLst>
                            <p:childTnLst>
                              <p:par>
                                <p:cTn id="29" presetID="4" presetClass="entr" presetSubtype="16"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animEffect transition="in" filter="box(in)">
                                      <p:cBhvr>
                                        <p:cTn id="31" dur="500"/>
                                        <p:tgtEl>
                                          <p:spTgt spid="5"/>
                                        </p:tgtEl>
                                      </p:cBhvr>
                                    </p:animEffect>
                                  </p:childTnLst>
                                </p:cTn>
                              </p:par>
                            </p:childTnLst>
                          </p:cTn>
                        </p:par>
                        <p:par>
                          <p:cTn id="32" fill="hold">
                            <p:stCondLst>
                              <p:cond delay="500"/>
                            </p:stCondLst>
                            <p:childTnLst>
                              <p:par>
                                <p:cTn id="33" presetID="4" presetClass="entr" presetSubtype="16" fill="hold" grpId="0" nodeType="afterEffect">
                                  <p:stCondLst>
                                    <p:cond delay="500"/>
                                  </p:stCondLst>
                                  <p:childTnLst>
                                    <p:set>
                                      <p:cBhvr>
                                        <p:cTn id="34" dur="1" fill="hold">
                                          <p:stCondLst>
                                            <p:cond delay="0"/>
                                          </p:stCondLst>
                                        </p:cTn>
                                        <p:tgtEl>
                                          <p:spTgt spid="8"/>
                                        </p:tgtEl>
                                        <p:attrNameLst>
                                          <p:attrName>style.visibility</p:attrName>
                                        </p:attrNameLst>
                                      </p:cBhvr>
                                      <p:to>
                                        <p:strVal val="visible"/>
                                      </p:to>
                                    </p:set>
                                    <p:animEffect transition="in" filter="box(in)">
                                      <p:cBhvr>
                                        <p:cTn id="35" dur="500"/>
                                        <p:tgtEl>
                                          <p:spTgt spid="8"/>
                                        </p:tgtEl>
                                      </p:cBhvr>
                                    </p:animEffect>
                                  </p:childTnLst>
                                </p:cTn>
                              </p:par>
                            </p:childTnLst>
                          </p:cTn>
                        </p:par>
                        <p:par>
                          <p:cTn id="36" fill="hold">
                            <p:stCondLst>
                              <p:cond delay="1500"/>
                            </p:stCondLst>
                            <p:childTnLst>
                              <p:par>
                                <p:cTn id="37" presetID="4" presetClass="entr" presetSubtype="16" fill="hold" grpId="0" nodeType="afterEffect">
                                  <p:stCondLst>
                                    <p:cond delay="500"/>
                                  </p:stCondLst>
                                  <p:childTnLst>
                                    <p:set>
                                      <p:cBhvr>
                                        <p:cTn id="38" dur="1" fill="hold">
                                          <p:stCondLst>
                                            <p:cond delay="0"/>
                                          </p:stCondLst>
                                        </p:cTn>
                                        <p:tgtEl>
                                          <p:spTgt spid="11"/>
                                        </p:tgtEl>
                                        <p:attrNameLst>
                                          <p:attrName>style.visibility</p:attrName>
                                        </p:attrNameLst>
                                      </p:cBhvr>
                                      <p:to>
                                        <p:strVal val="visible"/>
                                      </p:to>
                                    </p:set>
                                    <p:animEffect transition="in" filter="box(in)">
                                      <p:cBhvr>
                                        <p:cTn id="39" dur="500"/>
                                        <p:tgtEl>
                                          <p:spTgt spid="11"/>
                                        </p:tgtEl>
                                      </p:cBhvr>
                                    </p:animEffect>
                                  </p:childTnLst>
                                </p:cTn>
                              </p:par>
                            </p:childTnLst>
                          </p:cTn>
                        </p:par>
                        <p:par>
                          <p:cTn id="40" fill="hold">
                            <p:stCondLst>
                              <p:cond delay="2500"/>
                            </p:stCondLst>
                            <p:childTnLst>
                              <p:par>
                                <p:cTn id="41" presetID="4" presetClass="entr" presetSubtype="16" fill="hold" grpId="0" nodeType="afterEffect">
                                  <p:stCondLst>
                                    <p:cond delay="500"/>
                                  </p:stCondLst>
                                  <p:childTnLst>
                                    <p:set>
                                      <p:cBhvr>
                                        <p:cTn id="42" dur="1" fill="hold">
                                          <p:stCondLst>
                                            <p:cond delay="0"/>
                                          </p:stCondLst>
                                        </p:cTn>
                                        <p:tgtEl>
                                          <p:spTgt spid="14"/>
                                        </p:tgtEl>
                                        <p:attrNameLst>
                                          <p:attrName>style.visibility</p:attrName>
                                        </p:attrNameLst>
                                      </p:cBhvr>
                                      <p:to>
                                        <p:strVal val="visible"/>
                                      </p:to>
                                    </p:set>
                                    <p:animEffect transition="in" filter="box(in)">
                                      <p:cBhvr>
                                        <p:cTn id="4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7" grpId="0" animBg="1"/>
      <p:bldP spid="8" grpId="0" animBg="1"/>
      <p:bldP spid="10" grpId="0" animBg="1"/>
      <p:bldP spid="11" grpId="0" animBg="1"/>
      <p:bldP spid="13" grpId="0" animBg="1"/>
      <p:bldP spid="1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3"/>
          <p:cNvSpPr txBox="1"/>
          <p:nvPr/>
        </p:nvSpPr>
        <p:spPr>
          <a:xfrm>
            <a:off x="85089" y="304800"/>
            <a:ext cx="3160649" cy="523220"/>
          </a:xfrm>
          <a:prstGeom prst="rect">
            <a:avLst/>
          </a:prstGeom>
          <a:noFill/>
        </p:spPr>
        <p:txBody>
          <a:bodyPr wrap="square" rtlCol="0">
            <a:spAutoFit/>
          </a:bodyPr>
          <a:lstStyle/>
          <a:p>
            <a:r>
              <a:rPr lang="en-US" sz="2800" b="1" i="1" u="sng" dirty="0">
                <a:latin typeface="Times New Roman" panose="02020603050405020304" pitchFamily="18" charset="0"/>
                <a:sym typeface="+mn-ea"/>
              </a:rPr>
              <a:t>1. </a:t>
            </a:r>
            <a:r>
              <a:rPr lang="en-US" sz="2800" b="1" i="1" u="sng" dirty="0" err="1">
                <a:latin typeface="Times New Roman" panose="02020603050405020304" pitchFamily="18" charset="0"/>
                <a:sym typeface="+mn-ea"/>
              </a:rPr>
              <a:t>Nhân</a:t>
            </a:r>
            <a:r>
              <a:rPr lang="en-US" sz="2800" b="1" i="1" u="sng" dirty="0">
                <a:latin typeface="Times New Roman" panose="02020603050405020304" pitchFamily="18" charset="0"/>
                <a:sym typeface="+mn-ea"/>
              </a:rPr>
              <a:t> </a:t>
            </a:r>
            <a:r>
              <a:rPr lang="en-US" sz="2800" b="1" i="1" u="sng" dirty="0" err="1">
                <a:latin typeface="Times New Roman" panose="02020603050405020304" pitchFamily="18" charset="0"/>
                <a:sym typeface="+mn-ea"/>
              </a:rPr>
              <a:t>vật</a:t>
            </a:r>
            <a:r>
              <a:rPr lang="en-US" sz="2800" b="1" i="1" u="sng" dirty="0">
                <a:latin typeface="Times New Roman" panose="02020603050405020304" pitchFamily="18" charset="0"/>
                <a:sym typeface="+mn-ea"/>
              </a:rPr>
              <a:t> </a:t>
            </a:r>
            <a:r>
              <a:rPr lang="en-US" sz="2800" b="1" i="1" u="sng" dirty="0" err="1">
                <a:latin typeface="Times New Roman" panose="02020603050405020304" pitchFamily="18" charset="0"/>
                <a:sym typeface="+mn-ea"/>
              </a:rPr>
              <a:t>chị</a:t>
            </a:r>
            <a:r>
              <a:rPr lang="en-US" sz="2800" b="1" i="1" u="sng" dirty="0">
                <a:latin typeface="Times New Roman" panose="02020603050405020304" pitchFamily="18" charset="0"/>
                <a:sym typeface="+mn-ea"/>
              </a:rPr>
              <a:t> </a:t>
            </a:r>
            <a:r>
              <a:rPr lang="en-US" sz="2800" b="1" i="1" u="sng" dirty="0" err="1">
                <a:latin typeface="Times New Roman" panose="02020603050405020304" pitchFamily="18" charset="0"/>
                <a:sym typeface="+mn-ea"/>
              </a:rPr>
              <a:t>Dậu</a:t>
            </a:r>
            <a:endParaRPr lang="en-US" sz="2800" b="1" i="1" u="sng" dirty="0">
              <a:latin typeface="Times New Roman" panose="02020603050405020304" pitchFamily="18" charset="0"/>
              <a:sym typeface="+mn-ea"/>
            </a:endParaRPr>
          </a:p>
        </p:txBody>
      </p:sp>
      <p:sp>
        <p:nvSpPr>
          <p:cNvPr id="6" name="Text Box 5"/>
          <p:cNvSpPr txBox="1"/>
          <p:nvPr/>
        </p:nvSpPr>
        <p:spPr>
          <a:xfrm>
            <a:off x="247082" y="4533265"/>
            <a:ext cx="4804678" cy="953135"/>
          </a:xfrm>
          <a:prstGeom prst="rect">
            <a:avLst/>
          </a:prstGeom>
          <a:solidFill>
            <a:srgbClr val="E1F2CE"/>
          </a:solidFill>
          <a:ln w="9525">
            <a:solidFill>
              <a:srgbClr val="FF0000"/>
            </a:solidFill>
          </a:ln>
        </p:spPr>
        <p:txBody>
          <a:bodyPr wrap="square">
            <a:spAutoFit/>
          </a:bodyPr>
          <a:lstStyle/>
          <a:p>
            <a:pPr algn="just"/>
            <a:r>
              <a:rPr lang="vi-VN" altLang="en-US" sz="2800" dirty="0">
                <a:latin typeface="Times New Roman" panose="02020603050405020304" pitchFamily="18" charset="0"/>
              </a:rPr>
              <a:t>=&gt; </a:t>
            </a:r>
            <a:r>
              <a:rPr lang="en-US" sz="2800" dirty="0" err="1">
                <a:latin typeface="Times New Roman" panose="02020603050405020304" pitchFamily="18" charset="0"/>
              </a:rPr>
              <a:t>Tình</a:t>
            </a:r>
            <a:r>
              <a:rPr lang="en-US" sz="2800" dirty="0">
                <a:latin typeface="Times New Roman" panose="02020603050405020304" pitchFamily="18" charset="0"/>
              </a:rPr>
              <a:t> </a:t>
            </a:r>
            <a:r>
              <a:rPr lang="en-US" sz="2800" dirty="0" err="1">
                <a:latin typeface="Times New Roman" panose="02020603050405020304" pitchFamily="18" charset="0"/>
              </a:rPr>
              <a:t>thế</a:t>
            </a:r>
            <a:r>
              <a:rPr lang="en-US" sz="2800" dirty="0">
                <a:latin typeface="Times New Roman" panose="02020603050405020304" pitchFamily="18" charset="0"/>
              </a:rPr>
              <a:t> </a:t>
            </a:r>
            <a:r>
              <a:rPr lang="en-US" sz="2800" dirty="0" err="1">
                <a:latin typeface="Times New Roman" panose="02020603050405020304" pitchFamily="18" charset="0"/>
              </a:rPr>
              <a:t>khó</a:t>
            </a:r>
            <a:r>
              <a:rPr lang="en-US" sz="2800" dirty="0">
                <a:latin typeface="Times New Roman" panose="02020603050405020304" pitchFamily="18" charset="0"/>
              </a:rPr>
              <a:t> </a:t>
            </a:r>
            <a:r>
              <a:rPr lang="en-US" sz="2800" dirty="0" err="1">
                <a:latin typeface="Times New Roman" panose="02020603050405020304" pitchFamily="18" charset="0"/>
              </a:rPr>
              <a:t>khăn</a:t>
            </a:r>
            <a:r>
              <a:rPr lang="en-US" sz="2800" dirty="0">
                <a:latin typeface="Times New Roman" panose="02020603050405020304" pitchFamily="18" charset="0"/>
              </a:rPr>
              <a:t>, </a:t>
            </a:r>
            <a:r>
              <a:rPr lang="en-US" sz="2800" dirty="0" err="1">
                <a:latin typeface="Times New Roman" panose="02020603050405020304" pitchFamily="18" charset="0"/>
              </a:rPr>
              <a:t>thê</a:t>
            </a:r>
            <a:r>
              <a:rPr lang="en-US" sz="2800" dirty="0">
                <a:latin typeface="Times New Roman" panose="02020603050405020304" pitchFamily="18" charset="0"/>
              </a:rPr>
              <a:t> </a:t>
            </a:r>
            <a:r>
              <a:rPr lang="en-US" sz="2800" dirty="0" err="1">
                <a:latin typeface="Times New Roman" panose="02020603050405020304" pitchFamily="18" charset="0"/>
              </a:rPr>
              <a:t>thảm</a:t>
            </a:r>
            <a:r>
              <a:rPr lang="en-US" sz="2800" dirty="0">
                <a:latin typeface="Times New Roman" panose="02020603050405020304" pitchFamily="18" charset="0"/>
              </a:rPr>
              <a:t> </a:t>
            </a:r>
            <a:r>
              <a:rPr lang="en-US" sz="2800" dirty="0" err="1">
                <a:latin typeface="Times New Roman" panose="02020603050405020304" pitchFamily="18" charset="0"/>
              </a:rPr>
              <a:t>đáng</a:t>
            </a:r>
            <a:r>
              <a:rPr lang="en-US" sz="2800" dirty="0">
                <a:latin typeface="Times New Roman" panose="02020603050405020304" pitchFamily="18" charset="0"/>
              </a:rPr>
              <a:t> </a:t>
            </a:r>
            <a:r>
              <a:rPr lang="en-US" sz="2800" dirty="0" err="1">
                <a:latin typeface="Times New Roman" panose="02020603050405020304" pitchFamily="18" charset="0"/>
              </a:rPr>
              <a:t>thương</a:t>
            </a:r>
            <a:r>
              <a:rPr lang="en-US" sz="2800" dirty="0">
                <a:latin typeface="Times New Roman" panose="02020603050405020304" pitchFamily="18" charset="0"/>
              </a:rPr>
              <a:t>.</a:t>
            </a:r>
          </a:p>
        </p:txBody>
      </p:sp>
      <p:sp>
        <p:nvSpPr>
          <p:cNvPr id="7" name="Text Box 6"/>
          <p:cNvSpPr txBox="1"/>
          <p:nvPr/>
        </p:nvSpPr>
        <p:spPr>
          <a:xfrm>
            <a:off x="158474" y="761365"/>
            <a:ext cx="4893286" cy="523220"/>
          </a:xfrm>
          <a:prstGeom prst="rect">
            <a:avLst/>
          </a:prstGeom>
          <a:noFill/>
        </p:spPr>
        <p:txBody>
          <a:bodyPr wrap="square" rtlCol="0">
            <a:spAutoFit/>
          </a:bodyPr>
          <a:lstStyle/>
          <a:p>
            <a:pPr algn="l"/>
            <a:r>
              <a:rPr lang="en-US" sz="2800" b="1" i="1" dirty="0">
                <a:latin typeface="Times New Roman" panose="02020603050405020304" pitchFamily="18" charset="0"/>
                <a:sym typeface="+mn-ea"/>
              </a:rPr>
              <a:t>a. </a:t>
            </a:r>
            <a:r>
              <a:rPr lang="en-US" sz="2800" b="1" i="1" dirty="0" err="1">
                <a:latin typeface="Times New Roman" panose="02020603050405020304" pitchFamily="18" charset="0"/>
                <a:sym typeface="+mn-ea"/>
              </a:rPr>
              <a:t>Tình</a:t>
            </a:r>
            <a:r>
              <a:rPr lang="en-US" sz="2800" b="1" i="1" dirty="0">
                <a:latin typeface="Times New Roman" panose="02020603050405020304" pitchFamily="18" charset="0"/>
                <a:sym typeface="+mn-ea"/>
              </a:rPr>
              <a:t> </a:t>
            </a:r>
            <a:r>
              <a:rPr lang="en-US" sz="2800" b="1" i="1" dirty="0" err="1" smtClean="0">
                <a:latin typeface="Times New Roman" panose="02020603050405020304" pitchFamily="18" charset="0"/>
                <a:sym typeface="+mn-ea"/>
              </a:rPr>
              <a:t>cảnh</a:t>
            </a:r>
            <a:r>
              <a:rPr lang="en-US" sz="2800" b="1" i="1" dirty="0" smtClean="0">
                <a:latin typeface="Times New Roman" panose="02020603050405020304" pitchFamily="18" charset="0"/>
                <a:sym typeface="+mn-ea"/>
              </a:rPr>
              <a:t> </a:t>
            </a:r>
            <a:r>
              <a:rPr lang="en-US" sz="2800" b="1" i="1" dirty="0" err="1">
                <a:latin typeface="Times New Roman" panose="02020603050405020304" pitchFamily="18" charset="0"/>
                <a:sym typeface="+mn-ea"/>
              </a:rPr>
              <a:t>gia</a:t>
            </a:r>
            <a:r>
              <a:rPr lang="en-US" sz="2800" b="1" i="1" dirty="0">
                <a:latin typeface="Times New Roman" panose="02020603050405020304" pitchFamily="18" charset="0"/>
                <a:sym typeface="+mn-ea"/>
              </a:rPr>
              <a:t> </a:t>
            </a:r>
            <a:r>
              <a:rPr lang="en-US" sz="2800" b="1" i="1" dirty="0" err="1">
                <a:latin typeface="Times New Roman" panose="02020603050405020304" pitchFamily="18" charset="0"/>
                <a:sym typeface="+mn-ea"/>
              </a:rPr>
              <a:t>đình</a:t>
            </a:r>
            <a:r>
              <a:rPr lang="en-US" sz="2800" b="1" i="1" dirty="0">
                <a:latin typeface="Times New Roman" panose="02020603050405020304" pitchFamily="18" charset="0"/>
                <a:sym typeface="+mn-ea"/>
              </a:rPr>
              <a:t> </a:t>
            </a:r>
            <a:r>
              <a:rPr lang="en-US" sz="2800" b="1" i="1" dirty="0" err="1">
                <a:latin typeface="Times New Roman" panose="02020603050405020304" pitchFamily="18" charset="0"/>
                <a:sym typeface="+mn-ea"/>
              </a:rPr>
              <a:t>chị</a:t>
            </a:r>
            <a:r>
              <a:rPr lang="en-US" sz="2800" b="1" i="1" dirty="0">
                <a:latin typeface="Times New Roman" panose="02020603050405020304" pitchFamily="18" charset="0"/>
                <a:sym typeface="+mn-ea"/>
              </a:rPr>
              <a:t> </a:t>
            </a:r>
            <a:r>
              <a:rPr lang="en-US" sz="2800" b="1" i="1" dirty="0" err="1">
                <a:latin typeface="Times New Roman" panose="02020603050405020304" pitchFamily="18" charset="0"/>
                <a:sym typeface="+mn-ea"/>
              </a:rPr>
              <a:t>Dậu</a:t>
            </a:r>
            <a:r>
              <a:rPr lang="en-US" sz="2800" b="1" i="1" dirty="0">
                <a:latin typeface="Times New Roman" panose="02020603050405020304" pitchFamily="18" charset="0"/>
                <a:sym typeface="+mn-ea"/>
              </a:rPr>
              <a:t>.</a:t>
            </a:r>
          </a:p>
        </p:txBody>
      </p:sp>
      <p:sp>
        <p:nvSpPr>
          <p:cNvPr id="13" name="TextBox 7"/>
          <p:cNvSpPr txBox="1"/>
          <p:nvPr/>
        </p:nvSpPr>
        <p:spPr>
          <a:xfrm>
            <a:off x="182749" y="1299845"/>
            <a:ext cx="4922652" cy="1384995"/>
          </a:xfrm>
          <a:prstGeom prst="rect">
            <a:avLst/>
          </a:prstGeom>
          <a:noFill/>
          <a:ln w="9525">
            <a:noFill/>
          </a:ln>
        </p:spPr>
        <p:txBody>
          <a:bodyPr wrap="square">
            <a:spAutoFit/>
          </a:bodyPr>
          <a:lstStyle/>
          <a:p>
            <a:pPr algn="just"/>
            <a:r>
              <a:rPr lang="en-US" altLang="en-US" sz="2800" dirty="0">
                <a:latin typeface="Times New Roman" panose="02020603050405020304" pitchFamily="18" charset="0"/>
                <a:cs typeface="Times New Roman" panose="02020603050405020304" pitchFamily="18" charset="0"/>
              </a:rPr>
              <a:t>- Không có tiền đóng sưu cho chồng, phải </a:t>
            </a:r>
            <a:r>
              <a:rPr lang="en-US" altLang="en-US" sz="2800" dirty="0" err="1">
                <a:latin typeface="Times New Roman" panose="02020603050405020304" pitchFamily="18" charset="0"/>
                <a:cs typeface="Times New Roman" panose="02020603050405020304" pitchFamily="18" charset="0"/>
              </a:rPr>
              <a:t>bán</a:t>
            </a:r>
            <a:r>
              <a:rPr lang="en-US" altLang="en-US" sz="2800" dirty="0">
                <a:latin typeface="Times New Roman" panose="02020603050405020304" pitchFamily="18" charset="0"/>
                <a:cs typeface="Times New Roman" panose="02020603050405020304" pitchFamily="18" charset="0"/>
              </a:rPr>
              <a:t> </a:t>
            </a:r>
            <a:r>
              <a:rPr lang="en-US" altLang="en-US" sz="2800" dirty="0" smtClean="0">
                <a:latin typeface="Times New Roman" panose="02020603050405020304" pitchFamily="18" charset="0"/>
                <a:cs typeface="Times New Roman" panose="02020603050405020304" pitchFamily="18" charset="0"/>
              </a:rPr>
              <a:t>con, </a:t>
            </a:r>
            <a:r>
              <a:rPr lang="en-US" altLang="en-US" sz="2800" dirty="0" err="1" smtClean="0">
                <a:latin typeface="Times New Roman" panose="02020603050405020304" pitchFamily="18" charset="0"/>
                <a:cs typeface="Times New Roman" panose="02020603050405020304" pitchFamily="18" charset="0"/>
              </a:rPr>
              <a:t>bán</a:t>
            </a:r>
            <a:r>
              <a:rPr lang="en-US" altLang="en-US" sz="2800" dirty="0" smtClean="0">
                <a:latin typeface="Times New Roman" panose="02020603050405020304" pitchFamily="18" charset="0"/>
                <a:cs typeface="Times New Roman" panose="02020603050405020304" pitchFamily="18" charset="0"/>
              </a:rPr>
              <a:t> </a:t>
            </a:r>
            <a:r>
              <a:rPr lang="en-US" altLang="en-US" sz="2800" dirty="0" err="1" smtClean="0">
                <a:latin typeface="Times New Roman" panose="02020603050405020304" pitchFamily="18" charset="0"/>
                <a:cs typeface="Times New Roman" panose="02020603050405020304" pitchFamily="18" charset="0"/>
              </a:rPr>
              <a:t>gánh</a:t>
            </a:r>
            <a:r>
              <a:rPr lang="en-US" altLang="en-US" sz="2800" dirty="0" smtClean="0">
                <a:latin typeface="Times New Roman" panose="02020603050405020304" pitchFamily="18" charset="0"/>
                <a:cs typeface="Times New Roman" panose="02020603050405020304" pitchFamily="18" charset="0"/>
              </a:rPr>
              <a:t> </a:t>
            </a:r>
            <a:r>
              <a:rPr lang="en-US" altLang="en-US" sz="2800" dirty="0" err="1" smtClean="0">
                <a:latin typeface="Times New Roman" panose="02020603050405020304" pitchFamily="18" charset="0"/>
                <a:cs typeface="Times New Roman" panose="02020603050405020304" pitchFamily="18" charset="0"/>
              </a:rPr>
              <a:t>khoai</a:t>
            </a:r>
            <a:r>
              <a:rPr lang="en-US" altLang="en-US" sz="2800" dirty="0" smtClean="0">
                <a:latin typeface="Times New Roman" panose="02020603050405020304" pitchFamily="18" charset="0"/>
                <a:cs typeface="Times New Roman" panose="02020603050405020304" pitchFamily="18" charset="0"/>
              </a:rPr>
              <a:t>, </a:t>
            </a:r>
            <a:r>
              <a:rPr lang="en-US" altLang="en-US" sz="2800" dirty="0" err="1" smtClean="0">
                <a:latin typeface="Times New Roman" panose="02020603050405020304" pitchFamily="18" charset="0"/>
                <a:cs typeface="Times New Roman" panose="02020603050405020304" pitchFamily="18" charset="0"/>
              </a:rPr>
              <a:t>bán</a:t>
            </a:r>
            <a:r>
              <a:rPr lang="en-US" altLang="en-US" sz="2800" dirty="0" smtClean="0">
                <a:latin typeface="Times New Roman" panose="02020603050405020304" pitchFamily="18" charset="0"/>
                <a:cs typeface="Times New Roman" panose="02020603050405020304" pitchFamily="18" charset="0"/>
              </a:rPr>
              <a:t> </a:t>
            </a:r>
            <a:r>
              <a:rPr lang="en-US" altLang="en-US" sz="2800" dirty="0" err="1" smtClean="0">
                <a:latin typeface="Times New Roman" panose="02020603050405020304" pitchFamily="18" charset="0"/>
                <a:cs typeface="Times New Roman" panose="02020603050405020304" pitchFamily="18" charset="0"/>
              </a:rPr>
              <a:t>chó</a:t>
            </a:r>
            <a:r>
              <a:rPr lang="en-US" altLang="en-US" sz="2800" dirty="0" smtClean="0">
                <a:latin typeface="Times New Roman" panose="02020603050405020304" pitchFamily="18" charset="0"/>
                <a:cs typeface="Times New Roman" panose="02020603050405020304" pitchFamily="18" charset="0"/>
              </a:rPr>
              <a:t> </a:t>
            </a:r>
            <a:r>
              <a:rPr lang="en-US" altLang="en-US" sz="2800" dirty="0" smtClean="0">
                <a:latin typeface="Times New Roman" panose="02020603050405020304" pitchFamily="18" charset="0"/>
                <a:cs typeface="Times New Roman" panose="02020603050405020304" pitchFamily="18" charset="0"/>
                <a:sym typeface="Wingdings" pitchFamily="2" charset="2"/>
              </a:rPr>
              <a:t> </a:t>
            </a:r>
            <a:r>
              <a:rPr lang="en-US" altLang="en-US" sz="2800" dirty="0" err="1" smtClean="0">
                <a:latin typeface="Times New Roman" panose="02020603050405020304" pitchFamily="18" charset="0"/>
                <a:cs typeface="Times New Roman" panose="02020603050405020304" pitchFamily="18" charset="0"/>
                <a:sym typeface="Wingdings" pitchFamily="2" charset="2"/>
              </a:rPr>
              <a:t>không</a:t>
            </a:r>
            <a:r>
              <a:rPr lang="en-US" altLang="en-US" sz="2800" dirty="0" smtClean="0">
                <a:latin typeface="Times New Roman" panose="02020603050405020304" pitchFamily="18" charset="0"/>
                <a:cs typeface="Times New Roman" panose="02020603050405020304" pitchFamily="18" charset="0"/>
                <a:sym typeface="Wingdings" pitchFamily="2" charset="2"/>
              </a:rPr>
              <a:t> </a:t>
            </a:r>
            <a:r>
              <a:rPr lang="en-US" altLang="en-US" sz="2800" dirty="0" err="1" smtClean="0">
                <a:latin typeface="Times New Roman" panose="02020603050405020304" pitchFamily="18" charset="0"/>
                <a:cs typeface="Times New Roman" panose="02020603050405020304" pitchFamily="18" charset="0"/>
                <a:sym typeface="Wingdings" pitchFamily="2" charset="2"/>
              </a:rPr>
              <a:t>đủ</a:t>
            </a:r>
            <a:endParaRPr lang="en-US" altLang="en-US" sz="28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5" name="TextBox 8"/>
          <p:cNvSpPr txBox="1"/>
          <p:nvPr/>
        </p:nvSpPr>
        <p:spPr>
          <a:xfrm>
            <a:off x="141753" y="2743200"/>
            <a:ext cx="4910007" cy="953135"/>
          </a:xfrm>
          <a:prstGeom prst="rect">
            <a:avLst/>
          </a:prstGeom>
          <a:noFill/>
          <a:ln w="9525">
            <a:noFill/>
          </a:ln>
        </p:spPr>
        <p:txBody>
          <a:bodyPr wrap="square">
            <a:spAutoFit/>
          </a:bodyPr>
          <a:lstStyle/>
          <a:p>
            <a:pPr algn="just"/>
            <a:r>
              <a:rPr lang="en-US" altLang="en-US" sz="2800" dirty="0">
                <a:latin typeface="Times New Roman" panose="02020603050405020304" pitchFamily="18" charset="0"/>
                <a:cs typeface="Times New Roman" panose="02020603050405020304" pitchFamily="18" charset="0"/>
              </a:rPr>
              <a:t>- Chồng bị bắt, bị đánh đập dã man.</a:t>
            </a:r>
            <a:endParaRPr lang="en-US" altLang="en-US" sz="28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6" name="Text Box 15"/>
          <p:cNvSpPr txBox="1"/>
          <p:nvPr/>
        </p:nvSpPr>
        <p:spPr>
          <a:xfrm>
            <a:off x="218842" y="3618865"/>
            <a:ext cx="4739015" cy="954107"/>
          </a:xfrm>
          <a:prstGeom prst="rect">
            <a:avLst/>
          </a:prstGeom>
          <a:noFill/>
        </p:spPr>
        <p:txBody>
          <a:bodyPr wrap="square" rtlCol="0">
            <a:spAutoFit/>
          </a:bodyPr>
          <a:lstStyle/>
          <a:p>
            <a:pPr algn="just"/>
            <a:r>
              <a:rPr lang="vi-VN" altLang="en-US" sz="2800" dirty="0">
                <a:latin typeface="Times New Roman" panose="02020603050405020304" pitchFamily="18" charset="0"/>
                <a:cs typeface="Times New Roman" panose="02020603050405020304" pitchFamily="18" charset="0"/>
              </a:rPr>
              <a:t>- Không còn nổi bát gạo nấu cháo</a:t>
            </a:r>
          </a:p>
        </p:txBody>
      </p:sp>
      <p:pic>
        <p:nvPicPr>
          <p:cNvPr id="177154" name="Picture 2" descr="C:\Documents and Settings\THANH TAI\My Documents\Downloads\avatar.jpg"/>
          <p:cNvPicPr>
            <a:picLocks noGrp="1" noChangeAspect="1"/>
          </p:cNvPicPr>
          <p:nvPr>
            <p:ph/>
          </p:nvPr>
        </p:nvPicPr>
        <p:blipFill>
          <a:blip r:embed="rId2"/>
          <a:stretch>
            <a:fillRect/>
          </a:stretch>
        </p:blipFill>
        <p:spPr>
          <a:xfrm>
            <a:off x="5235575" y="377190"/>
            <a:ext cx="3756025" cy="5496560"/>
          </a:xfrm>
          <a:prstGeom prst="rect">
            <a:avLst/>
          </a:prstGeom>
          <a:noFill/>
          <a:ln w="9525">
            <a:noFill/>
          </a:ln>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par>
                                <p:cTn id="13" presetID="16" presetClass="entr" presetSubtype="21" fill="hold" nodeType="withEffect">
                                  <p:stCondLst>
                                    <p:cond delay="0"/>
                                  </p:stCondLst>
                                  <p:childTnLst>
                                    <p:set>
                                      <p:cBhvr>
                                        <p:cTn id="14" dur="1" fill="hold">
                                          <p:stCondLst>
                                            <p:cond delay="0"/>
                                          </p:stCondLst>
                                        </p:cTn>
                                        <p:tgtEl>
                                          <p:spTgt spid="177154"/>
                                        </p:tgtEl>
                                        <p:attrNameLst>
                                          <p:attrName>style.visibility</p:attrName>
                                        </p:attrNameLst>
                                      </p:cBhvr>
                                      <p:to>
                                        <p:strVal val="visible"/>
                                      </p:to>
                                    </p:set>
                                    <p:animEffect transition="in" filter="barn(inVertical)">
                                      <p:cBhvr>
                                        <p:cTn id="15" dur="500"/>
                                        <p:tgtEl>
                                          <p:spTgt spid="177154"/>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13"/>
                                        </p:tgtEl>
                                        <p:attrNameLst>
                                          <p:attrName>style.visibility</p:attrName>
                                        </p:attrNameLst>
                                      </p:cBhvr>
                                      <p:to>
                                        <p:strVal val="visible"/>
                                      </p:to>
                                    </p:set>
                                    <p:animEffect transition="in" filter="barn(inVertical)">
                                      <p:cBhvr>
                                        <p:cTn id="20" dur="500"/>
                                        <p:tgtEl>
                                          <p:spTgt spid="13"/>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15"/>
                                        </p:tgtEl>
                                        <p:attrNameLst>
                                          <p:attrName>style.visibility</p:attrName>
                                        </p:attrNameLst>
                                      </p:cBhvr>
                                      <p:to>
                                        <p:strVal val="visible"/>
                                      </p:to>
                                    </p:set>
                                    <p:animEffect transition="in" filter="barn(inVertical)">
                                      <p:cBhvr>
                                        <p:cTn id="25" dur="500"/>
                                        <p:tgtEl>
                                          <p:spTgt spid="15"/>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16"/>
                                        </p:tgtEl>
                                        <p:attrNameLst>
                                          <p:attrName>style.visibility</p:attrName>
                                        </p:attrNameLst>
                                      </p:cBhvr>
                                      <p:to>
                                        <p:strVal val="visible"/>
                                      </p:to>
                                    </p:set>
                                    <p:animEffect transition="in" filter="barn(inVertical)">
                                      <p:cBhvr>
                                        <p:cTn id="30" dur="500"/>
                                        <p:tgtEl>
                                          <p:spTgt spid="16"/>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animEffect transition="in" filter="barn(inVertical)">
                                      <p:cBhvr>
                                        <p:cTn id="3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animBg="1"/>
      <p:bldP spid="7" grpId="0"/>
      <p:bldP spid="13" grpId="0"/>
      <p:bldP spid="15" grpId="0"/>
      <p:bldP spid="1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Box 9"/>
          <p:cNvSpPr txBox="1"/>
          <p:nvPr/>
        </p:nvSpPr>
        <p:spPr>
          <a:xfrm>
            <a:off x="33654" y="0"/>
            <a:ext cx="7967345" cy="523220"/>
          </a:xfrm>
          <a:prstGeom prst="rect">
            <a:avLst/>
          </a:prstGeom>
          <a:noFill/>
          <a:ln w="9525">
            <a:noFill/>
          </a:ln>
        </p:spPr>
        <p:txBody>
          <a:bodyPr wrap="square">
            <a:spAutoFit/>
          </a:bodyPr>
          <a:lstStyle/>
          <a:p>
            <a:r>
              <a:rPr lang="en-US" sz="2800" b="1" i="1" dirty="0" smtClean="0">
                <a:latin typeface="Arial" pitchFamily="34" charset="0"/>
                <a:cs typeface="Arial" pitchFamily="34" charset="0"/>
              </a:rPr>
              <a:t>b. </a:t>
            </a:r>
            <a:r>
              <a:rPr lang="en-US" sz="2800" b="1" i="1" dirty="0" err="1" smtClean="0">
                <a:latin typeface="Arial" pitchFamily="34" charset="0"/>
                <a:cs typeface="Arial" pitchFamily="34" charset="0"/>
              </a:rPr>
              <a:t>Phẩm</a:t>
            </a:r>
            <a:r>
              <a:rPr lang="en-US" sz="2800" b="1" i="1" dirty="0" smtClean="0">
                <a:latin typeface="Arial" pitchFamily="34" charset="0"/>
                <a:cs typeface="Arial" pitchFamily="34" charset="0"/>
              </a:rPr>
              <a:t> </a:t>
            </a:r>
            <a:r>
              <a:rPr lang="en-US" sz="2800" b="1" i="1" dirty="0" err="1" smtClean="0">
                <a:latin typeface="Arial" pitchFamily="34" charset="0"/>
                <a:cs typeface="Arial" pitchFamily="34" charset="0"/>
              </a:rPr>
              <a:t>chất</a:t>
            </a:r>
            <a:r>
              <a:rPr lang="en-US" sz="2800" b="1" i="1" dirty="0" smtClean="0">
                <a:latin typeface="Arial" pitchFamily="34" charset="0"/>
                <a:cs typeface="Arial" pitchFamily="34" charset="0"/>
              </a:rPr>
              <a:t> </a:t>
            </a:r>
            <a:r>
              <a:rPr lang="en-US" sz="2800" b="1" i="1" dirty="0" err="1" smtClean="0">
                <a:latin typeface="Arial" pitchFamily="34" charset="0"/>
                <a:cs typeface="Arial" pitchFamily="34" charset="0"/>
              </a:rPr>
              <a:t>của</a:t>
            </a:r>
            <a:r>
              <a:rPr lang="en-US" sz="2800" b="1" i="1" dirty="0" smtClean="0">
                <a:latin typeface="Arial" pitchFamily="34" charset="0"/>
                <a:cs typeface="Arial" pitchFamily="34" charset="0"/>
              </a:rPr>
              <a:t> </a:t>
            </a:r>
            <a:r>
              <a:rPr lang="en-US" sz="2800" b="1" i="1" dirty="0" err="1" smtClean="0">
                <a:latin typeface="Arial" pitchFamily="34" charset="0"/>
                <a:cs typeface="Arial" pitchFamily="34" charset="0"/>
              </a:rPr>
              <a:t>nhân</a:t>
            </a:r>
            <a:r>
              <a:rPr lang="en-US" sz="2800" b="1" i="1" dirty="0" smtClean="0">
                <a:latin typeface="Arial" pitchFamily="34" charset="0"/>
                <a:cs typeface="Arial" pitchFamily="34" charset="0"/>
              </a:rPr>
              <a:t> </a:t>
            </a:r>
            <a:r>
              <a:rPr lang="en-US" sz="2800" b="1" i="1" dirty="0" err="1" smtClean="0">
                <a:latin typeface="Arial" pitchFamily="34" charset="0"/>
                <a:cs typeface="Arial" pitchFamily="34" charset="0"/>
              </a:rPr>
              <a:t>vật</a:t>
            </a:r>
            <a:r>
              <a:rPr lang="en-US" sz="2800" b="1" i="1" dirty="0" smtClean="0">
                <a:latin typeface="Arial" pitchFamily="34" charset="0"/>
                <a:cs typeface="Arial" pitchFamily="34" charset="0"/>
              </a:rPr>
              <a:t> </a:t>
            </a:r>
            <a:r>
              <a:rPr lang="en-US" sz="2800" b="1" i="1" dirty="0" err="1" smtClean="0">
                <a:latin typeface="Arial" pitchFamily="34" charset="0"/>
                <a:cs typeface="Arial" pitchFamily="34" charset="0"/>
              </a:rPr>
              <a:t>chị</a:t>
            </a:r>
            <a:r>
              <a:rPr lang="en-US" sz="2800" b="1" i="1" dirty="0" smtClean="0">
                <a:latin typeface="Arial" pitchFamily="34" charset="0"/>
                <a:cs typeface="Arial" pitchFamily="34" charset="0"/>
              </a:rPr>
              <a:t> </a:t>
            </a:r>
            <a:r>
              <a:rPr lang="en-US" sz="2800" b="1" i="1" dirty="0" err="1" smtClean="0">
                <a:latin typeface="Arial" pitchFamily="34" charset="0"/>
                <a:cs typeface="Arial" pitchFamily="34" charset="0"/>
              </a:rPr>
              <a:t>Dậu</a:t>
            </a:r>
            <a:endParaRPr lang="en-US" sz="2800" dirty="0">
              <a:latin typeface="Arial" pitchFamily="34" charset="0"/>
              <a:cs typeface="Arial" pitchFamily="34" charset="0"/>
            </a:endParaRPr>
          </a:p>
        </p:txBody>
      </p:sp>
      <p:sp>
        <p:nvSpPr>
          <p:cNvPr id="11" name="Text Box 10"/>
          <p:cNvSpPr txBox="1"/>
          <p:nvPr/>
        </p:nvSpPr>
        <p:spPr>
          <a:xfrm>
            <a:off x="624840" y="1070610"/>
            <a:ext cx="8214360" cy="4524315"/>
          </a:xfrm>
          <a:prstGeom prst="rect">
            <a:avLst/>
          </a:prstGeom>
          <a:noFill/>
          <a:ln w="9525">
            <a:noFill/>
          </a:ln>
        </p:spPr>
        <p:txBody>
          <a:bodyPr wrap="square">
            <a:spAutoFit/>
          </a:bodyPr>
          <a:lstStyle/>
          <a:p>
            <a:pPr algn="just"/>
            <a:r>
              <a:rPr lang="vi-VN" sz="2400" dirty="0" smtClean="0">
                <a:latin typeface="Arial" pitchFamily="34" charset="0"/>
                <a:cs typeface="Arial" pitchFamily="34" charset="0"/>
              </a:rPr>
              <a:t>- </a:t>
            </a:r>
            <a:r>
              <a:rPr lang="vi-VN" sz="2400" dirty="0">
                <a:latin typeface="Arial" pitchFamily="34" charset="0"/>
                <a:cs typeface="Arial" pitchFamily="34" charset="0"/>
              </a:rPr>
              <a:t>Trong tình thế nguy kịch - chồng chị vì không có tiền nộp sưu nên bị đánh đập, cùm kẹp ở ngoài đình - chị Dậu đã tìm mọi cách để cứu chữa.</a:t>
            </a:r>
            <a:endParaRPr lang="en-US" sz="2400" dirty="0">
              <a:latin typeface="Arial" pitchFamily="34" charset="0"/>
              <a:cs typeface="Arial" pitchFamily="34" charset="0"/>
            </a:endParaRPr>
          </a:p>
          <a:p>
            <a:pPr algn="just"/>
            <a:r>
              <a:rPr lang="vi-VN" sz="2400" dirty="0">
                <a:latin typeface="Arial" pitchFamily="34" charset="0"/>
                <a:cs typeface="Arial" pitchFamily="34" charset="0"/>
              </a:rPr>
              <a:t>- Khi chồng bị ngất nên lính lệ mang về trả:</a:t>
            </a:r>
          </a:p>
          <a:p>
            <a:pPr algn="just"/>
            <a:r>
              <a:rPr lang="vi-VN" sz="2400" dirty="0">
                <a:latin typeface="Arial" pitchFamily="34" charset="0"/>
                <a:cs typeface="Arial" pitchFamily="34" charset="0"/>
              </a:rPr>
              <a:t>+ Gọi chồng mãi không tỉnh, chị vô cùng hoảng sợ và lo lắng.</a:t>
            </a:r>
          </a:p>
          <a:p>
            <a:pPr algn="just"/>
            <a:r>
              <a:rPr lang="vi-VN" sz="2400" dirty="0">
                <a:latin typeface="Arial" pitchFamily="34" charset="0"/>
                <a:cs typeface="Arial" pitchFamily="34" charset="0"/>
              </a:rPr>
              <a:t>+ Chị Dậu đã chăm sóc chồng chu đáo: nấu cháo, múc cháo, bưng đến chỗ chồng nằm, ngồi đó chờ xem chồng mình ăn có ngon miệng </a:t>
            </a:r>
            <a:r>
              <a:rPr lang="vi-VN" sz="2400" dirty="0" smtClean="0">
                <a:latin typeface="Arial" pitchFamily="34" charset="0"/>
                <a:cs typeface="Arial" pitchFamily="34" charset="0"/>
              </a:rPr>
              <a:t>không</a:t>
            </a:r>
          </a:p>
          <a:p>
            <a:pPr algn="just"/>
            <a:r>
              <a:rPr lang="vi-VN" sz="2400" dirty="0" smtClean="0">
                <a:latin typeface="Arial" pitchFamily="34" charset="0"/>
                <a:cs typeface="Arial" pitchFamily="34" charset="0"/>
              </a:rPr>
              <a:t>+ Lời nói: nhẹ nhàng, ân cần</a:t>
            </a:r>
            <a:r>
              <a:rPr lang="vi-VN" sz="2400" dirty="0" smtClean="0">
                <a:latin typeface="Arial" pitchFamily="34" charset="0"/>
                <a:cs typeface="Arial" pitchFamily="34" charset="0"/>
              </a:rPr>
              <a:t>.</a:t>
            </a:r>
          </a:p>
          <a:p>
            <a:pPr algn="just"/>
            <a:r>
              <a:rPr lang="vi-VN" sz="2400" dirty="0" smtClean="0">
                <a:latin typeface="Arial" pitchFamily="34" charset="0"/>
                <a:cs typeface="Arial" pitchFamily="34" charset="0"/>
              </a:rPr>
              <a:t>- Khi tên cai lệ và người nhà vào đòi sưu: chị bảo vệ chồng.</a:t>
            </a:r>
            <a:endParaRPr lang="en-US" sz="2400" dirty="0">
              <a:latin typeface="Arial" pitchFamily="34" charset="0"/>
              <a:cs typeface="Arial" pitchFamily="34" charset="0"/>
            </a:endParaRPr>
          </a:p>
        </p:txBody>
      </p:sp>
      <p:sp>
        <p:nvSpPr>
          <p:cNvPr id="12" name="Text Box 11"/>
          <p:cNvSpPr txBox="1"/>
          <p:nvPr/>
        </p:nvSpPr>
        <p:spPr>
          <a:xfrm>
            <a:off x="402327" y="534670"/>
            <a:ext cx="5312673" cy="523220"/>
          </a:xfrm>
          <a:prstGeom prst="rect">
            <a:avLst/>
          </a:prstGeom>
          <a:noFill/>
        </p:spPr>
        <p:txBody>
          <a:bodyPr wrap="none" rtlCol="0">
            <a:spAutoFit/>
          </a:bodyPr>
          <a:lstStyle/>
          <a:p>
            <a:pPr algn="l"/>
            <a:r>
              <a:rPr lang="en-US" sz="2800" b="1" i="1" dirty="0" smtClean="0">
                <a:latin typeface="Arial" pitchFamily="34" charset="0"/>
                <a:cs typeface="Arial" pitchFamily="34" charset="0"/>
                <a:sym typeface="+mn-ea"/>
              </a:rPr>
              <a:t>* </a:t>
            </a:r>
            <a:r>
              <a:rPr lang="en-US" sz="2800" b="1" i="1" dirty="0" err="1" smtClean="0">
                <a:latin typeface="Arial" pitchFamily="34" charset="0"/>
                <a:cs typeface="Arial" pitchFamily="34" charset="0"/>
                <a:sym typeface="+mn-ea"/>
              </a:rPr>
              <a:t>Người</a:t>
            </a:r>
            <a:r>
              <a:rPr lang="en-US" sz="2800" b="1" i="1" dirty="0" smtClean="0">
                <a:latin typeface="Arial" pitchFamily="34" charset="0"/>
                <a:cs typeface="Arial" pitchFamily="34" charset="0"/>
                <a:sym typeface="+mn-ea"/>
              </a:rPr>
              <a:t> </a:t>
            </a:r>
            <a:r>
              <a:rPr lang="en-US" sz="2800" b="1" i="1" dirty="0" err="1" smtClean="0">
                <a:latin typeface="Arial" pitchFamily="34" charset="0"/>
                <a:cs typeface="Arial" pitchFamily="34" charset="0"/>
                <a:sym typeface="+mn-ea"/>
              </a:rPr>
              <a:t>vợ</a:t>
            </a:r>
            <a:r>
              <a:rPr lang="en-US" sz="2800" b="1" i="1" dirty="0" smtClean="0">
                <a:latin typeface="Arial" pitchFamily="34" charset="0"/>
                <a:cs typeface="Arial" pitchFamily="34" charset="0"/>
                <a:sym typeface="+mn-ea"/>
              </a:rPr>
              <a:t> </a:t>
            </a:r>
            <a:r>
              <a:rPr lang="en-US" sz="2800" b="1" i="1" dirty="0" err="1" smtClean="0">
                <a:latin typeface="Arial" pitchFamily="34" charset="0"/>
                <a:cs typeface="Arial" pitchFamily="34" charset="0"/>
                <a:sym typeface="+mn-ea"/>
              </a:rPr>
              <a:t>yêu</a:t>
            </a:r>
            <a:r>
              <a:rPr lang="en-US" sz="2800" b="1" i="1" dirty="0" smtClean="0">
                <a:latin typeface="Arial" pitchFamily="34" charset="0"/>
                <a:cs typeface="Arial" pitchFamily="34" charset="0"/>
                <a:sym typeface="+mn-ea"/>
              </a:rPr>
              <a:t> </a:t>
            </a:r>
            <a:r>
              <a:rPr lang="en-US" sz="2800" b="1" i="1" dirty="0" err="1" smtClean="0">
                <a:latin typeface="Arial" pitchFamily="34" charset="0"/>
                <a:cs typeface="Arial" pitchFamily="34" charset="0"/>
                <a:sym typeface="+mn-ea"/>
              </a:rPr>
              <a:t>thương</a:t>
            </a:r>
            <a:r>
              <a:rPr lang="en-US" sz="2800" b="1" i="1" dirty="0" smtClean="0">
                <a:latin typeface="Arial" pitchFamily="34" charset="0"/>
                <a:cs typeface="Arial" pitchFamily="34" charset="0"/>
                <a:sym typeface="+mn-ea"/>
              </a:rPr>
              <a:t> </a:t>
            </a:r>
            <a:r>
              <a:rPr lang="en-US" sz="2800" b="1" i="1" dirty="0" err="1" smtClean="0">
                <a:latin typeface="Arial" pitchFamily="34" charset="0"/>
                <a:cs typeface="Arial" pitchFamily="34" charset="0"/>
                <a:sym typeface="+mn-ea"/>
              </a:rPr>
              <a:t>chồng</a:t>
            </a:r>
            <a:endParaRPr lang="en-US" sz="2800" dirty="0">
              <a:latin typeface="Arial" pitchFamily="34" charset="0"/>
              <a:cs typeface="Arial" pitchFamily="34" charset="0"/>
            </a:endParaRPr>
          </a:p>
        </p:txBody>
      </p:sp>
      <p:sp>
        <p:nvSpPr>
          <p:cNvPr id="14" name="Text Box 13"/>
          <p:cNvSpPr txBox="1"/>
          <p:nvPr/>
        </p:nvSpPr>
        <p:spPr>
          <a:xfrm>
            <a:off x="402327" y="5584655"/>
            <a:ext cx="8436873" cy="892552"/>
          </a:xfrm>
          <a:prstGeom prst="rect">
            <a:avLst/>
          </a:prstGeom>
          <a:solidFill>
            <a:srgbClr val="FFAFAF"/>
          </a:solidFill>
          <a:ln>
            <a:solidFill>
              <a:srgbClr val="00B050"/>
            </a:solidFill>
          </a:ln>
        </p:spPr>
        <p:txBody>
          <a:bodyPr wrap="square" rtlCol="0">
            <a:spAutoFit/>
          </a:bodyPr>
          <a:lstStyle/>
          <a:p>
            <a:pPr algn="just"/>
            <a:r>
              <a:rPr lang="en-US" sz="2600" dirty="0" smtClean="0">
                <a:latin typeface="Arial" pitchFamily="34" charset="0"/>
                <a:cs typeface="Arial" pitchFamily="34" charset="0"/>
                <a:sym typeface="Wingdings" pitchFamily="2" charset="2"/>
              </a:rPr>
              <a:t> </a:t>
            </a:r>
            <a:r>
              <a:rPr lang="en-US" sz="2600" dirty="0" err="1" smtClean="0">
                <a:latin typeface="Arial" pitchFamily="34" charset="0"/>
                <a:cs typeface="Arial" pitchFamily="34" charset="0"/>
                <a:sym typeface="Wingdings" pitchFamily="2" charset="2"/>
              </a:rPr>
              <a:t>Chị</a:t>
            </a:r>
            <a:r>
              <a:rPr lang="en-US" sz="2600" dirty="0" smtClean="0">
                <a:latin typeface="Arial" pitchFamily="34" charset="0"/>
                <a:cs typeface="Arial" pitchFamily="34" charset="0"/>
                <a:sym typeface="Wingdings" pitchFamily="2" charset="2"/>
              </a:rPr>
              <a:t> </a:t>
            </a:r>
            <a:r>
              <a:rPr lang="en-US" sz="2600" dirty="0" err="1" smtClean="0">
                <a:latin typeface="Arial" pitchFamily="34" charset="0"/>
                <a:cs typeface="Arial" pitchFamily="34" charset="0"/>
                <a:sym typeface="Wingdings" pitchFamily="2" charset="2"/>
              </a:rPr>
              <a:t>là</a:t>
            </a:r>
            <a:r>
              <a:rPr lang="en-US" sz="2600" dirty="0" smtClean="0">
                <a:latin typeface="Arial" pitchFamily="34" charset="0"/>
                <a:cs typeface="Arial" pitchFamily="34" charset="0"/>
                <a:sym typeface="Wingdings" pitchFamily="2" charset="2"/>
              </a:rPr>
              <a:t> </a:t>
            </a:r>
            <a:r>
              <a:rPr lang="en-US" sz="2600" dirty="0" err="1" smtClean="0">
                <a:latin typeface="Arial" pitchFamily="34" charset="0"/>
                <a:cs typeface="Arial" pitchFamily="34" charset="0"/>
                <a:sym typeface="Wingdings" pitchFamily="2" charset="2"/>
              </a:rPr>
              <a:t>người</a:t>
            </a:r>
            <a:r>
              <a:rPr lang="en-US" sz="2600" dirty="0" smtClean="0">
                <a:latin typeface="Arial" pitchFamily="34" charset="0"/>
                <a:cs typeface="Arial" pitchFamily="34" charset="0"/>
                <a:sym typeface="Wingdings" pitchFamily="2" charset="2"/>
              </a:rPr>
              <a:t> </a:t>
            </a:r>
            <a:r>
              <a:rPr lang="en-US" sz="2600" dirty="0" err="1" smtClean="0">
                <a:latin typeface="Arial" pitchFamily="34" charset="0"/>
                <a:cs typeface="Arial" pitchFamily="34" charset="0"/>
                <a:sym typeface="Wingdings" pitchFamily="2" charset="2"/>
              </a:rPr>
              <a:t>phụ</a:t>
            </a:r>
            <a:r>
              <a:rPr lang="en-US" sz="2600" dirty="0" smtClean="0">
                <a:latin typeface="Arial" pitchFamily="34" charset="0"/>
                <a:cs typeface="Arial" pitchFamily="34" charset="0"/>
                <a:sym typeface="Wingdings" pitchFamily="2" charset="2"/>
              </a:rPr>
              <a:t> </a:t>
            </a:r>
            <a:r>
              <a:rPr lang="en-US" sz="2600" dirty="0" err="1" smtClean="0">
                <a:latin typeface="Arial" pitchFamily="34" charset="0"/>
                <a:cs typeface="Arial" pitchFamily="34" charset="0"/>
                <a:sym typeface="Wingdings" pitchFamily="2" charset="2"/>
              </a:rPr>
              <a:t>nữ</a:t>
            </a:r>
            <a:r>
              <a:rPr lang="en-US" sz="2600" dirty="0" smtClean="0">
                <a:latin typeface="Arial" pitchFamily="34" charset="0"/>
                <a:cs typeface="Arial" pitchFamily="34" charset="0"/>
                <a:sym typeface="Wingdings" pitchFamily="2" charset="2"/>
              </a:rPr>
              <a:t> </a:t>
            </a:r>
            <a:r>
              <a:rPr lang="en-US" sz="2600" dirty="0" err="1" smtClean="0">
                <a:latin typeface="Arial" pitchFamily="34" charset="0"/>
                <a:cs typeface="Arial" pitchFamily="34" charset="0"/>
                <a:sym typeface="Wingdings" pitchFamily="2" charset="2"/>
              </a:rPr>
              <a:t>đảm</a:t>
            </a:r>
            <a:r>
              <a:rPr lang="en-US" sz="2600" dirty="0" smtClean="0">
                <a:latin typeface="Arial" pitchFamily="34" charset="0"/>
                <a:cs typeface="Arial" pitchFamily="34" charset="0"/>
                <a:sym typeface="Wingdings" pitchFamily="2" charset="2"/>
              </a:rPr>
              <a:t> </a:t>
            </a:r>
            <a:r>
              <a:rPr lang="en-US" sz="2600" dirty="0" err="1" smtClean="0">
                <a:latin typeface="Arial" pitchFamily="34" charset="0"/>
                <a:cs typeface="Arial" pitchFamily="34" charset="0"/>
                <a:sym typeface="Wingdings" pitchFamily="2" charset="2"/>
              </a:rPr>
              <a:t>đang</a:t>
            </a:r>
            <a:r>
              <a:rPr lang="en-US" sz="2600" dirty="0" smtClean="0">
                <a:latin typeface="Arial" pitchFamily="34" charset="0"/>
                <a:cs typeface="Arial" pitchFamily="34" charset="0"/>
                <a:sym typeface="Wingdings" pitchFamily="2" charset="2"/>
              </a:rPr>
              <a:t>, </a:t>
            </a:r>
            <a:r>
              <a:rPr lang="en-US" sz="2600" dirty="0" err="1" smtClean="0">
                <a:latin typeface="Arial" pitchFamily="34" charset="0"/>
                <a:cs typeface="Arial" pitchFamily="34" charset="0"/>
                <a:sym typeface="Wingdings" pitchFamily="2" charset="2"/>
              </a:rPr>
              <a:t>yêu</a:t>
            </a:r>
            <a:r>
              <a:rPr lang="en-US" sz="2600" dirty="0" smtClean="0">
                <a:latin typeface="Arial" pitchFamily="34" charset="0"/>
                <a:cs typeface="Arial" pitchFamily="34" charset="0"/>
                <a:sym typeface="Wingdings" pitchFamily="2" charset="2"/>
              </a:rPr>
              <a:t> </a:t>
            </a:r>
            <a:r>
              <a:rPr lang="en-US" sz="2600" dirty="0" err="1" smtClean="0">
                <a:latin typeface="Arial" pitchFamily="34" charset="0"/>
                <a:cs typeface="Arial" pitchFamily="34" charset="0"/>
                <a:sym typeface="Wingdings" pitchFamily="2" charset="2"/>
              </a:rPr>
              <a:t>thương</a:t>
            </a:r>
            <a:r>
              <a:rPr lang="en-US" sz="2600" dirty="0" smtClean="0">
                <a:latin typeface="Arial" pitchFamily="34" charset="0"/>
                <a:cs typeface="Arial" pitchFamily="34" charset="0"/>
                <a:sym typeface="Wingdings" pitchFamily="2" charset="2"/>
              </a:rPr>
              <a:t> </a:t>
            </a:r>
            <a:r>
              <a:rPr lang="en-US" sz="2600" dirty="0" err="1" smtClean="0">
                <a:latin typeface="Arial" pitchFamily="34" charset="0"/>
                <a:cs typeface="Arial" pitchFamily="34" charset="0"/>
                <a:sym typeface="Wingdings" pitchFamily="2" charset="2"/>
              </a:rPr>
              <a:t>chồng</a:t>
            </a:r>
            <a:r>
              <a:rPr lang="en-US" sz="2600" dirty="0" smtClean="0">
                <a:latin typeface="Arial" pitchFamily="34" charset="0"/>
                <a:cs typeface="Arial" pitchFamily="34" charset="0"/>
                <a:sym typeface="Wingdings" pitchFamily="2" charset="2"/>
              </a:rPr>
              <a:t> con.</a:t>
            </a:r>
            <a:endParaRPr lang="en-US" sz="2600" dirty="0">
              <a:latin typeface="Arial" pitchFamily="34" charset="0"/>
              <a:cs typeface="Arial" pitchFamily="34" charset="0"/>
            </a:endParaRP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2" presetClass="entr" presetSubtype="4"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anim calcmode="lin" valueType="num">
                                      <p:cBhvr additive="base">
                                        <p:cTn id="11" dur="500"/>
                                        <p:tgtEl>
                                          <p:spTgt spid="12"/>
                                        </p:tgtEl>
                                        <p:attrNameLst>
                                          <p:attrName>ppt_y</p:attrName>
                                        </p:attrNameLst>
                                      </p:cBhvr>
                                      <p:tavLst>
                                        <p:tav tm="0">
                                          <p:val>
                                            <p:strVal val="#ppt_y+#ppt_h*1.125000"/>
                                          </p:val>
                                        </p:tav>
                                        <p:tav tm="100000">
                                          <p:val>
                                            <p:strVal val="#ppt_y"/>
                                          </p:val>
                                        </p:tav>
                                      </p:tavLst>
                                    </p:anim>
                                    <p:animEffect transition="in" filter="wipe(up)">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000" fill="hold">
                                          <p:stCondLst>
                                            <p:cond delay="0"/>
                                          </p:stCondLst>
                                        </p:cTn>
                                        <p:tgtEl>
                                          <p:spTgt spid="11"/>
                                        </p:tgtEl>
                                        <p:attrNameLst>
                                          <p:attrName>style.visibility</p:attrName>
                                        </p:attrNameLst>
                                      </p:cBhvr>
                                      <p:to>
                                        <p:strVal val="visible"/>
                                      </p:to>
                                    </p:set>
                                    <p:animEffect transition="in" filter="box(in)">
                                      <p:cBhvr>
                                        <p:cTn id="17" dur="10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11"/>
          <p:cNvSpPr txBox="1"/>
          <p:nvPr/>
        </p:nvSpPr>
        <p:spPr>
          <a:xfrm>
            <a:off x="330255" y="304800"/>
            <a:ext cx="8661345" cy="523220"/>
          </a:xfrm>
          <a:prstGeom prst="rect">
            <a:avLst/>
          </a:prstGeom>
          <a:noFill/>
        </p:spPr>
        <p:txBody>
          <a:bodyPr wrap="none" rtlCol="0">
            <a:spAutoFit/>
          </a:bodyPr>
          <a:lstStyle/>
          <a:p>
            <a:pPr algn="l"/>
            <a:r>
              <a:rPr lang="en-US" sz="2800" b="1" i="1" dirty="0" smtClean="0">
                <a:latin typeface="Arial" pitchFamily="34" charset="0"/>
                <a:cs typeface="Arial" pitchFamily="34" charset="0"/>
                <a:sym typeface="+mn-ea"/>
              </a:rPr>
              <a:t>* </a:t>
            </a:r>
            <a:r>
              <a:rPr lang="en-US" sz="2800" b="1" i="1" dirty="0" err="1" smtClean="0">
                <a:latin typeface="Arial" pitchFamily="34" charset="0"/>
                <a:cs typeface="Arial" pitchFamily="34" charset="0"/>
                <a:sym typeface="+mn-ea"/>
              </a:rPr>
              <a:t>Người</a:t>
            </a:r>
            <a:r>
              <a:rPr lang="en-US" sz="2800" b="1" i="1" dirty="0" smtClean="0">
                <a:latin typeface="Arial" pitchFamily="34" charset="0"/>
                <a:cs typeface="Arial" pitchFamily="34" charset="0"/>
                <a:sym typeface="+mn-ea"/>
              </a:rPr>
              <a:t> </a:t>
            </a:r>
            <a:r>
              <a:rPr lang="en-US" sz="2800" b="1" i="1" dirty="0" err="1" smtClean="0">
                <a:latin typeface="Arial" pitchFamily="34" charset="0"/>
                <a:cs typeface="Arial" pitchFamily="34" charset="0"/>
                <a:sym typeface="+mn-ea"/>
              </a:rPr>
              <a:t>phụ</a:t>
            </a:r>
            <a:r>
              <a:rPr lang="en-US" sz="2800" b="1" i="1" dirty="0" smtClean="0">
                <a:latin typeface="Arial" pitchFamily="34" charset="0"/>
                <a:cs typeface="Arial" pitchFamily="34" charset="0"/>
                <a:sym typeface="+mn-ea"/>
              </a:rPr>
              <a:t> </a:t>
            </a:r>
            <a:r>
              <a:rPr lang="en-US" sz="2800" b="1" i="1" dirty="0" err="1" smtClean="0">
                <a:latin typeface="Arial" pitchFamily="34" charset="0"/>
                <a:cs typeface="Arial" pitchFamily="34" charset="0"/>
                <a:sym typeface="+mn-ea"/>
              </a:rPr>
              <a:t>nữ</a:t>
            </a:r>
            <a:r>
              <a:rPr lang="en-US" sz="2800" b="1" i="1" dirty="0" smtClean="0">
                <a:latin typeface="Arial" pitchFamily="34" charset="0"/>
                <a:cs typeface="Arial" pitchFamily="34" charset="0"/>
                <a:sym typeface="+mn-ea"/>
              </a:rPr>
              <a:t> </a:t>
            </a:r>
            <a:r>
              <a:rPr lang="en-US" sz="2800" b="1" i="1" dirty="0" err="1" smtClean="0">
                <a:latin typeface="Arial" pitchFamily="34" charset="0"/>
                <a:cs typeface="Arial" pitchFamily="34" charset="0"/>
                <a:sym typeface="+mn-ea"/>
              </a:rPr>
              <a:t>có</a:t>
            </a:r>
            <a:r>
              <a:rPr lang="en-US" sz="2800" b="1" i="1" dirty="0" smtClean="0">
                <a:latin typeface="Arial" pitchFamily="34" charset="0"/>
                <a:cs typeface="Arial" pitchFamily="34" charset="0"/>
                <a:sym typeface="+mn-ea"/>
              </a:rPr>
              <a:t> </a:t>
            </a:r>
            <a:r>
              <a:rPr lang="en-US" sz="2800" b="1" i="1" dirty="0" err="1" smtClean="0">
                <a:latin typeface="Arial" pitchFamily="34" charset="0"/>
                <a:cs typeface="Arial" pitchFamily="34" charset="0"/>
                <a:sym typeface="+mn-ea"/>
              </a:rPr>
              <a:t>sức</a:t>
            </a:r>
            <a:r>
              <a:rPr lang="en-US" sz="2800" b="1" i="1" dirty="0" smtClean="0">
                <a:latin typeface="Arial" pitchFamily="34" charset="0"/>
                <a:cs typeface="Arial" pitchFamily="34" charset="0"/>
                <a:sym typeface="+mn-ea"/>
              </a:rPr>
              <a:t> </a:t>
            </a:r>
            <a:r>
              <a:rPr lang="en-US" sz="2800" b="1" i="1" dirty="0" err="1" smtClean="0">
                <a:latin typeface="Arial" pitchFamily="34" charset="0"/>
                <a:cs typeface="Arial" pitchFamily="34" charset="0"/>
                <a:sym typeface="+mn-ea"/>
              </a:rPr>
              <a:t>sống</a:t>
            </a:r>
            <a:r>
              <a:rPr lang="en-US" sz="2800" b="1" i="1" dirty="0" smtClean="0">
                <a:latin typeface="Arial" pitchFamily="34" charset="0"/>
                <a:cs typeface="Arial" pitchFamily="34" charset="0"/>
                <a:sym typeface="+mn-ea"/>
              </a:rPr>
              <a:t> </a:t>
            </a:r>
            <a:r>
              <a:rPr lang="en-US" sz="2800" b="1" i="1" dirty="0" err="1" smtClean="0">
                <a:latin typeface="Arial" pitchFamily="34" charset="0"/>
                <a:cs typeface="Arial" pitchFamily="34" charset="0"/>
                <a:sym typeface="+mn-ea"/>
              </a:rPr>
              <a:t>mạnh</a:t>
            </a:r>
            <a:r>
              <a:rPr lang="en-US" sz="2800" b="1" i="1" dirty="0" smtClean="0">
                <a:latin typeface="Arial" pitchFamily="34" charset="0"/>
                <a:cs typeface="Arial" pitchFamily="34" charset="0"/>
                <a:sym typeface="+mn-ea"/>
              </a:rPr>
              <a:t> </a:t>
            </a:r>
            <a:r>
              <a:rPr lang="en-US" sz="2800" b="1" i="1" dirty="0" err="1" smtClean="0">
                <a:latin typeface="Arial" pitchFamily="34" charset="0"/>
                <a:cs typeface="Arial" pitchFamily="34" charset="0"/>
                <a:sym typeface="+mn-ea"/>
              </a:rPr>
              <a:t>mẽ</a:t>
            </a:r>
            <a:r>
              <a:rPr lang="en-US" sz="2800" b="1" i="1" dirty="0" smtClean="0">
                <a:latin typeface="Arial" pitchFamily="34" charset="0"/>
                <a:cs typeface="Arial" pitchFamily="34" charset="0"/>
                <a:sym typeface="+mn-ea"/>
              </a:rPr>
              <a:t>, </a:t>
            </a:r>
            <a:r>
              <a:rPr lang="en-US" sz="2800" b="1" i="1" dirty="0" err="1" smtClean="0">
                <a:latin typeface="Arial" pitchFamily="34" charset="0"/>
                <a:cs typeface="Arial" pitchFamily="34" charset="0"/>
                <a:sym typeface="+mn-ea"/>
              </a:rPr>
              <a:t>tiềm</a:t>
            </a:r>
            <a:r>
              <a:rPr lang="en-US" sz="2800" b="1" i="1" dirty="0" smtClean="0">
                <a:latin typeface="Arial" pitchFamily="34" charset="0"/>
                <a:cs typeface="Arial" pitchFamily="34" charset="0"/>
                <a:sym typeface="+mn-ea"/>
              </a:rPr>
              <a:t> </a:t>
            </a:r>
            <a:r>
              <a:rPr lang="en-US" sz="2800" b="1" i="1" dirty="0" err="1" smtClean="0">
                <a:latin typeface="Arial" pitchFamily="34" charset="0"/>
                <a:cs typeface="Arial" pitchFamily="34" charset="0"/>
                <a:sym typeface="+mn-ea"/>
              </a:rPr>
              <a:t>tàng</a:t>
            </a:r>
            <a:r>
              <a:rPr lang="en-US" sz="2800" b="1" i="1" dirty="0" smtClean="0">
                <a:latin typeface="Arial" pitchFamily="34" charset="0"/>
                <a:cs typeface="Arial" pitchFamily="34" charset="0"/>
                <a:sym typeface="+mn-ea"/>
              </a:rPr>
              <a:t>:</a:t>
            </a:r>
            <a:endParaRPr lang="en-US" sz="2800" dirty="0">
              <a:latin typeface="Arial" pitchFamily="34" charset="0"/>
              <a:cs typeface="Arial" pitchFamily="34" charset="0"/>
            </a:endParaRPr>
          </a:p>
        </p:txBody>
      </p:sp>
    </p:spTree>
    <p:extLst>
      <p:ext uri="{BB962C8B-B14F-4D97-AF65-F5344CB8AC3E}">
        <p14:creationId xmlns:p14="http://schemas.microsoft.com/office/powerpoint/2010/main" val="6559797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p:tgtEl>
                                          <p:spTgt spid="3"/>
                                        </p:tgtEl>
                                        <p:attrNameLst>
                                          <p:attrName>ppt_y</p:attrName>
                                        </p:attrNameLst>
                                      </p:cBhvr>
                                      <p:tavLst>
                                        <p:tav tm="0">
                                          <p:val>
                                            <p:strVal val="#ppt_y+#ppt_h*1.125000"/>
                                          </p:val>
                                        </p:tav>
                                        <p:tav tm="100000">
                                          <p:val>
                                            <p:strVal val="#ppt_y"/>
                                          </p:val>
                                        </p:tav>
                                      </p:tavLst>
                                    </p:anim>
                                    <p:animEffect transition="in" filter="wipe(up)">
                                      <p:cBhvr>
                                        <p:cTn id="8"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WordArt 13"/>
          <p:cNvSpPr>
            <a:spLocks noChangeArrowheads="1" noChangeShapeType="1" noTextEdit="1"/>
          </p:cNvSpPr>
          <p:nvPr/>
        </p:nvSpPr>
        <p:spPr bwMode="auto">
          <a:xfrm>
            <a:off x="1219200" y="457200"/>
            <a:ext cx="3581400" cy="714375"/>
          </a:xfrm>
          <a:prstGeom prst="rect">
            <a:avLst/>
          </a:prstGeom>
        </p:spPr>
        <p:txBody>
          <a:bodyPr wrap="none" fromWordArt="1">
            <a:prstTxWarp prst="textPlain">
              <a:avLst>
                <a:gd name="adj" fmla="val 50000"/>
              </a:avLst>
            </a:prstTxWarp>
          </a:bodyPr>
          <a:lstStyle/>
          <a:p>
            <a:pPr algn="ctr"/>
            <a:r>
              <a:rPr lang="vi-VN" sz="3600" kern="10">
                <a:ln w="12700">
                  <a:solidFill>
                    <a:schemeClr val="tx1"/>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mj-lt"/>
                <a:ea typeface="+mj-lt"/>
                <a:cs typeface="+mj-lt"/>
              </a:rPr>
              <a:t>THẢO LUẬN NHÓM</a:t>
            </a:r>
          </a:p>
        </p:txBody>
      </p:sp>
      <p:sp>
        <p:nvSpPr>
          <p:cNvPr id="5" name="TextBox 1"/>
          <p:cNvSpPr>
            <a:spLocks noChangeArrowheads="1"/>
          </p:cNvSpPr>
          <p:nvPr/>
        </p:nvSpPr>
        <p:spPr bwMode="auto">
          <a:xfrm>
            <a:off x="381000" y="1630363"/>
            <a:ext cx="8382000" cy="40318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a:buFontTx/>
              <a:buChar char="-"/>
            </a:pPr>
            <a:r>
              <a:rPr lang="en-US" sz="3200" b="1" dirty="0">
                <a:solidFill>
                  <a:srgbClr val="0070C0"/>
                </a:solidFill>
                <a:latin typeface="Times New Roman" pitchFamily="18" charset="0"/>
                <a:sym typeface="Times New Roman" pitchFamily="18" charset="0"/>
              </a:rPr>
              <a:t> </a:t>
            </a:r>
            <a:r>
              <a:rPr lang="en-US" sz="3200" b="1" dirty="0" err="1">
                <a:solidFill>
                  <a:srgbClr val="0070C0"/>
                </a:solidFill>
                <a:latin typeface="Times New Roman" pitchFamily="18" charset="0"/>
                <a:sym typeface="Times New Roman" pitchFamily="18" charset="0"/>
              </a:rPr>
              <a:t>Hình</a:t>
            </a:r>
            <a:r>
              <a:rPr lang="en-US" sz="3200" b="1" dirty="0">
                <a:solidFill>
                  <a:srgbClr val="0070C0"/>
                </a:solidFill>
                <a:latin typeface="Times New Roman" pitchFamily="18" charset="0"/>
                <a:sym typeface="Times New Roman" pitchFamily="18" charset="0"/>
              </a:rPr>
              <a:t> </a:t>
            </a:r>
            <a:r>
              <a:rPr lang="en-US" sz="3200" b="1" dirty="0" err="1">
                <a:solidFill>
                  <a:srgbClr val="0070C0"/>
                </a:solidFill>
                <a:latin typeface="Times New Roman" pitchFamily="18" charset="0"/>
                <a:sym typeface="Times New Roman" pitchFamily="18" charset="0"/>
              </a:rPr>
              <a:t>thức</a:t>
            </a:r>
            <a:r>
              <a:rPr lang="en-US" sz="3200" b="1" dirty="0">
                <a:solidFill>
                  <a:srgbClr val="0070C0"/>
                </a:solidFill>
                <a:latin typeface="Times New Roman" pitchFamily="18" charset="0"/>
                <a:sym typeface="Times New Roman" pitchFamily="18" charset="0"/>
              </a:rPr>
              <a:t>: </a:t>
            </a:r>
            <a:r>
              <a:rPr lang="en-US" sz="3200" b="1" dirty="0" err="1">
                <a:latin typeface="Times New Roman" pitchFamily="18" charset="0"/>
                <a:sym typeface="Times New Roman" pitchFamily="18" charset="0"/>
              </a:rPr>
              <a:t>nhóm</a:t>
            </a:r>
            <a:r>
              <a:rPr lang="en-US" sz="3200" b="1" dirty="0">
                <a:latin typeface="Times New Roman" pitchFamily="18" charset="0"/>
                <a:sym typeface="Times New Roman" pitchFamily="18" charset="0"/>
              </a:rPr>
              <a:t> 4 HS</a:t>
            </a:r>
          </a:p>
          <a:p>
            <a:pPr algn="just">
              <a:buFontTx/>
              <a:buChar char="-"/>
            </a:pPr>
            <a:r>
              <a:rPr lang="en-US" altLang="en-US" sz="3200" b="1" dirty="0">
                <a:solidFill>
                  <a:srgbClr val="0070C0"/>
                </a:solidFill>
                <a:latin typeface="Times New Roman" pitchFamily="18" charset="0"/>
                <a:sym typeface="Times New Roman" pitchFamily="18" charset="0"/>
              </a:rPr>
              <a:t> </a:t>
            </a:r>
            <a:r>
              <a:rPr lang="en-US" altLang="en-US" sz="3200" b="1" dirty="0" err="1">
                <a:solidFill>
                  <a:srgbClr val="0070C0"/>
                </a:solidFill>
                <a:latin typeface="Times New Roman" pitchFamily="18" charset="0"/>
                <a:sym typeface="Times New Roman" pitchFamily="18" charset="0"/>
              </a:rPr>
              <a:t>Thời</a:t>
            </a:r>
            <a:r>
              <a:rPr lang="en-US" altLang="en-US" sz="3200" b="1" dirty="0">
                <a:solidFill>
                  <a:srgbClr val="0070C0"/>
                </a:solidFill>
                <a:latin typeface="Times New Roman" pitchFamily="18" charset="0"/>
                <a:sym typeface="Times New Roman" pitchFamily="18" charset="0"/>
              </a:rPr>
              <a:t> </a:t>
            </a:r>
            <a:r>
              <a:rPr lang="en-US" altLang="en-US" sz="3200" b="1" dirty="0" err="1">
                <a:solidFill>
                  <a:srgbClr val="0070C0"/>
                </a:solidFill>
                <a:latin typeface="Times New Roman" pitchFamily="18" charset="0"/>
                <a:sym typeface="Times New Roman" pitchFamily="18" charset="0"/>
              </a:rPr>
              <a:t>gian</a:t>
            </a:r>
            <a:r>
              <a:rPr lang="en-US" altLang="en-US" sz="3200" b="1" dirty="0">
                <a:solidFill>
                  <a:srgbClr val="0070C0"/>
                </a:solidFill>
                <a:latin typeface="Times New Roman" pitchFamily="18" charset="0"/>
                <a:sym typeface="Times New Roman" pitchFamily="18" charset="0"/>
              </a:rPr>
              <a:t>: </a:t>
            </a:r>
            <a:r>
              <a:rPr lang="en-US" altLang="en-US" sz="3200" b="1" dirty="0">
                <a:latin typeface="Times New Roman" pitchFamily="18" charset="0"/>
                <a:sym typeface="Times New Roman" pitchFamily="18" charset="0"/>
              </a:rPr>
              <a:t>3’</a:t>
            </a:r>
          </a:p>
          <a:p>
            <a:pPr algn="just">
              <a:buFontTx/>
              <a:buChar char="-"/>
            </a:pPr>
            <a:r>
              <a:rPr lang="en-US" altLang="en-US" sz="3200" b="1" dirty="0">
                <a:solidFill>
                  <a:srgbClr val="0070C0"/>
                </a:solidFill>
                <a:latin typeface="Times New Roman" pitchFamily="18" charset="0"/>
                <a:sym typeface="Times New Roman" pitchFamily="18" charset="0"/>
              </a:rPr>
              <a:t> </a:t>
            </a:r>
            <a:r>
              <a:rPr lang="en-US" altLang="en-US" sz="3200" b="1" dirty="0" err="1">
                <a:solidFill>
                  <a:srgbClr val="0070C0"/>
                </a:solidFill>
                <a:latin typeface="Times New Roman" pitchFamily="18" charset="0"/>
                <a:sym typeface="Times New Roman" pitchFamily="18" charset="0"/>
              </a:rPr>
              <a:t>Câu</a:t>
            </a:r>
            <a:r>
              <a:rPr lang="en-US" altLang="en-US" sz="3200" b="1" dirty="0">
                <a:solidFill>
                  <a:srgbClr val="0070C0"/>
                </a:solidFill>
                <a:latin typeface="Times New Roman" pitchFamily="18" charset="0"/>
                <a:sym typeface="Times New Roman" pitchFamily="18" charset="0"/>
              </a:rPr>
              <a:t> </a:t>
            </a:r>
            <a:r>
              <a:rPr lang="en-US" altLang="en-US" sz="3200" b="1" dirty="0" err="1" smtClean="0">
                <a:solidFill>
                  <a:srgbClr val="0070C0"/>
                </a:solidFill>
                <a:latin typeface="Times New Roman" pitchFamily="18" charset="0"/>
                <a:sym typeface="Times New Roman" pitchFamily="18" charset="0"/>
              </a:rPr>
              <a:t>hỏi</a:t>
            </a:r>
            <a:r>
              <a:rPr lang="en-US" altLang="en-US" sz="3200" b="1" dirty="0" smtClean="0">
                <a:solidFill>
                  <a:srgbClr val="0070C0"/>
                </a:solidFill>
                <a:latin typeface="Times New Roman" pitchFamily="18" charset="0"/>
                <a:sym typeface="Times New Roman" pitchFamily="18" charset="0"/>
              </a:rPr>
              <a:t>: </a:t>
            </a:r>
          </a:p>
          <a:p>
            <a:pPr algn="just"/>
            <a:r>
              <a:rPr lang="en-US" altLang="en-US" sz="3200" b="1" dirty="0">
                <a:solidFill>
                  <a:srgbClr val="0070C0"/>
                </a:solidFill>
                <a:latin typeface="Times New Roman" pitchFamily="18" charset="0"/>
                <a:sym typeface="Times New Roman" pitchFamily="18" charset="0"/>
              </a:rPr>
              <a:t>	</a:t>
            </a:r>
            <a:r>
              <a:rPr lang="en-US" altLang="en-US" sz="3200" b="1" dirty="0" err="1" smtClean="0">
                <a:latin typeface="Times New Roman" pitchFamily="18" charset="0"/>
                <a:sym typeface="Times New Roman" pitchFamily="18" charset="0"/>
              </a:rPr>
              <a:t>Nêu</a:t>
            </a:r>
            <a:r>
              <a:rPr lang="en-US" altLang="en-US" sz="3200" b="1" dirty="0" smtClean="0">
                <a:latin typeface="Times New Roman" pitchFamily="18" charset="0"/>
                <a:sym typeface="Times New Roman" pitchFamily="18" charset="0"/>
              </a:rPr>
              <a:t> </a:t>
            </a:r>
            <a:r>
              <a:rPr lang="en-US" altLang="en-US" sz="3200" b="1" dirty="0" err="1" smtClean="0">
                <a:latin typeface="Times New Roman" pitchFamily="18" charset="0"/>
                <a:sym typeface="Times New Roman" pitchFamily="18" charset="0"/>
              </a:rPr>
              <a:t>diễn</a:t>
            </a:r>
            <a:r>
              <a:rPr lang="en-US" altLang="en-US" sz="3200" b="1" dirty="0" smtClean="0">
                <a:latin typeface="Times New Roman" pitchFamily="18" charset="0"/>
                <a:sym typeface="Times New Roman" pitchFamily="18" charset="0"/>
              </a:rPr>
              <a:t> </a:t>
            </a:r>
            <a:r>
              <a:rPr lang="en-US" altLang="en-US" sz="3200" b="1" dirty="0" err="1" smtClean="0">
                <a:latin typeface="Times New Roman" pitchFamily="18" charset="0"/>
                <a:sym typeface="Times New Roman" pitchFamily="18" charset="0"/>
              </a:rPr>
              <a:t>biến</a:t>
            </a:r>
            <a:r>
              <a:rPr lang="en-US" altLang="en-US" sz="3200" b="1" dirty="0" smtClean="0">
                <a:latin typeface="Times New Roman" pitchFamily="18" charset="0"/>
                <a:sym typeface="Times New Roman" pitchFamily="18" charset="0"/>
              </a:rPr>
              <a:t> </a:t>
            </a:r>
            <a:r>
              <a:rPr lang="en-US" altLang="en-US" sz="3200" b="1" dirty="0" err="1" smtClean="0">
                <a:latin typeface="Times New Roman" pitchFamily="18" charset="0"/>
                <a:sym typeface="Times New Roman" pitchFamily="18" charset="0"/>
              </a:rPr>
              <a:t>tâm</a:t>
            </a:r>
            <a:r>
              <a:rPr lang="en-US" altLang="en-US" sz="3200" b="1" dirty="0" smtClean="0">
                <a:latin typeface="Times New Roman" pitchFamily="18" charset="0"/>
                <a:sym typeface="Times New Roman" pitchFamily="18" charset="0"/>
              </a:rPr>
              <a:t> </a:t>
            </a:r>
            <a:r>
              <a:rPr lang="en-US" altLang="en-US" sz="3200" b="1" dirty="0" err="1" smtClean="0">
                <a:latin typeface="Times New Roman" pitchFamily="18" charset="0"/>
                <a:sym typeface="Times New Roman" pitchFamily="18" charset="0"/>
              </a:rPr>
              <a:t>lý</a:t>
            </a:r>
            <a:r>
              <a:rPr lang="en-US" altLang="en-US" sz="3200" b="1" dirty="0" smtClean="0">
                <a:latin typeface="Times New Roman" pitchFamily="18" charset="0"/>
                <a:sym typeface="Times New Roman" pitchFamily="18" charset="0"/>
              </a:rPr>
              <a:t> </a:t>
            </a:r>
            <a:r>
              <a:rPr lang="en-US" altLang="en-US" sz="3200" b="1" dirty="0" err="1" smtClean="0">
                <a:latin typeface="Times New Roman" pitchFamily="18" charset="0"/>
                <a:sym typeface="Times New Roman" pitchFamily="18" charset="0"/>
              </a:rPr>
              <a:t>nhân</a:t>
            </a:r>
            <a:r>
              <a:rPr lang="en-US" altLang="en-US" sz="3200" b="1" dirty="0" smtClean="0">
                <a:latin typeface="Times New Roman" pitchFamily="18" charset="0"/>
                <a:sym typeface="Times New Roman" pitchFamily="18" charset="0"/>
              </a:rPr>
              <a:t> </a:t>
            </a:r>
            <a:r>
              <a:rPr lang="en-US" altLang="en-US" sz="3200" b="1" dirty="0" err="1" smtClean="0">
                <a:latin typeface="Times New Roman" pitchFamily="18" charset="0"/>
                <a:sym typeface="Times New Roman" pitchFamily="18" charset="0"/>
              </a:rPr>
              <a:t>vật</a:t>
            </a:r>
            <a:r>
              <a:rPr lang="en-US" altLang="en-US" sz="3200" b="1" dirty="0" smtClean="0">
                <a:latin typeface="Times New Roman" pitchFamily="18" charset="0"/>
                <a:sym typeface="Times New Roman" pitchFamily="18" charset="0"/>
              </a:rPr>
              <a:t> </a:t>
            </a:r>
            <a:r>
              <a:rPr lang="en-US" altLang="en-US" sz="3200" b="1" dirty="0" err="1" smtClean="0">
                <a:latin typeface="Times New Roman" pitchFamily="18" charset="0"/>
                <a:sym typeface="Times New Roman" pitchFamily="18" charset="0"/>
              </a:rPr>
              <a:t>chị</a:t>
            </a:r>
            <a:r>
              <a:rPr lang="en-US" altLang="en-US" sz="3200" b="1" dirty="0" smtClean="0">
                <a:latin typeface="Times New Roman" pitchFamily="18" charset="0"/>
                <a:sym typeface="Times New Roman" pitchFamily="18" charset="0"/>
              </a:rPr>
              <a:t> </a:t>
            </a:r>
            <a:r>
              <a:rPr lang="en-US" altLang="en-US" sz="3200" b="1" dirty="0" err="1" smtClean="0">
                <a:latin typeface="Times New Roman" pitchFamily="18" charset="0"/>
                <a:sym typeface="Times New Roman" pitchFamily="18" charset="0"/>
              </a:rPr>
              <a:t>Dậu</a:t>
            </a:r>
            <a:endParaRPr lang="en-US" altLang="en-US" sz="3200" b="1" dirty="0" smtClean="0">
              <a:latin typeface="Times New Roman" pitchFamily="18" charset="0"/>
              <a:sym typeface="Times New Roman" pitchFamily="18" charset="0"/>
            </a:endParaRPr>
          </a:p>
          <a:p>
            <a:pPr algn="just"/>
            <a:r>
              <a:rPr lang="en-US" altLang="en-US" sz="3200" dirty="0" smtClean="0">
                <a:latin typeface="Times New Roman" pitchFamily="18" charset="0"/>
                <a:sym typeface="Times New Roman" pitchFamily="18" charset="0"/>
              </a:rPr>
              <a:t>+ </a:t>
            </a:r>
            <a:r>
              <a:rPr lang="en-US" altLang="en-US" sz="3200" dirty="0" err="1" smtClean="0">
                <a:latin typeface="Times New Roman" pitchFamily="18" charset="0"/>
                <a:sym typeface="Times New Roman" pitchFamily="18" charset="0"/>
              </a:rPr>
              <a:t>Tổ</a:t>
            </a:r>
            <a:r>
              <a:rPr lang="en-US" altLang="en-US" sz="3200" dirty="0" smtClean="0">
                <a:latin typeface="Times New Roman" pitchFamily="18" charset="0"/>
                <a:sym typeface="Times New Roman" pitchFamily="18" charset="0"/>
              </a:rPr>
              <a:t> 1,2: </a:t>
            </a:r>
            <a:r>
              <a:rPr lang="en-US" altLang="en-US" sz="3200" dirty="0" err="1" smtClean="0">
                <a:latin typeface="Times New Roman" pitchFamily="18" charset="0"/>
                <a:sym typeface="Times New Roman" pitchFamily="18" charset="0"/>
              </a:rPr>
              <a:t>Từ</a:t>
            </a:r>
            <a:r>
              <a:rPr lang="en-US" altLang="en-US" sz="3200" dirty="0" smtClean="0">
                <a:latin typeface="Times New Roman" pitchFamily="18" charset="0"/>
                <a:sym typeface="Times New Roman" pitchFamily="18" charset="0"/>
              </a:rPr>
              <a:t> "</a:t>
            </a:r>
            <a:r>
              <a:rPr lang="en-US" altLang="en-US" sz="3200" dirty="0" err="1" smtClean="0">
                <a:latin typeface="Times New Roman" pitchFamily="18" charset="0"/>
                <a:sym typeface="Times New Roman" pitchFamily="18" charset="0"/>
              </a:rPr>
              <a:t>Anh</a:t>
            </a:r>
            <a:r>
              <a:rPr lang="en-US" altLang="en-US" sz="3200" dirty="0" smtClean="0">
                <a:latin typeface="Times New Roman" pitchFamily="18" charset="0"/>
                <a:sym typeface="Times New Roman" pitchFamily="18" charset="0"/>
              </a:rPr>
              <a:t> </a:t>
            </a:r>
            <a:r>
              <a:rPr lang="en-US" altLang="en-US" sz="3200" dirty="0" err="1" smtClean="0">
                <a:latin typeface="Times New Roman" pitchFamily="18" charset="0"/>
                <a:sym typeface="Times New Roman" pitchFamily="18" charset="0"/>
              </a:rPr>
              <a:t>Dậu</a:t>
            </a:r>
            <a:r>
              <a:rPr lang="en-US" altLang="en-US" sz="3200" dirty="0" smtClean="0">
                <a:latin typeface="Times New Roman" pitchFamily="18" charset="0"/>
                <a:sym typeface="Times New Roman" pitchFamily="18" charset="0"/>
              </a:rPr>
              <a:t> </a:t>
            </a:r>
            <a:r>
              <a:rPr lang="en-US" altLang="en-US" sz="3200" dirty="0" err="1" smtClean="0">
                <a:latin typeface="Times New Roman" pitchFamily="18" charset="0"/>
                <a:sym typeface="Times New Roman" pitchFamily="18" charset="0"/>
              </a:rPr>
              <a:t>uốn</a:t>
            </a:r>
            <a:r>
              <a:rPr lang="en-US" altLang="en-US" sz="3200" dirty="0" smtClean="0">
                <a:latin typeface="Times New Roman" pitchFamily="18" charset="0"/>
                <a:sym typeface="Times New Roman" pitchFamily="18" charset="0"/>
              </a:rPr>
              <a:t> </a:t>
            </a:r>
            <a:r>
              <a:rPr lang="en-US" altLang="en-US" sz="3200" dirty="0" err="1" smtClean="0">
                <a:latin typeface="Times New Roman" pitchFamily="18" charset="0"/>
                <a:sym typeface="Times New Roman" pitchFamily="18" charset="0"/>
              </a:rPr>
              <a:t>vai</a:t>
            </a:r>
            <a:r>
              <a:rPr lang="en-US" altLang="en-US" sz="3200" dirty="0" smtClean="0">
                <a:latin typeface="Times New Roman" pitchFamily="18" charset="0"/>
                <a:sym typeface="Times New Roman" pitchFamily="18" charset="0"/>
              </a:rPr>
              <a:t>…</a:t>
            </a:r>
            <a:r>
              <a:rPr lang="en-US" altLang="en-US" sz="3200" dirty="0" err="1" smtClean="0">
                <a:latin typeface="Times New Roman" pitchFamily="18" charset="0"/>
                <a:sym typeface="Times New Roman" pitchFamily="18" charset="0"/>
              </a:rPr>
              <a:t>đến</a:t>
            </a:r>
            <a:r>
              <a:rPr lang="en-US" altLang="en-US" sz="3200" dirty="0" smtClean="0">
                <a:latin typeface="Times New Roman" pitchFamily="18" charset="0"/>
                <a:sym typeface="Times New Roman" pitchFamily="18" charset="0"/>
              </a:rPr>
              <a:t> </a:t>
            </a:r>
            <a:r>
              <a:rPr lang="en-US" altLang="en-US" sz="3200" dirty="0" err="1" smtClean="0">
                <a:latin typeface="Times New Roman" pitchFamily="18" charset="0"/>
                <a:sym typeface="Times New Roman" pitchFamily="18" charset="0"/>
              </a:rPr>
              <a:t>trói</a:t>
            </a:r>
            <a:r>
              <a:rPr lang="en-US" altLang="en-US" sz="3200" dirty="0" smtClean="0">
                <a:latin typeface="Times New Roman" pitchFamily="18" charset="0"/>
                <a:sym typeface="Times New Roman" pitchFamily="18" charset="0"/>
              </a:rPr>
              <a:t> </a:t>
            </a:r>
            <a:r>
              <a:rPr lang="en-US" altLang="en-US" sz="3200" dirty="0" err="1" smtClean="0">
                <a:latin typeface="Times New Roman" pitchFamily="18" charset="0"/>
                <a:sym typeface="Times New Roman" pitchFamily="18" charset="0"/>
              </a:rPr>
              <a:t>anh</a:t>
            </a:r>
            <a:r>
              <a:rPr lang="en-US" altLang="en-US" sz="3200" dirty="0" smtClean="0">
                <a:latin typeface="Times New Roman" pitchFamily="18" charset="0"/>
                <a:sym typeface="Times New Roman" pitchFamily="18" charset="0"/>
              </a:rPr>
              <a:t> </a:t>
            </a:r>
            <a:r>
              <a:rPr lang="en-US" altLang="en-US" sz="3200" dirty="0" err="1" smtClean="0">
                <a:latin typeface="Times New Roman" pitchFamily="18" charset="0"/>
                <a:sym typeface="Times New Roman" pitchFamily="18" charset="0"/>
              </a:rPr>
              <a:t>Dậu</a:t>
            </a:r>
            <a:r>
              <a:rPr lang="en-US" altLang="en-US" sz="3200" dirty="0" smtClean="0">
                <a:latin typeface="Times New Roman" pitchFamily="18" charset="0"/>
                <a:sym typeface="Times New Roman" pitchFamily="18" charset="0"/>
              </a:rPr>
              <a:t>"</a:t>
            </a:r>
          </a:p>
          <a:p>
            <a:pPr algn="just"/>
            <a:r>
              <a:rPr lang="en-US" altLang="en-US" sz="3200" dirty="0" smtClean="0">
                <a:latin typeface="Times New Roman" pitchFamily="18" charset="0"/>
                <a:sym typeface="Times New Roman" pitchFamily="18" charset="0"/>
              </a:rPr>
              <a:t>+ </a:t>
            </a:r>
            <a:r>
              <a:rPr lang="en-US" altLang="en-US" sz="3200" dirty="0" err="1" smtClean="0">
                <a:latin typeface="Times New Roman" pitchFamily="18" charset="0"/>
                <a:sym typeface="Times New Roman" pitchFamily="18" charset="0"/>
              </a:rPr>
              <a:t>Tổ</a:t>
            </a:r>
            <a:r>
              <a:rPr lang="en-US" altLang="en-US" sz="3200" dirty="0" smtClean="0">
                <a:latin typeface="Times New Roman" pitchFamily="18" charset="0"/>
                <a:sym typeface="Times New Roman" pitchFamily="18" charset="0"/>
              </a:rPr>
              <a:t> 3,4: </a:t>
            </a:r>
            <a:r>
              <a:rPr lang="en-US" altLang="en-US" sz="3200" dirty="0" err="1" smtClean="0">
                <a:latin typeface="Times New Roman" pitchFamily="18" charset="0"/>
                <a:sym typeface="Times New Roman" pitchFamily="18" charset="0"/>
              </a:rPr>
              <a:t>Từ</a:t>
            </a:r>
            <a:r>
              <a:rPr lang="en-US" altLang="en-US" sz="3200" dirty="0">
                <a:latin typeface="Times New Roman" pitchFamily="18" charset="0"/>
                <a:sym typeface="Times New Roman" pitchFamily="18" charset="0"/>
              </a:rPr>
              <a:t> </a:t>
            </a:r>
            <a:r>
              <a:rPr lang="en-US" altLang="en-US" sz="3200" dirty="0" smtClean="0">
                <a:latin typeface="Times New Roman" pitchFamily="18" charset="0"/>
                <a:sym typeface="Times New Roman" pitchFamily="18" charset="0"/>
              </a:rPr>
              <a:t>"</a:t>
            </a:r>
            <a:r>
              <a:rPr lang="en-US" altLang="en-US" sz="3200" dirty="0" err="1" smtClean="0">
                <a:latin typeface="Times New Roman" pitchFamily="18" charset="0"/>
                <a:sym typeface="Times New Roman" pitchFamily="18" charset="0"/>
              </a:rPr>
              <a:t>Hình</a:t>
            </a:r>
            <a:r>
              <a:rPr lang="en-US" altLang="en-US" sz="3200" dirty="0" smtClean="0">
                <a:latin typeface="Times New Roman" pitchFamily="18" charset="0"/>
                <a:sym typeface="Times New Roman" pitchFamily="18" charset="0"/>
              </a:rPr>
              <a:t> </a:t>
            </a:r>
            <a:r>
              <a:rPr lang="en-US" altLang="en-US" sz="3200" dirty="0" err="1" smtClean="0">
                <a:latin typeface="Times New Roman" pitchFamily="18" charset="0"/>
                <a:sym typeface="Times New Roman" pitchFamily="18" charset="0"/>
              </a:rPr>
              <a:t>như</a:t>
            </a:r>
            <a:r>
              <a:rPr lang="en-US" altLang="en-US" sz="3200" dirty="0" smtClean="0">
                <a:latin typeface="Times New Roman" pitchFamily="18" charset="0"/>
                <a:sym typeface="Times New Roman" pitchFamily="18" charset="0"/>
              </a:rPr>
              <a:t> </a:t>
            </a:r>
            <a:r>
              <a:rPr lang="en-US" altLang="en-US" sz="3200" dirty="0" err="1" smtClean="0">
                <a:latin typeface="Times New Roman" pitchFamily="18" charset="0"/>
                <a:sym typeface="Times New Roman" pitchFamily="18" charset="0"/>
              </a:rPr>
              <a:t>tức</a:t>
            </a:r>
            <a:r>
              <a:rPr lang="en-US" altLang="en-US" sz="3200" dirty="0" smtClean="0">
                <a:latin typeface="Times New Roman" pitchFamily="18" charset="0"/>
                <a:sym typeface="Times New Roman" pitchFamily="18" charset="0"/>
              </a:rPr>
              <a:t> </a:t>
            </a:r>
            <a:r>
              <a:rPr lang="en-US" altLang="en-US" sz="3200" dirty="0" err="1" smtClean="0">
                <a:latin typeface="Times New Roman" pitchFamily="18" charset="0"/>
                <a:sym typeface="Times New Roman" pitchFamily="18" charset="0"/>
              </a:rPr>
              <a:t>quá</a:t>
            </a:r>
            <a:r>
              <a:rPr lang="en-US" altLang="en-US" sz="3200" dirty="0" smtClean="0">
                <a:latin typeface="Times New Roman" pitchFamily="18" charset="0"/>
                <a:sym typeface="Times New Roman" pitchFamily="18" charset="0"/>
              </a:rPr>
              <a:t>... </a:t>
            </a:r>
            <a:r>
              <a:rPr lang="en-US" altLang="en-US" sz="3200" dirty="0" err="1" smtClean="0">
                <a:latin typeface="Times New Roman" pitchFamily="18" charset="0"/>
                <a:sym typeface="Times New Roman" pitchFamily="18" charset="0"/>
              </a:rPr>
              <a:t>Tôi</a:t>
            </a:r>
            <a:r>
              <a:rPr lang="en-US" altLang="en-US" sz="3200" dirty="0" smtClean="0">
                <a:latin typeface="Times New Roman" pitchFamily="18" charset="0"/>
                <a:sym typeface="Times New Roman" pitchFamily="18" charset="0"/>
              </a:rPr>
              <a:t> </a:t>
            </a:r>
            <a:r>
              <a:rPr lang="en-US" altLang="en-US" sz="3200" dirty="0" err="1" smtClean="0">
                <a:latin typeface="Times New Roman" pitchFamily="18" charset="0"/>
                <a:sym typeface="Times New Roman" pitchFamily="18" charset="0"/>
              </a:rPr>
              <a:t>không</a:t>
            </a:r>
            <a:r>
              <a:rPr lang="en-US" altLang="en-US" sz="3200" dirty="0" smtClean="0">
                <a:latin typeface="Times New Roman" pitchFamily="18" charset="0"/>
                <a:sym typeface="Times New Roman" pitchFamily="18" charset="0"/>
              </a:rPr>
              <a:t> </a:t>
            </a:r>
            <a:r>
              <a:rPr lang="en-US" altLang="en-US" sz="3200" dirty="0" err="1" smtClean="0">
                <a:latin typeface="Times New Roman" pitchFamily="18" charset="0"/>
                <a:sym typeface="Times New Roman" pitchFamily="18" charset="0"/>
              </a:rPr>
              <a:t>chịu</a:t>
            </a:r>
            <a:r>
              <a:rPr lang="en-US" altLang="en-US" sz="3200" dirty="0" smtClean="0">
                <a:latin typeface="Times New Roman" pitchFamily="18" charset="0"/>
                <a:sym typeface="Times New Roman" pitchFamily="18" charset="0"/>
              </a:rPr>
              <a:t> </a:t>
            </a:r>
            <a:r>
              <a:rPr lang="en-US" altLang="en-US" sz="3200" dirty="0" err="1" smtClean="0">
                <a:latin typeface="Times New Roman" pitchFamily="18" charset="0"/>
                <a:sym typeface="Times New Roman" pitchFamily="18" charset="0"/>
              </a:rPr>
              <a:t>được</a:t>
            </a:r>
            <a:r>
              <a:rPr lang="en-US" altLang="en-US" sz="3200" dirty="0" smtClean="0">
                <a:latin typeface="Times New Roman" pitchFamily="18" charset="0"/>
                <a:sym typeface="Times New Roman" pitchFamily="18" charset="0"/>
              </a:rPr>
              <a:t>"</a:t>
            </a:r>
            <a:endParaRPr lang="en-US" altLang="en-US" sz="3200" dirty="0"/>
          </a:p>
        </p:txBody>
      </p:sp>
      <p:grpSp>
        <p:nvGrpSpPr>
          <p:cNvPr id="6" name="Group 17"/>
          <p:cNvGrpSpPr>
            <a:grpSpLocks/>
          </p:cNvGrpSpPr>
          <p:nvPr/>
        </p:nvGrpSpPr>
        <p:grpSpPr bwMode="auto">
          <a:xfrm>
            <a:off x="6248400" y="381000"/>
            <a:ext cx="2305050" cy="2305050"/>
            <a:chOff x="2925" y="1343"/>
            <a:chExt cx="1452" cy="1452"/>
          </a:xfrm>
        </p:grpSpPr>
        <p:sp>
          <p:nvSpPr>
            <p:cNvPr id="7" name="Oval 18"/>
            <p:cNvSpPr>
              <a:spLocks noChangeArrowheads="1"/>
            </p:cNvSpPr>
            <p:nvPr/>
          </p:nvSpPr>
          <p:spPr bwMode="auto">
            <a:xfrm>
              <a:off x="2926" y="1344"/>
              <a:ext cx="1451" cy="1451"/>
            </a:xfrm>
            <a:prstGeom prst="ellipse">
              <a:avLst/>
            </a:prstGeom>
            <a:solidFill>
              <a:srgbClr val="FFFFCC"/>
            </a:solidFill>
            <a:ln w="127000">
              <a:solidFill>
                <a:srgbClr val="D60093"/>
              </a:solidFill>
              <a:round/>
              <a:headEnd/>
              <a:tailEnd/>
            </a:ln>
            <a:effectLst>
              <a:prstShdw prst="shdw17" dist="17961" dir="2700000">
                <a:srgbClr val="800058"/>
              </a:prstShdw>
            </a:effectLst>
          </p:spPr>
          <p:txBody>
            <a:bodyPr wrap="none" anchor="ctr"/>
            <a:lstStyle/>
            <a:p>
              <a:endParaRPr lang="vi-VN"/>
            </a:p>
          </p:txBody>
        </p:sp>
        <p:sp>
          <p:nvSpPr>
            <p:cNvPr id="8" name="Text Box 19"/>
            <p:cNvSpPr txBox="1">
              <a:spLocks noChangeArrowheads="1"/>
            </p:cNvSpPr>
            <p:nvPr/>
          </p:nvSpPr>
          <p:spPr bwMode="auto">
            <a:xfrm>
              <a:off x="3562" y="1343"/>
              <a:ext cx="187" cy="212"/>
            </a:xfrm>
            <a:prstGeom prst="rect">
              <a:avLst/>
            </a:prstGeom>
            <a:noFill/>
            <a:ln w="9525">
              <a:noFill/>
              <a:miter lim="800000"/>
              <a:headEnd/>
              <a:tailEnd/>
            </a:ln>
            <a:effectLst/>
          </p:spPr>
          <p:txBody>
            <a:bodyPr wrap="none">
              <a:spAutoFit/>
            </a:bodyPr>
            <a:lstStyle/>
            <a:p>
              <a:pPr>
                <a:defRPr/>
              </a:pPr>
              <a:r>
                <a:rPr lang="en-US" sz="1600">
                  <a:solidFill>
                    <a:srgbClr val="D60093"/>
                  </a:solidFill>
                  <a:effectLst>
                    <a:outerShdw blurRad="38100" dist="38100" dir="2700000" algn="tl">
                      <a:srgbClr val="C0C0C0"/>
                    </a:outerShdw>
                  </a:effectLst>
                  <a:latin typeface="VNI-Avo" pitchFamily="2" charset="0"/>
                </a:rPr>
                <a:t>0</a:t>
              </a:r>
            </a:p>
          </p:txBody>
        </p:sp>
        <p:sp>
          <p:nvSpPr>
            <p:cNvPr id="9" name="Text Box 20"/>
            <p:cNvSpPr txBox="1">
              <a:spLocks noChangeArrowheads="1"/>
            </p:cNvSpPr>
            <p:nvPr/>
          </p:nvSpPr>
          <p:spPr bwMode="auto">
            <a:xfrm>
              <a:off x="3515" y="2567"/>
              <a:ext cx="258" cy="212"/>
            </a:xfrm>
            <a:prstGeom prst="rect">
              <a:avLst/>
            </a:prstGeom>
            <a:noFill/>
            <a:ln w="9525">
              <a:noFill/>
              <a:miter lim="800000"/>
              <a:headEnd/>
              <a:tailEnd/>
            </a:ln>
            <a:effectLst/>
          </p:spPr>
          <p:txBody>
            <a:bodyPr wrap="none">
              <a:spAutoFit/>
            </a:bodyPr>
            <a:lstStyle/>
            <a:p>
              <a:pPr>
                <a:defRPr/>
              </a:pPr>
              <a:r>
                <a:rPr lang="en-US" sz="1600">
                  <a:solidFill>
                    <a:srgbClr val="D60093"/>
                  </a:solidFill>
                  <a:effectLst>
                    <a:outerShdw blurRad="38100" dist="38100" dir="2700000" algn="tl">
                      <a:srgbClr val="C0C0C0"/>
                    </a:outerShdw>
                  </a:effectLst>
                  <a:latin typeface="VNI-Avo" pitchFamily="2" charset="0"/>
                </a:rPr>
                <a:t>30</a:t>
              </a:r>
            </a:p>
          </p:txBody>
        </p:sp>
        <p:sp>
          <p:nvSpPr>
            <p:cNvPr id="10" name="Text Box 21"/>
            <p:cNvSpPr txBox="1">
              <a:spLocks noChangeArrowheads="1"/>
            </p:cNvSpPr>
            <p:nvPr/>
          </p:nvSpPr>
          <p:spPr bwMode="auto">
            <a:xfrm>
              <a:off x="4105" y="1947"/>
              <a:ext cx="258" cy="212"/>
            </a:xfrm>
            <a:prstGeom prst="rect">
              <a:avLst/>
            </a:prstGeom>
            <a:noFill/>
            <a:ln w="9525">
              <a:noFill/>
              <a:miter lim="800000"/>
              <a:headEnd/>
              <a:tailEnd/>
            </a:ln>
            <a:effectLst/>
          </p:spPr>
          <p:txBody>
            <a:bodyPr wrap="none">
              <a:spAutoFit/>
            </a:bodyPr>
            <a:lstStyle/>
            <a:p>
              <a:pPr>
                <a:defRPr/>
              </a:pPr>
              <a:r>
                <a:rPr lang="en-US" sz="1600">
                  <a:solidFill>
                    <a:srgbClr val="D60093"/>
                  </a:solidFill>
                  <a:effectLst>
                    <a:outerShdw blurRad="38100" dist="38100" dir="2700000" algn="tl">
                      <a:srgbClr val="C0C0C0"/>
                    </a:outerShdw>
                  </a:effectLst>
                  <a:latin typeface="VNI-Avo" pitchFamily="2" charset="0"/>
                </a:rPr>
                <a:t>15</a:t>
              </a:r>
            </a:p>
          </p:txBody>
        </p:sp>
        <p:sp>
          <p:nvSpPr>
            <p:cNvPr id="11" name="Text Box 22"/>
            <p:cNvSpPr txBox="1">
              <a:spLocks noChangeArrowheads="1"/>
            </p:cNvSpPr>
            <p:nvPr/>
          </p:nvSpPr>
          <p:spPr bwMode="auto">
            <a:xfrm>
              <a:off x="3833" y="2477"/>
              <a:ext cx="258" cy="212"/>
            </a:xfrm>
            <a:prstGeom prst="rect">
              <a:avLst/>
            </a:prstGeom>
            <a:noFill/>
            <a:ln w="9525">
              <a:noFill/>
              <a:miter lim="800000"/>
              <a:headEnd/>
              <a:tailEnd/>
            </a:ln>
            <a:effectLst/>
          </p:spPr>
          <p:txBody>
            <a:bodyPr wrap="none">
              <a:spAutoFit/>
            </a:bodyPr>
            <a:lstStyle/>
            <a:p>
              <a:pPr>
                <a:defRPr/>
              </a:pPr>
              <a:r>
                <a:rPr lang="en-US" sz="1600">
                  <a:solidFill>
                    <a:srgbClr val="D60093"/>
                  </a:solidFill>
                  <a:effectLst>
                    <a:outerShdw blurRad="38100" dist="38100" dir="2700000" algn="tl">
                      <a:srgbClr val="C0C0C0"/>
                    </a:outerShdw>
                  </a:effectLst>
                  <a:latin typeface="VNI-Avo" pitchFamily="2" charset="0"/>
                </a:rPr>
                <a:t>25</a:t>
              </a:r>
            </a:p>
          </p:txBody>
        </p:sp>
        <p:sp>
          <p:nvSpPr>
            <p:cNvPr id="12" name="Text Box 23"/>
            <p:cNvSpPr txBox="1">
              <a:spLocks noChangeArrowheads="1"/>
            </p:cNvSpPr>
            <p:nvPr/>
          </p:nvSpPr>
          <p:spPr bwMode="auto">
            <a:xfrm>
              <a:off x="4024" y="2250"/>
              <a:ext cx="258" cy="212"/>
            </a:xfrm>
            <a:prstGeom prst="rect">
              <a:avLst/>
            </a:prstGeom>
            <a:noFill/>
            <a:ln w="9525">
              <a:noFill/>
              <a:miter lim="800000"/>
              <a:headEnd/>
              <a:tailEnd/>
            </a:ln>
            <a:effectLst/>
          </p:spPr>
          <p:txBody>
            <a:bodyPr wrap="none">
              <a:spAutoFit/>
            </a:bodyPr>
            <a:lstStyle/>
            <a:p>
              <a:pPr>
                <a:defRPr/>
              </a:pPr>
              <a:r>
                <a:rPr lang="en-US" sz="1600">
                  <a:solidFill>
                    <a:srgbClr val="D60093"/>
                  </a:solidFill>
                  <a:effectLst>
                    <a:outerShdw blurRad="38100" dist="38100" dir="2700000" algn="tl">
                      <a:srgbClr val="C0C0C0"/>
                    </a:outerShdw>
                  </a:effectLst>
                  <a:latin typeface="VNI-Avo" pitchFamily="2" charset="0"/>
                </a:rPr>
                <a:t>20</a:t>
              </a:r>
            </a:p>
          </p:txBody>
        </p:sp>
        <p:sp>
          <p:nvSpPr>
            <p:cNvPr id="13" name="Text Box 24"/>
            <p:cNvSpPr txBox="1">
              <a:spLocks noChangeArrowheads="1"/>
            </p:cNvSpPr>
            <p:nvPr/>
          </p:nvSpPr>
          <p:spPr bwMode="auto">
            <a:xfrm>
              <a:off x="3208" y="2477"/>
              <a:ext cx="258" cy="212"/>
            </a:xfrm>
            <a:prstGeom prst="rect">
              <a:avLst/>
            </a:prstGeom>
            <a:noFill/>
            <a:ln w="9525">
              <a:noFill/>
              <a:miter lim="800000"/>
              <a:headEnd/>
              <a:tailEnd/>
            </a:ln>
            <a:effectLst/>
          </p:spPr>
          <p:txBody>
            <a:bodyPr wrap="none">
              <a:spAutoFit/>
            </a:bodyPr>
            <a:lstStyle/>
            <a:p>
              <a:pPr>
                <a:defRPr/>
              </a:pPr>
              <a:r>
                <a:rPr lang="en-US" sz="1600">
                  <a:solidFill>
                    <a:srgbClr val="D60093"/>
                  </a:solidFill>
                  <a:effectLst>
                    <a:outerShdw blurRad="38100" dist="38100" dir="2700000" algn="tl">
                      <a:srgbClr val="C0C0C0"/>
                    </a:outerShdw>
                  </a:effectLst>
                  <a:latin typeface="VNI-Avo" pitchFamily="2" charset="0"/>
                </a:rPr>
                <a:t>35</a:t>
              </a:r>
            </a:p>
          </p:txBody>
        </p:sp>
        <p:sp>
          <p:nvSpPr>
            <p:cNvPr id="14" name="Text Box 25"/>
            <p:cNvSpPr txBox="1">
              <a:spLocks noChangeArrowheads="1"/>
            </p:cNvSpPr>
            <p:nvPr/>
          </p:nvSpPr>
          <p:spPr bwMode="auto">
            <a:xfrm>
              <a:off x="3016" y="2250"/>
              <a:ext cx="258" cy="212"/>
            </a:xfrm>
            <a:prstGeom prst="rect">
              <a:avLst/>
            </a:prstGeom>
            <a:noFill/>
            <a:ln w="9525">
              <a:noFill/>
              <a:miter lim="800000"/>
              <a:headEnd/>
              <a:tailEnd/>
            </a:ln>
            <a:effectLst/>
          </p:spPr>
          <p:txBody>
            <a:bodyPr wrap="none">
              <a:spAutoFit/>
            </a:bodyPr>
            <a:lstStyle/>
            <a:p>
              <a:pPr>
                <a:defRPr/>
              </a:pPr>
              <a:r>
                <a:rPr lang="en-US" sz="1600">
                  <a:solidFill>
                    <a:srgbClr val="D60093"/>
                  </a:solidFill>
                  <a:effectLst>
                    <a:outerShdw blurRad="38100" dist="38100" dir="2700000" algn="tl">
                      <a:srgbClr val="C0C0C0"/>
                    </a:outerShdw>
                  </a:effectLst>
                  <a:latin typeface="VNI-Avo" pitchFamily="2" charset="0"/>
                </a:rPr>
                <a:t>40</a:t>
              </a:r>
            </a:p>
          </p:txBody>
        </p:sp>
        <p:sp>
          <p:nvSpPr>
            <p:cNvPr id="15" name="Text Box 26"/>
            <p:cNvSpPr txBox="1">
              <a:spLocks noChangeArrowheads="1"/>
            </p:cNvSpPr>
            <p:nvPr/>
          </p:nvSpPr>
          <p:spPr bwMode="auto">
            <a:xfrm>
              <a:off x="2925" y="1978"/>
              <a:ext cx="258" cy="212"/>
            </a:xfrm>
            <a:prstGeom prst="rect">
              <a:avLst/>
            </a:prstGeom>
            <a:noFill/>
            <a:ln w="9525">
              <a:noFill/>
              <a:miter lim="800000"/>
              <a:headEnd/>
              <a:tailEnd/>
            </a:ln>
            <a:effectLst/>
          </p:spPr>
          <p:txBody>
            <a:bodyPr wrap="none">
              <a:spAutoFit/>
            </a:bodyPr>
            <a:lstStyle/>
            <a:p>
              <a:pPr>
                <a:defRPr/>
              </a:pPr>
              <a:r>
                <a:rPr lang="en-US" sz="1600">
                  <a:solidFill>
                    <a:srgbClr val="D60093"/>
                  </a:solidFill>
                  <a:effectLst>
                    <a:outerShdw blurRad="38100" dist="38100" dir="2700000" algn="tl">
                      <a:srgbClr val="C0C0C0"/>
                    </a:outerShdw>
                  </a:effectLst>
                  <a:latin typeface="VNI-Avo" pitchFamily="2" charset="0"/>
                </a:rPr>
                <a:t>45</a:t>
              </a:r>
            </a:p>
          </p:txBody>
        </p:sp>
        <p:sp>
          <p:nvSpPr>
            <p:cNvPr id="16" name="Text Box 27"/>
            <p:cNvSpPr txBox="1">
              <a:spLocks noChangeArrowheads="1"/>
            </p:cNvSpPr>
            <p:nvPr/>
          </p:nvSpPr>
          <p:spPr bwMode="auto">
            <a:xfrm>
              <a:off x="3016" y="1660"/>
              <a:ext cx="258" cy="212"/>
            </a:xfrm>
            <a:prstGeom prst="rect">
              <a:avLst/>
            </a:prstGeom>
            <a:noFill/>
            <a:ln w="9525">
              <a:noFill/>
              <a:miter lim="800000"/>
              <a:headEnd/>
              <a:tailEnd/>
            </a:ln>
            <a:effectLst/>
          </p:spPr>
          <p:txBody>
            <a:bodyPr wrap="none">
              <a:spAutoFit/>
            </a:bodyPr>
            <a:lstStyle/>
            <a:p>
              <a:pPr>
                <a:defRPr/>
              </a:pPr>
              <a:r>
                <a:rPr lang="en-US" sz="1600">
                  <a:solidFill>
                    <a:srgbClr val="D60093"/>
                  </a:solidFill>
                  <a:effectLst>
                    <a:outerShdw blurRad="38100" dist="38100" dir="2700000" algn="tl">
                      <a:srgbClr val="C0C0C0"/>
                    </a:outerShdw>
                  </a:effectLst>
                  <a:latin typeface="VNI-Avo" pitchFamily="2" charset="0"/>
                </a:rPr>
                <a:t>50</a:t>
              </a:r>
            </a:p>
          </p:txBody>
        </p:sp>
        <p:sp>
          <p:nvSpPr>
            <p:cNvPr id="17" name="Text Box 28"/>
            <p:cNvSpPr txBox="1">
              <a:spLocks noChangeArrowheads="1"/>
            </p:cNvSpPr>
            <p:nvPr/>
          </p:nvSpPr>
          <p:spPr bwMode="auto">
            <a:xfrm>
              <a:off x="3243" y="1433"/>
              <a:ext cx="258" cy="212"/>
            </a:xfrm>
            <a:prstGeom prst="rect">
              <a:avLst/>
            </a:prstGeom>
            <a:noFill/>
            <a:ln w="9525">
              <a:noFill/>
              <a:miter lim="800000"/>
              <a:headEnd/>
              <a:tailEnd/>
            </a:ln>
            <a:effectLst/>
          </p:spPr>
          <p:txBody>
            <a:bodyPr wrap="none">
              <a:spAutoFit/>
            </a:bodyPr>
            <a:lstStyle/>
            <a:p>
              <a:pPr>
                <a:defRPr/>
              </a:pPr>
              <a:r>
                <a:rPr lang="en-US" sz="1600">
                  <a:solidFill>
                    <a:srgbClr val="D60093"/>
                  </a:solidFill>
                  <a:effectLst>
                    <a:outerShdw blurRad="38100" dist="38100" dir="2700000" algn="tl">
                      <a:srgbClr val="C0C0C0"/>
                    </a:outerShdw>
                  </a:effectLst>
                  <a:latin typeface="VNI-Avo" pitchFamily="2" charset="0"/>
                </a:rPr>
                <a:t>55</a:t>
              </a:r>
            </a:p>
          </p:txBody>
        </p:sp>
        <p:sp>
          <p:nvSpPr>
            <p:cNvPr id="18" name="Text Box 29"/>
            <p:cNvSpPr txBox="1">
              <a:spLocks noChangeArrowheads="1"/>
            </p:cNvSpPr>
            <p:nvPr/>
          </p:nvSpPr>
          <p:spPr bwMode="auto">
            <a:xfrm>
              <a:off x="3878" y="1433"/>
              <a:ext cx="187" cy="212"/>
            </a:xfrm>
            <a:prstGeom prst="rect">
              <a:avLst/>
            </a:prstGeom>
            <a:noFill/>
            <a:ln w="9525">
              <a:noFill/>
              <a:miter lim="800000"/>
              <a:headEnd/>
              <a:tailEnd/>
            </a:ln>
            <a:effectLst/>
          </p:spPr>
          <p:txBody>
            <a:bodyPr wrap="none">
              <a:spAutoFit/>
            </a:bodyPr>
            <a:lstStyle/>
            <a:p>
              <a:pPr>
                <a:defRPr/>
              </a:pPr>
              <a:r>
                <a:rPr lang="en-US" sz="1600">
                  <a:solidFill>
                    <a:srgbClr val="D60093"/>
                  </a:solidFill>
                  <a:effectLst>
                    <a:outerShdw blurRad="38100" dist="38100" dir="2700000" algn="tl">
                      <a:srgbClr val="C0C0C0"/>
                    </a:outerShdw>
                  </a:effectLst>
                  <a:latin typeface="VNI-Avo" pitchFamily="2" charset="0"/>
                </a:rPr>
                <a:t>5</a:t>
              </a:r>
            </a:p>
          </p:txBody>
        </p:sp>
        <p:sp>
          <p:nvSpPr>
            <p:cNvPr id="19" name="Text Box 30"/>
            <p:cNvSpPr txBox="1">
              <a:spLocks noChangeArrowheads="1"/>
            </p:cNvSpPr>
            <p:nvPr/>
          </p:nvSpPr>
          <p:spPr bwMode="auto">
            <a:xfrm>
              <a:off x="4014" y="1660"/>
              <a:ext cx="258" cy="212"/>
            </a:xfrm>
            <a:prstGeom prst="rect">
              <a:avLst/>
            </a:prstGeom>
            <a:noFill/>
            <a:ln w="9525">
              <a:noFill/>
              <a:miter lim="800000"/>
              <a:headEnd/>
              <a:tailEnd/>
            </a:ln>
            <a:effectLst/>
          </p:spPr>
          <p:txBody>
            <a:bodyPr wrap="none">
              <a:spAutoFit/>
            </a:bodyPr>
            <a:lstStyle/>
            <a:p>
              <a:pPr>
                <a:defRPr/>
              </a:pPr>
              <a:r>
                <a:rPr lang="en-US" sz="1600">
                  <a:solidFill>
                    <a:srgbClr val="D60093"/>
                  </a:solidFill>
                  <a:effectLst>
                    <a:outerShdw blurRad="38100" dist="38100" dir="2700000" algn="tl">
                      <a:srgbClr val="C0C0C0"/>
                    </a:outerShdw>
                  </a:effectLst>
                  <a:latin typeface="VNI-Avo" pitchFamily="2" charset="0"/>
                </a:rPr>
                <a:t>10</a:t>
              </a:r>
            </a:p>
          </p:txBody>
        </p:sp>
      </p:grpSp>
      <p:sp>
        <p:nvSpPr>
          <p:cNvPr id="20" name="Oval 31"/>
          <p:cNvSpPr>
            <a:spLocks noChangeArrowheads="1"/>
          </p:cNvSpPr>
          <p:nvPr/>
        </p:nvSpPr>
        <p:spPr bwMode="auto">
          <a:xfrm>
            <a:off x="7239000" y="1371600"/>
            <a:ext cx="288925" cy="288925"/>
          </a:xfrm>
          <a:prstGeom prst="ellipse">
            <a:avLst/>
          </a:prstGeom>
          <a:solidFill>
            <a:srgbClr val="FF99FF"/>
          </a:solidFill>
          <a:ln w="9525">
            <a:solidFill>
              <a:srgbClr val="D60093"/>
            </a:solidFill>
            <a:round/>
            <a:headEnd/>
            <a:tailEnd/>
          </a:ln>
        </p:spPr>
        <p:txBody>
          <a:bodyPr wrap="none" anchor="ctr"/>
          <a:lstStyle/>
          <a:p>
            <a:endParaRPr lang="vi-VN"/>
          </a:p>
        </p:txBody>
      </p:sp>
      <p:grpSp>
        <p:nvGrpSpPr>
          <p:cNvPr id="21" name="Group 32"/>
          <p:cNvGrpSpPr>
            <a:grpSpLocks/>
          </p:cNvGrpSpPr>
          <p:nvPr/>
        </p:nvGrpSpPr>
        <p:grpSpPr bwMode="auto">
          <a:xfrm flipH="1">
            <a:off x="7391400" y="685800"/>
            <a:ext cx="73025" cy="1655763"/>
            <a:chOff x="1610" y="2115"/>
            <a:chExt cx="0" cy="1270"/>
          </a:xfrm>
        </p:grpSpPr>
        <p:sp>
          <p:nvSpPr>
            <p:cNvPr id="22" name="Line 33"/>
            <p:cNvSpPr>
              <a:spLocks noChangeShapeType="1"/>
            </p:cNvSpPr>
            <p:nvPr/>
          </p:nvSpPr>
          <p:spPr bwMode="auto">
            <a:xfrm flipV="1">
              <a:off x="1610" y="2115"/>
              <a:ext cx="0" cy="635"/>
            </a:xfrm>
            <a:prstGeom prst="line">
              <a:avLst/>
            </a:prstGeom>
            <a:noFill/>
            <a:ln w="50800">
              <a:solidFill>
                <a:srgbClr val="D60093"/>
              </a:solidFill>
              <a:round/>
              <a:headEnd/>
              <a:tailEnd type="stealth" w="sm" len="lg"/>
            </a:ln>
            <a:extLst>
              <a:ext uri="{909E8E84-426E-40DD-AFC4-6F175D3DCCD1}">
                <a14:hiddenFill xmlns:a14="http://schemas.microsoft.com/office/drawing/2010/main">
                  <a:noFill/>
                </a14:hiddenFill>
              </a:ext>
            </a:extLst>
          </p:spPr>
          <p:txBody>
            <a:bodyPr/>
            <a:lstStyle/>
            <a:p>
              <a:endParaRPr lang="vi-VN"/>
            </a:p>
          </p:txBody>
        </p:sp>
        <p:sp>
          <p:nvSpPr>
            <p:cNvPr id="23" name="Line 34"/>
            <p:cNvSpPr>
              <a:spLocks noChangeShapeType="1"/>
            </p:cNvSpPr>
            <p:nvPr/>
          </p:nvSpPr>
          <p:spPr bwMode="auto">
            <a:xfrm flipV="1">
              <a:off x="1610" y="2750"/>
              <a:ext cx="0" cy="635"/>
            </a:xfrm>
            <a:prstGeom prst="line">
              <a:avLst/>
            </a:prstGeom>
            <a:noFill/>
            <a:ln w="50800">
              <a:solidFill>
                <a:srgbClr val="D60093">
                  <a:alpha val="0"/>
                </a:srgbClr>
              </a:solidFill>
              <a:round/>
              <a:headEnd/>
              <a:tailEnd type="stealth" w="sm" len="lg"/>
            </a:ln>
            <a:extLst>
              <a:ext uri="{909E8E84-426E-40DD-AFC4-6F175D3DCCD1}">
                <a14:hiddenFill xmlns:a14="http://schemas.microsoft.com/office/drawing/2010/main">
                  <a:noFill/>
                </a14:hiddenFill>
              </a:ext>
            </a:extLst>
          </p:spPr>
          <p:txBody>
            <a:bodyPr/>
            <a:lstStyle/>
            <a:p>
              <a:endParaRPr lang="vi-VN"/>
            </a:p>
          </p:txBody>
        </p:sp>
      </p:grpSp>
    </p:spTree>
    <p:extLst>
      <p:ext uri="{BB962C8B-B14F-4D97-AF65-F5344CB8AC3E}">
        <p14:creationId xmlns:p14="http://schemas.microsoft.com/office/powerpoint/2010/main" val="22456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barn(inVertical)">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barn(inVertical)">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barn(inVertical)">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barn(inVertical)">
                                      <p:cBhvr>
                                        <p:cTn id="27" dur="500"/>
                                        <p:tgtEl>
                                          <p:spTgt spid="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5">
                                            <p:txEl>
                                              <p:pRg st="4" end="4"/>
                                            </p:txEl>
                                          </p:spTgt>
                                        </p:tgtEl>
                                        <p:attrNameLst>
                                          <p:attrName>style.visibility</p:attrName>
                                        </p:attrNameLst>
                                      </p:cBhvr>
                                      <p:to>
                                        <p:strVal val="visible"/>
                                      </p:to>
                                    </p:set>
                                    <p:animEffect transition="in" filter="barn(inVertical)">
                                      <p:cBhvr>
                                        <p:cTn id="32" dur="500"/>
                                        <p:tgtEl>
                                          <p:spTgt spid="5">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Effect transition="in" filter="barn(inVertical)">
                                      <p:cBhvr>
                                        <p:cTn id="37" dur="500"/>
                                        <p:tgtEl>
                                          <p:spTgt spid="5">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8" presetClass="emph" presetSubtype="0" fill="hold" nodeType="clickEffect">
                                  <p:stCondLst>
                                    <p:cond delay="0"/>
                                  </p:stCondLst>
                                  <p:childTnLst>
                                    <p:animRot by="21600000">
                                      <p:cBhvr>
                                        <p:cTn id="41" dur="60000" fill="hold"/>
                                        <p:tgtEl>
                                          <p:spTgt spid="21"/>
                                        </p:tgtEl>
                                        <p:attrNameLst>
                                          <p:attrName>r</p:attrName>
                                        </p:attrNameLst>
                                      </p:cBhvr>
                                    </p:animRot>
                                  </p:childTnLst>
                                </p:cTn>
                              </p:par>
                            </p:childTnLst>
                          </p:cTn>
                        </p:par>
                        <p:par>
                          <p:cTn id="42" fill="hold">
                            <p:stCondLst>
                              <p:cond delay="60000"/>
                            </p:stCondLst>
                            <p:childTnLst>
                              <p:par>
                                <p:cTn id="43" presetID="8" presetClass="emph" presetSubtype="0" fill="hold" nodeType="afterEffect">
                                  <p:stCondLst>
                                    <p:cond delay="0"/>
                                  </p:stCondLst>
                                  <p:childTnLst>
                                    <p:animRot by="21600000">
                                      <p:cBhvr>
                                        <p:cTn id="44" dur="60000" fill="hold"/>
                                        <p:tgtEl>
                                          <p:spTgt spid="21"/>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5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2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200</TotalTime>
  <Words>1340</Words>
  <Application>Microsoft Office PowerPoint</Application>
  <PresentationFormat>On-screen Show (4:3)</PresentationFormat>
  <Paragraphs>96</Paragraphs>
  <Slides>16</Slides>
  <Notes>1</Notes>
  <HiddenSlides>0</HiddenSlides>
  <MMClips>0</MMClips>
  <ScaleCrop>false</ScaleCrop>
  <HeadingPairs>
    <vt:vector size="4" baseType="variant">
      <vt:variant>
        <vt:lpstr>Theme</vt:lpstr>
      </vt:variant>
      <vt:variant>
        <vt:i4>3</vt:i4>
      </vt:variant>
      <vt:variant>
        <vt:lpstr>Slide Titles</vt:lpstr>
      </vt:variant>
      <vt:variant>
        <vt:i4>16</vt:i4>
      </vt:variant>
    </vt:vector>
  </HeadingPairs>
  <TitlesOfParts>
    <vt:vector size="19" baseType="lpstr">
      <vt:lpstr>Clarity</vt:lpstr>
      <vt:lpstr>5_Default Design</vt:lpstr>
      <vt:lpstr>12_Default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Administrator</cp:lastModifiedBy>
  <cp:revision>26</cp:revision>
  <dcterms:created xsi:type="dcterms:W3CDTF">2007-09-09T18:44:00Z</dcterms:created>
  <dcterms:modified xsi:type="dcterms:W3CDTF">2020-09-09T02:08:14Z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1033-11.2.0.8942</vt:lpwstr>
  </property>
</Properties>
</file>