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5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4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0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7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5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4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2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79736-2CA8-4ABB-AFE6-BD628491586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ABB58-CAF1-4CED-AA14-460F33FC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vn/url?sa=i&amp;rct=j&amp;q=quy+tr%C3%ACnh+th%E1%BB%B1c+hi%E1%BB%87n+m%C3%B3n+tr%E1%BB%99n+h%E1%BB%97n+h%E1%BB%A3p+n%E1%BB%99m+rau+mu%E1%BB%91ng&amp;source=images&amp;cd=&amp;cad=rja&amp;docid=U0u7-JjeLf1ckM&amp;tbnid=hIC-WEbRnuTj7M:&amp;ved=&amp;url=http%3A%2F%2Famthuc48h.blogspot.com%2F&amp;ei=YQQ8UdqDJeiaiAf72oDoBA&amp;psig=AFQjCNGSgERMSUgrHumiLQQ-a7RBt8GEBQ&amp;ust=1362974178415321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com.vn/imgres?imgurl=http://www.nongnghiep.vn/nongnghiepvn//Upload/Image/2008/1/16/tom.jpg&amp;imgrefurl=http://www.nongnghiep.vn/nongnghiepvn/vi-VN/61/158/2/79/79/17182/Default.aspx&amp;usg=__JwKiKJDQzj494qz9wyTlc-Y5nj4=&amp;h=300&amp;w=400&amp;sz=138&amp;hl=vi&amp;start=3&amp;zoom=1&amp;tbnid=QIx4tNYlnuZx-M:&amp;tbnh=93&amp;tbnw=124&amp;ei=fyBvTYK0ENOOccecsfsC&amp;prev=/images%3Fq%3Dcon%2Bt%25C3%25B4m%26um%3D1%26hl%3Dvi%26sa%3DN%26tbs%3Disch:1&amp;um=1&amp;itbs=1" TargetMode="External"/><Relationship Id="rId7" Type="http://schemas.openxmlformats.org/officeDocument/2006/relationships/hyperlink" Target="http://www.google.com.vn/url?sa=i&amp;rct=j&amp;q=h%C3%A0nh+kh%C3%B4&amp;source=images&amp;cd=&amp;cad=rja&amp;docid=oBBE-HWIpTY1VM&amp;tbnid=E_Ao_qbGJoW6TM:&amp;ved=&amp;url=http%3A%2F%2Fwww.raovat123.com%2Ft.1854909.can-ban-hanh-kho-hanh-cu-hanh-nen-so-luong-lon.html&amp;ei=7AE8UdihLbCwiQe-m4DQCA&amp;bvm=bv.43287494,d.aGc&amp;psig=AFQjCNHpbuVGk8BDpPDBOh_umMK6Vy0ayA&amp;ust=136297354897182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vn/imgres?imgurl=http://socola.vn/photos/Image/2010/Cuocsong/Thang12/03/thit.jpg&amp;imgrefurl=http://socola.vn/cuoc-song/khoe-moi-ngay/81198_Thit-lon-ngai-cuu-chua-tieu-duong-mat-ngu.aspx&amp;usg=__I-tf9kX7jRxDdxXNr9BRdH-Y10s=&amp;h=320&amp;w=350&amp;sz=87&amp;hl=vi&amp;start=11&amp;zoom=1&amp;tbnid=D0z3NOJuChIRBM:&amp;tbnh=110&amp;tbnw=120&amp;ei=MSFvTZ3JMs3Jca_6qfsC&amp;prev=/images%3Fq%3Dth%25E1%25BB%258Bt%2Bl%25E1%25BB%25A3n%2Bl%25E1%25BA%25A1c%26um%3D1%26hl%3Dvi%26sa%3DN%26tbs%3Disch:1&amp;um=1&amp;itbs=1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hyperlink" Target="http://www.google.com.vn/url?sa=i&amp;rct=j&amp;q=l%E1%BA%A1c+rang+gi%C3%A3+nh%E1%BB%8F&amp;source=images&amp;cd=&amp;cad=rja&amp;docid=sxQvB07cVheF2M&amp;tbnid=K6uENsi0xWSjTM:&amp;ved=0CAUQjRw&amp;url=http%3A%2F%2Fngoisao.net%2Ftin-tuc%2Fan-choi-xem%2F2011%2F10%2Fnom-su-hao-thit-bo-kho-de-lam-an-ngon-179931%2F&amp;ei=MQQ8UaevCauTiQePpoCgAg&amp;psig=AFQjCNH6FGc-VF59ka0r2ZK95d0J1GaKtw&amp;ust=136297410302090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hyperlink" Target="http://www.google.com.vn/url?sa=i&amp;rct=j&amp;q=t%E1%BB%8Fi%2C+%E1%BB%9Bt&amp;source=images&amp;cd=&amp;cad=rja&amp;docid=GXkH8NKbC8_G3M&amp;tbnid=mYVnPCnd3UoLLM:&amp;ved=0CAUQjRw&amp;url=http%3A%2F%2Fsieuthibepnuong.com%2Fnews%2FHUONG-DAN-LAM-MON-NUONG%2FCA-BIEN-NUONG-TOI-OT-16%2F&amp;ei=tAI8Ud2ZGayaiAfT9oCwBg&amp;bvm=bv.43287494,d.aGc&amp;psig=AFQjCNEV3YgzVozoCFrarmGyV2di2kj9Lw&amp;ust=1362973673371071" TargetMode="External"/><Relationship Id="rId9" Type="http://schemas.openxmlformats.org/officeDocument/2006/relationships/hyperlink" Target="http://www.google.com.vn/url?sa=i&amp;rct=j&amp;q=rau+th%C6%A1m+&amp;source=images&amp;cd=&amp;cad=rja&amp;docid=e2ziMdp21n2UVM&amp;tbnid=VlbcBc_-ft46cM:&amp;ved=0CAUQjRw&amp;url=http%3A%2F%2Fwww.sieuthirausach.vn%2Frau-sach_rau-an-toan_trai-cay-ngon_cu-ngon_qua-ngon_nam%2Fme-an-gi-de-con-thong-minh-hoc-gioi-af3-225.html&amp;ei=GtxDUfH1GvCViAfrhYDQBg&amp;psig=AFQjCNGLLmrUp9G0m6ml4fOeTfftwczuww&amp;ust=136348807660837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1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2743200" y="871538"/>
            <a:ext cx="6019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Rau muống được sơ chế thế nào? 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Giai đoạn 1: Chuẩn bị</a:t>
            </a:r>
          </a:p>
        </p:txBody>
      </p:sp>
      <p:pic>
        <p:nvPicPr>
          <p:cNvPr id="14340" name="Picture 2" descr="Hạt giống rau muống chọn lọc – City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95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5363" name="Picture 10" descr="rau-muong-2-jpg-1359767683_500x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876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657600" y="1066800"/>
            <a:ext cx="510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Nhặt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bỏ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lá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cọng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cắt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khúc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chẻ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ngâm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rửa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sạch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ráo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ORK 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03500"/>
            <a:ext cx="38655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0" y="304800"/>
            <a:ext cx="4278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1066800" y="1112838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Thịt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tôm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3200" dirty="0">
                <a:latin typeface="Times New Roman" pitchFamily="18" charset="0"/>
              </a:rPr>
              <a:t> </a:t>
            </a:r>
          </a:p>
        </p:txBody>
      </p:sp>
      <p:pic>
        <p:nvPicPr>
          <p:cNvPr id="16389" name="Picture 2" descr="Tôm sú bao nhiêu tiền 1 kg - Giải pháp phòng và trị bệnh trên tôm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6416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7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0" y="304800"/>
            <a:ext cx="4278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- Giai đoạn 1: Chuẩn bị</a:t>
            </a:r>
          </a:p>
        </p:txBody>
      </p:sp>
      <p:pic>
        <p:nvPicPr>
          <p:cNvPr id="17411" name="Picture 11" descr="ANd9GcRq7M728jhWDs1DAemiOF4E5fhsW-DRL8E2nQ_bNGg1evpfNfbZ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5334000" y="1108075"/>
            <a:ext cx="29718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bóc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mỏng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Trộn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mắm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ớt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8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0" y="381000"/>
            <a:ext cx="421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Giai đoạn 1: Chuẩn bị</a:t>
            </a: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4724400" y="1905000"/>
            <a:ext cx="2743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pic>
        <p:nvPicPr>
          <p:cNvPr id="18436" name="Picture 12" descr="ANd9GcShv0fHvxVskT7KFGt4_jd3esDCSOysEM15Y9hiRsC3Mq75el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9718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4" descr="ANd9GcTOxHIiTGz9kJ89eXuJX7jP85HO_PYiod2VhF5vAbMHbe4zk3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1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0" y="381000"/>
            <a:ext cx="421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Giai đoạn 1: Chuẩn bị</a:t>
            </a:r>
          </a:p>
        </p:txBody>
      </p:sp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4724400" y="1905000"/>
            <a:ext cx="27432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Củ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bóc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, phi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. Rau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thơm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nhỏ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9460" name="Picture 12" descr="ANd9GcShv0fHvxVskT7KFGt4_jd3esDCSOysEM15Y9hiRsC3Mq75el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9718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4" descr="ANd9GcTOxHIiTGz9kJ89eXuJX7jP85HO_PYiod2VhF5vAbMHbe4zk3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8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563563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304800" y="6096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Nguyên liệu</a:t>
            </a:r>
          </a:p>
          <a:p>
            <a:pPr eaLnBrk="1" hangingPunct="1"/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 bó rau muống</a:t>
            </a:r>
          </a:p>
          <a:p>
            <a:pPr eaLnBrk="1" hangingPunct="1"/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- 100g tôm</a:t>
            </a:r>
          </a:p>
          <a:p>
            <a:pPr eaLnBrk="1" hangingPunct="1"/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- 50g thịt nạc</a:t>
            </a:r>
          </a:p>
          <a:p>
            <a:pPr eaLnBrk="1" hangingPunct="1"/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 trái chanh</a:t>
            </a:r>
          </a:p>
          <a:p>
            <a:pPr eaLnBrk="1" hangingPunct="1"/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Hành khô, rau thơm, đậu phộng, tỏi, ớt, mắm, đường.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41300" y="35814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Giai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đoạn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Chuẩn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bị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Rau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muống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nhặt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bỏ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lá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cọng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già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cắt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khúc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chẻ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nhỏ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ngâm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ráo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luộc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chín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bóc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chẻ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đôi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mỏng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Trộn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mắm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tỏi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ớt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Củ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hành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khô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bóc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phi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vàng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 Rau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thơm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cắt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nhỏ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000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-"/>
              <a:defRPr/>
            </a:pPr>
            <a:endParaRPr lang="en-US" sz="20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3"/>
          <p:cNvSpPr txBox="1">
            <a:spLocks noChangeArrowheads="1"/>
          </p:cNvSpPr>
          <p:nvPr/>
        </p:nvSpPr>
        <p:spPr bwMode="auto">
          <a:xfrm>
            <a:off x="0" y="130175"/>
            <a:ext cx="4211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biến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1507" name="Text Box 14"/>
          <p:cNvSpPr txBox="1">
            <a:spLocks noChangeArrowheads="1"/>
          </p:cNvSpPr>
          <p:nvPr/>
        </p:nvSpPr>
        <p:spPr bwMode="auto">
          <a:xfrm>
            <a:off x="1295400" y="1143000"/>
            <a:ext cx="4953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743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/>
          <p:cNvSpPr txBox="1">
            <a:spLocks noChangeArrowheads="1"/>
          </p:cNvSpPr>
          <p:nvPr/>
        </p:nvSpPr>
        <p:spPr bwMode="auto">
          <a:xfrm>
            <a:off x="0" y="130175"/>
            <a:ext cx="4211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biến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531" name="Text Box 18"/>
          <p:cNvSpPr txBox="1">
            <a:spLocks noChangeArrowheads="1"/>
          </p:cNvSpPr>
          <p:nvPr/>
        </p:nvSpPr>
        <p:spPr bwMode="auto">
          <a:xfrm>
            <a:off x="3276600" y="838200"/>
            <a:ext cx="4953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=&gt;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biến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qua 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khâu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</a:p>
          <a:p>
            <a:pPr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trộn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nộm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Trộn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nộm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8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2057400" y="5410200"/>
            <a:ext cx="47958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trộn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nộm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buFontTx/>
              <a:buChar char="-"/>
            </a:pPr>
            <a:endParaRPr lang="en-US" sz="32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838200" y="304800"/>
            <a:ext cx="4279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biến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3556" name="Picture 11" descr="M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1148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8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Nd9GcQUXOQWo9-1Q_3DQL5JiPJY9YkBFyNea654ssDERkfeXtU9CE0N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400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810000" y="6278563"/>
            <a:ext cx="472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Trộn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nộm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905000" y="0"/>
            <a:ext cx="4279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* Giai đoạn 2: Chế biến</a:t>
            </a:r>
          </a:p>
        </p:txBody>
      </p:sp>
    </p:spTree>
    <p:extLst>
      <p:ext uri="{BB962C8B-B14F-4D97-AF65-F5344CB8AC3E}">
        <p14:creationId xmlns:p14="http://schemas.microsoft.com/office/powerpoint/2010/main" val="6230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563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04800" y="6096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- 100g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- 50g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nạc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41300" y="419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Giai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đoạn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Chuẩn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bị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Rau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muống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nhặt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bỏ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lá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cọng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già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cắt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khúc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chẻ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nhỏ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ngâm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ráo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luộc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chín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bóc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chẻ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đôi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mỏng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Trộn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mắm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tỏi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ớt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Củ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hành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khô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bóc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phi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vàng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 Rau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thơm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cắt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nhỏ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nộm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nộm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000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000" i="1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800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-"/>
              <a:defRPr/>
            </a:pPr>
            <a:endParaRPr lang="en-US" sz="2000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0" y="304800"/>
            <a:ext cx="4660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26627" name="Text Box 13"/>
          <p:cNvSpPr txBox="1">
            <a:spLocks noChangeArrowheads="1"/>
          </p:cNvSpPr>
          <p:nvPr/>
        </p:nvSpPr>
        <p:spPr bwMode="auto">
          <a:xfrm>
            <a:off x="6324600" y="1828800"/>
            <a:ext cx="2438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Rải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rau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thơm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đậu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phộng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đĩa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nộm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trộn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đều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6628" name="Picture 14" descr="ANd9GcQwc6PC3GF4s7f2AbmpFt1WxFI9OxeMzJGsgUCwMrlvHrcMwmJv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95300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0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0" y="0"/>
            <a:ext cx="437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pic>
        <p:nvPicPr>
          <p:cNvPr id="27651" name="Picture 12" descr="Ngon giòn gỏi rau muống - Báo Người lao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95300"/>
            <a:ext cx="42418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4" descr="Cách Làm Gỏi Rau Muống Đậu Phộng Giòn Ngon Hấp Dẫn | Cooky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428875"/>
            <a:ext cx="42005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4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9" descr="Lớp 6 - Bài 20 - THỰC HÀNH: Trộn hỗn hợp nộm rau muống (Sách Cô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44600"/>
            <a:ext cx="5715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8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5"/>
          <p:cNvSpPr txBox="1">
            <a:spLocks noChangeArrowheads="1"/>
          </p:cNvSpPr>
          <p:nvPr/>
        </p:nvSpPr>
        <p:spPr bwMode="auto">
          <a:xfrm>
            <a:off x="5486400" y="762000"/>
            <a:ext cx="2819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trộn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hỗn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nộm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muống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ngon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?  </a:t>
            </a:r>
          </a:p>
        </p:txBody>
      </p:sp>
      <p:pic>
        <p:nvPicPr>
          <p:cNvPr id="29699" name="Picture 19" descr="Image result for gá»i rau muá»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11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6"/>
          <p:cNvSpPr txBox="1">
            <a:spLocks noChangeArrowheads="1"/>
          </p:cNvSpPr>
          <p:nvPr/>
        </p:nvSpPr>
        <p:spPr bwMode="auto">
          <a:xfrm>
            <a:off x="4876800" y="1066800"/>
            <a:ext cx="36576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=&gt;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Rau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muống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giòn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ráo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đủ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chua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cay,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mặn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ngọt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sắc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rau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muống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tươi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thịt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tôm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hấp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dẫn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30723" name="AutoShape 2" descr="Gỏi rau muống c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4" name="Picture 4" descr="Cách làm Gỏi Rau Muống Tôm đơn giản cho món ăn khai vị | Cooky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3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563563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itle 1"/>
          <p:cNvSpPr txBox="1">
            <a:spLocks/>
          </p:cNvSpPr>
          <p:nvPr/>
        </p:nvSpPr>
        <p:spPr bwMode="auto">
          <a:xfrm>
            <a:off x="304800" y="6096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- 100g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- 50g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nạc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33528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Giai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đoạn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Chuẩn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bị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Rau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muống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nhặt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bỏ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lá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cọng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già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cắt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khúc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chẻ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nhỏ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ngâm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ráo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luộc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chín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bóc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chẻ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đôi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mỏng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Trộn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tôm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mắm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tỏi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ớt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Củ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hành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khô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bóc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phi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vàng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. Rau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thơm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rửa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cắt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</a:rPr>
              <a:t>nhỏ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nộm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nộm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0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000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000" i="1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800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-"/>
              <a:defRPr/>
            </a:pPr>
            <a:endParaRPr lang="en-US" sz="2000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15200" y="1143000"/>
            <a:ext cx="1524000" cy="1295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905000" y="2209800"/>
            <a:ext cx="4953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ta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trộn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nộm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13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 descr="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038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12"/>
          <p:cNvSpPr txBox="1">
            <a:spLocks noChangeArrowheads="1"/>
          </p:cNvSpPr>
          <p:nvPr/>
        </p:nvSpPr>
        <p:spPr bwMode="auto">
          <a:xfrm>
            <a:off x="1203325" y="58801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33796" name="Picture 17" descr="Image result for gá»i ca rÃ³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029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7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 descr="Cách Làm Món Gỏi Tôm Rau Muống Bào của Bòn Bon - Cook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5908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 descr="Image result for gá»i x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48768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9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Image result for gá»i du Äá»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5410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7" descr="Image result for trÃ¡i du 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581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Image result for trÃ¡i dua 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 descr="Image result for goi dua 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45720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Image result for trÃ¡i mit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343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7" descr="Image result for gá»i mÃ­t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5181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5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1" descr="g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4572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gb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49530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9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50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0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2819400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CỦNG CỐ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1279525" y="2403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sz="2400">
              <a:latin typeface="Times New Roman" pitchFamily="18" charset="0"/>
            </a:endParaRPr>
          </a:p>
        </p:txBody>
      </p:sp>
      <p:graphicFrame>
        <p:nvGraphicFramePr>
          <p:cNvPr id="277574" name="Group 70"/>
          <p:cNvGraphicFramePr>
            <a:graphicFrameLocks noGrp="1"/>
          </p:cNvGraphicFramePr>
          <p:nvPr>
            <p:ph sz="half" idx="1"/>
          </p:nvPr>
        </p:nvGraphicFramePr>
        <p:xfrm>
          <a:off x="0" y="1295400"/>
          <a:ext cx="3276600" cy="5486449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51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Nguyên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liệu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Rau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muống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2- Hành khô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3- Thịt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4- Rau thơm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5- Tôm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575" name="Group 71"/>
          <p:cNvGraphicFramePr>
            <a:graphicFrameLocks noGrp="1"/>
          </p:cNvGraphicFramePr>
          <p:nvPr>
            <p:ph sz="half" idx="2"/>
          </p:nvPr>
        </p:nvGraphicFramePr>
        <p:xfrm>
          <a:off x="4038600" y="1295400"/>
          <a:ext cx="5105400" cy="5804155"/>
        </p:xfrm>
        <a:graphic>
          <a:graphicData uri="http://schemas.openxmlformats.org/drawingml/2006/table">
            <a:tbl>
              <a:tblPr/>
              <a:tblGrid>
                <a:gridCol w="5105400"/>
              </a:tblGrid>
              <a:tr h="457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A-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bóc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vỏ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rửa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sạch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lát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mỏng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ngâm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giấm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bớt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cay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nồng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B-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nhặt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bỏ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già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cộng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già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khúc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khoảng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15 cm),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chẻ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ngâm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C-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nhặt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rửa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sạch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D-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luộc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thái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lát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mỏng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ngâm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mắm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cùng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tôm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E-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tôm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nguyên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con,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rút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bỏ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đất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sống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lưng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ngâm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mắm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pha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chanh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tỏi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ớt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ngấm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5344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sz="4800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Hãy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gia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vị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thích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hợp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cho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món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trộn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hỗn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hợp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nộm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rau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Times New Roman" pitchFamily="18" charset="0"/>
              </a:rPr>
              <a:t>muống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2766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0" y="2209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sz="4000" dirty="0">
                <a:solidFill>
                  <a:srgbClr val="0000CC"/>
                </a:solidFill>
                <a:latin typeface="Times New Roman" pitchFamily="18" charset="0"/>
              </a:rPr>
              <a:t>a)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mắm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muối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ớt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tỏi</a:t>
            </a:r>
            <a:endParaRPr lang="en-US" sz="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0" y="4267200"/>
            <a:ext cx="883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sz="4000" dirty="0">
                <a:solidFill>
                  <a:srgbClr val="0000CC"/>
                </a:solidFill>
                <a:latin typeface="Times New Roman" pitchFamily="18" charset="0"/>
              </a:rPr>
              <a:t>c)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Giấm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mắm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ớt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tỏi</a:t>
            </a:r>
            <a:endParaRPr lang="en-US" sz="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0" y="5410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sz="4000" dirty="0">
                <a:solidFill>
                  <a:srgbClr val="0000CC"/>
                </a:solidFill>
                <a:latin typeface="Times New Roman" pitchFamily="18" charset="0"/>
              </a:rPr>
              <a:t>d)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Chanh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dầu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ăn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ớt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tỏi</a:t>
            </a:r>
            <a:endParaRPr lang="en-US" sz="32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012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3657600"/>
            <a:ext cx="228600" cy="1524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2590800"/>
            <a:ext cx="228600" cy="1524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15400" y="5943600"/>
            <a:ext cx="228600" cy="1524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4724400"/>
            <a:ext cx="228600" cy="1524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15400" y="5791200"/>
            <a:ext cx="228600" cy="1524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utoUpdateAnimBg="0"/>
      <p:bldP spid="90117" grpId="0" autoUpdateAnimBg="0"/>
      <p:bldP spid="90118" grpId="0" autoUpdateAnimBg="0"/>
      <p:bldP spid="90119" grpId="0" autoUpdateAnimBg="0"/>
      <p:bldP spid="90120" grpId="0" autoUpdateAnimBg="0"/>
      <p:bldP spid="90122" grpId="0" animBg="1"/>
      <p:bldP spid="90123" grpId="0" animBg="1"/>
      <p:bldP spid="90124" grpId="0" animBg="1"/>
      <p:bldP spid="90125" grpId="0" animBg="1"/>
      <p:bldP spid="901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WordArt 4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46291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838200" y="2667000"/>
            <a:ext cx="7543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22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39437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0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0" grpId="0" animBg="1"/>
      <p:bldP spid="260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2286000" y="685800"/>
            <a:ext cx="4953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trộn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hỗn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nộm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39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au%20m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Nd9GcSyllexVxWNayxPR55M87c8J9FzAI8gQdfzZrOOQAyjxQDe-sRP9EupZ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ANd9GcRAyTWq3ODW6Aa9NFt_aIEfIvKIokVPpKLv1oMQR4SB56VsxrAsO_-Hb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04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0349cac82495087acc0b184a8555b65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ANd9GcShFt1NcRqLrfoGfKB4uk5NIWMqQy9bn5ZXwu5JmCEUuBLXKTO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ANd9GcRRN6Usp1SHAzulPCZw4N3AhkgiLhKWiNAlY8eZssm5NdAbgoQQM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429000"/>
            <a:ext cx="2619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4" name="Picture 15" descr="ANd9GcS8B_qZBmlCMdkegDUBCoJdT9_J0P6DvR8UF2NMr0m7dkHIvi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429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7" descr="ANd9GcTz_fjCanpC6VMItbnltSeAeH4VESJtQ2NrRp80xJbznYV0ptWk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19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AutoShape 21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AutoShape 23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AutoShape 27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0" name="Picture 30" descr="content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81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1" descr="ANd9GcTOxHIiTGz9kJ89eXuJX7jP85HO_PYiod2VhF5vAbMHbe4zk3y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895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2" descr="ANd9GcSIA_TJ914cbI5vQYyjXUOAqJV3a806O8reOJm5yHgTYsE0pM5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28956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AutoShape 34" descr="2Q=="/>
          <p:cNvSpPr>
            <a:spLocks noChangeAspect="1" noChangeArrowheads="1"/>
          </p:cNvSpPr>
          <p:nvPr/>
        </p:nvSpPr>
        <p:spPr bwMode="auto">
          <a:xfrm>
            <a:off x="108204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4" name="Picture 35" descr="Rau%20thom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31800" y="1600200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57250" indent="-857250" algn="l">
              <a:buFontTx/>
              <a:buAutoNum type="romanUcPeriod"/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- 100g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- 50g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nạc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phộng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3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914400" y="1752600"/>
            <a:ext cx="7772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trộn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hỗn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nộm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152400" y="228600"/>
            <a:ext cx="4876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 typeface="Symbol" pitchFamily="18" charset="2"/>
              <a:buChar char="Þ"/>
            </a:pP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/>
          <p:cNvSpPr txBox="1">
            <a:spLocks noChangeArrowheads="1"/>
          </p:cNvSpPr>
          <p:nvPr/>
        </p:nvSpPr>
        <p:spPr bwMode="auto">
          <a:xfrm>
            <a:off x="1524000" y="1676400"/>
            <a:ext cx="48768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 typeface="Symbol" pitchFamily="18" charset="2"/>
              <a:buChar char="Þ"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Quy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biến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</a:rPr>
              <a:t> </a:t>
            </a:r>
          </a:p>
          <a:p>
            <a:pPr eaLnBrk="1" hangingPunct="1">
              <a:buFont typeface="Symbol" pitchFamily="18" charset="2"/>
              <a:buChar char="Þ"/>
            </a:pP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1095</Words>
  <Application>Microsoft Office PowerPoint</Application>
  <PresentationFormat>On-screen Show (4:3)</PresentationFormat>
  <Paragraphs>122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Bài 19: Thực hành trộn dầu giấm rau xà lách HS xem sách giáo khoa.</vt:lpstr>
      <vt:lpstr>Bài 20: Thực hành trộn hỗn hợp nộm rau muống</vt:lpstr>
      <vt:lpstr>PowerPoint Presentation</vt:lpstr>
      <vt:lpstr>PowerPoint Presentation</vt:lpstr>
      <vt:lpstr>PowerPoint Presentation</vt:lpstr>
      <vt:lpstr>PowerPoint Presentation</vt:lpstr>
      <vt:lpstr>Bài 20: Thực hành trộn hỗn hợp nộm rau muống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20: Thực hành trộn hỗn hợp nộm rau muống</vt:lpstr>
      <vt:lpstr>PowerPoint Presentation</vt:lpstr>
      <vt:lpstr>PowerPoint Presentation</vt:lpstr>
      <vt:lpstr>PowerPoint Presentation</vt:lpstr>
      <vt:lpstr>PowerPoint Presentation</vt:lpstr>
      <vt:lpstr>Bài 20: Thực hành trộn hỗn hợp nộm rau muống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20: Thực hành trộn hỗn hợp nộm rau muống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19: Thực hành trộn dầu giấm rau xà lách HS xem sách giáo khoa.</dc:title>
  <dc:creator>User</dc:creator>
  <cp:lastModifiedBy>User</cp:lastModifiedBy>
  <cp:revision>2</cp:revision>
  <dcterms:created xsi:type="dcterms:W3CDTF">2020-04-11T08:34:12Z</dcterms:created>
  <dcterms:modified xsi:type="dcterms:W3CDTF">2020-04-11T09:05:05Z</dcterms:modified>
</cp:coreProperties>
</file>