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Default Extension="wav" ContentType="audio/wav"/>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0"/>
  </p:notesMasterIdLst>
  <p:sldIdLst>
    <p:sldId id="399" r:id="rId2"/>
    <p:sldId id="288" r:id="rId3"/>
    <p:sldId id="397" r:id="rId4"/>
    <p:sldId id="295" r:id="rId5"/>
    <p:sldId id="321" r:id="rId6"/>
    <p:sldId id="332" r:id="rId7"/>
    <p:sldId id="331" r:id="rId8"/>
    <p:sldId id="330" r:id="rId9"/>
    <p:sldId id="319" r:id="rId10"/>
    <p:sldId id="310" r:id="rId11"/>
    <p:sldId id="389" r:id="rId12"/>
    <p:sldId id="390" r:id="rId13"/>
    <p:sldId id="391" r:id="rId14"/>
    <p:sldId id="325" r:id="rId15"/>
    <p:sldId id="394" r:id="rId16"/>
    <p:sldId id="393" r:id="rId17"/>
    <p:sldId id="395" r:id="rId18"/>
    <p:sldId id="326" r:id="rId19"/>
    <p:sldId id="258" r:id="rId20"/>
    <p:sldId id="259" r:id="rId21"/>
    <p:sldId id="257" r:id="rId22"/>
    <p:sldId id="260" r:id="rId23"/>
    <p:sldId id="261" r:id="rId24"/>
    <p:sldId id="262" r:id="rId25"/>
    <p:sldId id="263" r:id="rId26"/>
    <p:sldId id="264" r:id="rId27"/>
    <p:sldId id="265" r:id="rId28"/>
    <p:sldId id="266" r:id="rId29"/>
    <p:sldId id="267" r:id="rId30"/>
    <p:sldId id="268" r:id="rId31"/>
    <p:sldId id="269" r:id="rId32"/>
    <p:sldId id="270" r:id="rId33"/>
    <p:sldId id="272" r:id="rId34"/>
    <p:sldId id="273" r:id="rId35"/>
    <p:sldId id="329" r:id="rId36"/>
    <p:sldId id="396" r:id="rId37"/>
    <p:sldId id="387" r:id="rId38"/>
    <p:sldId id="296"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2B0D3-B0E4-4BF9-B216-73BFAE959C1A}" type="datetimeFigureOut">
              <a:rPr lang="en-SG" smtClean="0"/>
              <a:pPr/>
              <a:t>17/10/2020</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66EDC-0C0A-423B-B4DA-46D300047F6C}" type="slidenum">
              <a:rPr lang="en-SG" smtClean="0"/>
              <a:pPr/>
              <a:t>‹#›</a:t>
            </a:fld>
            <a:endParaRPr lang="en-SG"/>
          </a:p>
        </p:txBody>
      </p:sp>
    </p:spTree>
    <p:extLst>
      <p:ext uri="{BB962C8B-B14F-4D97-AF65-F5344CB8AC3E}">
        <p14:creationId xmlns:p14="http://schemas.microsoft.com/office/powerpoint/2010/main" xmlns="" val="3266009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2</a:t>
            </a:fld>
            <a:endParaRPr lang="en-SG"/>
          </a:p>
        </p:txBody>
      </p:sp>
    </p:spTree>
    <p:extLst>
      <p:ext uri="{BB962C8B-B14F-4D97-AF65-F5344CB8AC3E}">
        <p14:creationId xmlns:p14="http://schemas.microsoft.com/office/powerpoint/2010/main" xmlns="" val="2630086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11</a:t>
            </a:fld>
            <a:endParaRPr lang="en-SG"/>
          </a:p>
        </p:txBody>
      </p:sp>
    </p:spTree>
    <p:extLst>
      <p:ext uri="{BB962C8B-B14F-4D97-AF65-F5344CB8AC3E}">
        <p14:creationId xmlns:p14="http://schemas.microsoft.com/office/powerpoint/2010/main" xmlns="" val="87452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12</a:t>
            </a:fld>
            <a:endParaRPr lang="en-SG"/>
          </a:p>
        </p:txBody>
      </p:sp>
    </p:spTree>
    <p:extLst>
      <p:ext uri="{BB962C8B-B14F-4D97-AF65-F5344CB8AC3E}">
        <p14:creationId xmlns:p14="http://schemas.microsoft.com/office/powerpoint/2010/main" xmlns="" val="1941491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13</a:t>
            </a:fld>
            <a:endParaRPr lang="en-SG"/>
          </a:p>
        </p:txBody>
      </p:sp>
    </p:spTree>
    <p:extLst>
      <p:ext uri="{BB962C8B-B14F-4D97-AF65-F5344CB8AC3E}">
        <p14:creationId xmlns:p14="http://schemas.microsoft.com/office/powerpoint/2010/main" xmlns="" val="3988732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pPr/>
              <a:t>14</a:t>
            </a:fld>
            <a:endParaRPr lang="zh-CN" altLang="en-US"/>
          </a:p>
        </p:txBody>
      </p:sp>
    </p:spTree>
    <p:extLst>
      <p:ext uri="{BB962C8B-B14F-4D97-AF65-F5344CB8AC3E}">
        <p14:creationId xmlns:p14="http://schemas.microsoft.com/office/powerpoint/2010/main" xmlns="" val="2599198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15</a:t>
            </a:fld>
            <a:endParaRPr lang="en-SG"/>
          </a:p>
        </p:txBody>
      </p:sp>
    </p:spTree>
    <p:extLst>
      <p:ext uri="{BB962C8B-B14F-4D97-AF65-F5344CB8AC3E}">
        <p14:creationId xmlns:p14="http://schemas.microsoft.com/office/powerpoint/2010/main" xmlns="" val="4249272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16</a:t>
            </a:fld>
            <a:endParaRPr lang="en-SG"/>
          </a:p>
        </p:txBody>
      </p:sp>
    </p:spTree>
    <p:extLst>
      <p:ext uri="{BB962C8B-B14F-4D97-AF65-F5344CB8AC3E}">
        <p14:creationId xmlns:p14="http://schemas.microsoft.com/office/powerpoint/2010/main" xmlns="" val="653578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17</a:t>
            </a:fld>
            <a:endParaRPr lang="en-SG"/>
          </a:p>
        </p:txBody>
      </p:sp>
    </p:spTree>
    <p:extLst>
      <p:ext uri="{BB962C8B-B14F-4D97-AF65-F5344CB8AC3E}">
        <p14:creationId xmlns:p14="http://schemas.microsoft.com/office/powerpoint/2010/main" xmlns="" val="3698705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pPr/>
              <a:t>18</a:t>
            </a:fld>
            <a:endParaRPr lang="zh-CN" altLang="en-US"/>
          </a:p>
        </p:txBody>
      </p:sp>
    </p:spTree>
    <p:extLst>
      <p:ext uri="{BB962C8B-B14F-4D97-AF65-F5344CB8AC3E}">
        <p14:creationId xmlns:p14="http://schemas.microsoft.com/office/powerpoint/2010/main" xmlns="" val="472857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19</a:t>
            </a:fld>
            <a:endParaRPr lang="en-SG"/>
          </a:p>
        </p:txBody>
      </p:sp>
    </p:spTree>
    <p:extLst>
      <p:ext uri="{BB962C8B-B14F-4D97-AF65-F5344CB8AC3E}">
        <p14:creationId xmlns:p14="http://schemas.microsoft.com/office/powerpoint/2010/main" xmlns="" val="748584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20</a:t>
            </a:fld>
            <a:endParaRPr lang="en-SG"/>
          </a:p>
        </p:txBody>
      </p:sp>
    </p:spTree>
    <p:extLst>
      <p:ext uri="{BB962C8B-B14F-4D97-AF65-F5344CB8AC3E}">
        <p14:creationId xmlns:p14="http://schemas.microsoft.com/office/powerpoint/2010/main" xmlns="" val="2660025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3</a:t>
            </a:fld>
            <a:endParaRPr lang="en-SG"/>
          </a:p>
        </p:txBody>
      </p:sp>
    </p:spTree>
    <p:extLst>
      <p:ext uri="{BB962C8B-B14F-4D97-AF65-F5344CB8AC3E}">
        <p14:creationId xmlns:p14="http://schemas.microsoft.com/office/powerpoint/2010/main" xmlns="" val="2630086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21</a:t>
            </a:fld>
            <a:endParaRPr lang="en-SG"/>
          </a:p>
        </p:txBody>
      </p:sp>
    </p:spTree>
    <p:extLst>
      <p:ext uri="{BB962C8B-B14F-4D97-AF65-F5344CB8AC3E}">
        <p14:creationId xmlns:p14="http://schemas.microsoft.com/office/powerpoint/2010/main" xmlns="" val="834954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22</a:t>
            </a:fld>
            <a:endParaRPr lang="en-SG"/>
          </a:p>
        </p:txBody>
      </p:sp>
    </p:spTree>
    <p:extLst>
      <p:ext uri="{BB962C8B-B14F-4D97-AF65-F5344CB8AC3E}">
        <p14:creationId xmlns:p14="http://schemas.microsoft.com/office/powerpoint/2010/main" xmlns="" val="3830089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23</a:t>
            </a:fld>
            <a:endParaRPr lang="en-SG"/>
          </a:p>
        </p:txBody>
      </p:sp>
    </p:spTree>
    <p:extLst>
      <p:ext uri="{BB962C8B-B14F-4D97-AF65-F5344CB8AC3E}">
        <p14:creationId xmlns:p14="http://schemas.microsoft.com/office/powerpoint/2010/main" xmlns="" val="298451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24</a:t>
            </a:fld>
            <a:endParaRPr lang="en-SG"/>
          </a:p>
        </p:txBody>
      </p:sp>
    </p:spTree>
    <p:extLst>
      <p:ext uri="{BB962C8B-B14F-4D97-AF65-F5344CB8AC3E}">
        <p14:creationId xmlns:p14="http://schemas.microsoft.com/office/powerpoint/2010/main" xmlns="" val="2212364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25</a:t>
            </a:fld>
            <a:endParaRPr lang="en-SG"/>
          </a:p>
        </p:txBody>
      </p:sp>
    </p:spTree>
    <p:extLst>
      <p:ext uri="{BB962C8B-B14F-4D97-AF65-F5344CB8AC3E}">
        <p14:creationId xmlns:p14="http://schemas.microsoft.com/office/powerpoint/2010/main" xmlns="" val="3053186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26</a:t>
            </a:fld>
            <a:endParaRPr lang="en-SG"/>
          </a:p>
        </p:txBody>
      </p:sp>
    </p:spTree>
    <p:extLst>
      <p:ext uri="{BB962C8B-B14F-4D97-AF65-F5344CB8AC3E}">
        <p14:creationId xmlns:p14="http://schemas.microsoft.com/office/powerpoint/2010/main" xmlns="" val="3265460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27</a:t>
            </a:fld>
            <a:endParaRPr lang="en-SG"/>
          </a:p>
        </p:txBody>
      </p:sp>
    </p:spTree>
    <p:extLst>
      <p:ext uri="{BB962C8B-B14F-4D97-AF65-F5344CB8AC3E}">
        <p14:creationId xmlns:p14="http://schemas.microsoft.com/office/powerpoint/2010/main" xmlns="" val="727116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28</a:t>
            </a:fld>
            <a:endParaRPr lang="en-SG"/>
          </a:p>
        </p:txBody>
      </p:sp>
    </p:spTree>
    <p:extLst>
      <p:ext uri="{BB962C8B-B14F-4D97-AF65-F5344CB8AC3E}">
        <p14:creationId xmlns:p14="http://schemas.microsoft.com/office/powerpoint/2010/main" xmlns="" val="1320304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29</a:t>
            </a:fld>
            <a:endParaRPr lang="en-SG"/>
          </a:p>
        </p:txBody>
      </p:sp>
    </p:spTree>
    <p:extLst>
      <p:ext uri="{BB962C8B-B14F-4D97-AF65-F5344CB8AC3E}">
        <p14:creationId xmlns:p14="http://schemas.microsoft.com/office/powerpoint/2010/main" xmlns="" val="3215019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30</a:t>
            </a:fld>
            <a:endParaRPr lang="en-SG"/>
          </a:p>
        </p:txBody>
      </p:sp>
    </p:spTree>
    <p:extLst>
      <p:ext uri="{BB962C8B-B14F-4D97-AF65-F5344CB8AC3E}">
        <p14:creationId xmlns:p14="http://schemas.microsoft.com/office/powerpoint/2010/main" xmlns="" val="3320643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1F1E2EE0-B9B7-4481-8CEF-2B941C9884D1}" type="slidenum">
              <a:rPr lang="zh-CN" altLang="en-US" smtClean="0"/>
              <a:pPr/>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31</a:t>
            </a:fld>
            <a:endParaRPr lang="en-SG"/>
          </a:p>
        </p:txBody>
      </p:sp>
    </p:spTree>
    <p:extLst>
      <p:ext uri="{BB962C8B-B14F-4D97-AF65-F5344CB8AC3E}">
        <p14:creationId xmlns:p14="http://schemas.microsoft.com/office/powerpoint/2010/main" xmlns="" val="192720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32</a:t>
            </a:fld>
            <a:endParaRPr lang="en-SG"/>
          </a:p>
        </p:txBody>
      </p:sp>
    </p:spTree>
    <p:extLst>
      <p:ext uri="{BB962C8B-B14F-4D97-AF65-F5344CB8AC3E}">
        <p14:creationId xmlns:p14="http://schemas.microsoft.com/office/powerpoint/2010/main" xmlns="" val="791701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33</a:t>
            </a:fld>
            <a:endParaRPr lang="en-SG"/>
          </a:p>
        </p:txBody>
      </p:sp>
    </p:spTree>
    <p:extLst>
      <p:ext uri="{BB962C8B-B14F-4D97-AF65-F5344CB8AC3E}">
        <p14:creationId xmlns:p14="http://schemas.microsoft.com/office/powerpoint/2010/main" xmlns="" val="1016305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34</a:t>
            </a:fld>
            <a:endParaRPr lang="en-SG"/>
          </a:p>
        </p:txBody>
      </p:sp>
    </p:spTree>
    <p:extLst>
      <p:ext uri="{BB962C8B-B14F-4D97-AF65-F5344CB8AC3E}">
        <p14:creationId xmlns:p14="http://schemas.microsoft.com/office/powerpoint/2010/main" xmlns="" val="3173558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35</a:t>
            </a:fld>
            <a:endParaRPr lang="en-SG"/>
          </a:p>
        </p:txBody>
      </p:sp>
    </p:spTree>
    <p:extLst>
      <p:ext uri="{BB962C8B-B14F-4D97-AF65-F5344CB8AC3E}">
        <p14:creationId xmlns:p14="http://schemas.microsoft.com/office/powerpoint/2010/main" xmlns="" val="2515647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36</a:t>
            </a:fld>
            <a:endParaRPr lang="en-SG"/>
          </a:p>
        </p:txBody>
      </p:sp>
    </p:spTree>
    <p:extLst>
      <p:ext uri="{BB962C8B-B14F-4D97-AF65-F5344CB8AC3E}">
        <p14:creationId xmlns:p14="http://schemas.microsoft.com/office/powerpoint/2010/main" xmlns="" val="1631807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37</a:t>
            </a:fld>
            <a:endParaRPr lang="en-SG"/>
          </a:p>
        </p:txBody>
      </p:sp>
    </p:spTree>
    <p:extLst>
      <p:ext uri="{BB962C8B-B14F-4D97-AF65-F5344CB8AC3E}">
        <p14:creationId xmlns:p14="http://schemas.microsoft.com/office/powerpoint/2010/main" xmlns="" val="5833264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38</a:t>
            </a:fld>
            <a:endParaRPr lang="en-SG"/>
          </a:p>
        </p:txBody>
      </p:sp>
    </p:spTree>
    <p:extLst>
      <p:ext uri="{BB962C8B-B14F-4D97-AF65-F5344CB8AC3E}">
        <p14:creationId xmlns:p14="http://schemas.microsoft.com/office/powerpoint/2010/main" xmlns="" val="169059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6</a:t>
            </a:fld>
            <a:endParaRPr lang="en-SG"/>
          </a:p>
        </p:txBody>
      </p:sp>
    </p:spTree>
    <p:extLst>
      <p:ext uri="{BB962C8B-B14F-4D97-AF65-F5344CB8AC3E}">
        <p14:creationId xmlns:p14="http://schemas.microsoft.com/office/powerpoint/2010/main" xmlns="" val="272403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7</a:t>
            </a:fld>
            <a:endParaRPr lang="en-SG"/>
          </a:p>
        </p:txBody>
      </p:sp>
    </p:spTree>
    <p:extLst>
      <p:ext uri="{BB962C8B-B14F-4D97-AF65-F5344CB8AC3E}">
        <p14:creationId xmlns:p14="http://schemas.microsoft.com/office/powerpoint/2010/main" xmlns="" val="1814366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8</a:t>
            </a:fld>
            <a:endParaRPr lang="en-SG"/>
          </a:p>
        </p:txBody>
      </p:sp>
    </p:spTree>
    <p:extLst>
      <p:ext uri="{BB962C8B-B14F-4D97-AF65-F5344CB8AC3E}">
        <p14:creationId xmlns:p14="http://schemas.microsoft.com/office/powerpoint/2010/main" xmlns="" val="2947057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9</a:t>
            </a:fld>
            <a:endParaRPr lang="en-SG"/>
          </a:p>
        </p:txBody>
      </p:sp>
    </p:spTree>
    <p:extLst>
      <p:ext uri="{BB962C8B-B14F-4D97-AF65-F5344CB8AC3E}">
        <p14:creationId xmlns:p14="http://schemas.microsoft.com/office/powerpoint/2010/main" xmlns="" val="4068065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2E66EDC-0C0A-423B-B4DA-46D300047F6C}" type="slidenum">
              <a:rPr lang="en-SG" smtClean="0"/>
              <a:pPr/>
              <a:t>10</a:t>
            </a:fld>
            <a:endParaRPr lang="en-SG"/>
          </a:p>
        </p:txBody>
      </p:sp>
    </p:spTree>
    <p:extLst>
      <p:ext uri="{BB962C8B-B14F-4D97-AF65-F5344CB8AC3E}">
        <p14:creationId xmlns:p14="http://schemas.microsoft.com/office/powerpoint/2010/main" xmlns="" val="330700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pPr/>
              <a:t>17/10/2020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pPr/>
              <a:t>‹#›</a:t>
            </a:fld>
            <a:endParaRPr lang="vi-VN"/>
          </a:p>
        </p:txBody>
      </p:sp>
    </p:spTree>
    <p:extLst>
      <p:ext uri="{BB962C8B-B14F-4D97-AF65-F5344CB8AC3E}">
        <p14:creationId xmlns:p14="http://schemas.microsoft.com/office/powerpoint/2010/main" xmlns="" val="4255289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pPr/>
              <a:t>17/10/2020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pPr/>
              <a:t>‹#›</a:t>
            </a:fld>
            <a:endParaRPr lang="vi-VN"/>
          </a:p>
        </p:txBody>
      </p:sp>
    </p:spTree>
    <p:extLst>
      <p:ext uri="{BB962C8B-B14F-4D97-AF65-F5344CB8AC3E}">
        <p14:creationId xmlns:p14="http://schemas.microsoft.com/office/powerpoint/2010/main" xmlns="" val="2683178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pPr/>
              <a:t>17/10/2020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pPr/>
              <a:t>‹#›</a:t>
            </a:fld>
            <a:endParaRPr lang="vi-VN"/>
          </a:p>
        </p:txBody>
      </p:sp>
    </p:spTree>
    <p:extLst>
      <p:ext uri="{BB962C8B-B14F-4D97-AF65-F5344CB8AC3E}">
        <p14:creationId xmlns:p14="http://schemas.microsoft.com/office/powerpoint/2010/main" xmlns="" val="704128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xmlns="" val="4093333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xmlns="" val="819601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pPr/>
              <a:t>17/10/2020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pPr/>
              <a:t>‹#›</a:t>
            </a:fld>
            <a:endParaRPr lang="vi-VN"/>
          </a:p>
        </p:txBody>
      </p:sp>
    </p:spTree>
    <p:extLst>
      <p:ext uri="{BB962C8B-B14F-4D97-AF65-F5344CB8AC3E}">
        <p14:creationId xmlns:p14="http://schemas.microsoft.com/office/powerpoint/2010/main" xmlns="" val="295049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738C0B-8B9D-473C-A89E-107039C1129D}" type="datetimeFigureOut">
              <a:rPr lang="vi-VN" smtClean="0"/>
              <a:pPr/>
              <a:t>17/10/2020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pPr/>
              <a:t>‹#›</a:t>
            </a:fld>
            <a:endParaRPr lang="vi-VN"/>
          </a:p>
        </p:txBody>
      </p:sp>
    </p:spTree>
    <p:extLst>
      <p:ext uri="{BB962C8B-B14F-4D97-AF65-F5344CB8AC3E}">
        <p14:creationId xmlns:p14="http://schemas.microsoft.com/office/powerpoint/2010/main" xmlns="" val="159515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738C0B-8B9D-473C-A89E-107039C1129D}" type="datetimeFigureOut">
              <a:rPr lang="vi-VN" smtClean="0"/>
              <a:pPr/>
              <a:t>17/10/2020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79F6CB4-6EF4-421B-B409-5A74441AE945}" type="slidenum">
              <a:rPr lang="vi-VN" smtClean="0"/>
              <a:pPr/>
              <a:t>‹#›</a:t>
            </a:fld>
            <a:endParaRPr lang="vi-VN"/>
          </a:p>
        </p:txBody>
      </p:sp>
    </p:spTree>
    <p:extLst>
      <p:ext uri="{BB962C8B-B14F-4D97-AF65-F5344CB8AC3E}">
        <p14:creationId xmlns:p14="http://schemas.microsoft.com/office/powerpoint/2010/main" xmlns="" val="4136951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738C0B-8B9D-473C-A89E-107039C1129D}" type="datetimeFigureOut">
              <a:rPr lang="vi-VN" smtClean="0"/>
              <a:pPr/>
              <a:t>17/10/2020</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79F6CB4-6EF4-421B-B409-5A74441AE945}" type="slidenum">
              <a:rPr lang="vi-VN" smtClean="0"/>
              <a:pPr/>
              <a:t>‹#›</a:t>
            </a:fld>
            <a:endParaRPr lang="vi-VN"/>
          </a:p>
        </p:txBody>
      </p:sp>
    </p:spTree>
    <p:extLst>
      <p:ext uri="{BB962C8B-B14F-4D97-AF65-F5344CB8AC3E}">
        <p14:creationId xmlns:p14="http://schemas.microsoft.com/office/powerpoint/2010/main" xmlns="" val="400152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738C0B-8B9D-473C-A89E-107039C1129D}" type="datetimeFigureOut">
              <a:rPr lang="vi-VN" smtClean="0"/>
              <a:pPr/>
              <a:t>17/10/2020</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79F6CB4-6EF4-421B-B409-5A74441AE945}" type="slidenum">
              <a:rPr lang="vi-VN" smtClean="0"/>
              <a:pPr/>
              <a:t>‹#›</a:t>
            </a:fld>
            <a:endParaRPr lang="vi-VN"/>
          </a:p>
        </p:txBody>
      </p:sp>
    </p:spTree>
    <p:extLst>
      <p:ext uri="{BB962C8B-B14F-4D97-AF65-F5344CB8AC3E}">
        <p14:creationId xmlns:p14="http://schemas.microsoft.com/office/powerpoint/2010/main" xmlns="" val="3423219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738C0B-8B9D-473C-A89E-107039C1129D}" type="datetimeFigureOut">
              <a:rPr lang="vi-VN" smtClean="0"/>
              <a:pPr/>
              <a:t>17/10/2020</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79F6CB4-6EF4-421B-B409-5A74441AE945}" type="slidenum">
              <a:rPr lang="vi-VN" smtClean="0"/>
              <a:pPr/>
              <a:t>‹#›</a:t>
            </a:fld>
            <a:endParaRPr lang="vi-VN"/>
          </a:p>
        </p:txBody>
      </p:sp>
    </p:spTree>
    <p:extLst>
      <p:ext uri="{BB962C8B-B14F-4D97-AF65-F5344CB8AC3E}">
        <p14:creationId xmlns:p14="http://schemas.microsoft.com/office/powerpoint/2010/main" xmlns="" val="1210801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38C0B-8B9D-473C-A89E-107039C1129D}" type="datetimeFigureOut">
              <a:rPr lang="vi-VN" smtClean="0"/>
              <a:pPr/>
              <a:t>17/10/2020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79F6CB4-6EF4-421B-B409-5A74441AE945}" type="slidenum">
              <a:rPr lang="vi-VN" smtClean="0"/>
              <a:pPr/>
              <a:t>‹#›</a:t>
            </a:fld>
            <a:endParaRPr lang="vi-VN"/>
          </a:p>
        </p:txBody>
      </p:sp>
    </p:spTree>
    <p:extLst>
      <p:ext uri="{BB962C8B-B14F-4D97-AF65-F5344CB8AC3E}">
        <p14:creationId xmlns:p14="http://schemas.microsoft.com/office/powerpoint/2010/main" xmlns="" val="64883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38C0B-8B9D-473C-A89E-107039C1129D}" type="datetimeFigureOut">
              <a:rPr lang="vi-VN" smtClean="0"/>
              <a:pPr/>
              <a:t>17/10/2020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79F6CB4-6EF4-421B-B409-5A74441AE945}" type="slidenum">
              <a:rPr lang="vi-VN" smtClean="0"/>
              <a:pPr/>
              <a:t>‹#›</a:t>
            </a:fld>
            <a:endParaRPr lang="vi-VN"/>
          </a:p>
        </p:txBody>
      </p:sp>
    </p:spTree>
    <p:extLst>
      <p:ext uri="{BB962C8B-B14F-4D97-AF65-F5344CB8AC3E}">
        <p14:creationId xmlns:p14="http://schemas.microsoft.com/office/powerpoint/2010/main" xmlns="" val="1674893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38C0B-8B9D-473C-A89E-107039C1129D}" type="datetimeFigureOut">
              <a:rPr lang="vi-VN" smtClean="0"/>
              <a:pPr/>
              <a:t>17/10/2020</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F6CB4-6EF4-421B-B409-5A74441AE945}" type="slidenum">
              <a:rPr lang="vi-VN" smtClean="0"/>
              <a:pPr/>
              <a:t>‹#›</a:t>
            </a:fld>
            <a:endParaRPr lang="vi-VN"/>
          </a:p>
        </p:txBody>
      </p:sp>
    </p:spTree>
    <p:extLst>
      <p:ext uri="{BB962C8B-B14F-4D97-AF65-F5344CB8AC3E}">
        <p14:creationId xmlns:p14="http://schemas.microsoft.com/office/powerpoint/2010/main" xmlns="" val="2378040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8.png"/><Relationship Id="rId4" Type="http://schemas.microsoft.com/office/2007/relationships/media" Target="../media/media1.mp4"/></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30.xml"/><Relationship Id="rId18" Type="http://schemas.openxmlformats.org/officeDocument/2006/relationships/slide" Target="slide34.xml"/><Relationship Id="rId3" Type="http://schemas.openxmlformats.org/officeDocument/2006/relationships/audio" Target="../media/audio2.wav"/><Relationship Id="rId21" Type="http://schemas.microsoft.com/office/2007/relationships/hdphoto" Target="../media/hdphoto2.wdp"/><Relationship Id="rId7" Type="http://schemas.openxmlformats.org/officeDocument/2006/relationships/slide" Target="slide27.xml"/><Relationship Id="rId12" Type="http://schemas.openxmlformats.org/officeDocument/2006/relationships/slide" Target="slide25.xml"/><Relationship Id="rId17" Type="http://schemas.openxmlformats.org/officeDocument/2006/relationships/image" Target="../media/image21.png"/><Relationship Id="rId2" Type="http://schemas.openxmlformats.org/officeDocument/2006/relationships/notesSlide" Target="../notesSlides/notesSlide20.xml"/><Relationship Id="rId16" Type="http://schemas.openxmlformats.org/officeDocument/2006/relationships/slide" Target="slide32.xml"/><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slide" Target="slide22.xml"/><Relationship Id="rId11" Type="http://schemas.openxmlformats.org/officeDocument/2006/relationships/slide" Target="slide29.xml"/><Relationship Id="rId5" Type="http://schemas.openxmlformats.org/officeDocument/2006/relationships/image" Target="../media/image20.png"/><Relationship Id="rId15" Type="http://schemas.openxmlformats.org/officeDocument/2006/relationships/slide" Target="slide31.xml"/><Relationship Id="rId10" Type="http://schemas.openxmlformats.org/officeDocument/2006/relationships/slide" Target="slide24.xml"/><Relationship Id="rId19" Type="http://schemas.openxmlformats.org/officeDocument/2006/relationships/slide" Target="slide33.xml"/><Relationship Id="rId4" Type="http://schemas.openxmlformats.org/officeDocument/2006/relationships/audio" Target="../media/audio1.wav"/><Relationship Id="rId9" Type="http://schemas.openxmlformats.org/officeDocument/2006/relationships/slide" Target="slide28.xml"/><Relationship Id="rId14" Type="http://schemas.openxmlformats.org/officeDocument/2006/relationships/slide" Target="slide26.xml"/></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21.xml"/><Relationship Id="rId5" Type="http://schemas.microsoft.com/office/2007/relationships/hdphoto" Target="../media/hdphoto3.wdp"/><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21.xml"/><Relationship Id="rId5" Type="http://schemas.microsoft.com/office/2007/relationships/hdphoto" Target="../media/hdphoto3.wdp"/><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slide" Target="slide21.xml"/><Relationship Id="rId5" Type="http://schemas.microsoft.com/office/2007/relationships/hdphoto" Target="../media/hdphoto3.wdp"/><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slide" Target="slide21.xml"/><Relationship Id="rId5" Type="http://schemas.microsoft.com/office/2007/relationships/hdphoto" Target="../media/hdphoto3.wdp"/><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slide" Target="slide21.xml"/><Relationship Id="rId5" Type="http://schemas.microsoft.com/office/2007/relationships/hdphoto" Target="../media/hdphoto3.wdp"/><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slide" Target="slide21.xml"/><Relationship Id="rId5" Type="http://schemas.microsoft.com/office/2007/relationships/hdphoto" Target="../media/hdphoto3.wdp"/><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slide" Target="slide21.xml"/><Relationship Id="rId5" Type="http://schemas.microsoft.com/office/2007/relationships/hdphoto" Target="../media/hdphoto3.wdp"/><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slide" Target="slide21.xml"/><Relationship Id="rId5" Type="http://schemas.microsoft.com/office/2007/relationships/hdphoto" Target="../media/hdphoto3.wdp"/><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21.xml"/><Relationship Id="rId5" Type="http://schemas.microsoft.com/office/2007/relationships/hdphoto" Target="../media/hdphoto3.wdp"/><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slide" Target="slide21.xml"/><Relationship Id="rId5" Type="http://schemas.microsoft.com/office/2007/relationships/hdphoto" Target="../media/hdphoto3.wdp"/><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29492205769146667_574_574.jpg"/>
          <p:cNvPicPr>
            <a:picLocks noChangeAspect="1"/>
          </p:cNvPicPr>
          <p:nvPr/>
        </p:nvPicPr>
        <p:blipFill>
          <a:blip r:embed="rId2"/>
          <a:stretch>
            <a:fillRect/>
          </a:stretch>
        </p:blipFill>
        <p:spPr>
          <a:xfrm>
            <a:off x="0" y="0"/>
            <a:ext cx="12192000" cy="6858000"/>
          </a:xfrm>
          <a:prstGeom prst="rect">
            <a:avLst/>
          </a:prstGeom>
        </p:spPr>
      </p:pic>
      <p:sp>
        <p:nvSpPr>
          <p:cNvPr id="37891" name="Line 3"/>
          <p:cNvSpPr>
            <a:spLocks noChangeShapeType="1"/>
          </p:cNvSpPr>
          <p:nvPr/>
        </p:nvSpPr>
        <p:spPr bwMode="auto">
          <a:xfrm>
            <a:off x="1828800" y="2590800"/>
            <a:ext cx="55626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srgbClr val="000000"/>
              </a:solidFill>
              <a:latin typeface="Arial" charset="0"/>
            </a:endParaRPr>
          </a:p>
        </p:txBody>
      </p:sp>
      <p:sp>
        <p:nvSpPr>
          <p:cNvPr id="6" name="Title 5"/>
          <p:cNvSpPr>
            <a:spLocks noGrp="1"/>
          </p:cNvSpPr>
          <p:nvPr>
            <p:ph type="ctrTitle"/>
          </p:nvPr>
        </p:nvSpPr>
        <p:spPr>
          <a:xfrm>
            <a:off x="1939835" y="274322"/>
            <a:ext cx="8153400" cy="801829"/>
          </a:xfrm>
        </p:spPr>
        <p:txBody>
          <a:bodyPr/>
          <a:lstStyle/>
          <a:p>
            <a:pPr algn="ctr"/>
            <a:r>
              <a:rPr lang="en-US" sz="2400" dirty="0">
                <a:solidFill>
                  <a:srgbClr val="FFFF00"/>
                </a:solidFill>
                <a:latin typeface="Times New Roman" pitchFamily="18" charset="0"/>
                <a:cs typeface="Times New Roman" pitchFamily="18" charset="0"/>
              </a:rPr>
              <a:t>PHÒNG GD&amp;ĐT QUẬN LONG BIÊN</a:t>
            </a:r>
            <a:br>
              <a:rPr lang="en-US" sz="2400" dirty="0">
                <a:solidFill>
                  <a:srgbClr val="FFFF00"/>
                </a:solidFill>
                <a:latin typeface="Times New Roman" pitchFamily="18" charset="0"/>
                <a:cs typeface="Times New Roman" pitchFamily="18" charset="0"/>
              </a:rPr>
            </a:br>
            <a:r>
              <a:rPr lang="en-US" sz="2400" dirty="0">
                <a:solidFill>
                  <a:srgbClr val="FFFF00"/>
                </a:solidFill>
                <a:latin typeface="Times New Roman" pitchFamily="18" charset="0"/>
                <a:cs typeface="Times New Roman" pitchFamily="18" charset="0"/>
              </a:rPr>
              <a:t>TRƯỜNG THCS LONG BIÊN</a:t>
            </a:r>
            <a:endParaRPr lang="en-US" sz="2400" dirty="0">
              <a:solidFill>
                <a:srgbClr val="FFFF00"/>
              </a:solidFill>
            </a:endParaRPr>
          </a:p>
        </p:txBody>
      </p:sp>
      <p:sp>
        <p:nvSpPr>
          <p:cNvPr id="4" name="TextBox 3"/>
          <p:cNvSpPr txBox="1"/>
          <p:nvPr/>
        </p:nvSpPr>
        <p:spPr>
          <a:xfrm>
            <a:off x="1422401" y="1828800"/>
            <a:ext cx="9764487" cy="2123658"/>
          </a:xfrm>
          <a:prstGeom prst="rect">
            <a:avLst/>
          </a:prstGeom>
          <a:noFill/>
        </p:spPr>
        <p:txBody>
          <a:bodyPr wrap="square" rtlCol="0">
            <a:spAutoFit/>
          </a:bodyPr>
          <a:lstStyle/>
          <a:p>
            <a:pPr algn="ctr" fontAlgn="base">
              <a:spcBef>
                <a:spcPct val="0"/>
              </a:spcBef>
              <a:spcAft>
                <a:spcPct val="0"/>
              </a:spcAft>
            </a:pPr>
            <a:r>
              <a:rPr lang="en-US" sz="4400" b="1" smtClean="0">
                <a:solidFill>
                  <a:srgbClr val="FF0000"/>
                </a:solidFill>
                <a:cs typeface="Times New Roman" panose="02020603050405020304" pitchFamily="18" charset="0"/>
              </a:rPr>
              <a:t>NGỮ VĂN 8</a:t>
            </a:r>
            <a:endParaRPr lang="en-US" sz="4400" b="1" dirty="0">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sz="4400" b="1" dirty="0" smtClean="0">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sz="4400" b="1" dirty="0" smtClean="0">
                <a:solidFill>
                  <a:srgbClr val="FF0000"/>
                </a:solidFill>
                <a:latin typeface="Times New Roman" panose="02020603050405020304" pitchFamily="18" charset="0"/>
                <a:cs typeface="Times New Roman" panose="02020603050405020304" pitchFamily="18" charset="0"/>
              </a:rPr>
              <a:t>NĂM </a:t>
            </a:r>
            <a:r>
              <a:rPr lang="en-US" sz="4400" b="1" dirty="0">
                <a:solidFill>
                  <a:srgbClr val="FF0000"/>
                </a:solidFill>
                <a:latin typeface="Times New Roman" panose="02020603050405020304" pitchFamily="18" charset="0"/>
                <a:cs typeface="Times New Roman" panose="02020603050405020304" pitchFamily="18" charset="0"/>
              </a:rPr>
              <a:t>HỌC </a:t>
            </a:r>
            <a:r>
              <a:rPr lang="en-US" sz="4400" b="1" dirty="0" smtClean="0">
                <a:solidFill>
                  <a:srgbClr val="FF0000"/>
                </a:solidFill>
                <a:latin typeface="Times New Roman" panose="02020603050405020304" pitchFamily="18" charset="0"/>
                <a:cs typeface="Times New Roman" panose="02020603050405020304" pitchFamily="18" charset="0"/>
              </a:rPr>
              <a:t>2020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smtClean="0">
                <a:solidFill>
                  <a:srgbClr val="FF0000"/>
                </a:solidFill>
                <a:latin typeface="Times New Roman" panose="02020603050405020304" pitchFamily="18" charset="0"/>
                <a:cs typeface="Times New Roman" panose="02020603050405020304" pitchFamily="18" charset="0"/>
              </a:rPr>
              <a:t>2021</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422401" y="5498759"/>
            <a:ext cx="9550400" cy="584775"/>
          </a:xfrm>
          <a:prstGeom prst="rect">
            <a:avLst/>
          </a:prstGeom>
          <a:noFill/>
        </p:spPr>
        <p:txBody>
          <a:bodyPr wrap="square" rtlCol="0">
            <a:spAutoFit/>
          </a:bodyPr>
          <a:lstStyle/>
          <a:p>
            <a:pPr algn="ctr" fontAlgn="base">
              <a:spcBef>
                <a:spcPct val="0"/>
              </a:spcBef>
              <a:spcAft>
                <a:spcPct val="0"/>
              </a:spcAft>
            </a:pPr>
            <a:r>
              <a:rPr lang="en-US" sz="3200" b="1" dirty="0" err="1" smtClean="0">
                <a:solidFill>
                  <a:srgbClr val="002060"/>
                </a:solidFill>
                <a:latin typeface="Times New Roman" panose="02020603050405020304" pitchFamily="18" charset="0"/>
                <a:cs typeface="Times New Roman" panose="02020603050405020304" pitchFamily="18" charset="0"/>
              </a:rPr>
              <a:t>Giáo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viên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Nguyễn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Thị</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Bích</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Thuận</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19546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D15BADF-0074-41C9-A5C1-18A7B9C1DC2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49822"/>
          <a:stretch/>
        </p:blipFill>
        <p:spPr>
          <a:xfrm>
            <a:off x="-330205" y="1081547"/>
            <a:ext cx="3574149" cy="6240912"/>
          </a:xfrm>
          <a:prstGeom prst="rect">
            <a:avLst/>
          </a:prstGeom>
        </p:spPr>
      </p:pic>
      <p:pic>
        <p:nvPicPr>
          <p:cNvPr id="13" name="Picture 12">
            <a:extLst>
              <a:ext uri="{FF2B5EF4-FFF2-40B4-BE49-F238E27FC236}">
                <a16:creationId xmlns:a16="http://schemas.microsoft.com/office/drawing/2014/main" xmlns="" id="{AB8DD3EE-FEE1-4156-A49E-15993AE550AE}"/>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5629"/>
          <a:stretch/>
        </p:blipFill>
        <p:spPr>
          <a:xfrm>
            <a:off x="8948057" y="1081548"/>
            <a:ext cx="3160492" cy="6240912"/>
          </a:xfrm>
          <a:prstGeom prst="rect">
            <a:avLst/>
          </a:prstGeom>
        </p:spPr>
      </p:pic>
      <p:sp>
        <p:nvSpPr>
          <p:cNvPr id="4" name="Rectangle 3">
            <a:extLst>
              <a:ext uri="{FF2B5EF4-FFF2-40B4-BE49-F238E27FC236}">
                <a16:creationId xmlns:a16="http://schemas.microsoft.com/office/drawing/2014/main" xmlns="" id="{B8580024-02F4-4B26-9CE0-BB86B36EC65A}"/>
              </a:ext>
            </a:extLst>
          </p:cNvPr>
          <p:cNvSpPr/>
          <p:nvPr/>
        </p:nvSpPr>
        <p:spPr>
          <a:xfrm>
            <a:off x="2133600" y="3239827"/>
            <a:ext cx="7924799" cy="2123658"/>
          </a:xfrm>
          <a:prstGeom prst="rect">
            <a:avLst/>
          </a:prstGeom>
        </p:spPr>
        <p:txBody>
          <a:bodyPr wrap="square">
            <a:spAutoFit/>
          </a:bodyPr>
          <a:lstStyle/>
          <a:p>
            <a:pPr algn="just" eaLnBrk="0" hangingPunct="0">
              <a:spcBef>
                <a:spcPct val="0"/>
              </a:spcBef>
              <a:buFontTx/>
              <a:buNone/>
            </a:pPr>
            <a:r>
              <a:rPr lang="en-US" altLang="en-US" sz="4400" dirty="0" err="1">
                <a:solidFill>
                  <a:srgbClr val="0000FF"/>
                </a:solidFill>
                <a:latin typeface="Times New Roman" panose="02020603050405020304" pitchFamily="18" charset="0"/>
                <a:cs typeface="Times New Roman" panose="02020603050405020304" pitchFamily="18" charset="0"/>
              </a:rPr>
              <a:t>Dấu</a:t>
            </a:r>
            <a:r>
              <a:rPr lang="en-US" altLang="en-US" sz="4400" dirty="0">
                <a:solidFill>
                  <a:srgbClr val="0000FF"/>
                </a:solidFill>
                <a:latin typeface="Times New Roman" panose="02020603050405020304" pitchFamily="18" charset="0"/>
                <a:cs typeface="Times New Roman" panose="02020603050405020304" pitchFamily="18" charset="0"/>
              </a:rPr>
              <a:t> </a:t>
            </a:r>
            <a:r>
              <a:rPr lang="en-US" altLang="en-US" sz="4400" dirty="0" err="1">
                <a:solidFill>
                  <a:srgbClr val="0000FF"/>
                </a:solidFill>
                <a:latin typeface="Times New Roman" panose="02020603050405020304" pitchFamily="18" charset="0"/>
                <a:cs typeface="Times New Roman" panose="02020603050405020304" pitchFamily="18" charset="0"/>
              </a:rPr>
              <a:t>ngoặc</a:t>
            </a:r>
            <a:r>
              <a:rPr lang="en-US" altLang="en-US" sz="4400" dirty="0">
                <a:solidFill>
                  <a:srgbClr val="0000FF"/>
                </a:solidFill>
                <a:latin typeface="Times New Roman" panose="02020603050405020304" pitchFamily="18" charset="0"/>
                <a:cs typeface="Times New Roman" panose="02020603050405020304" pitchFamily="18" charset="0"/>
              </a:rPr>
              <a:t> </a:t>
            </a:r>
            <a:r>
              <a:rPr lang="en-US" altLang="en-US" sz="4400" dirty="0" err="1">
                <a:solidFill>
                  <a:srgbClr val="0000FF"/>
                </a:solidFill>
                <a:latin typeface="Times New Roman" panose="02020603050405020304" pitchFamily="18" charset="0"/>
                <a:cs typeface="Times New Roman" panose="02020603050405020304" pitchFamily="18" charset="0"/>
              </a:rPr>
              <a:t>đơn</a:t>
            </a:r>
            <a:r>
              <a:rPr lang="en-US" altLang="en-US" sz="4400" dirty="0">
                <a:solidFill>
                  <a:srgbClr val="0000FF"/>
                </a:solidFill>
                <a:latin typeface="Times New Roman" panose="02020603050405020304" pitchFamily="18" charset="0"/>
                <a:cs typeface="Times New Roman" panose="02020603050405020304" pitchFamily="18" charset="0"/>
              </a:rPr>
              <a:t> </a:t>
            </a:r>
            <a:r>
              <a:rPr lang="en-US" altLang="en-US" sz="4400" dirty="0" err="1">
                <a:solidFill>
                  <a:srgbClr val="0000FF"/>
                </a:solidFill>
                <a:latin typeface="Times New Roman" panose="02020603050405020304" pitchFamily="18" charset="0"/>
                <a:cs typeface="Times New Roman" panose="02020603050405020304" pitchFamily="18" charset="0"/>
              </a:rPr>
              <a:t>dùng</a:t>
            </a:r>
            <a:r>
              <a:rPr lang="en-US" altLang="en-US" sz="4400" dirty="0">
                <a:solidFill>
                  <a:srgbClr val="0000FF"/>
                </a:solidFill>
                <a:latin typeface="Times New Roman" panose="02020603050405020304" pitchFamily="18" charset="0"/>
                <a:cs typeface="Times New Roman" panose="02020603050405020304" pitchFamily="18" charset="0"/>
              </a:rPr>
              <a:t> </a:t>
            </a:r>
            <a:r>
              <a:rPr lang="en-US" altLang="en-US" sz="4400" dirty="0" err="1">
                <a:solidFill>
                  <a:srgbClr val="0000FF"/>
                </a:solidFill>
                <a:latin typeface="Times New Roman" panose="02020603050405020304" pitchFamily="18" charset="0"/>
                <a:cs typeface="Times New Roman" panose="02020603050405020304" pitchFamily="18" charset="0"/>
              </a:rPr>
              <a:t>để</a:t>
            </a:r>
            <a:r>
              <a:rPr lang="en-US" altLang="en-US" sz="4400" dirty="0">
                <a:solidFill>
                  <a:srgbClr val="0000FF"/>
                </a:solidFill>
                <a:latin typeface="Times New Roman" panose="02020603050405020304" pitchFamily="18" charset="0"/>
                <a:cs typeface="Times New Roman" panose="02020603050405020304" pitchFamily="18" charset="0"/>
              </a:rPr>
              <a:t> </a:t>
            </a:r>
            <a:r>
              <a:rPr lang="en-US" altLang="en-US" sz="4400" dirty="0" err="1">
                <a:solidFill>
                  <a:srgbClr val="0000FF"/>
                </a:solidFill>
                <a:latin typeface="Times New Roman" panose="02020603050405020304" pitchFamily="18" charset="0"/>
                <a:cs typeface="Times New Roman" panose="02020603050405020304" pitchFamily="18" charset="0"/>
              </a:rPr>
              <a:t>đánh</a:t>
            </a:r>
            <a:r>
              <a:rPr lang="en-US" altLang="en-US" sz="4400" dirty="0">
                <a:solidFill>
                  <a:srgbClr val="0000FF"/>
                </a:solidFill>
                <a:latin typeface="Times New Roman" panose="02020603050405020304" pitchFamily="18" charset="0"/>
                <a:cs typeface="Times New Roman" panose="02020603050405020304" pitchFamily="18" charset="0"/>
              </a:rPr>
              <a:t> </a:t>
            </a:r>
            <a:r>
              <a:rPr lang="en-US" altLang="en-US" sz="4400" dirty="0" err="1">
                <a:solidFill>
                  <a:srgbClr val="0000FF"/>
                </a:solidFill>
                <a:latin typeface="Times New Roman" panose="02020603050405020304" pitchFamily="18" charset="0"/>
                <a:cs typeface="Times New Roman" panose="02020603050405020304" pitchFamily="18" charset="0"/>
              </a:rPr>
              <a:t>dấu</a:t>
            </a:r>
            <a:r>
              <a:rPr lang="en-US" altLang="en-US" sz="4400" dirty="0">
                <a:solidFill>
                  <a:srgbClr val="0000FF"/>
                </a:solidFill>
                <a:latin typeface="Times New Roman" panose="02020603050405020304" pitchFamily="18" charset="0"/>
                <a:cs typeface="Times New Roman" panose="02020603050405020304" pitchFamily="18" charset="0"/>
              </a:rPr>
              <a:t> </a:t>
            </a:r>
            <a:r>
              <a:rPr lang="en-US" altLang="en-US" sz="4400" dirty="0" err="1">
                <a:solidFill>
                  <a:srgbClr val="0000FF"/>
                </a:solidFill>
                <a:latin typeface="Times New Roman" panose="02020603050405020304" pitchFamily="18" charset="0"/>
                <a:cs typeface="Times New Roman" panose="02020603050405020304" pitchFamily="18" charset="0"/>
              </a:rPr>
              <a:t>phần</a:t>
            </a:r>
            <a:r>
              <a:rPr lang="en-US" altLang="en-US" sz="4400" dirty="0">
                <a:solidFill>
                  <a:srgbClr val="0000FF"/>
                </a:solidFill>
                <a:latin typeface="Times New Roman" panose="02020603050405020304" pitchFamily="18" charset="0"/>
                <a:cs typeface="Times New Roman" panose="02020603050405020304" pitchFamily="18" charset="0"/>
              </a:rPr>
              <a:t> </a:t>
            </a:r>
            <a:r>
              <a:rPr lang="en-US" altLang="en-US" sz="4400" dirty="0" err="1">
                <a:solidFill>
                  <a:srgbClr val="0000FF"/>
                </a:solidFill>
                <a:latin typeface="Times New Roman" panose="02020603050405020304" pitchFamily="18" charset="0"/>
                <a:cs typeface="Times New Roman" panose="02020603050405020304" pitchFamily="18" charset="0"/>
              </a:rPr>
              <a:t>chú</a:t>
            </a:r>
            <a:r>
              <a:rPr lang="en-US" altLang="en-US" sz="4400" dirty="0">
                <a:solidFill>
                  <a:srgbClr val="0000FF"/>
                </a:solidFill>
                <a:latin typeface="Times New Roman" panose="02020603050405020304" pitchFamily="18" charset="0"/>
                <a:cs typeface="Times New Roman" panose="02020603050405020304" pitchFamily="18" charset="0"/>
              </a:rPr>
              <a:t> </a:t>
            </a:r>
            <a:r>
              <a:rPr lang="en-US" altLang="en-US" sz="4400" dirty="0" err="1">
                <a:solidFill>
                  <a:srgbClr val="0000FF"/>
                </a:solidFill>
                <a:latin typeface="Times New Roman" panose="02020603050405020304" pitchFamily="18" charset="0"/>
                <a:cs typeface="Times New Roman" panose="02020603050405020304" pitchFamily="18" charset="0"/>
              </a:rPr>
              <a:t>thích</a:t>
            </a:r>
            <a:r>
              <a:rPr lang="en-US" altLang="en-US" sz="4400" dirty="0">
                <a:solidFill>
                  <a:srgbClr val="0000FF"/>
                </a:solidFill>
                <a:latin typeface="Times New Roman" panose="02020603050405020304" pitchFamily="18" charset="0"/>
                <a:cs typeface="Times New Roman" panose="02020603050405020304" pitchFamily="18" charset="0"/>
              </a:rPr>
              <a:t> (</a:t>
            </a:r>
            <a:r>
              <a:rPr lang="en-US" altLang="en-US" sz="4400" dirty="0" err="1">
                <a:solidFill>
                  <a:srgbClr val="0000FF"/>
                </a:solidFill>
                <a:latin typeface="Times New Roman" panose="02020603050405020304" pitchFamily="18" charset="0"/>
                <a:cs typeface="Times New Roman" panose="02020603050405020304" pitchFamily="18" charset="0"/>
              </a:rPr>
              <a:t>giải</a:t>
            </a:r>
            <a:r>
              <a:rPr lang="en-US" altLang="en-US" sz="4400" dirty="0">
                <a:solidFill>
                  <a:srgbClr val="0000FF"/>
                </a:solidFill>
                <a:latin typeface="Times New Roman" panose="02020603050405020304" pitchFamily="18" charset="0"/>
                <a:cs typeface="Times New Roman" panose="02020603050405020304" pitchFamily="18" charset="0"/>
              </a:rPr>
              <a:t> </a:t>
            </a:r>
            <a:r>
              <a:rPr lang="en-US" altLang="en-US" sz="4400" dirty="0" err="1">
                <a:solidFill>
                  <a:srgbClr val="0000FF"/>
                </a:solidFill>
                <a:latin typeface="Times New Roman" panose="02020603050405020304" pitchFamily="18" charset="0"/>
                <a:cs typeface="Times New Roman" panose="02020603050405020304" pitchFamily="18" charset="0"/>
              </a:rPr>
              <a:t>thích</a:t>
            </a:r>
            <a:r>
              <a:rPr lang="en-US" altLang="en-US" sz="4400" dirty="0">
                <a:solidFill>
                  <a:srgbClr val="0000FF"/>
                </a:solidFill>
                <a:latin typeface="Times New Roman" panose="02020603050405020304" pitchFamily="18" charset="0"/>
                <a:cs typeface="Times New Roman" panose="02020603050405020304" pitchFamily="18" charset="0"/>
              </a:rPr>
              <a:t>,  </a:t>
            </a:r>
            <a:r>
              <a:rPr lang="en-US" altLang="en-US" sz="4400" dirty="0" err="1">
                <a:solidFill>
                  <a:srgbClr val="0000FF"/>
                </a:solidFill>
                <a:latin typeface="Times New Roman" panose="02020603050405020304" pitchFamily="18" charset="0"/>
                <a:cs typeface="Times New Roman" panose="02020603050405020304" pitchFamily="18" charset="0"/>
              </a:rPr>
              <a:t>thuyết</a:t>
            </a:r>
            <a:r>
              <a:rPr lang="en-US" altLang="en-US" sz="4400" dirty="0">
                <a:solidFill>
                  <a:srgbClr val="0000FF"/>
                </a:solidFill>
                <a:latin typeface="Times New Roman" panose="02020603050405020304" pitchFamily="18" charset="0"/>
                <a:cs typeface="Times New Roman" panose="02020603050405020304" pitchFamily="18" charset="0"/>
              </a:rPr>
              <a:t> </a:t>
            </a:r>
            <a:r>
              <a:rPr lang="en-US" altLang="en-US" sz="4400" dirty="0" err="1">
                <a:solidFill>
                  <a:srgbClr val="0000FF"/>
                </a:solidFill>
                <a:latin typeface="Times New Roman" panose="02020603050405020304" pitchFamily="18" charset="0"/>
                <a:cs typeface="Times New Roman" panose="02020603050405020304" pitchFamily="18" charset="0"/>
              </a:rPr>
              <a:t>minh</a:t>
            </a:r>
            <a:r>
              <a:rPr lang="en-US" altLang="en-US" sz="4400" dirty="0">
                <a:solidFill>
                  <a:srgbClr val="0000FF"/>
                </a:solidFill>
                <a:latin typeface="Times New Roman" panose="02020603050405020304" pitchFamily="18" charset="0"/>
                <a:cs typeface="Times New Roman" panose="02020603050405020304" pitchFamily="18" charset="0"/>
              </a:rPr>
              <a:t>, </a:t>
            </a:r>
            <a:r>
              <a:rPr lang="en-US" altLang="en-US" sz="4400" dirty="0" err="1">
                <a:solidFill>
                  <a:srgbClr val="0000FF"/>
                </a:solidFill>
                <a:latin typeface="Times New Roman" panose="02020603050405020304" pitchFamily="18" charset="0"/>
                <a:cs typeface="Times New Roman" panose="02020603050405020304" pitchFamily="18" charset="0"/>
              </a:rPr>
              <a:t>bổ</a:t>
            </a:r>
            <a:r>
              <a:rPr lang="en-US" altLang="en-US" sz="4400" dirty="0">
                <a:solidFill>
                  <a:srgbClr val="0000FF"/>
                </a:solidFill>
                <a:latin typeface="Times New Roman" panose="02020603050405020304" pitchFamily="18" charset="0"/>
                <a:cs typeface="Times New Roman" panose="02020603050405020304" pitchFamily="18" charset="0"/>
              </a:rPr>
              <a:t> sung </a:t>
            </a:r>
            <a:r>
              <a:rPr lang="en-US" altLang="en-US" sz="4400" dirty="0" err="1">
                <a:solidFill>
                  <a:srgbClr val="0000FF"/>
                </a:solidFill>
                <a:latin typeface="Times New Roman" panose="02020603050405020304" pitchFamily="18" charset="0"/>
                <a:cs typeface="Times New Roman" panose="02020603050405020304" pitchFamily="18" charset="0"/>
              </a:rPr>
              <a:t>thêm</a:t>
            </a:r>
            <a:r>
              <a:rPr lang="en-US" altLang="en-US" sz="4400" dirty="0">
                <a:solidFill>
                  <a:srgbClr val="0000FF"/>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D5291179-4A2F-4811-BDAC-EA222ABD7E12}"/>
              </a:ext>
            </a:extLst>
          </p:cNvPr>
          <p:cNvSpPr txBox="1"/>
          <p:nvPr/>
        </p:nvSpPr>
        <p:spPr>
          <a:xfrm>
            <a:off x="3145971" y="633830"/>
            <a:ext cx="5704113" cy="1107996"/>
          </a:xfrm>
          <a:prstGeom prst="rect">
            <a:avLst/>
          </a:prstGeom>
          <a:noFill/>
        </p:spPr>
        <p:txBody>
          <a:bodyPr wrap="square" rtlCol="0">
            <a:spAutoFit/>
          </a:bodyPr>
          <a:lstStyle/>
          <a:p>
            <a:pPr algn="ctr"/>
            <a:r>
              <a:rPr lang="en-SG" sz="6600" dirty="0">
                <a:solidFill>
                  <a:srgbClr val="FF0000"/>
                </a:solidFill>
                <a:latin typeface="#9Slide03 Arima Madurai Black" panose="00000A00000000000000" pitchFamily="2" charset="0"/>
                <a:cs typeface="#9Slide03 Arima Madurai Black" panose="00000A00000000000000" pitchFamily="2" charset="0"/>
              </a:rPr>
              <a:t>GHI NHỚ</a:t>
            </a:r>
          </a:p>
        </p:txBody>
      </p:sp>
      <p:pic>
        <p:nvPicPr>
          <p:cNvPr id="7" name="Picture 6">
            <a:extLst>
              <a:ext uri="{FF2B5EF4-FFF2-40B4-BE49-F238E27FC236}">
                <a16:creationId xmlns:a16="http://schemas.microsoft.com/office/drawing/2014/main" xmlns="" id="{FEDC2943-4962-49DE-8FB7-0496C9EB6C42}"/>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50633"/>
          <a:stretch/>
        </p:blipFill>
        <p:spPr>
          <a:xfrm>
            <a:off x="7876093" y="151771"/>
            <a:ext cx="848546" cy="1718869"/>
          </a:xfrm>
          <a:prstGeom prst="rect">
            <a:avLst/>
          </a:prstGeom>
        </p:spPr>
      </p:pic>
      <p:pic>
        <p:nvPicPr>
          <p:cNvPr id="18" name="Picture 17">
            <a:extLst>
              <a:ext uri="{FF2B5EF4-FFF2-40B4-BE49-F238E27FC236}">
                <a16:creationId xmlns:a16="http://schemas.microsoft.com/office/drawing/2014/main" xmlns="" id="{1650FF2E-364D-4179-B9AD-A0A063185ABD}"/>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r="47466"/>
          <a:stretch/>
        </p:blipFill>
        <p:spPr>
          <a:xfrm>
            <a:off x="3409852" y="133619"/>
            <a:ext cx="902980" cy="17188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5BD5D138-903D-4262-9BE6-A2025D095F64}"/>
              </a:ext>
            </a:extLst>
          </p:cNvPr>
          <p:cNvGrpSpPr/>
          <p:nvPr/>
        </p:nvGrpSpPr>
        <p:grpSpPr>
          <a:xfrm>
            <a:off x="345999" y="1816840"/>
            <a:ext cx="2866987" cy="4686659"/>
            <a:chOff x="422788" y="1429594"/>
            <a:chExt cx="2241755" cy="5086208"/>
          </a:xfrm>
        </p:grpSpPr>
        <p:cxnSp>
          <p:nvCxnSpPr>
            <p:cNvPr id="8" name="Straight Connector 7">
              <a:extLst>
                <a:ext uri="{FF2B5EF4-FFF2-40B4-BE49-F238E27FC236}">
                  <a16:creationId xmlns:a16="http://schemas.microsoft.com/office/drawing/2014/main" xmlns="" id="{860A881E-4B61-4E06-A0ED-752AFD108280}"/>
                </a:ext>
              </a:extLst>
            </p:cNvPr>
            <p:cNvCxnSpPr>
              <a:cxnSpLocks/>
            </p:cNvCxnSpPr>
            <p:nvPr/>
          </p:nvCxnSpPr>
          <p:spPr>
            <a:xfrm>
              <a:off x="452284" y="1439426"/>
              <a:ext cx="0" cy="507637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BA551719-34B3-4BD5-945D-DBB54581DB21}"/>
                </a:ext>
              </a:extLst>
            </p:cNvPr>
            <p:cNvCxnSpPr>
              <a:cxnSpLocks/>
            </p:cNvCxnSpPr>
            <p:nvPr/>
          </p:nvCxnSpPr>
          <p:spPr>
            <a:xfrm>
              <a:off x="2620297" y="1429594"/>
              <a:ext cx="0" cy="507637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79167D3-80E3-4C06-A7DB-145A21CCE10F}"/>
                </a:ext>
              </a:extLst>
            </p:cNvPr>
            <p:cNvCxnSpPr>
              <a:cxnSpLocks/>
            </p:cNvCxnSpPr>
            <p:nvPr/>
          </p:nvCxnSpPr>
          <p:spPr>
            <a:xfrm>
              <a:off x="422788" y="6486306"/>
              <a:ext cx="224175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1E2F902D-2164-453B-A762-048426020833}"/>
              </a:ext>
            </a:extLst>
          </p:cNvPr>
          <p:cNvGrpSpPr/>
          <p:nvPr/>
        </p:nvGrpSpPr>
        <p:grpSpPr>
          <a:xfrm>
            <a:off x="224617" y="75415"/>
            <a:ext cx="2941615" cy="1750485"/>
            <a:chOff x="3980123" y="-70944"/>
            <a:chExt cx="2941615" cy="1750485"/>
          </a:xfrm>
        </p:grpSpPr>
        <p:sp>
          <p:nvSpPr>
            <p:cNvPr id="16" name="TextBox 15">
              <a:extLst>
                <a:ext uri="{FF2B5EF4-FFF2-40B4-BE49-F238E27FC236}">
                  <a16:creationId xmlns:a16="http://schemas.microsoft.com/office/drawing/2014/main" xmlns="" id="{8ADBF096-9292-49E5-8A28-483E8456BF4A}"/>
                </a:ext>
              </a:extLst>
            </p:cNvPr>
            <p:cNvSpPr txBox="1"/>
            <p:nvPr/>
          </p:nvSpPr>
          <p:spPr>
            <a:xfrm>
              <a:off x="4526408" y="527653"/>
              <a:ext cx="1833023" cy="830997"/>
            </a:xfrm>
            <a:prstGeom prst="rect">
              <a:avLst/>
            </a:prstGeom>
            <a:noFill/>
          </p:spPr>
          <p:txBody>
            <a:bodyPr wrap="square" rtlCol="0">
              <a:spAutoFit/>
            </a:bodyP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LƯU Ý</a:t>
              </a:r>
            </a:p>
          </p:txBody>
        </p:sp>
        <p:pic>
          <p:nvPicPr>
            <p:cNvPr id="17" name="Picture 16">
              <a:extLst>
                <a:ext uri="{FF2B5EF4-FFF2-40B4-BE49-F238E27FC236}">
                  <a16:creationId xmlns:a16="http://schemas.microsoft.com/office/drawing/2014/main" xmlns="" id="{7568E3FC-371C-493C-A550-735BFEED363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0633"/>
            <a:stretch/>
          </p:blipFill>
          <p:spPr>
            <a:xfrm>
              <a:off x="6073192" y="-70944"/>
              <a:ext cx="848546" cy="1718869"/>
            </a:xfrm>
            <a:prstGeom prst="rect">
              <a:avLst/>
            </a:prstGeom>
          </p:spPr>
        </p:pic>
        <p:pic>
          <p:nvPicPr>
            <p:cNvPr id="18" name="Picture 17">
              <a:extLst>
                <a:ext uri="{FF2B5EF4-FFF2-40B4-BE49-F238E27FC236}">
                  <a16:creationId xmlns:a16="http://schemas.microsoft.com/office/drawing/2014/main" xmlns="" id="{8EC9248E-681C-4868-9000-0D1B939B149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47466"/>
            <a:stretch/>
          </p:blipFill>
          <p:spPr>
            <a:xfrm>
              <a:off x="3980123" y="-39328"/>
              <a:ext cx="902980" cy="1718869"/>
            </a:xfrm>
            <a:prstGeom prst="rect">
              <a:avLst/>
            </a:prstGeom>
          </p:spPr>
        </p:pic>
      </p:grpSp>
      <p:sp>
        <p:nvSpPr>
          <p:cNvPr id="19" name="Rectangle 18">
            <a:extLst>
              <a:ext uri="{FF2B5EF4-FFF2-40B4-BE49-F238E27FC236}">
                <a16:creationId xmlns:a16="http://schemas.microsoft.com/office/drawing/2014/main" xmlns="" id="{225DB05B-5BB2-4DE9-A1A4-73C92FF14E20}"/>
              </a:ext>
            </a:extLst>
          </p:cNvPr>
          <p:cNvSpPr>
            <a:spLocks noChangeArrowheads="1"/>
          </p:cNvSpPr>
          <p:nvPr/>
        </p:nvSpPr>
        <p:spPr bwMode="auto">
          <a:xfrm>
            <a:off x="619142" y="1816840"/>
            <a:ext cx="2320702"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0" algn="just" eaLnBrk="1" hangingPunct="1">
              <a:spcBef>
                <a:spcPts val="300"/>
              </a:spcBef>
              <a:spcAft>
                <a:spcPts val="300"/>
              </a:spcAft>
            </a:pPr>
            <a:r>
              <a:rPr lang="en-US" altLang="en-US" sz="3200" b="1" dirty="0" err="1">
                <a:solidFill>
                  <a:srgbClr val="C00000"/>
                </a:solidFill>
                <a:latin typeface="Times New Roman" panose="02020603050405020304" pitchFamily="18" charset="0"/>
                <a:cs typeface="Times New Roman" panose="02020603050405020304" pitchFamily="18" charset="0"/>
              </a:rPr>
              <a:t>Dấu</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ngoặc</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đơn</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còn</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được</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dùng</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với</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dấu</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chấm</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hỏi</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và</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dấu</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chấm</a:t>
            </a:r>
            <a:r>
              <a:rPr lang="en-US" altLang="en-US" sz="3200" b="1" dirty="0">
                <a:solidFill>
                  <a:srgbClr val="C00000"/>
                </a:solidFill>
                <a:latin typeface="Times New Roman" panose="02020603050405020304" pitchFamily="18" charset="0"/>
                <a:cs typeface="Times New Roman" panose="02020603050405020304" pitchFamily="18" charset="0"/>
              </a:rPr>
              <a:t> than </a:t>
            </a:r>
            <a:r>
              <a:rPr lang="en-US" altLang="en-US" sz="3200" b="1" dirty="0" err="1">
                <a:solidFill>
                  <a:srgbClr val="C00000"/>
                </a:solidFill>
                <a:latin typeface="Times New Roman" panose="02020603050405020304" pitchFamily="18" charset="0"/>
                <a:cs typeface="Times New Roman" panose="02020603050405020304" pitchFamily="18" charset="0"/>
              </a:rPr>
              <a:t>để</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tỏ</a:t>
            </a:r>
            <a:r>
              <a:rPr lang="en-US" altLang="en-US" sz="3200" b="1" dirty="0">
                <a:solidFill>
                  <a:srgbClr val="C00000"/>
                </a:solidFill>
                <a:latin typeface="Times New Roman" panose="02020603050405020304" pitchFamily="18" charset="0"/>
                <a:cs typeface="Times New Roman" panose="02020603050405020304" pitchFamily="18" charset="0"/>
              </a:rPr>
              <a:t> ý </a:t>
            </a:r>
            <a:r>
              <a:rPr lang="en-US" altLang="en-US" sz="3200" b="1" dirty="0" err="1">
                <a:solidFill>
                  <a:srgbClr val="C00000"/>
                </a:solidFill>
                <a:latin typeface="Times New Roman" panose="02020603050405020304" pitchFamily="18" charset="0"/>
                <a:cs typeface="Times New Roman" panose="02020603050405020304" pitchFamily="18" charset="0"/>
              </a:rPr>
              <a:t>hoài</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nghi</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mỉa</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mai</a:t>
            </a:r>
            <a:r>
              <a:rPr lang="en-US" altLang="en-US" sz="3200" b="1" dirty="0">
                <a:solidFill>
                  <a:srgbClr val="C00000"/>
                </a:solidFill>
                <a:latin typeface="Times New Roman" panose="02020603050405020304" pitchFamily="18" charset="0"/>
                <a:cs typeface="Times New Roman" panose="02020603050405020304" pitchFamily="18" charset="0"/>
              </a:rPr>
              <a:t>. </a:t>
            </a:r>
          </a:p>
        </p:txBody>
      </p:sp>
      <p:grpSp>
        <p:nvGrpSpPr>
          <p:cNvPr id="22" name="Group 21">
            <a:extLst>
              <a:ext uri="{FF2B5EF4-FFF2-40B4-BE49-F238E27FC236}">
                <a16:creationId xmlns:a16="http://schemas.microsoft.com/office/drawing/2014/main" xmlns="" id="{2189B1DA-5837-478A-874D-8F26D1789616}"/>
              </a:ext>
            </a:extLst>
          </p:cNvPr>
          <p:cNvGrpSpPr/>
          <p:nvPr/>
        </p:nvGrpSpPr>
        <p:grpSpPr>
          <a:xfrm>
            <a:off x="4129548" y="312156"/>
            <a:ext cx="7551175" cy="1325418"/>
            <a:chOff x="4129548" y="616956"/>
            <a:chExt cx="7551175" cy="1325418"/>
          </a:xfrm>
        </p:grpSpPr>
        <p:sp>
          <p:nvSpPr>
            <p:cNvPr id="20" name="Rectangle 19">
              <a:extLst>
                <a:ext uri="{FF2B5EF4-FFF2-40B4-BE49-F238E27FC236}">
                  <a16:creationId xmlns:a16="http://schemas.microsoft.com/office/drawing/2014/main" xmlns="" id="{165CE8C8-5DE8-424F-B06C-F107EA870A8E}"/>
                </a:ext>
              </a:extLst>
            </p:cNvPr>
            <p:cNvSpPr/>
            <p:nvPr/>
          </p:nvSpPr>
          <p:spPr>
            <a:xfrm>
              <a:off x="4129548" y="616956"/>
              <a:ext cx="7551175" cy="1325418"/>
            </a:xfrm>
            <a:prstGeom prst="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931DB162-7B03-4F7C-95C2-AC48397EE7ED}"/>
                </a:ext>
              </a:extLst>
            </p:cNvPr>
            <p:cNvSpPr/>
            <p:nvPr/>
          </p:nvSpPr>
          <p:spPr>
            <a:xfrm>
              <a:off x="4129548" y="723172"/>
              <a:ext cx="7551175" cy="1103745"/>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spcBef>
                  <a:spcPct val="50000"/>
                </a:spcBef>
                <a:buAutoNum type="arabicPeriod"/>
              </a:pPr>
              <a:r>
                <a:rPr lang="en-US" altLang="en-US" sz="2800" b="1" dirty="0">
                  <a:solidFill>
                    <a:schemeClr val="tx1"/>
                  </a:solidFill>
                  <a:latin typeface="Times New Roman" panose="02020603050405020304" pitchFamily="18" charset="0"/>
                </a:rPr>
                <a:t>Nam Cao </a:t>
              </a:r>
              <a:r>
                <a:rPr lang="en-US" altLang="en-US" sz="2800" b="1" dirty="0" err="1">
                  <a:solidFill>
                    <a:schemeClr val="tx1"/>
                  </a:solidFill>
                  <a:latin typeface="Times New Roman" panose="02020603050405020304" pitchFamily="18" charset="0"/>
                </a:rPr>
                <a:t>sinh</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năm</a:t>
              </a:r>
              <a:r>
                <a:rPr lang="en-US" altLang="en-US" sz="2800" b="1" dirty="0">
                  <a:solidFill>
                    <a:schemeClr val="tx1"/>
                  </a:solidFill>
                  <a:latin typeface="Times New Roman" panose="02020603050405020304" pitchFamily="18" charset="0"/>
                </a:rPr>
                <a:t> 1915</a:t>
              </a:r>
              <a:r>
                <a:rPr lang="en-US" altLang="en-US" sz="2800" b="1" dirty="0">
                  <a:solidFill>
                    <a:srgbClr val="FF0000"/>
                  </a:solidFill>
                  <a:latin typeface="Times New Roman" panose="02020603050405020304" pitchFamily="18" charset="0"/>
                </a:rPr>
                <a:t>(?)</a:t>
              </a:r>
              <a:r>
                <a:rPr lang="en-US" altLang="en-US" sz="2800" b="1" dirty="0">
                  <a:solidFill>
                    <a:schemeClr val="tx1"/>
                  </a:solidFill>
                  <a:latin typeface="Times New Roman" panose="02020603050405020304" pitchFamily="18" charset="0"/>
                </a:rPr>
                <a:t>-1951 </a:t>
              </a:r>
              <a:r>
                <a:rPr lang="en-US" altLang="en-US" sz="2800" b="1" dirty="0" err="1">
                  <a:solidFill>
                    <a:schemeClr val="tx1"/>
                  </a:solidFill>
                  <a:latin typeface="Times New Roman" panose="02020603050405020304" pitchFamily="18" charset="0"/>
                </a:rPr>
                <a:t>nhưng</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có</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tài</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liệu</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ghi</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năm</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sinh</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của</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ông</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là</a:t>
              </a:r>
              <a:r>
                <a:rPr lang="en-US" altLang="en-US" sz="2800" b="1" dirty="0">
                  <a:solidFill>
                    <a:schemeClr val="tx1"/>
                  </a:solidFill>
                  <a:latin typeface="Times New Roman" panose="02020603050405020304" pitchFamily="18" charset="0"/>
                </a:rPr>
                <a:t> 1917.</a:t>
              </a:r>
              <a:r>
                <a:rPr lang="en-US" altLang="en-US" sz="2800" dirty="0">
                  <a:solidFill>
                    <a:schemeClr val="tx1"/>
                  </a:solidFill>
                  <a:latin typeface="Times New Roman" panose="02020603050405020304" pitchFamily="18" charset="0"/>
                </a:rPr>
                <a:t> </a:t>
              </a:r>
            </a:p>
          </p:txBody>
        </p:sp>
      </p:grpSp>
      <p:grpSp>
        <p:nvGrpSpPr>
          <p:cNvPr id="23" name="Group 22">
            <a:extLst>
              <a:ext uri="{FF2B5EF4-FFF2-40B4-BE49-F238E27FC236}">
                <a16:creationId xmlns:a16="http://schemas.microsoft.com/office/drawing/2014/main" xmlns="" id="{8955F44A-D26E-438D-9798-A09C84128564}"/>
              </a:ext>
            </a:extLst>
          </p:cNvPr>
          <p:cNvGrpSpPr/>
          <p:nvPr/>
        </p:nvGrpSpPr>
        <p:grpSpPr>
          <a:xfrm>
            <a:off x="4129548" y="2653313"/>
            <a:ext cx="7551175" cy="975852"/>
            <a:chOff x="4129548" y="616956"/>
            <a:chExt cx="7551175" cy="1325418"/>
          </a:xfrm>
        </p:grpSpPr>
        <p:sp>
          <p:nvSpPr>
            <p:cNvPr id="24" name="Rectangle 23">
              <a:extLst>
                <a:ext uri="{FF2B5EF4-FFF2-40B4-BE49-F238E27FC236}">
                  <a16:creationId xmlns:a16="http://schemas.microsoft.com/office/drawing/2014/main" xmlns="" id="{E8DFC3FC-7D1C-4F6A-BC8A-AB9F42408BA6}"/>
                </a:ext>
              </a:extLst>
            </p:cNvPr>
            <p:cNvSpPr/>
            <p:nvPr/>
          </p:nvSpPr>
          <p:spPr>
            <a:xfrm>
              <a:off x="4129548" y="616956"/>
              <a:ext cx="7551175" cy="1325418"/>
            </a:xfrm>
            <a:prstGeom prst="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065B82F-C1D7-4D5A-A865-7F152583B50F}"/>
                </a:ext>
              </a:extLst>
            </p:cNvPr>
            <p:cNvSpPr/>
            <p:nvPr/>
          </p:nvSpPr>
          <p:spPr>
            <a:xfrm>
              <a:off x="4129548" y="760418"/>
              <a:ext cx="7551175" cy="1053146"/>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2800" b="1" dirty="0">
                  <a:solidFill>
                    <a:schemeClr val="tx1"/>
                  </a:solidFill>
                  <a:latin typeface="Times New Roman" panose="02020603050405020304" pitchFamily="18" charset="0"/>
                </a:rPr>
                <a:t>2. </a:t>
              </a:r>
              <a:r>
                <a:rPr lang="da-DK" altLang="en-US" sz="2800" b="1" dirty="0">
                  <a:solidFill>
                    <a:schemeClr val="tx1"/>
                  </a:solidFill>
                  <a:latin typeface="Times New Roman" panose="02020603050405020304" pitchFamily="18" charset="0"/>
                  <a:cs typeface="Times New Roman" panose="02020603050405020304" pitchFamily="18" charset="0"/>
                </a:rPr>
                <a:t>Nó bảo với chúng tôi là nó bận...ngủ </a:t>
              </a:r>
              <a:r>
                <a:rPr lang="da-DK" altLang="en-US" sz="2800" b="1" dirty="0">
                  <a:solidFill>
                    <a:srgbClr val="FF0000"/>
                  </a:solidFill>
                  <a:latin typeface="Times New Roman" panose="02020603050405020304" pitchFamily="18" charset="0"/>
                  <a:cs typeface="Times New Roman" panose="02020603050405020304" pitchFamily="18" charset="0"/>
                </a:rPr>
                <a:t>(!)</a:t>
              </a:r>
              <a:endParaRPr lang="en-US" altLang="en-US" sz="2800" b="1" dirty="0">
                <a:solidFill>
                  <a:schemeClr val="tx1"/>
                </a:solidFill>
                <a:latin typeface="Times New Roman" panose="02020603050405020304" pitchFamily="18" charset="0"/>
              </a:endParaRPr>
            </a:p>
          </p:txBody>
        </p:sp>
      </p:grpSp>
      <p:grpSp>
        <p:nvGrpSpPr>
          <p:cNvPr id="26" name="Group 25">
            <a:extLst>
              <a:ext uri="{FF2B5EF4-FFF2-40B4-BE49-F238E27FC236}">
                <a16:creationId xmlns:a16="http://schemas.microsoft.com/office/drawing/2014/main" xmlns="" id="{641FC85E-E9AF-479A-A3FE-EF37B1AABF2B}"/>
              </a:ext>
            </a:extLst>
          </p:cNvPr>
          <p:cNvGrpSpPr/>
          <p:nvPr/>
        </p:nvGrpSpPr>
        <p:grpSpPr>
          <a:xfrm>
            <a:off x="4129547" y="4504610"/>
            <a:ext cx="7551175" cy="1325418"/>
            <a:chOff x="4129548" y="616956"/>
            <a:chExt cx="7551175" cy="1325418"/>
          </a:xfrm>
        </p:grpSpPr>
        <p:sp>
          <p:nvSpPr>
            <p:cNvPr id="27" name="Rectangle 26">
              <a:extLst>
                <a:ext uri="{FF2B5EF4-FFF2-40B4-BE49-F238E27FC236}">
                  <a16:creationId xmlns:a16="http://schemas.microsoft.com/office/drawing/2014/main" xmlns="" id="{5DAB302A-472C-4093-BB73-FCB2DE8E2E02}"/>
                </a:ext>
              </a:extLst>
            </p:cNvPr>
            <p:cNvSpPr/>
            <p:nvPr/>
          </p:nvSpPr>
          <p:spPr>
            <a:xfrm>
              <a:off x="4129548" y="616956"/>
              <a:ext cx="7551175" cy="1325418"/>
            </a:xfrm>
            <a:prstGeom prst="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F719817A-8354-4709-A0BB-841EF6A50235}"/>
                </a:ext>
              </a:extLst>
            </p:cNvPr>
            <p:cNvSpPr/>
            <p:nvPr/>
          </p:nvSpPr>
          <p:spPr>
            <a:xfrm>
              <a:off x="4129548" y="723172"/>
              <a:ext cx="7551175" cy="1103745"/>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da-DK" altLang="en-US" sz="2800" b="1" dirty="0">
                  <a:solidFill>
                    <a:schemeClr val="tx1"/>
                  </a:solidFill>
                  <a:latin typeface="Times New Roman" panose="02020603050405020304" pitchFamily="18" charset="0"/>
                  <a:cs typeface="Times New Roman" panose="02020603050405020304" pitchFamily="18" charset="0"/>
                </a:rPr>
                <a:t>3. AFP đưa tin theo cách ỡm ờ: “Họ là 80 người sức lực khá tốt nhưng hơi gầy” </a:t>
              </a:r>
              <a:r>
                <a:rPr lang="da-DK" altLang="en-US" sz="2800" b="1"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endParaRPr>
            </a:p>
          </p:txBody>
        </p:sp>
      </p:grpSp>
      <p:sp>
        <p:nvSpPr>
          <p:cNvPr id="29" name="Text Box 5">
            <a:extLst>
              <a:ext uri="{FF2B5EF4-FFF2-40B4-BE49-F238E27FC236}">
                <a16:creationId xmlns:a16="http://schemas.microsoft.com/office/drawing/2014/main" xmlns="" id="{852FF6F7-B56F-4CA7-B0BE-50757E9B3A14}"/>
              </a:ext>
            </a:extLst>
          </p:cNvPr>
          <p:cNvSpPr txBox="1">
            <a:spLocks noChangeArrowheads="1"/>
          </p:cNvSpPr>
          <p:nvPr/>
        </p:nvSpPr>
        <p:spPr bwMode="auto">
          <a:xfrm>
            <a:off x="4818800" y="1874342"/>
            <a:ext cx="314081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solidFill>
                  <a:srgbClr val="0000FF"/>
                </a:solidFill>
                <a:latin typeface="Times New Roman" panose="02020603050405020304" pitchFamily="18" charset="0"/>
                <a:sym typeface="Wingdings" panose="05000000000000000000" pitchFamily="2" charset="2"/>
              </a:rPr>
              <a:t> </a:t>
            </a:r>
            <a:r>
              <a:rPr lang="en-US" altLang="en-US" sz="2800" b="1" dirty="0" err="1">
                <a:solidFill>
                  <a:srgbClr val="0000FF"/>
                </a:solidFill>
                <a:latin typeface="Times New Roman" panose="02020603050405020304" pitchFamily="18" charset="0"/>
              </a:rPr>
              <a:t>Tỏ</a:t>
            </a:r>
            <a:r>
              <a:rPr lang="en-US" altLang="en-US" sz="2800" b="1" dirty="0">
                <a:solidFill>
                  <a:srgbClr val="0000FF"/>
                </a:solidFill>
                <a:latin typeface="Times New Roman" panose="02020603050405020304" pitchFamily="18" charset="0"/>
              </a:rPr>
              <a:t> ý </a:t>
            </a:r>
            <a:r>
              <a:rPr lang="en-US" altLang="en-US" sz="2800" b="1" dirty="0" err="1">
                <a:solidFill>
                  <a:srgbClr val="0000FF"/>
                </a:solidFill>
                <a:latin typeface="Times New Roman" panose="02020603050405020304" pitchFamily="18" charset="0"/>
              </a:rPr>
              <a:t>nghi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ngờ</a:t>
            </a:r>
            <a:r>
              <a:rPr lang="en-US" altLang="en-US" sz="2800" b="1" dirty="0">
                <a:solidFill>
                  <a:srgbClr val="0000FF"/>
                </a:solidFill>
                <a:latin typeface="Times New Roman" panose="02020603050405020304" pitchFamily="18" charset="0"/>
              </a:rPr>
              <a:t>.</a:t>
            </a:r>
          </a:p>
        </p:txBody>
      </p:sp>
      <p:sp>
        <p:nvSpPr>
          <p:cNvPr id="30" name="Text Box 7">
            <a:extLst>
              <a:ext uri="{FF2B5EF4-FFF2-40B4-BE49-F238E27FC236}">
                <a16:creationId xmlns:a16="http://schemas.microsoft.com/office/drawing/2014/main" xmlns="" id="{F7E132BC-6F74-4536-AA7C-E0EA0421DD5E}"/>
              </a:ext>
            </a:extLst>
          </p:cNvPr>
          <p:cNvSpPr txBox="1">
            <a:spLocks noChangeArrowheads="1"/>
          </p:cNvSpPr>
          <p:nvPr/>
        </p:nvSpPr>
        <p:spPr bwMode="auto">
          <a:xfrm>
            <a:off x="4818800" y="3806451"/>
            <a:ext cx="450116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solidFill>
                  <a:srgbClr val="0000FF"/>
                </a:solidFill>
                <a:latin typeface="Times New Roman" panose="02020603050405020304" pitchFamily="18" charset="0"/>
                <a:sym typeface="Wingdings" panose="05000000000000000000" pitchFamily="2" charset="2"/>
              </a:rPr>
              <a:t> </a:t>
            </a:r>
            <a:r>
              <a:rPr lang="en-US" altLang="en-US" sz="2800" b="1" dirty="0" err="1">
                <a:solidFill>
                  <a:srgbClr val="0000FF"/>
                </a:solidFill>
                <a:latin typeface="Times New Roman" panose="02020603050405020304" pitchFamily="18" charset="0"/>
              </a:rPr>
              <a:t>Tỏ</a:t>
            </a:r>
            <a:r>
              <a:rPr lang="en-US" altLang="en-US" sz="2800" b="1" dirty="0">
                <a:solidFill>
                  <a:srgbClr val="0000FF"/>
                </a:solidFill>
                <a:latin typeface="Times New Roman" panose="02020603050405020304" pitchFamily="18" charset="0"/>
              </a:rPr>
              <a:t> ý </a:t>
            </a:r>
            <a:r>
              <a:rPr lang="en-US" altLang="en-US" sz="2800" b="1" dirty="0" err="1">
                <a:solidFill>
                  <a:srgbClr val="0000FF"/>
                </a:solidFill>
                <a:latin typeface="Times New Roman" panose="02020603050405020304" pitchFamily="18" charset="0"/>
              </a:rPr>
              <a:t>mỉa</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mai</a:t>
            </a:r>
            <a:r>
              <a:rPr lang="en-US" altLang="en-US" sz="2800" b="1" dirty="0">
                <a:solidFill>
                  <a:srgbClr val="0000FF"/>
                </a:solidFill>
                <a:latin typeface="Times New Roman" panose="02020603050405020304" pitchFamily="18" charset="0"/>
              </a:rPr>
              <a:t>.</a:t>
            </a:r>
          </a:p>
        </p:txBody>
      </p:sp>
      <p:sp>
        <p:nvSpPr>
          <p:cNvPr id="31" name="Text Box 7">
            <a:extLst>
              <a:ext uri="{FF2B5EF4-FFF2-40B4-BE49-F238E27FC236}">
                <a16:creationId xmlns:a16="http://schemas.microsoft.com/office/drawing/2014/main" xmlns="" id="{F89C9E97-DB5D-40ED-A78F-CF324C5A4548}"/>
              </a:ext>
            </a:extLst>
          </p:cNvPr>
          <p:cNvSpPr txBox="1">
            <a:spLocks noChangeArrowheads="1"/>
          </p:cNvSpPr>
          <p:nvPr/>
        </p:nvSpPr>
        <p:spPr bwMode="auto">
          <a:xfrm>
            <a:off x="4818800" y="6068774"/>
            <a:ext cx="535758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solidFill>
                  <a:srgbClr val="0000FF"/>
                </a:solidFill>
                <a:latin typeface="Times New Roman" panose="02020603050405020304" pitchFamily="18" charset="0"/>
                <a:sym typeface="Wingdings" panose="05000000000000000000" pitchFamily="2" charset="2"/>
              </a:rPr>
              <a:t> </a:t>
            </a:r>
            <a:r>
              <a:rPr lang="en-US" altLang="en-US" sz="2800" b="1" dirty="0" err="1">
                <a:solidFill>
                  <a:srgbClr val="0000FF"/>
                </a:solidFill>
                <a:latin typeface="Times New Roman" panose="02020603050405020304" pitchFamily="18" charset="0"/>
              </a:rPr>
              <a:t>Tỏ</a:t>
            </a:r>
            <a:r>
              <a:rPr lang="en-US" altLang="en-US" sz="2800" b="1" dirty="0">
                <a:solidFill>
                  <a:srgbClr val="0000FF"/>
                </a:solidFill>
                <a:latin typeface="Times New Roman" panose="02020603050405020304" pitchFamily="18" charset="0"/>
              </a:rPr>
              <a:t> ý </a:t>
            </a:r>
            <a:r>
              <a:rPr lang="en-US" altLang="en-US" sz="2800" b="1" dirty="0" err="1">
                <a:solidFill>
                  <a:srgbClr val="0000FF"/>
                </a:solidFill>
                <a:latin typeface="Times New Roman" panose="02020603050405020304" pitchFamily="18" charset="0"/>
              </a:rPr>
              <a:t>mỉa</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mai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nghi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ngờ</a:t>
            </a:r>
            <a:r>
              <a:rPr lang="en-US" altLang="en-US" sz="2800" b="1" dirty="0">
                <a:solidFill>
                  <a:srgbClr val="0000FF"/>
                </a:solidFill>
                <a:latin typeface="Times New Roman" panose="02020603050405020304" pitchFamily="18" charset="0"/>
              </a:rPr>
              <a:t>.</a:t>
            </a:r>
          </a:p>
        </p:txBody>
      </p:sp>
    </p:spTree>
    <p:extLst>
      <p:ext uri="{BB962C8B-B14F-4D97-AF65-F5344CB8AC3E}">
        <p14:creationId xmlns:p14="http://schemas.microsoft.com/office/powerpoint/2010/main" xmlns="" val="201203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902FD1DD-9E24-4B0A-BAD8-EAAC72EA034A}"/>
              </a:ext>
            </a:extLst>
          </p:cNvPr>
          <p:cNvGrpSpPr/>
          <p:nvPr/>
        </p:nvGrpSpPr>
        <p:grpSpPr>
          <a:xfrm>
            <a:off x="2993941" y="-71113"/>
            <a:ext cx="6204113" cy="1850321"/>
            <a:chOff x="2424462" y="0"/>
            <a:chExt cx="7343075" cy="1941786"/>
          </a:xfrm>
        </p:grpSpPr>
        <p:pic>
          <p:nvPicPr>
            <p:cNvPr id="5" name="Picture 4">
              <a:extLst>
                <a:ext uri="{FF2B5EF4-FFF2-40B4-BE49-F238E27FC236}">
                  <a16:creationId xmlns:a16="http://schemas.microsoft.com/office/drawing/2014/main" xmlns="" id="{BFB62B8D-D76D-4CD6-ACED-205F9C6C76FB}"/>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4349" t="68296" r="18242" b="18411"/>
            <a:stretch/>
          </p:blipFill>
          <p:spPr>
            <a:xfrm>
              <a:off x="2424462" y="0"/>
              <a:ext cx="7343075" cy="1941786"/>
            </a:xfrm>
            <a:prstGeom prst="rect">
              <a:avLst/>
            </a:prstGeom>
          </p:spPr>
        </p:pic>
        <p:sp>
          <p:nvSpPr>
            <p:cNvPr id="6" name="TextBox 5">
              <a:extLst>
                <a:ext uri="{FF2B5EF4-FFF2-40B4-BE49-F238E27FC236}">
                  <a16:creationId xmlns:a16="http://schemas.microsoft.com/office/drawing/2014/main" xmlns="" id="{A41C4565-5F7B-47CB-8469-C9C9305D9CD2}"/>
                </a:ext>
              </a:extLst>
            </p:cNvPr>
            <p:cNvSpPr txBox="1"/>
            <p:nvPr/>
          </p:nvSpPr>
          <p:spPr>
            <a:xfrm flipH="1">
              <a:off x="4083416" y="713146"/>
              <a:ext cx="4365992" cy="678280"/>
            </a:xfrm>
            <a:prstGeom prst="rect">
              <a:avLst/>
            </a:prstGeom>
            <a:noFill/>
          </p:spPr>
          <p:txBody>
            <a:bodyPr wrap="squar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BÀI TẬP NHANH</a:t>
              </a:r>
            </a:p>
          </p:txBody>
        </p:sp>
      </p:grpSp>
      <p:sp>
        <p:nvSpPr>
          <p:cNvPr id="8" name="Rectangle 7">
            <a:extLst>
              <a:ext uri="{FF2B5EF4-FFF2-40B4-BE49-F238E27FC236}">
                <a16:creationId xmlns:a16="http://schemas.microsoft.com/office/drawing/2014/main" xmlns="" id="{21C873F8-738C-4145-A706-3F23B61F11E2}"/>
              </a:ext>
            </a:extLst>
          </p:cNvPr>
          <p:cNvSpPr/>
          <p:nvPr/>
        </p:nvSpPr>
        <p:spPr>
          <a:xfrm>
            <a:off x="613406" y="1811336"/>
            <a:ext cx="10965181" cy="707886"/>
          </a:xfrm>
          <a:prstGeom prst="rect">
            <a:avLst/>
          </a:prstGeom>
        </p:spPr>
        <p:txBody>
          <a:bodyPr wrap="square">
            <a:spAutoFit/>
          </a:bodyPr>
          <a:lstStyle/>
          <a:p>
            <a:pPr algn="ctr" eaLnBrk="0" hangingPunct="0">
              <a:spcBef>
                <a:spcPct val="50000"/>
              </a:spcBef>
            </a:pPr>
            <a:r>
              <a:rPr lang="en-US" altLang="en-US" sz="4000" b="1" dirty="0" err="1">
                <a:latin typeface="Times New Roman" panose="02020603050405020304" pitchFamily="18" charset="0"/>
              </a:rPr>
              <a:t>Nêu</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công</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dụng</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của</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dấu</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ngoặc</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đơn</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trong</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câu</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sau</a:t>
            </a:r>
            <a:endParaRPr lang="en-US" altLang="en-US" sz="4000" b="1" dirty="0">
              <a:latin typeface="Times New Roman" panose="02020603050405020304" pitchFamily="18" charset="0"/>
            </a:endParaRPr>
          </a:p>
        </p:txBody>
      </p:sp>
      <p:sp>
        <p:nvSpPr>
          <p:cNvPr id="14" name="Rectangle 13">
            <a:extLst>
              <a:ext uri="{FF2B5EF4-FFF2-40B4-BE49-F238E27FC236}">
                <a16:creationId xmlns:a16="http://schemas.microsoft.com/office/drawing/2014/main" xmlns="" id="{A9887621-D3FD-4709-91D3-B5EFF0E0671D}"/>
              </a:ext>
            </a:extLst>
          </p:cNvPr>
          <p:cNvSpPr/>
          <p:nvPr/>
        </p:nvSpPr>
        <p:spPr>
          <a:xfrm>
            <a:off x="426308" y="3275822"/>
            <a:ext cx="5312342" cy="3207114"/>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Block Arc 14">
            <a:extLst>
              <a:ext uri="{FF2B5EF4-FFF2-40B4-BE49-F238E27FC236}">
                <a16:creationId xmlns:a16="http://schemas.microsoft.com/office/drawing/2014/main" xmlns="" id="{7DC095D9-E509-4F81-AF7F-D2A007CB9030}"/>
              </a:ext>
            </a:extLst>
          </p:cNvPr>
          <p:cNvSpPr>
            <a:spLocks noChangeAspect="1"/>
          </p:cNvSpPr>
          <p:nvPr/>
        </p:nvSpPr>
        <p:spPr>
          <a:xfrm rot="2700000">
            <a:off x="2938492" y="2857655"/>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6" name="Rectangle 15">
            <a:extLst>
              <a:ext uri="{FF2B5EF4-FFF2-40B4-BE49-F238E27FC236}">
                <a16:creationId xmlns:a16="http://schemas.microsoft.com/office/drawing/2014/main" xmlns="" id="{7162EF77-3A15-464A-A142-D0A2D1F26383}"/>
              </a:ext>
            </a:extLst>
          </p:cNvPr>
          <p:cNvSpPr/>
          <p:nvPr/>
        </p:nvSpPr>
        <p:spPr>
          <a:xfrm>
            <a:off x="510389" y="3976922"/>
            <a:ext cx="5159231" cy="2308324"/>
          </a:xfrm>
          <a:prstGeom prst="rect">
            <a:avLst/>
          </a:prstGeom>
        </p:spPr>
        <p:txBody>
          <a:bodyPr wrap="square">
            <a:spAutoFit/>
          </a:bodyPr>
          <a:lstStyle/>
          <a:p>
            <a:pPr algn="just">
              <a:buNone/>
            </a:pPr>
            <a:r>
              <a:rPr lang="en-US" altLang="en-US" sz="2400" dirty="0">
                <a:solidFill>
                  <a:srgbClr val="0000FF"/>
                </a:solidFill>
                <a:latin typeface="Times New Roman" pitchFamily="18" charset="0"/>
              </a:rPr>
              <a:t>Qua </a:t>
            </a:r>
            <a:r>
              <a:rPr lang="en-US" altLang="en-US" sz="2400" dirty="0" err="1">
                <a:solidFill>
                  <a:srgbClr val="0000FF"/>
                </a:solidFill>
                <a:latin typeface="Times New Roman" pitchFamily="18" charset="0"/>
              </a:rPr>
              <a:t>các</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cụm</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từ</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tiệt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nhiên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rõ</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ràng</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dứt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khoát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như</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thế</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không</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thể</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khác</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định</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phận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tại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thiên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thư</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định</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phận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tại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sách</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trời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hành</a:t>
            </a:r>
            <a:r>
              <a:rPr lang="en-US" altLang="en-US" sz="2400" dirty="0">
                <a:solidFill>
                  <a:srgbClr val="0000FF"/>
                </a:solidFill>
                <a:latin typeface="Times New Roman" pitchFamily="18" charset="0"/>
              </a:rPr>
              <a:t> khan </a:t>
            </a:r>
            <a:r>
              <a:rPr lang="en-US" altLang="en-US" sz="2400" dirty="0" err="1">
                <a:solidFill>
                  <a:srgbClr val="0000FF"/>
                </a:solidFill>
                <a:latin typeface="Times New Roman" pitchFamily="18" charset="0"/>
              </a:rPr>
              <a:t>thủ</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bại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hư</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chắc</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chắn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sẽ</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nhận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lấy</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thất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bại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hãy</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nhận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xét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về</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giọng</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điệu</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của</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bài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thơ</a:t>
            </a:r>
            <a:r>
              <a:rPr lang="en-US" altLang="en-US" sz="2400" dirty="0">
                <a:solidFill>
                  <a:srgbClr val="0000FF"/>
                </a:solidFill>
                <a:latin typeface="Times New Roman" pitchFamily="18" charset="0"/>
              </a:rPr>
              <a:t>.</a:t>
            </a:r>
            <a:endParaRPr lang="en-US" altLang="en-US" sz="2400" i="1" dirty="0">
              <a:solidFill>
                <a:srgbClr val="FF0066"/>
              </a:solidFill>
              <a:latin typeface="Times New Roman" pitchFamily="18" charset="0"/>
            </a:endParaRPr>
          </a:p>
        </p:txBody>
      </p:sp>
      <p:sp>
        <p:nvSpPr>
          <p:cNvPr id="18" name="Rectangle 17">
            <a:extLst>
              <a:ext uri="{FF2B5EF4-FFF2-40B4-BE49-F238E27FC236}">
                <a16:creationId xmlns:a16="http://schemas.microsoft.com/office/drawing/2014/main" xmlns="" id="{BB4C7C4F-C19A-41F0-A799-7AF2659DEED2}"/>
              </a:ext>
            </a:extLst>
          </p:cNvPr>
          <p:cNvSpPr/>
          <p:nvPr/>
        </p:nvSpPr>
        <p:spPr>
          <a:xfrm>
            <a:off x="6211615" y="3290113"/>
            <a:ext cx="5554082" cy="3207114"/>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Block Arc 14">
            <a:extLst>
              <a:ext uri="{FF2B5EF4-FFF2-40B4-BE49-F238E27FC236}">
                <a16:creationId xmlns:a16="http://schemas.microsoft.com/office/drawing/2014/main" xmlns="" id="{800C3D9F-3C5C-46C1-8F9A-8AE135A3C26C}"/>
              </a:ext>
            </a:extLst>
          </p:cNvPr>
          <p:cNvSpPr>
            <a:spLocks noChangeAspect="1"/>
          </p:cNvSpPr>
          <p:nvPr/>
        </p:nvSpPr>
        <p:spPr>
          <a:xfrm rot="2700000">
            <a:off x="8965539" y="2871947"/>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0" name="Rectangle 19">
            <a:extLst>
              <a:ext uri="{FF2B5EF4-FFF2-40B4-BE49-F238E27FC236}">
                <a16:creationId xmlns:a16="http://schemas.microsoft.com/office/drawing/2014/main" xmlns="" id="{50FF0B22-D8F8-46C9-A112-F10D7BB645CE}"/>
              </a:ext>
            </a:extLst>
          </p:cNvPr>
          <p:cNvSpPr/>
          <p:nvPr/>
        </p:nvSpPr>
        <p:spPr>
          <a:xfrm>
            <a:off x="6319623" y="3943309"/>
            <a:ext cx="5361989" cy="2308324"/>
          </a:xfrm>
          <a:prstGeom prst="rect">
            <a:avLst/>
          </a:prstGeom>
        </p:spPr>
        <p:txBody>
          <a:bodyPr wrap="square">
            <a:spAutoFit/>
          </a:bodyPr>
          <a:lstStyle/>
          <a:p>
            <a:pPr algn="just">
              <a:buFontTx/>
              <a:buNone/>
            </a:pPr>
            <a:r>
              <a:rPr lang="en-US" altLang="en-US" sz="2400" dirty="0" err="1">
                <a:solidFill>
                  <a:srgbClr val="0000FF"/>
                </a:solidFill>
                <a:latin typeface="Times New Roman" pitchFamily="18" charset="0"/>
              </a:rPr>
              <a:t>Để</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văn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bản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có</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tính</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liên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kết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người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viết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người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nói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phải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làm</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cho</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nội</a:t>
            </a:r>
            <a:r>
              <a:rPr lang="en-US" altLang="en-US" sz="2400" dirty="0">
                <a:solidFill>
                  <a:srgbClr val="0000FF"/>
                </a:solidFill>
                <a:latin typeface="Times New Roman" pitchFamily="18" charset="0"/>
              </a:rPr>
              <a:t> dung </a:t>
            </a:r>
            <a:r>
              <a:rPr lang="en-US" altLang="en-US" sz="2400" dirty="0" err="1">
                <a:solidFill>
                  <a:srgbClr val="0000FF"/>
                </a:solidFill>
                <a:latin typeface="Times New Roman" pitchFamily="18" charset="0"/>
              </a:rPr>
              <a:t>của</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các</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câu</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các</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đoạn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thống</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nhất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và</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gắn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bó</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chặt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chẽ</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với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nhau</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đồng</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thời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phải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biết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kết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nối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các</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câu</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các</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đoạn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đó</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bằng</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những</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phương</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tiện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ngôn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ngữ</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từ</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câu</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thích</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hợp</a:t>
            </a:r>
            <a:endParaRPr lang="en-US" altLang="en-US" sz="2400" i="1" dirty="0">
              <a:solidFill>
                <a:srgbClr val="FF0066"/>
              </a:solidFill>
              <a:latin typeface="Times New Roman" pitchFamily="18" charset="0"/>
            </a:endParaRPr>
          </a:p>
        </p:txBody>
      </p:sp>
    </p:spTree>
    <p:extLst>
      <p:ext uri="{BB962C8B-B14F-4D97-AF65-F5344CB8AC3E}">
        <p14:creationId xmlns:p14="http://schemas.microsoft.com/office/powerpoint/2010/main" xmlns="" val="167250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5" grpId="0" animBg="1"/>
      <p:bldP spid="16" grpId="0"/>
      <p:bldP spid="18" grpId="0" animBg="1"/>
      <p:bldP spid="19"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A9887621-D3FD-4709-91D3-B5EFF0E0671D}"/>
              </a:ext>
            </a:extLst>
          </p:cNvPr>
          <p:cNvSpPr/>
          <p:nvPr/>
        </p:nvSpPr>
        <p:spPr>
          <a:xfrm>
            <a:off x="426307" y="700794"/>
            <a:ext cx="5469997" cy="3970318"/>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Block Arc 14">
            <a:extLst>
              <a:ext uri="{FF2B5EF4-FFF2-40B4-BE49-F238E27FC236}">
                <a16:creationId xmlns:a16="http://schemas.microsoft.com/office/drawing/2014/main" xmlns="" id="{7DC095D9-E509-4F81-AF7F-D2A007CB9030}"/>
              </a:ext>
            </a:extLst>
          </p:cNvPr>
          <p:cNvSpPr>
            <a:spLocks noChangeAspect="1"/>
          </p:cNvSpPr>
          <p:nvPr/>
        </p:nvSpPr>
        <p:spPr>
          <a:xfrm rot="2700000">
            <a:off x="3021940" y="296920"/>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6" name="Rectangle 15">
            <a:extLst>
              <a:ext uri="{FF2B5EF4-FFF2-40B4-BE49-F238E27FC236}">
                <a16:creationId xmlns:a16="http://schemas.microsoft.com/office/drawing/2014/main" xmlns="" id="{7162EF77-3A15-464A-A142-D0A2D1F26383}"/>
              </a:ext>
            </a:extLst>
          </p:cNvPr>
          <p:cNvSpPr/>
          <p:nvPr/>
        </p:nvSpPr>
        <p:spPr>
          <a:xfrm>
            <a:off x="588579" y="1391384"/>
            <a:ext cx="5202621" cy="3108543"/>
          </a:xfrm>
          <a:prstGeom prst="rect">
            <a:avLst/>
          </a:prstGeom>
        </p:spPr>
        <p:txBody>
          <a:bodyPr wrap="square">
            <a:spAutoFit/>
          </a:bodyPr>
          <a:lstStyle/>
          <a:p>
            <a:pPr algn="just">
              <a:buNone/>
            </a:pPr>
            <a:r>
              <a:rPr lang="en-US" altLang="en-US" sz="2800" dirty="0">
                <a:solidFill>
                  <a:srgbClr val="0000FF"/>
                </a:solidFill>
                <a:latin typeface="Times New Roman" pitchFamily="18" charset="0"/>
              </a:rPr>
              <a:t>Qua </a:t>
            </a:r>
            <a:r>
              <a:rPr lang="en-US" altLang="en-US" sz="2800" dirty="0" err="1">
                <a:solidFill>
                  <a:srgbClr val="0000FF"/>
                </a:solidFill>
                <a:latin typeface="Times New Roman" pitchFamily="18" charset="0"/>
              </a:rPr>
              <a:t>các</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cụm</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từ</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tiệt</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nhiên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rõ</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ràng</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dứt</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khoát</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như</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thế</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không</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thể</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khác</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định</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phận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tại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thiên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thư</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định</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phận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tại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sách</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trời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hành</a:t>
            </a:r>
            <a:r>
              <a:rPr lang="en-US" altLang="en-US" sz="2800" dirty="0">
                <a:solidFill>
                  <a:srgbClr val="0000FF"/>
                </a:solidFill>
                <a:latin typeface="Times New Roman" pitchFamily="18" charset="0"/>
              </a:rPr>
              <a:t> khan </a:t>
            </a:r>
            <a:r>
              <a:rPr lang="en-US" altLang="en-US" sz="2800" dirty="0" err="1">
                <a:solidFill>
                  <a:srgbClr val="0000FF"/>
                </a:solidFill>
                <a:latin typeface="Times New Roman" pitchFamily="18" charset="0"/>
              </a:rPr>
              <a:t>thủ</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bại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hư</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chắc</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chắn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sẽ</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nhận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lấy</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thất</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bại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hãy</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nhận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xét</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về</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giọng</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điệu</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của</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bài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thơ</a:t>
            </a:r>
            <a:r>
              <a:rPr lang="en-US" altLang="en-US" sz="2800" dirty="0">
                <a:solidFill>
                  <a:srgbClr val="0000FF"/>
                </a:solidFill>
                <a:latin typeface="Times New Roman" pitchFamily="18" charset="0"/>
              </a:rPr>
              <a:t>.</a:t>
            </a:r>
          </a:p>
        </p:txBody>
      </p:sp>
      <p:sp>
        <p:nvSpPr>
          <p:cNvPr id="18" name="Rectangle 17">
            <a:extLst>
              <a:ext uri="{FF2B5EF4-FFF2-40B4-BE49-F238E27FC236}">
                <a16:creationId xmlns:a16="http://schemas.microsoft.com/office/drawing/2014/main" xmlns="" id="{BB4C7C4F-C19A-41F0-A799-7AF2659DEED2}"/>
              </a:ext>
            </a:extLst>
          </p:cNvPr>
          <p:cNvSpPr/>
          <p:nvPr/>
        </p:nvSpPr>
        <p:spPr>
          <a:xfrm>
            <a:off x="6295699" y="715085"/>
            <a:ext cx="5469997" cy="3970318"/>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Block Arc 14">
            <a:extLst>
              <a:ext uri="{FF2B5EF4-FFF2-40B4-BE49-F238E27FC236}">
                <a16:creationId xmlns:a16="http://schemas.microsoft.com/office/drawing/2014/main" xmlns="" id="{800C3D9F-3C5C-46C1-8F9A-8AE135A3C26C}"/>
              </a:ext>
            </a:extLst>
          </p:cNvPr>
          <p:cNvSpPr>
            <a:spLocks noChangeAspect="1"/>
          </p:cNvSpPr>
          <p:nvPr/>
        </p:nvSpPr>
        <p:spPr>
          <a:xfrm rot="2700000">
            <a:off x="8882093" y="251186"/>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0" name="Rectangle 19">
            <a:extLst>
              <a:ext uri="{FF2B5EF4-FFF2-40B4-BE49-F238E27FC236}">
                <a16:creationId xmlns:a16="http://schemas.microsoft.com/office/drawing/2014/main" xmlns="" id="{50FF0B22-D8F8-46C9-A112-F10D7BB645CE}"/>
              </a:ext>
            </a:extLst>
          </p:cNvPr>
          <p:cNvSpPr/>
          <p:nvPr/>
        </p:nvSpPr>
        <p:spPr>
          <a:xfrm>
            <a:off x="6379779" y="1410321"/>
            <a:ext cx="5307723" cy="3108543"/>
          </a:xfrm>
          <a:prstGeom prst="rect">
            <a:avLst/>
          </a:prstGeom>
        </p:spPr>
        <p:txBody>
          <a:bodyPr wrap="square">
            <a:spAutoFit/>
          </a:bodyPr>
          <a:lstStyle/>
          <a:p>
            <a:pPr algn="just">
              <a:buFontTx/>
              <a:buNone/>
            </a:pPr>
            <a:r>
              <a:rPr lang="en-US" altLang="en-US" sz="2800" dirty="0" err="1">
                <a:solidFill>
                  <a:srgbClr val="0000FF"/>
                </a:solidFill>
                <a:latin typeface="Times New Roman" pitchFamily="18" charset="0"/>
              </a:rPr>
              <a:t>Để</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văn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bản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có</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tính</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liên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kết</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người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viết</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người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nói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phải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làm</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cho</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nội</a:t>
            </a:r>
            <a:r>
              <a:rPr lang="en-US" altLang="en-US" sz="2800" dirty="0">
                <a:solidFill>
                  <a:srgbClr val="0000FF"/>
                </a:solidFill>
                <a:latin typeface="Times New Roman" pitchFamily="18" charset="0"/>
              </a:rPr>
              <a:t> dung </a:t>
            </a:r>
            <a:r>
              <a:rPr lang="en-US" altLang="en-US" sz="2800" dirty="0" err="1">
                <a:solidFill>
                  <a:srgbClr val="0000FF"/>
                </a:solidFill>
                <a:latin typeface="Times New Roman" pitchFamily="18" charset="0"/>
              </a:rPr>
              <a:t>của</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các</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câu</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các</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đoạn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thống</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nhất</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và</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gắn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bó</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chặt</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chẽ</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với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nhau</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đồng</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thời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phải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biết</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kết</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nối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các</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câu</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các</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đoạn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đó</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bằng</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những</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phương</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tiện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ngôn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ngữ</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từ</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câu</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thích</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hợp</a:t>
            </a:r>
            <a:endParaRPr lang="en-US" altLang="en-US" sz="2800" i="1" dirty="0">
              <a:solidFill>
                <a:srgbClr val="FF0066"/>
              </a:solidFill>
              <a:latin typeface="Times New Roman" pitchFamily="18" charset="0"/>
            </a:endParaRPr>
          </a:p>
        </p:txBody>
      </p:sp>
      <p:sp>
        <p:nvSpPr>
          <p:cNvPr id="2" name="Rectangle 1">
            <a:extLst>
              <a:ext uri="{FF2B5EF4-FFF2-40B4-BE49-F238E27FC236}">
                <a16:creationId xmlns:a16="http://schemas.microsoft.com/office/drawing/2014/main" xmlns="" id="{957D04CA-475F-4E4D-910A-8025ED05B0A0}"/>
              </a:ext>
            </a:extLst>
          </p:cNvPr>
          <p:cNvSpPr/>
          <p:nvPr/>
        </p:nvSpPr>
        <p:spPr>
          <a:xfrm>
            <a:off x="520901" y="5177036"/>
            <a:ext cx="5070601" cy="954107"/>
          </a:xfrm>
          <a:prstGeom prst="rect">
            <a:avLst/>
          </a:prstGeom>
        </p:spPr>
        <p:txBody>
          <a:bodyPr wrap="square">
            <a:spAutoFit/>
          </a:bodyPr>
          <a:lstStyle/>
          <a:p>
            <a:pPr algn="ctr"/>
            <a:r>
              <a:rPr lang="en-US" altLang="en-US" sz="2800" i="1" dirty="0">
                <a:solidFill>
                  <a:srgbClr val="FF0066"/>
                </a:solidFill>
                <a:latin typeface="Times New Roman" pitchFamily="18" charset="0"/>
                <a:sym typeface="Wingdings" panose="05000000000000000000" pitchFamily="2" charset="2"/>
              </a:rPr>
              <a:t> </a:t>
            </a:r>
            <a:r>
              <a:rPr lang="en-US" altLang="en-US" sz="2800" i="1" dirty="0" err="1">
                <a:solidFill>
                  <a:srgbClr val="FF0066"/>
                </a:solidFill>
                <a:latin typeface="Times New Roman" pitchFamily="18" charset="0"/>
              </a:rPr>
              <a:t>Đánh</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dấu</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phần</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có</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chức</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năng</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giải</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thích</a:t>
            </a:r>
            <a:r>
              <a:rPr lang="en-US" altLang="en-US" sz="2800" i="1" dirty="0">
                <a:solidFill>
                  <a:srgbClr val="FF0066"/>
                </a:solidFill>
                <a:latin typeface="Times New Roman" pitchFamily="18" charset="0"/>
              </a:rPr>
              <a:t>.</a:t>
            </a:r>
            <a:endParaRPr lang="en-SG" sz="2800" dirty="0"/>
          </a:p>
        </p:txBody>
      </p:sp>
      <p:sp>
        <p:nvSpPr>
          <p:cNvPr id="3" name="Rectangle 2">
            <a:extLst>
              <a:ext uri="{FF2B5EF4-FFF2-40B4-BE49-F238E27FC236}">
                <a16:creationId xmlns:a16="http://schemas.microsoft.com/office/drawing/2014/main" xmlns="" id="{6D633204-574D-40B8-B910-371F22703F11}"/>
              </a:ext>
            </a:extLst>
          </p:cNvPr>
          <p:cNvSpPr/>
          <p:nvPr/>
        </p:nvSpPr>
        <p:spPr>
          <a:xfrm>
            <a:off x="6190595" y="4746148"/>
            <a:ext cx="6096000" cy="1815882"/>
          </a:xfrm>
          <a:prstGeom prst="rect">
            <a:avLst/>
          </a:prstGeom>
        </p:spPr>
        <p:txBody>
          <a:bodyPr>
            <a:spAutoFit/>
          </a:bodyPr>
          <a:lstStyle/>
          <a:p>
            <a:pPr algn="just">
              <a:buFontTx/>
              <a:buNone/>
            </a:pPr>
            <a:endParaRPr lang="en-US" altLang="en-US" sz="2800" dirty="0">
              <a:solidFill>
                <a:srgbClr val="0000FF"/>
              </a:solidFill>
              <a:latin typeface="Times New Roman" pitchFamily="18" charset="0"/>
            </a:endParaRPr>
          </a:p>
          <a:p>
            <a:pPr algn="just">
              <a:buFontTx/>
              <a:buNone/>
            </a:pPr>
            <a:r>
              <a:rPr lang="en-US" altLang="en-US" sz="2800" i="1" dirty="0">
                <a:solidFill>
                  <a:srgbClr val="FF0066"/>
                </a:solidFill>
                <a:latin typeface="Times New Roman" pitchFamily="18" charset="0"/>
                <a:sym typeface="Wingdings" panose="05000000000000000000" pitchFamily="2" charset="2"/>
              </a:rPr>
              <a:t> </a:t>
            </a:r>
            <a:r>
              <a:rPr lang="en-US" altLang="en-US" sz="2800" i="1" dirty="0" err="1">
                <a:solidFill>
                  <a:srgbClr val="FF0066"/>
                </a:solidFill>
                <a:latin typeface="Times New Roman" pitchFamily="18" charset="0"/>
              </a:rPr>
              <a:t>Vị</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trí</a:t>
            </a:r>
            <a:r>
              <a:rPr lang="en-US" altLang="en-US" sz="2800" i="1" dirty="0">
                <a:solidFill>
                  <a:srgbClr val="FF0066"/>
                </a:solidFill>
                <a:latin typeface="Times New Roman" pitchFamily="18" charset="0"/>
              </a:rPr>
              <a:t> 1: </a:t>
            </a:r>
            <a:r>
              <a:rPr lang="en-US" altLang="en-US" sz="2800" i="1" dirty="0" err="1">
                <a:solidFill>
                  <a:srgbClr val="FF0066"/>
                </a:solidFill>
                <a:latin typeface="Times New Roman" pitchFamily="18" charset="0"/>
              </a:rPr>
              <a:t>Đánh</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dấu</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phần</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bổ</a:t>
            </a:r>
            <a:r>
              <a:rPr lang="en-US" altLang="en-US" sz="2800" i="1" dirty="0">
                <a:solidFill>
                  <a:srgbClr val="FF0066"/>
                </a:solidFill>
                <a:latin typeface="Times New Roman" pitchFamily="18" charset="0"/>
              </a:rPr>
              <a:t> sung.</a:t>
            </a:r>
          </a:p>
          <a:p>
            <a:pPr algn="just">
              <a:buFontTx/>
              <a:buNone/>
            </a:pPr>
            <a:r>
              <a:rPr lang="en-US" altLang="en-US" sz="2800" i="1" dirty="0">
                <a:solidFill>
                  <a:srgbClr val="FF0066"/>
                </a:solidFill>
                <a:latin typeface="Times New Roman" pitchFamily="18" charset="0"/>
              </a:rPr>
              <a:t>                       </a:t>
            </a:r>
          </a:p>
          <a:p>
            <a:pPr algn="just">
              <a:buFontTx/>
              <a:buNone/>
            </a:pPr>
            <a:r>
              <a:rPr lang="en-US" altLang="en-US" sz="2800" i="1" dirty="0">
                <a:solidFill>
                  <a:srgbClr val="FF0066"/>
                </a:solidFill>
                <a:latin typeface="Times New Roman" pitchFamily="18" charset="0"/>
                <a:sym typeface="Wingdings" panose="05000000000000000000" pitchFamily="2" charset="2"/>
              </a:rPr>
              <a:t> </a:t>
            </a:r>
            <a:r>
              <a:rPr lang="en-US" altLang="en-US" sz="2800" i="1" dirty="0" err="1">
                <a:solidFill>
                  <a:srgbClr val="FF0066"/>
                </a:solidFill>
                <a:latin typeface="Times New Roman" pitchFamily="18" charset="0"/>
              </a:rPr>
              <a:t>Vị</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trí</a:t>
            </a:r>
            <a:r>
              <a:rPr lang="en-US" altLang="en-US" sz="2800" i="1" dirty="0">
                <a:solidFill>
                  <a:srgbClr val="FF0066"/>
                </a:solidFill>
                <a:latin typeface="Times New Roman" pitchFamily="18" charset="0"/>
              </a:rPr>
              <a:t> 2: </a:t>
            </a:r>
            <a:r>
              <a:rPr lang="en-US" altLang="en-US" sz="2800" i="1" dirty="0" err="1">
                <a:solidFill>
                  <a:srgbClr val="FF0066"/>
                </a:solidFill>
                <a:latin typeface="Times New Roman" pitchFamily="18" charset="0"/>
              </a:rPr>
              <a:t>Đánh</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dấu</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phần</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thuyết</a:t>
            </a:r>
            <a:r>
              <a:rPr lang="en-US" altLang="en-US" sz="2800" i="1" dirty="0">
                <a:solidFill>
                  <a:srgbClr val="FF0066"/>
                </a:solidFill>
                <a:latin typeface="Times New Roman" pitchFamily="18" charset="0"/>
              </a:rPr>
              <a:t> </a:t>
            </a:r>
            <a:r>
              <a:rPr lang="en-US" altLang="en-US" sz="2800" i="1" dirty="0" err="1">
                <a:solidFill>
                  <a:srgbClr val="FF0066"/>
                </a:solidFill>
                <a:latin typeface="Times New Roman" pitchFamily="18" charset="0"/>
              </a:rPr>
              <a:t>minh</a:t>
            </a:r>
            <a:r>
              <a:rPr lang="en-US" altLang="en-US" sz="2800" i="1" dirty="0">
                <a:solidFill>
                  <a:srgbClr val="FF0066"/>
                </a:solidFill>
                <a:latin typeface="Times New Roman" pitchFamily="18" charset="0"/>
              </a:rPr>
              <a:t>.</a:t>
            </a:r>
          </a:p>
        </p:txBody>
      </p:sp>
    </p:spTree>
    <p:extLst>
      <p:ext uri="{BB962C8B-B14F-4D97-AF65-F5344CB8AC3E}">
        <p14:creationId xmlns:p14="http://schemas.microsoft.com/office/powerpoint/2010/main" xmlns="" val="27624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barn(inVertical)">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randombar(horizont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8" grpId="0" animBg="1"/>
      <p:bldP spid="19" grpId="0" animBg="1"/>
      <p:bldP spid="20"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xmlns="" val="0"/>
              </a:ext>
            </a:extLst>
          </a:blip>
          <a:srcRect l="31816" t="17354" r="30901" b="15537"/>
          <a:stretch>
            <a:fillRect/>
          </a:stretch>
        </p:blipFill>
        <p:spPr>
          <a:xfrm>
            <a:off x="0" y="1"/>
            <a:ext cx="12192000" cy="6858000"/>
          </a:xfrm>
          <a:prstGeom prst="rect">
            <a:avLst/>
          </a:prstGeom>
        </p:spPr>
      </p:pic>
      <p:sp>
        <p:nvSpPr>
          <p:cNvPr id="7" name="PA_矩形 6"/>
          <p:cNvSpPr/>
          <p:nvPr/>
        </p:nvSpPr>
        <p:spPr>
          <a:xfrm>
            <a:off x="5318944" y="1935641"/>
            <a:ext cx="1708681" cy="1093591"/>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8" name="PA_文本框 7"/>
          <p:cNvSpPr txBox="1"/>
          <p:nvPr/>
        </p:nvSpPr>
        <p:spPr>
          <a:xfrm>
            <a:off x="5546892" y="1977063"/>
            <a:ext cx="1303751" cy="1015663"/>
          </a:xfrm>
          <a:prstGeom prst="rect">
            <a:avLst/>
          </a:prstGeom>
          <a:noFill/>
        </p:spPr>
        <p:txBody>
          <a:bodyPr wrap="square" rtlCol="0">
            <a:spAutoFit/>
          </a:bodyPr>
          <a:lstStyle/>
          <a:p>
            <a:pPr algn="dist"/>
            <a:r>
              <a:rPr lang="en-SG" altLang="zh-CN" sz="6000" dirty="0">
                <a:solidFill>
                  <a:srgbClr val="002060"/>
                </a:solidFill>
                <a:latin typeface="#9Slide05 SVNFadilla" pitchFamily="2" charset="0"/>
                <a:cs typeface="+mn-ea"/>
                <a:sym typeface="+mn-lt"/>
              </a:rPr>
              <a:t>II.</a:t>
            </a:r>
            <a:endParaRPr lang="zh-CN" altLang="en-US" sz="6000" dirty="0">
              <a:solidFill>
                <a:srgbClr val="002060"/>
              </a:solidFill>
              <a:latin typeface="#9Slide05 SVNFadilla" pitchFamily="2" charset="0"/>
              <a:cs typeface="+mn-ea"/>
              <a:sym typeface="+mn-lt"/>
            </a:endParaRPr>
          </a:p>
        </p:txBody>
      </p:sp>
      <p:sp>
        <p:nvSpPr>
          <p:cNvPr id="9" name="PA_文本框 8"/>
          <p:cNvSpPr txBox="1"/>
          <p:nvPr/>
        </p:nvSpPr>
        <p:spPr>
          <a:xfrm>
            <a:off x="1781090" y="3071382"/>
            <a:ext cx="8629820" cy="1862048"/>
          </a:xfrm>
          <a:prstGeom prst="rect">
            <a:avLst/>
          </a:prstGeom>
          <a:noFill/>
        </p:spPr>
        <p:txBody>
          <a:bodyPr wrap="square" rtlCol="0" anchor="ctr">
            <a:spAutoFit/>
          </a:bodyPr>
          <a:lstStyle/>
          <a:p>
            <a:pPr algn="dist"/>
            <a:r>
              <a:rPr lang="en-SG" altLang="zh-CN" sz="11500" dirty="0" err="1">
                <a:solidFill>
                  <a:srgbClr val="002060"/>
                </a:solidFill>
                <a:latin typeface="#9Slide05 SVNFadilla" pitchFamily="2" charset="0"/>
                <a:cs typeface="+mn-ea"/>
                <a:sym typeface="+mn-lt"/>
              </a:rPr>
              <a:t>Dấu</a:t>
            </a:r>
            <a:r>
              <a:rPr lang="en-SG" altLang="zh-CN" sz="11500" dirty="0">
                <a:solidFill>
                  <a:srgbClr val="002060"/>
                </a:solidFill>
                <a:latin typeface="#9Slide05 SVNFadilla" pitchFamily="2" charset="0"/>
                <a:cs typeface="+mn-ea"/>
                <a:sym typeface="+mn-lt"/>
              </a:rPr>
              <a:t> </a:t>
            </a:r>
            <a:r>
              <a:rPr lang="en-SG" altLang="zh-CN" sz="11500" dirty="0" err="1">
                <a:solidFill>
                  <a:srgbClr val="002060"/>
                </a:solidFill>
                <a:latin typeface="#9Slide05 SVNFadilla" pitchFamily="2" charset="0"/>
                <a:cs typeface="+mn-ea"/>
                <a:sym typeface="+mn-lt"/>
              </a:rPr>
              <a:t>hai</a:t>
            </a:r>
            <a:r>
              <a:rPr lang="en-SG" altLang="zh-CN" sz="11500" dirty="0">
                <a:solidFill>
                  <a:srgbClr val="002060"/>
                </a:solidFill>
                <a:latin typeface="#9Slide05 SVNFadilla" pitchFamily="2" charset="0"/>
                <a:cs typeface="+mn-ea"/>
                <a:sym typeface="+mn-lt"/>
              </a:rPr>
              <a:t> </a:t>
            </a:r>
            <a:r>
              <a:rPr lang="en-SG" altLang="zh-CN" sz="11500" dirty="0" err="1">
                <a:solidFill>
                  <a:srgbClr val="002060"/>
                </a:solidFill>
                <a:latin typeface="#9Slide05 SVNFadilla" pitchFamily="2" charset="0"/>
                <a:cs typeface="+mn-ea"/>
                <a:sym typeface="+mn-lt"/>
              </a:rPr>
              <a:t>chấm</a:t>
            </a:r>
            <a:endParaRPr lang="zh-CN" altLang="en-US" sz="11500" dirty="0">
              <a:solidFill>
                <a:srgbClr val="002060"/>
              </a:solidFill>
              <a:latin typeface="#9Slide05 SVNFadilla" pitchFamily="2" charset="0"/>
              <a:cs typeface="+mn-ea"/>
              <a:sym typeface="+mn-lt"/>
            </a:endParaRPr>
          </a:p>
        </p:txBody>
      </p:sp>
    </p:spTree>
    <p:extLst>
      <p:ext uri="{BB962C8B-B14F-4D97-AF65-F5344CB8AC3E}">
        <p14:creationId xmlns:p14="http://schemas.microsoft.com/office/powerpoint/2010/main" xmlns="" val="673397224"/>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7F3CB04-6879-4746-930B-EF5746F803A6}"/>
              </a:ext>
            </a:extLst>
          </p:cNvPr>
          <p:cNvGrpSpPr/>
          <p:nvPr/>
        </p:nvGrpSpPr>
        <p:grpSpPr>
          <a:xfrm>
            <a:off x="4425730" y="-73570"/>
            <a:ext cx="3340540" cy="1629101"/>
            <a:chOff x="4120054" y="0"/>
            <a:chExt cx="3951891" cy="1723698"/>
          </a:xfrm>
        </p:grpSpPr>
        <p:pic>
          <p:nvPicPr>
            <p:cNvPr id="3" name="Picture 2">
              <a:extLst>
                <a:ext uri="{FF2B5EF4-FFF2-40B4-BE49-F238E27FC236}">
                  <a16:creationId xmlns:a16="http://schemas.microsoft.com/office/drawing/2014/main" xmlns="" id="{7357AE65-CE1C-4BD5-AAE2-E2EDF7B498D5}"/>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3324" t="84291" r="17012" b="4981"/>
            <a:stretch/>
          </p:blipFill>
          <p:spPr>
            <a:xfrm>
              <a:off x="4120054" y="0"/>
              <a:ext cx="3951891" cy="1723698"/>
            </a:xfrm>
            <a:prstGeom prst="rect">
              <a:avLst/>
            </a:prstGeom>
          </p:spPr>
        </p:pic>
        <p:sp>
          <p:nvSpPr>
            <p:cNvPr id="4" name="TextBox 3">
              <a:extLst>
                <a:ext uri="{FF2B5EF4-FFF2-40B4-BE49-F238E27FC236}">
                  <a16:creationId xmlns:a16="http://schemas.microsoft.com/office/drawing/2014/main" xmlns="" id="{1CE419E5-BFDB-4EF8-A77E-02165AACB094}"/>
                </a:ext>
              </a:extLst>
            </p:cNvPr>
            <p:cNvSpPr txBox="1"/>
            <p:nvPr/>
          </p:nvSpPr>
          <p:spPr>
            <a:xfrm flipH="1">
              <a:off x="5120375" y="567560"/>
              <a:ext cx="1951247" cy="707886"/>
            </a:xfrm>
            <a:prstGeom prst="rect">
              <a:avLst/>
            </a:prstGeom>
            <a:noFill/>
          </p:spPr>
          <p:txBody>
            <a:bodyPr wrap="square" rtlCol="0">
              <a:spAutoFit/>
            </a:bodyPr>
            <a:lstStyle/>
            <a:p>
              <a:pPr algn="ctr"/>
              <a:r>
                <a:rPr lang="en-US" sz="4000" dirty="0">
                  <a:solidFill>
                    <a:srgbClr val="FF0000"/>
                  </a:solidFill>
                  <a:latin typeface="#9Slide03 Arima Madurai Black" panose="00000A00000000000000" pitchFamily="2" charset="0"/>
                  <a:cs typeface="#9Slide03 Arima Madurai Black" panose="00000A00000000000000" pitchFamily="2" charset="0"/>
                </a:rPr>
                <a:t>NỐI</a:t>
              </a:r>
              <a:endParaRPr lang="en-SG" sz="4000" dirty="0">
                <a:solidFill>
                  <a:srgbClr val="FF0000"/>
                </a:solidFill>
                <a:latin typeface="#9Slide03 Arima Madurai Black" panose="00000A00000000000000" pitchFamily="2" charset="0"/>
                <a:cs typeface="#9Slide03 Arima Madurai Black" panose="00000A00000000000000" pitchFamily="2" charset="0"/>
              </a:endParaRPr>
            </a:p>
          </p:txBody>
        </p:sp>
      </p:grpSp>
      <p:graphicFrame>
        <p:nvGraphicFramePr>
          <p:cNvPr id="6" name="Table 6">
            <a:extLst>
              <a:ext uri="{FF2B5EF4-FFF2-40B4-BE49-F238E27FC236}">
                <a16:creationId xmlns:a16="http://schemas.microsoft.com/office/drawing/2014/main" xmlns="" id="{946FCAAA-DDB8-4CB1-92B4-14C78F18A310}"/>
              </a:ext>
            </a:extLst>
          </p:cNvPr>
          <p:cNvGraphicFramePr>
            <a:graphicFrameLocks noGrp="1"/>
          </p:cNvGraphicFramePr>
          <p:nvPr>
            <p:extLst>
              <p:ext uri="{D42A27DB-BD31-4B8C-83A1-F6EECF244321}">
                <p14:modId xmlns:p14="http://schemas.microsoft.com/office/powerpoint/2010/main" xmlns="" val="644713979"/>
              </p:ext>
            </p:extLst>
          </p:nvPr>
        </p:nvGraphicFramePr>
        <p:xfrm>
          <a:off x="264510" y="1748415"/>
          <a:ext cx="11662980" cy="4865235"/>
        </p:xfrm>
        <a:graphic>
          <a:graphicData uri="http://schemas.openxmlformats.org/drawingml/2006/table">
            <a:tbl>
              <a:tblPr firstRow="1" bandRow="1">
                <a:tableStyleId>{5940675A-B579-460E-94D1-54222C63F5DA}</a:tableStyleId>
              </a:tblPr>
              <a:tblGrid>
                <a:gridCol w="5356773">
                  <a:extLst>
                    <a:ext uri="{9D8B030D-6E8A-4147-A177-3AD203B41FA5}">
                      <a16:colId xmlns:a16="http://schemas.microsoft.com/office/drawing/2014/main" xmlns="" val="3948796637"/>
                    </a:ext>
                  </a:extLst>
                </a:gridCol>
                <a:gridCol w="1860331">
                  <a:extLst>
                    <a:ext uri="{9D8B030D-6E8A-4147-A177-3AD203B41FA5}">
                      <a16:colId xmlns:a16="http://schemas.microsoft.com/office/drawing/2014/main" xmlns="" val="2013257410"/>
                    </a:ext>
                  </a:extLst>
                </a:gridCol>
                <a:gridCol w="4445876">
                  <a:extLst>
                    <a:ext uri="{9D8B030D-6E8A-4147-A177-3AD203B41FA5}">
                      <a16:colId xmlns:a16="http://schemas.microsoft.com/office/drawing/2014/main" xmlns="" val="2270471763"/>
                    </a:ext>
                  </a:extLst>
                </a:gridCol>
              </a:tblGrid>
              <a:tr h="670289">
                <a:tc>
                  <a:txBody>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Ví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a:t>
                      </a:r>
                      <a:endParaRPr lang="en-SG" sz="3200" b="1" dirty="0">
                        <a:solidFill>
                          <a:srgbClr val="FF0000"/>
                        </a:solidFill>
                        <a:latin typeface="Times New Roman" panose="02020603050405020304" pitchFamily="18" charset="0"/>
                        <a:cs typeface="Times New Roman" panose="02020603050405020304" pitchFamily="18" charset="0"/>
                      </a:endParaRPr>
                    </a:p>
                  </a:txBody>
                  <a:tcPr/>
                </a:tc>
                <a:tc rowSpan="4">
                  <a:txBody>
                    <a:bodyPr/>
                    <a:lstStyle/>
                    <a:p>
                      <a:pPr algn="ctr"/>
                      <a:endParaRPr lang="en-SG" sz="26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chấm</a:t>
                      </a:r>
                      <a:endParaRPr lang="en-SG" sz="32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270537470"/>
                  </a:ext>
                </a:extLst>
              </a:tr>
              <a:tr h="126124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Rồi</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Dế</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Choắt</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loanh</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quanh</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băn</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khoăn</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Tôi</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phải</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bảo</a:t>
                      </a:r>
                      <a:r>
                        <a:rPr lang="en-US" altLang="en-US" sz="2600" dirty="0">
                          <a:solidFill>
                            <a:schemeClr val="tx1"/>
                          </a:solidFill>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2600" dirty="0">
                          <a:solidFill>
                            <a:schemeClr val="tx1"/>
                          </a:solidFill>
                          <a:latin typeface="Times New Roman" panose="02020603050405020304" pitchFamily="18" charset="0"/>
                          <a:cs typeface="Times New Roman" panose="02020603050405020304" pitchFamily="18" charset="0"/>
                        </a:rPr>
                        <a:t>   - </a:t>
                      </a:r>
                      <a:r>
                        <a:rPr lang="en-US" altLang="en-US" sz="2600" i="1" dirty="0" err="1">
                          <a:solidFill>
                            <a:schemeClr val="tx1"/>
                          </a:solidFill>
                          <a:latin typeface="Times New Roman" panose="02020603050405020304" pitchFamily="18" charset="0"/>
                          <a:cs typeface="Times New Roman" panose="02020603050405020304" pitchFamily="18" charset="0"/>
                        </a:rPr>
                        <a:t>Được</a:t>
                      </a:r>
                      <a:r>
                        <a:rPr lang="en-US" altLang="en-US" sz="2600" i="1"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chú</a:t>
                      </a:r>
                      <a:r>
                        <a:rPr lang="en-US" altLang="en-US" sz="2600" i="1"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mình</a:t>
                      </a:r>
                      <a:r>
                        <a:rPr lang="en-US" altLang="en-US" sz="2600" i="1"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cứ</a:t>
                      </a:r>
                      <a:r>
                        <a:rPr lang="en-US" altLang="en-US" sz="2600" i="1"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nói</a:t>
                      </a:r>
                      <a:r>
                        <a:rPr lang="en-US" altLang="en-US" sz="2600" i="1"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thẳng</a:t>
                      </a:r>
                      <a:r>
                        <a:rPr lang="en-US" altLang="en-US" sz="2600" i="1"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thừng</a:t>
                      </a:r>
                      <a:r>
                        <a:rPr lang="en-US" altLang="en-US" sz="2600" i="1" dirty="0">
                          <a:solidFill>
                            <a:schemeClr val="tx1"/>
                          </a:solidFill>
                          <a:latin typeface="Times New Roman" panose="02020603050405020304" pitchFamily="18" charset="0"/>
                          <a:cs typeface="Times New Roman" panose="02020603050405020304" pitchFamily="18" charset="0"/>
                        </a:rPr>
                        <a:t> ra </a:t>
                      </a:r>
                      <a:r>
                        <a:rPr lang="en-US" altLang="en-US" sz="2600" i="1" dirty="0" err="1">
                          <a:solidFill>
                            <a:schemeClr val="tx1"/>
                          </a:solidFill>
                          <a:latin typeface="Times New Roman" panose="02020603050405020304" pitchFamily="18" charset="0"/>
                          <a:cs typeface="Times New Roman" panose="02020603050405020304" pitchFamily="18" charset="0"/>
                        </a:rPr>
                        <a:t>nào</a:t>
                      </a:r>
                      <a:r>
                        <a:rPr lang="en-US" altLang="en-US" sz="2600" dirty="0">
                          <a:solidFill>
                            <a:schemeClr val="tx1"/>
                          </a:solidFill>
                          <a:latin typeface="Times New Roman" panose="02020603050405020304" pitchFamily="18" charset="0"/>
                          <a:cs typeface="Times New Roman" panose="02020603050405020304" pitchFamily="18" charset="0"/>
                        </a:rPr>
                        <a:t>.</a:t>
                      </a:r>
                    </a:p>
                  </a:txBody>
                  <a:tcPr anchor="ctr"/>
                </a:tc>
                <a:tc vMerge="1">
                  <a:txBody>
                    <a:bodyPr/>
                    <a:lstStyle/>
                    <a:p>
                      <a:endParaRPr lang="en-SG"/>
                    </a:p>
                  </a:txBody>
                  <a:tcPr/>
                </a:tc>
                <a:tc>
                  <a:txBody>
                    <a:bodyPr/>
                    <a:lstStyle/>
                    <a:p>
                      <a:pPr algn="ctr"/>
                      <a:r>
                        <a:rPr lang="en-US" altLang="en-US" sz="2600" b="0" dirty="0" err="1">
                          <a:solidFill>
                            <a:schemeClr val="tx1"/>
                          </a:solidFill>
                          <a:latin typeface="Times New Roman" panose="02020603050405020304" pitchFamily="18" charset="0"/>
                          <a:cs typeface="Times New Roman" panose="02020603050405020304" pitchFamily="18" charset="0"/>
                        </a:rPr>
                        <a:t>Báo</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trước</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phần</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giải</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thích</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lí</a:t>
                      </a:r>
                      <a:r>
                        <a:rPr lang="en-US" altLang="en-US" sz="2600" b="0" dirty="0">
                          <a:solidFill>
                            <a:schemeClr val="tx1"/>
                          </a:solidFill>
                          <a:latin typeface="Times New Roman" panose="02020603050405020304" pitchFamily="18" charset="0"/>
                          <a:cs typeface="Times New Roman" panose="02020603050405020304" pitchFamily="18" charset="0"/>
                        </a:rPr>
                        <a:t> do </a:t>
                      </a:r>
                      <a:r>
                        <a:rPr lang="en-US" altLang="en-US" sz="2600" b="0" dirty="0" err="1">
                          <a:solidFill>
                            <a:schemeClr val="tx1"/>
                          </a:solidFill>
                          <a:latin typeface="Times New Roman" panose="02020603050405020304" pitchFamily="18" charset="0"/>
                          <a:cs typeface="Times New Roman" panose="02020603050405020304" pitchFamily="18" charset="0"/>
                        </a:rPr>
                        <a:t>thay</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đổi</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tâm</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trạng</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của</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tác</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giả</a:t>
                      </a:r>
                      <a:r>
                        <a:rPr lang="en-US" altLang="en-US" sz="2600" b="0" dirty="0">
                          <a:solidFill>
                            <a:schemeClr val="tx1"/>
                          </a:solidFill>
                          <a:latin typeface="Times New Roman" panose="02020603050405020304" pitchFamily="18" charset="0"/>
                          <a:cs typeface="Times New Roman" panose="02020603050405020304" pitchFamily="18" charset="0"/>
                        </a:rPr>
                        <a:t> .</a:t>
                      </a:r>
                      <a:endParaRPr lang="en-SG" sz="2600" b="1" dirty="0">
                        <a:solidFill>
                          <a:srgbClr val="FF000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659219182"/>
                  </a:ext>
                </a:extLst>
              </a:tr>
              <a:tr h="103947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Người</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xưa</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có</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câu</a:t>
                      </a:r>
                      <a:r>
                        <a:rPr lang="en-US" altLang="en-US" sz="2600" b="1" dirty="0">
                          <a:solidFill>
                            <a:schemeClr val="tx1"/>
                          </a:solidFill>
                          <a:latin typeface="Times New Roman" panose="02020603050405020304" pitchFamily="18" charset="0"/>
                          <a:cs typeface="Times New Roman" panose="02020603050405020304" pitchFamily="18" charset="0"/>
                        </a:rPr>
                        <a:t>:</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Trúc</a:t>
                      </a:r>
                      <a:r>
                        <a:rPr lang="en-US" altLang="en-US" sz="2600" i="1"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dẫu</a:t>
                      </a:r>
                      <a:r>
                        <a:rPr lang="en-US" altLang="en-US" sz="2600" i="1"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cháy</a:t>
                      </a:r>
                      <a:r>
                        <a:rPr lang="en-US" altLang="en-US" sz="2600" i="1"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đốt</a:t>
                      </a:r>
                      <a:r>
                        <a:rPr lang="en-US" altLang="en-US" sz="2600" i="1"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ngay</a:t>
                      </a:r>
                      <a:r>
                        <a:rPr lang="en-US" altLang="en-US" sz="2600" i="1"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vẫn</a:t>
                      </a:r>
                      <a:r>
                        <a:rPr lang="en-US" altLang="en-US" sz="2600" i="1"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thẳng</a:t>
                      </a:r>
                      <a:r>
                        <a:rPr lang="en-US" altLang="en-US" sz="2600" dirty="0">
                          <a:solidFill>
                            <a:schemeClr val="tx1"/>
                          </a:solidFill>
                          <a:latin typeface="Times New Roman" panose="02020603050405020304" pitchFamily="18" charset="0"/>
                          <a:cs typeface="Times New Roman" panose="02020603050405020304" pitchFamily="18" charset="0"/>
                        </a:rPr>
                        <a:t>”</a:t>
                      </a:r>
                    </a:p>
                  </a:txBody>
                  <a:tcPr anchor="ctr"/>
                </a:tc>
                <a:tc vMerge="1">
                  <a:txBody>
                    <a:bodyPr/>
                    <a:lstStyle/>
                    <a:p>
                      <a:endParaRPr lang="en-SG"/>
                    </a:p>
                  </a:txBody>
                  <a:tcPr/>
                </a:tc>
                <a:tc>
                  <a:txBody>
                    <a:bodyPr/>
                    <a:lstStyle/>
                    <a:p>
                      <a:pPr algn="ctr"/>
                      <a:r>
                        <a:rPr lang="en-US" altLang="en-US" sz="2600" b="0" dirty="0" err="1">
                          <a:solidFill>
                            <a:schemeClr val="tx1"/>
                          </a:solidFill>
                          <a:latin typeface="Times New Roman" panose="02020603050405020304" pitchFamily="18" charset="0"/>
                          <a:cs typeface="Times New Roman" panose="02020603050405020304" pitchFamily="18" charset="0"/>
                        </a:rPr>
                        <a:t>Báo</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trước</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lời</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đối</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thoại</a:t>
                      </a:r>
                      <a:r>
                        <a:rPr lang="en-US" altLang="en-US" sz="2600" b="0" dirty="0">
                          <a:solidFill>
                            <a:schemeClr val="tx1"/>
                          </a:solidFill>
                          <a:latin typeface="Times New Roman" panose="02020603050405020304" pitchFamily="18" charset="0"/>
                          <a:cs typeface="Times New Roman" panose="02020603050405020304" pitchFamily="18" charset="0"/>
                        </a:rPr>
                        <a:t> </a:t>
                      </a:r>
                      <a:endParaRPr lang="en-SG" sz="2600" b="1" dirty="0">
                        <a:solidFill>
                          <a:srgbClr val="FF000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2332042201"/>
                  </a:ext>
                </a:extLst>
              </a:tr>
              <a:tr h="147907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2600" dirty="0" err="1">
                          <a:solidFill>
                            <a:schemeClr val="tx1"/>
                          </a:solidFill>
                          <a:latin typeface="Times New Roman" panose="02020603050405020304" pitchFamily="18" charset="0"/>
                          <a:cs typeface="Times New Roman" panose="02020603050405020304" pitchFamily="18" charset="0"/>
                        </a:rPr>
                        <a:t>Cảnh</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vật</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chung</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quanh</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tôi</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đều</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thay</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đổi</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vì</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chính</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lòng</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tôi</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đang</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có</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sự</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thay</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đổi</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dirty="0" err="1">
                          <a:solidFill>
                            <a:schemeClr val="tx1"/>
                          </a:solidFill>
                          <a:latin typeface="Times New Roman" panose="02020603050405020304" pitchFamily="18" charset="0"/>
                          <a:cs typeface="Times New Roman" panose="02020603050405020304" pitchFamily="18" charset="0"/>
                        </a:rPr>
                        <a:t>lớn</a:t>
                      </a:r>
                      <a:r>
                        <a:rPr lang="en-US" altLang="en-US" sz="2600" b="1" dirty="0">
                          <a:solidFill>
                            <a:schemeClr val="tx1"/>
                          </a:solidFill>
                          <a:latin typeface="Times New Roman" panose="02020603050405020304" pitchFamily="18" charset="0"/>
                          <a:cs typeface="Times New Roman" panose="02020603050405020304" pitchFamily="18" charset="0"/>
                        </a:rPr>
                        <a:t>:</a:t>
                      </a:r>
                      <a:r>
                        <a:rPr lang="en-US" altLang="en-US" sz="2600"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hôm</a:t>
                      </a:r>
                      <a:r>
                        <a:rPr lang="en-US" altLang="en-US" sz="2600" i="1" dirty="0">
                          <a:solidFill>
                            <a:schemeClr val="tx1"/>
                          </a:solidFill>
                          <a:latin typeface="Times New Roman" panose="02020603050405020304" pitchFamily="18" charset="0"/>
                          <a:cs typeface="Times New Roman" panose="02020603050405020304" pitchFamily="18" charset="0"/>
                        </a:rPr>
                        <a:t> nay </a:t>
                      </a:r>
                      <a:r>
                        <a:rPr lang="en-US" altLang="en-US" sz="2600" i="1" dirty="0" err="1">
                          <a:solidFill>
                            <a:schemeClr val="tx1"/>
                          </a:solidFill>
                          <a:latin typeface="Times New Roman" panose="02020603050405020304" pitchFamily="18" charset="0"/>
                          <a:cs typeface="Times New Roman" panose="02020603050405020304" pitchFamily="18" charset="0"/>
                        </a:rPr>
                        <a:t>tôi</a:t>
                      </a:r>
                      <a:r>
                        <a:rPr lang="en-US" altLang="en-US" sz="2600" i="1"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đi</a:t>
                      </a:r>
                      <a:r>
                        <a:rPr lang="en-US" altLang="en-US" sz="2600" i="1" dirty="0">
                          <a:solidFill>
                            <a:schemeClr val="tx1"/>
                          </a:solidFill>
                          <a:latin typeface="Times New Roman" panose="02020603050405020304" pitchFamily="18" charset="0"/>
                          <a:cs typeface="Times New Roman" panose="02020603050405020304" pitchFamily="18" charset="0"/>
                        </a:rPr>
                        <a:t> </a:t>
                      </a:r>
                      <a:r>
                        <a:rPr lang="en-US" altLang="en-US" sz="2600" i="1" dirty="0" err="1">
                          <a:solidFill>
                            <a:schemeClr val="tx1"/>
                          </a:solidFill>
                          <a:latin typeface="Times New Roman" panose="02020603050405020304" pitchFamily="18" charset="0"/>
                          <a:cs typeface="Times New Roman" panose="02020603050405020304" pitchFamily="18" charset="0"/>
                        </a:rPr>
                        <a:t>học</a:t>
                      </a:r>
                      <a:r>
                        <a:rPr lang="en-US" altLang="en-US" sz="2600" i="1" dirty="0">
                          <a:solidFill>
                            <a:schemeClr val="tx1"/>
                          </a:solidFill>
                          <a:latin typeface="Times New Roman" panose="02020603050405020304" pitchFamily="18" charset="0"/>
                          <a:cs typeface="Times New Roman" panose="02020603050405020304" pitchFamily="18" charset="0"/>
                        </a:rPr>
                        <a:t>.</a:t>
                      </a:r>
                      <a:r>
                        <a:rPr lang="en-US" altLang="en-US" sz="2600" dirty="0">
                          <a:solidFill>
                            <a:schemeClr val="tx1"/>
                          </a:solidFill>
                          <a:latin typeface="Times New Roman" panose="02020603050405020304" pitchFamily="18" charset="0"/>
                          <a:cs typeface="Times New Roman" panose="02020603050405020304" pitchFamily="18" charset="0"/>
                        </a:rPr>
                        <a:t> </a:t>
                      </a:r>
                    </a:p>
                  </a:txBody>
                  <a:tcPr anchor="ctr"/>
                </a:tc>
                <a:tc vMerge="1">
                  <a:txBody>
                    <a:bodyPr/>
                    <a:lstStyle/>
                    <a:p>
                      <a:endParaRPr lang="en-SG"/>
                    </a:p>
                  </a:txBody>
                  <a:tcPr/>
                </a:tc>
                <a:tc>
                  <a:txBody>
                    <a:bodyPr/>
                    <a:lstStyle/>
                    <a:p>
                      <a:pPr algn="ctr"/>
                      <a:r>
                        <a:rPr lang="en-US" altLang="en-US" sz="2600" b="0" dirty="0" err="1">
                          <a:solidFill>
                            <a:schemeClr val="tx1"/>
                          </a:solidFill>
                          <a:latin typeface="Times New Roman" panose="02020603050405020304" pitchFamily="18" charset="0"/>
                          <a:cs typeface="Times New Roman" panose="02020603050405020304" pitchFamily="18" charset="0"/>
                        </a:rPr>
                        <a:t>Báo</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trước</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lời</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dẫn</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trực</a:t>
                      </a:r>
                      <a:r>
                        <a:rPr lang="en-US" altLang="en-US" sz="2600" b="0" dirty="0">
                          <a:solidFill>
                            <a:schemeClr val="tx1"/>
                          </a:solidFill>
                          <a:latin typeface="Times New Roman" panose="02020603050405020304" pitchFamily="18" charset="0"/>
                          <a:cs typeface="Times New Roman" panose="02020603050405020304" pitchFamily="18" charset="0"/>
                        </a:rPr>
                        <a:t> </a:t>
                      </a:r>
                      <a:r>
                        <a:rPr lang="en-US" altLang="en-US" sz="2600" b="0" dirty="0" err="1">
                          <a:solidFill>
                            <a:schemeClr val="tx1"/>
                          </a:solidFill>
                          <a:latin typeface="Times New Roman" panose="02020603050405020304" pitchFamily="18" charset="0"/>
                          <a:cs typeface="Times New Roman" panose="02020603050405020304" pitchFamily="18" charset="0"/>
                        </a:rPr>
                        <a:t>tiếp</a:t>
                      </a:r>
                      <a:r>
                        <a:rPr lang="en-US" altLang="en-US" sz="2600" b="0" dirty="0">
                          <a:solidFill>
                            <a:schemeClr val="tx1"/>
                          </a:solidFill>
                          <a:latin typeface="Times New Roman" panose="02020603050405020304" pitchFamily="18" charset="0"/>
                          <a:cs typeface="Times New Roman" panose="02020603050405020304" pitchFamily="18" charset="0"/>
                        </a:rPr>
                        <a:t>.</a:t>
                      </a:r>
                      <a:endParaRPr lang="en-SG" sz="2600" b="1" dirty="0">
                        <a:solidFill>
                          <a:srgbClr val="FF000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3875907372"/>
                  </a:ext>
                </a:extLst>
              </a:tr>
            </a:tbl>
          </a:graphicData>
        </a:graphic>
      </p:graphicFrame>
      <p:cxnSp>
        <p:nvCxnSpPr>
          <p:cNvPr id="9" name="Straight Arrow Connector 8">
            <a:extLst>
              <a:ext uri="{FF2B5EF4-FFF2-40B4-BE49-F238E27FC236}">
                <a16:creationId xmlns:a16="http://schemas.microsoft.com/office/drawing/2014/main" xmlns="" id="{C084E89B-38C2-4FFB-901C-D3248F628045}"/>
              </a:ext>
            </a:extLst>
          </p:cNvPr>
          <p:cNvCxnSpPr>
            <a:cxnSpLocks/>
          </p:cNvCxnSpPr>
          <p:nvPr/>
        </p:nvCxnSpPr>
        <p:spPr>
          <a:xfrm>
            <a:off x="5612524" y="3100552"/>
            <a:ext cx="1870842" cy="152400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B88E3F97-387D-4F23-B7B4-F15028989AD5}"/>
              </a:ext>
            </a:extLst>
          </p:cNvPr>
          <p:cNvCxnSpPr>
            <a:cxnSpLocks/>
          </p:cNvCxnSpPr>
          <p:nvPr/>
        </p:nvCxnSpPr>
        <p:spPr>
          <a:xfrm>
            <a:off x="5612524" y="4508938"/>
            <a:ext cx="1870842" cy="140838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57A47B0B-EFD9-4BEA-A9DB-549577BE0683}"/>
              </a:ext>
            </a:extLst>
          </p:cNvPr>
          <p:cNvCxnSpPr>
            <a:cxnSpLocks/>
          </p:cNvCxnSpPr>
          <p:nvPr/>
        </p:nvCxnSpPr>
        <p:spPr>
          <a:xfrm flipV="1">
            <a:off x="5612524" y="3100552"/>
            <a:ext cx="1870842" cy="274320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5601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2881469" y="1718024"/>
            <a:ext cx="806185" cy="574453"/>
          </a:xfrm>
          <a:prstGeom prst="rect">
            <a:avLst/>
          </a:prstGeom>
          <a:noFill/>
        </p:spPr>
        <p:txBody>
          <a:bodyPr wrap="square" tIns="0" bIns="0" rtlCol="0" anchor="ctr">
            <a:spAutoFit/>
          </a:bodyPr>
          <a:lstStyle/>
          <a:p>
            <a:r>
              <a:rPr lang="en-US" altLang="ko-KR" sz="3733" b="1" dirty="0">
                <a:solidFill>
                  <a:schemeClr val="bg1"/>
                </a:solidFill>
                <a:cs typeface="Arial" pitchFamily="34" charset="0"/>
              </a:rPr>
              <a:t>01</a:t>
            </a:r>
          </a:p>
        </p:txBody>
      </p:sp>
      <p:sp>
        <p:nvSpPr>
          <p:cNvPr id="116" name="Rectangle 2"/>
          <p:cNvSpPr/>
          <p:nvPr/>
        </p:nvSpPr>
        <p:spPr>
          <a:xfrm>
            <a:off x="2970580" y="1809614"/>
            <a:ext cx="8590530" cy="1619386"/>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30" name="Rectangle 2"/>
          <p:cNvSpPr/>
          <p:nvPr/>
        </p:nvSpPr>
        <p:spPr>
          <a:xfrm>
            <a:off x="2970580" y="4430729"/>
            <a:ext cx="8590530" cy="1619386"/>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35" name="TextBox 34">
            <a:extLst>
              <a:ext uri="{FF2B5EF4-FFF2-40B4-BE49-F238E27FC236}">
                <a16:creationId xmlns:a16="http://schemas.microsoft.com/office/drawing/2014/main" xmlns="" id="{FD7E720B-2BB4-46FF-A975-0072302CDC95}"/>
              </a:ext>
            </a:extLst>
          </p:cNvPr>
          <p:cNvSpPr txBox="1"/>
          <p:nvPr/>
        </p:nvSpPr>
        <p:spPr>
          <a:xfrm rot="16200000">
            <a:off x="-1504400" y="1711319"/>
            <a:ext cx="5361860" cy="1200329"/>
          </a:xfrm>
          <a:prstGeom prst="rect">
            <a:avLst/>
          </a:prstGeom>
          <a:noFill/>
        </p:spPr>
        <p:txBody>
          <a:bodyPr wrap="square" rtlCol="0">
            <a:spAutoFit/>
          </a:bodyPr>
          <a:lstStyle/>
          <a:p>
            <a:pPr algn="ctr"/>
            <a:r>
              <a:rPr lang="en-SG" sz="7200" dirty="0">
                <a:solidFill>
                  <a:srgbClr val="FF0000"/>
                </a:solidFill>
                <a:latin typeface="#9Slide03 Arima Madurai Black" panose="00000A00000000000000" pitchFamily="2" charset="0"/>
                <a:cs typeface="#9Slide03 Arima Madurai Black" panose="00000A00000000000000" pitchFamily="2" charset="0"/>
              </a:rPr>
              <a:t>GHI NHỚ</a:t>
            </a:r>
          </a:p>
        </p:txBody>
      </p:sp>
      <p:sp>
        <p:nvSpPr>
          <p:cNvPr id="36" name="Rectangle 35">
            <a:extLst>
              <a:ext uri="{FF2B5EF4-FFF2-40B4-BE49-F238E27FC236}">
                <a16:creationId xmlns:a16="http://schemas.microsoft.com/office/drawing/2014/main" xmlns="" id="{C1E889F4-9929-465C-A08F-D11A163177C9}"/>
              </a:ext>
            </a:extLst>
          </p:cNvPr>
          <p:cNvSpPr/>
          <p:nvPr/>
        </p:nvSpPr>
        <p:spPr>
          <a:xfrm>
            <a:off x="4260816" y="529327"/>
            <a:ext cx="5854261" cy="707886"/>
          </a:xfrm>
          <a:prstGeom prst="rect">
            <a:avLst/>
          </a:prstGeom>
        </p:spPr>
        <p:txBody>
          <a:bodyPr wrap="square">
            <a:spAutoFit/>
          </a:bodyPr>
          <a:lstStyle/>
          <a:p>
            <a:pPr algn="ctr" eaLnBrk="0" hangingPunct="0">
              <a:buFontTx/>
              <a:buNone/>
            </a:pPr>
            <a:r>
              <a:rPr lang="en-US" altLang="en-US" sz="4000" b="1" dirty="0" err="1">
                <a:solidFill>
                  <a:srgbClr val="0000FF"/>
                </a:solidFill>
                <a:latin typeface="Times New Roman" pitchFamily="18" charset="0"/>
              </a:rPr>
              <a:t>D</a:t>
            </a:r>
            <a:r>
              <a:rPr lang="en-US" altLang="en-US" sz="4000" b="1" dirty="0" err="1">
                <a:solidFill>
                  <a:srgbClr val="0000FF"/>
                </a:solidFill>
                <a:latin typeface="VNI-Times" pitchFamily="2" charset="0"/>
              </a:rPr>
              <a:t>aáu</a:t>
            </a:r>
            <a:r>
              <a:rPr lang="en-US" altLang="en-US" sz="4000" b="1" dirty="0">
                <a:solidFill>
                  <a:srgbClr val="0000FF"/>
                </a:solidFill>
                <a:latin typeface="Times New Roman" pitchFamily="18" charset="0"/>
              </a:rPr>
              <a:t> </a:t>
            </a:r>
            <a:r>
              <a:rPr lang="en-US" altLang="en-US" sz="4000" b="1" dirty="0" err="1">
                <a:solidFill>
                  <a:srgbClr val="0000FF"/>
                </a:solidFill>
                <a:latin typeface="Times New Roman" pitchFamily="18" charset="0"/>
              </a:rPr>
              <a:t>hai</a:t>
            </a:r>
            <a:r>
              <a:rPr lang="en-US" altLang="en-US" sz="4000" b="1" dirty="0">
                <a:solidFill>
                  <a:srgbClr val="0000FF"/>
                </a:solidFill>
                <a:latin typeface="Times New Roman" pitchFamily="18" charset="0"/>
              </a:rPr>
              <a:t> </a:t>
            </a:r>
            <a:r>
              <a:rPr lang="en-US" altLang="en-US" sz="4000" b="1" dirty="0" err="1">
                <a:solidFill>
                  <a:srgbClr val="0000FF"/>
                </a:solidFill>
                <a:latin typeface="Times New Roman" pitchFamily="18" charset="0"/>
              </a:rPr>
              <a:t>ch</a:t>
            </a:r>
            <a:r>
              <a:rPr lang="en-US" altLang="en-US" sz="4000" b="1" dirty="0" err="1">
                <a:solidFill>
                  <a:srgbClr val="0000FF"/>
                </a:solidFill>
                <a:latin typeface="VNI-Times" pitchFamily="2" charset="0"/>
              </a:rPr>
              <a:t>aám</a:t>
            </a:r>
            <a:r>
              <a:rPr lang="en-US" altLang="en-US" sz="4000" b="1" dirty="0">
                <a:solidFill>
                  <a:srgbClr val="0000FF"/>
                </a:solidFill>
                <a:latin typeface="Times New Roman" pitchFamily="18" charset="0"/>
              </a:rPr>
              <a:t> </a:t>
            </a:r>
            <a:r>
              <a:rPr lang="en-US" altLang="en-US" sz="4000" b="1" dirty="0" err="1">
                <a:solidFill>
                  <a:srgbClr val="0000FF"/>
                </a:solidFill>
                <a:latin typeface="Times New Roman" pitchFamily="18" charset="0"/>
              </a:rPr>
              <a:t>dùng</a:t>
            </a:r>
            <a:r>
              <a:rPr lang="en-US" altLang="en-US" sz="4000" b="1" dirty="0">
                <a:solidFill>
                  <a:srgbClr val="0000FF"/>
                </a:solidFill>
                <a:latin typeface="Times New Roman" pitchFamily="18" charset="0"/>
              </a:rPr>
              <a:t> </a:t>
            </a:r>
            <a:r>
              <a:rPr lang="en-US" altLang="en-US" sz="4000" b="1" dirty="0" err="1">
                <a:solidFill>
                  <a:srgbClr val="0000FF"/>
                </a:solidFill>
                <a:latin typeface="Times New Roman" pitchFamily="18" charset="0"/>
              </a:rPr>
              <a:t>đ</a:t>
            </a:r>
            <a:r>
              <a:rPr lang="en-US" altLang="en-US" sz="4000" b="1" dirty="0" err="1">
                <a:solidFill>
                  <a:srgbClr val="0000FF"/>
                </a:solidFill>
                <a:latin typeface="VNI-Times" pitchFamily="2" charset="0"/>
              </a:rPr>
              <a:t>eå</a:t>
            </a:r>
            <a:r>
              <a:rPr lang="en-US" altLang="en-US" sz="4000" b="1" dirty="0">
                <a:solidFill>
                  <a:srgbClr val="0000FF"/>
                </a:solidFill>
                <a:latin typeface="Times New Roman" pitchFamily="18" charset="0"/>
              </a:rPr>
              <a:t>:</a:t>
            </a:r>
          </a:p>
        </p:txBody>
      </p:sp>
      <p:sp>
        <p:nvSpPr>
          <p:cNvPr id="37" name="Rectangle 36">
            <a:extLst>
              <a:ext uri="{FF2B5EF4-FFF2-40B4-BE49-F238E27FC236}">
                <a16:creationId xmlns:a16="http://schemas.microsoft.com/office/drawing/2014/main" xmlns="" id="{B38A442D-EB17-43C2-B534-1E03155B311A}"/>
              </a:ext>
            </a:extLst>
          </p:cNvPr>
          <p:cNvSpPr/>
          <p:nvPr/>
        </p:nvSpPr>
        <p:spPr>
          <a:xfrm>
            <a:off x="3776765" y="2070187"/>
            <a:ext cx="7479814" cy="1015663"/>
          </a:xfrm>
          <a:prstGeom prst="rect">
            <a:avLst/>
          </a:prstGeom>
        </p:spPr>
        <p:txBody>
          <a:bodyPr wrap="square">
            <a:spAutoFit/>
          </a:bodyPr>
          <a:lstStyle/>
          <a:p>
            <a:pPr algn="just" eaLnBrk="0" hangingPunct="0"/>
            <a:r>
              <a:rPr lang="en-US" altLang="en-US" sz="3000" dirty="0" err="1">
                <a:latin typeface="Times New Roman" pitchFamily="18" charset="0"/>
              </a:rPr>
              <a:t>Đánh</a:t>
            </a:r>
            <a:r>
              <a:rPr lang="en-US" altLang="en-US" sz="3000" dirty="0">
                <a:latin typeface="Times New Roman" pitchFamily="18" charset="0"/>
              </a:rPr>
              <a:t> </a:t>
            </a:r>
            <a:r>
              <a:rPr lang="en-US" altLang="en-US" sz="3000" dirty="0" err="1">
                <a:latin typeface="Times New Roman" pitchFamily="18" charset="0"/>
              </a:rPr>
              <a:t>d</a:t>
            </a:r>
            <a:r>
              <a:rPr lang="en-US" altLang="en-US" sz="3000" dirty="0" err="1">
                <a:latin typeface="VNI-Times" pitchFamily="2" charset="0"/>
              </a:rPr>
              <a:t>aáu</a:t>
            </a:r>
            <a:r>
              <a:rPr lang="en-US" altLang="en-US" sz="3000" dirty="0">
                <a:latin typeface="Times New Roman" pitchFamily="18" charset="0"/>
              </a:rPr>
              <a:t> (</a:t>
            </a:r>
            <a:r>
              <a:rPr lang="en-US" altLang="en-US" sz="3000" dirty="0" err="1">
                <a:latin typeface="Times New Roman" pitchFamily="18" charset="0"/>
              </a:rPr>
              <a:t>báo</a:t>
            </a:r>
            <a:r>
              <a:rPr lang="en-US" altLang="en-US" sz="3000" dirty="0">
                <a:latin typeface="Times New Roman" pitchFamily="18" charset="0"/>
              </a:rPr>
              <a:t> </a:t>
            </a:r>
            <a:r>
              <a:rPr lang="en-US" altLang="en-US" sz="3000" dirty="0" err="1">
                <a:latin typeface="Times New Roman" pitchFamily="18" charset="0"/>
              </a:rPr>
              <a:t>trư</a:t>
            </a:r>
            <a:r>
              <a:rPr lang="en-US" altLang="en-US" sz="3000" dirty="0" err="1">
                <a:latin typeface="VNI-Times" pitchFamily="2" charset="0"/>
              </a:rPr>
              <a:t>ôù</a:t>
            </a:r>
            <a:r>
              <a:rPr lang="en-US" altLang="en-US" sz="3000" dirty="0" err="1">
                <a:latin typeface="Times New Roman" pitchFamily="18" charset="0"/>
              </a:rPr>
              <a:t>c</a:t>
            </a:r>
            <a:r>
              <a:rPr lang="en-US" altLang="en-US" sz="3000" dirty="0">
                <a:latin typeface="Times New Roman" pitchFamily="18" charset="0"/>
              </a:rPr>
              <a:t>) </a:t>
            </a:r>
            <a:r>
              <a:rPr lang="en-US" altLang="en-US" sz="3000" dirty="0" err="1">
                <a:latin typeface="Times New Roman" pitchFamily="18" charset="0"/>
              </a:rPr>
              <a:t>ph</a:t>
            </a:r>
            <a:r>
              <a:rPr lang="en-US" altLang="en-US" sz="3000" dirty="0" err="1">
                <a:latin typeface="VNI-Times" pitchFamily="2" charset="0"/>
              </a:rPr>
              <a:t>aàn</a:t>
            </a:r>
            <a:r>
              <a:rPr lang="en-US" altLang="en-US" sz="3000" dirty="0">
                <a:latin typeface="Times New Roman" pitchFamily="18" charset="0"/>
              </a:rPr>
              <a:t> </a:t>
            </a:r>
            <a:r>
              <a:rPr lang="en-US" altLang="en-US" sz="3000" dirty="0" err="1">
                <a:latin typeface="Times New Roman" pitchFamily="18" charset="0"/>
              </a:rPr>
              <a:t>gi</a:t>
            </a:r>
            <a:r>
              <a:rPr lang="en-US" altLang="en-US" sz="3000" dirty="0" err="1">
                <a:latin typeface="VNI-Times" pitchFamily="2" charset="0"/>
              </a:rPr>
              <a:t>aûi</a:t>
            </a:r>
            <a:r>
              <a:rPr lang="en-US" altLang="en-US" sz="3000" dirty="0">
                <a:latin typeface="Times New Roman" pitchFamily="18" charset="0"/>
              </a:rPr>
              <a:t> </a:t>
            </a:r>
            <a:r>
              <a:rPr lang="en-US" altLang="en-US" sz="3000" dirty="0" err="1">
                <a:latin typeface="Times New Roman" pitchFamily="18" charset="0"/>
              </a:rPr>
              <a:t>thích</a:t>
            </a:r>
            <a:r>
              <a:rPr lang="en-US" altLang="en-US" sz="3000" dirty="0">
                <a:latin typeface="Times New Roman" pitchFamily="18" charset="0"/>
              </a:rPr>
              <a:t>, </a:t>
            </a:r>
            <a:r>
              <a:rPr lang="en-US" altLang="en-US" sz="3000" dirty="0" err="1">
                <a:latin typeface="Times New Roman" pitchFamily="18" charset="0"/>
              </a:rPr>
              <a:t>thuy</a:t>
            </a:r>
            <a:r>
              <a:rPr lang="en-US" altLang="en-US" sz="3000" dirty="0" err="1">
                <a:latin typeface="VNI-Times" pitchFamily="2" charset="0"/>
              </a:rPr>
              <a:t>eá</a:t>
            </a:r>
            <a:r>
              <a:rPr lang="en-US" altLang="en-US" sz="3000" dirty="0" err="1">
                <a:latin typeface="Times New Roman" pitchFamily="18" charset="0"/>
              </a:rPr>
              <a:t>t</a:t>
            </a:r>
            <a:r>
              <a:rPr lang="en-US" altLang="en-US" sz="3000" dirty="0">
                <a:latin typeface="Times New Roman" pitchFamily="18" charset="0"/>
              </a:rPr>
              <a:t> </a:t>
            </a:r>
            <a:r>
              <a:rPr lang="en-US" altLang="en-US" sz="3000" dirty="0" err="1">
                <a:latin typeface="Times New Roman" pitchFamily="18" charset="0"/>
              </a:rPr>
              <a:t>minh</a:t>
            </a:r>
            <a:r>
              <a:rPr lang="en-US" altLang="en-US" sz="3000" dirty="0">
                <a:latin typeface="Times New Roman" pitchFamily="18" charset="0"/>
              </a:rPr>
              <a:t> </a:t>
            </a:r>
            <a:r>
              <a:rPr lang="en-US" altLang="en-US" sz="3000" dirty="0" err="1">
                <a:latin typeface="Times New Roman" pitchFamily="18" charset="0"/>
              </a:rPr>
              <a:t>cho</a:t>
            </a:r>
            <a:r>
              <a:rPr lang="en-US" altLang="en-US" sz="3000" dirty="0">
                <a:latin typeface="Times New Roman" pitchFamily="18" charset="0"/>
              </a:rPr>
              <a:t>   </a:t>
            </a:r>
            <a:r>
              <a:rPr lang="en-US" altLang="en-US" sz="3000" dirty="0" err="1">
                <a:latin typeface="Times New Roman" pitchFamily="18" charset="0"/>
              </a:rPr>
              <a:t>m</a:t>
            </a:r>
            <a:r>
              <a:rPr lang="en-US" altLang="en-US" sz="3000" dirty="0" err="1">
                <a:latin typeface="VNI-Times" pitchFamily="2" charset="0"/>
              </a:rPr>
              <a:t>oät</a:t>
            </a:r>
            <a:r>
              <a:rPr lang="en-US" altLang="en-US" sz="3000" dirty="0">
                <a:latin typeface="Times New Roman" pitchFamily="18" charset="0"/>
              </a:rPr>
              <a:t> </a:t>
            </a:r>
            <a:r>
              <a:rPr lang="en-US" altLang="en-US" sz="3000" dirty="0" err="1">
                <a:latin typeface="Times New Roman" pitchFamily="18" charset="0"/>
              </a:rPr>
              <a:t>ph</a:t>
            </a:r>
            <a:r>
              <a:rPr lang="en-US" altLang="en-US" sz="3000" dirty="0" err="1">
                <a:latin typeface="VNI-Times" pitchFamily="2" charset="0"/>
              </a:rPr>
              <a:t>aàn</a:t>
            </a:r>
            <a:r>
              <a:rPr lang="en-US" altLang="en-US" sz="3000" dirty="0">
                <a:latin typeface="Times New Roman" pitchFamily="18" charset="0"/>
              </a:rPr>
              <a:t> </a:t>
            </a:r>
            <a:r>
              <a:rPr lang="en-US" altLang="en-US" sz="3000" dirty="0" err="1">
                <a:latin typeface="Times New Roman" pitchFamily="18" charset="0"/>
              </a:rPr>
              <a:t>tr</a:t>
            </a:r>
            <a:r>
              <a:rPr lang="en-US" altLang="en-US" sz="3000" dirty="0" err="1">
                <a:latin typeface="VNI-Times" pitchFamily="2" charset="0"/>
              </a:rPr>
              <a:t>öôùc</a:t>
            </a:r>
            <a:r>
              <a:rPr lang="en-US" altLang="en-US" sz="3000" dirty="0">
                <a:latin typeface="Times New Roman" pitchFamily="18" charset="0"/>
              </a:rPr>
              <a:t> </a:t>
            </a:r>
            <a:r>
              <a:rPr lang="en-US" altLang="en-US" sz="3000" dirty="0" err="1">
                <a:latin typeface="Times New Roman" pitchFamily="18" charset="0"/>
              </a:rPr>
              <a:t>đó</a:t>
            </a:r>
            <a:r>
              <a:rPr lang="en-US" altLang="en-US" sz="3000" dirty="0">
                <a:latin typeface="Times New Roman" pitchFamily="18" charset="0"/>
              </a:rPr>
              <a:t>.</a:t>
            </a:r>
          </a:p>
        </p:txBody>
      </p:sp>
      <p:sp>
        <p:nvSpPr>
          <p:cNvPr id="38" name="Rectangle 37">
            <a:extLst>
              <a:ext uri="{FF2B5EF4-FFF2-40B4-BE49-F238E27FC236}">
                <a16:creationId xmlns:a16="http://schemas.microsoft.com/office/drawing/2014/main" xmlns="" id="{0093D221-1167-428B-96E7-8D851E7EDFFB}"/>
              </a:ext>
            </a:extLst>
          </p:cNvPr>
          <p:cNvSpPr/>
          <p:nvPr/>
        </p:nvSpPr>
        <p:spPr>
          <a:xfrm>
            <a:off x="3687653" y="4509727"/>
            <a:ext cx="7568925" cy="1477328"/>
          </a:xfrm>
          <a:prstGeom prst="rect">
            <a:avLst/>
          </a:prstGeom>
        </p:spPr>
        <p:txBody>
          <a:bodyPr wrap="square">
            <a:spAutoFit/>
          </a:bodyPr>
          <a:lstStyle/>
          <a:p>
            <a:pPr algn="just" eaLnBrk="0" hangingPunct="0"/>
            <a:r>
              <a:rPr lang="en-US" altLang="en-US" sz="3000" dirty="0" err="1">
                <a:latin typeface="Times New Roman" pitchFamily="18" charset="0"/>
              </a:rPr>
              <a:t>Đánh</a:t>
            </a:r>
            <a:r>
              <a:rPr lang="en-US" altLang="en-US" sz="3000" dirty="0">
                <a:latin typeface="Times New Roman" pitchFamily="18" charset="0"/>
              </a:rPr>
              <a:t> </a:t>
            </a:r>
            <a:r>
              <a:rPr lang="en-US" altLang="en-US" sz="3000" dirty="0" err="1">
                <a:latin typeface="Times New Roman" pitchFamily="18" charset="0"/>
              </a:rPr>
              <a:t>d</a:t>
            </a:r>
            <a:r>
              <a:rPr lang="en-US" altLang="en-US" sz="3000" dirty="0" err="1">
                <a:latin typeface="VNI-Times" pitchFamily="2" charset="0"/>
              </a:rPr>
              <a:t>aá</a:t>
            </a:r>
            <a:r>
              <a:rPr lang="en-US" altLang="en-US" sz="3000" dirty="0" err="1">
                <a:latin typeface="Times New Roman" pitchFamily="18" charset="0"/>
              </a:rPr>
              <a:t>u</a:t>
            </a:r>
            <a:r>
              <a:rPr lang="en-US" altLang="en-US" sz="3000" dirty="0">
                <a:latin typeface="Times New Roman" pitchFamily="18" charset="0"/>
              </a:rPr>
              <a:t> (</a:t>
            </a:r>
            <a:r>
              <a:rPr lang="en-US" altLang="en-US" sz="3000" dirty="0" err="1">
                <a:latin typeface="Times New Roman" pitchFamily="18" charset="0"/>
              </a:rPr>
              <a:t>báo</a:t>
            </a:r>
            <a:r>
              <a:rPr lang="en-US" altLang="en-US" sz="3000" dirty="0">
                <a:latin typeface="Times New Roman" pitchFamily="18" charset="0"/>
              </a:rPr>
              <a:t> </a:t>
            </a:r>
            <a:r>
              <a:rPr lang="en-US" altLang="en-US" sz="3000" dirty="0" err="1">
                <a:latin typeface="Times New Roman" pitchFamily="18" charset="0"/>
              </a:rPr>
              <a:t>trư</a:t>
            </a:r>
            <a:r>
              <a:rPr lang="en-US" altLang="en-US" sz="3000" dirty="0" err="1">
                <a:latin typeface="VNI-Times" pitchFamily="2" charset="0"/>
              </a:rPr>
              <a:t>ôùc</a:t>
            </a:r>
            <a:r>
              <a:rPr lang="en-US" altLang="en-US" sz="3000" dirty="0">
                <a:latin typeface="Times New Roman" pitchFamily="18" charset="0"/>
              </a:rPr>
              <a:t>) </a:t>
            </a:r>
            <a:r>
              <a:rPr lang="en-US" altLang="en-US" sz="3000" dirty="0" err="1">
                <a:latin typeface="Times New Roman" pitchFamily="18" charset="0"/>
              </a:rPr>
              <a:t>l</a:t>
            </a:r>
            <a:r>
              <a:rPr lang="en-US" altLang="en-US" sz="3000" dirty="0" err="1">
                <a:latin typeface="VNI-Times" pitchFamily="2" charset="0"/>
              </a:rPr>
              <a:t>ôøi</a:t>
            </a:r>
            <a:r>
              <a:rPr lang="en-US" altLang="en-US" sz="3000" dirty="0">
                <a:latin typeface="Times New Roman" pitchFamily="18" charset="0"/>
              </a:rPr>
              <a:t> </a:t>
            </a:r>
            <a:r>
              <a:rPr lang="en-US" altLang="en-US" sz="3000" dirty="0" err="1">
                <a:latin typeface="Times New Roman" pitchFamily="18" charset="0"/>
              </a:rPr>
              <a:t>d</a:t>
            </a:r>
            <a:r>
              <a:rPr lang="en-US" altLang="en-US" sz="3000" dirty="0" err="1">
                <a:latin typeface="VNI-Times" pitchFamily="2" charset="0"/>
              </a:rPr>
              <a:t>aã</a:t>
            </a:r>
            <a:r>
              <a:rPr lang="en-US" altLang="en-US" sz="3000" dirty="0" err="1">
                <a:latin typeface="Times New Roman" pitchFamily="18" charset="0"/>
              </a:rPr>
              <a:t>n</a:t>
            </a:r>
            <a:r>
              <a:rPr lang="en-US" altLang="en-US" sz="3000" dirty="0">
                <a:latin typeface="Times New Roman" pitchFamily="18" charset="0"/>
              </a:rPr>
              <a:t> </a:t>
            </a:r>
            <a:r>
              <a:rPr lang="en-US" altLang="en-US" sz="3000" dirty="0" err="1">
                <a:latin typeface="Times New Roman" pitchFamily="18" charset="0"/>
              </a:rPr>
              <a:t>tr</a:t>
            </a:r>
            <a:r>
              <a:rPr lang="en-US" altLang="en-US" sz="3000" dirty="0" err="1">
                <a:latin typeface="VNI-Times" pitchFamily="2" charset="0"/>
              </a:rPr>
              <a:t>öï</a:t>
            </a:r>
            <a:r>
              <a:rPr lang="en-US" altLang="en-US" sz="3000" dirty="0" err="1">
                <a:latin typeface="Times New Roman" pitchFamily="18" charset="0"/>
              </a:rPr>
              <a:t>c</a:t>
            </a:r>
            <a:r>
              <a:rPr lang="en-US" altLang="en-US" sz="3000" dirty="0">
                <a:latin typeface="Times New Roman" pitchFamily="18" charset="0"/>
              </a:rPr>
              <a:t> </a:t>
            </a:r>
            <a:r>
              <a:rPr lang="en-US" altLang="en-US" sz="3000" dirty="0" err="1">
                <a:latin typeface="Times New Roman" pitchFamily="18" charset="0"/>
              </a:rPr>
              <a:t>ti</a:t>
            </a:r>
            <a:r>
              <a:rPr lang="en-US" altLang="en-US" sz="3000" dirty="0" err="1">
                <a:latin typeface="VNI-Times" pitchFamily="2" charset="0"/>
              </a:rPr>
              <a:t>eá</a:t>
            </a:r>
            <a:r>
              <a:rPr lang="en-US" altLang="en-US" sz="3000" dirty="0" err="1">
                <a:latin typeface="Times New Roman" pitchFamily="18" charset="0"/>
              </a:rPr>
              <a:t>p</a:t>
            </a:r>
            <a:r>
              <a:rPr lang="en-US" altLang="en-US" sz="3000" dirty="0">
                <a:latin typeface="Times New Roman" pitchFamily="18" charset="0"/>
              </a:rPr>
              <a:t> (</a:t>
            </a:r>
            <a:r>
              <a:rPr lang="en-US" altLang="en-US" sz="3000" dirty="0" err="1">
                <a:latin typeface="Times New Roman" pitchFamily="18" charset="0"/>
              </a:rPr>
              <a:t>dùng</a:t>
            </a:r>
            <a:r>
              <a:rPr lang="en-US" altLang="en-US" sz="3000" dirty="0">
                <a:latin typeface="Times New Roman" pitchFamily="18" charset="0"/>
              </a:rPr>
              <a:t> </a:t>
            </a:r>
            <a:r>
              <a:rPr lang="en-US" altLang="en-US" sz="3000" dirty="0" err="1">
                <a:latin typeface="Times New Roman" pitchFamily="18" charset="0"/>
              </a:rPr>
              <a:t>v</a:t>
            </a:r>
            <a:r>
              <a:rPr lang="en-US" altLang="en-US" sz="3000" dirty="0" err="1">
                <a:latin typeface="VNI-Times" pitchFamily="2" charset="0"/>
              </a:rPr>
              <a:t>ôù</a:t>
            </a:r>
            <a:r>
              <a:rPr lang="en-US" altLang="en-US" sz="3000" dirty="0" err="1">
                <a:latin typeface="Times New Roman" pitchFamily="18" charset="0"/>
              </a:rPr>
              <a:t>i</a:t>
            </a:r>
            <a:r>
              <a:rPr lang="en-US" altLang="en-US" sz="3000" dirty="0">
                <a:latin typeface="Times New Roman" pitchFamily="18" charset="0"/>
              </a:rPr>
              <a:t> </a:t>
            </a:r>
            <a:r>
              <a:rPr lang="en-US" altLang="en-US" sz="3000" dirty="0" err="1">
                <a:latin typeface="Times New Roman" pitchFamily="18" charset="0"/>
              </a:rPr>
              <a:t>d</a:t>
            </a:r>
            <a:r>
              <a:rPr lang="en-US" altLang="en-US" sz="3000" dirty="0" err="1">
                <a:latin typeface="VNI-Times" pitchFamily="2" charset="0"/>
              </a:rPr>
              <a:t>aá</a:t>
            </a:r>
            <a:r>
              <a:rPr lang="en-US" altLang="en-US" sz="3000" dirty="0" err="1">
                <a:latin typeface="Times New Roman" pitchFamily="18" charset="0"/>
              </a:rPr>
              <a:t>u</a:t>
            </a:r>
            <a:r>
              <a:rPr lang="en-US" altLang="en-US" sz="3000" dirty="0">
                <a:latin typeface="Times New Roman" pitchFamily="18" charset="0"/>
              </a:rPr>
              <a:t> </a:t>
            </a:r>
            <a:r>
              <a:rPr lang="en-US" altLang="en-US" sz="3000" dirty="0" err="1">
                <a:latin typeface="Times New Roman" pitchFamily="18" charset="0"/>
              </a:rPr>
              <a:t>ngo</a:t>
            </a:r>
            <a:r>
              <a:rPr lang="en-US" altLang="en-US" sz="3000" dirty="0" err="1">
                <a:latin typeface="VNI-Times" pitchFamily="2" charset="0"/>
              </a:rPr>
              <a:t>aë</a:t>
            </a:r>
            <a:r>
              <a:rPr lang="en-US" altLang="en-US" sz="3000" dirty="0" err="1">
                <a:latin typeface="Times New Roman" pitchFamily="18" charset="0"/>
              </a:rPr>
              <a:t>c</a:t>
            </a:r>
            <a:r>
              <a:rPr lang="en-US" altLang="en-US" sz="3000" dirty="0">
                <a:latin typeface="Times New Roman" pitchFamily="18" charset="0"/>
              </a:rPr>
              <a:t> </a:t>
            </a:r>
            <a:r>
              <a:rPr lang="en-US" altLang="en-US" sz="3000" dirty="0" err="1">
                <a:latin typeface="Times New Roman" pitchFamily="18" charset="0"/>
              </a:rPr>
              <a:t>kép</a:t>
            </a:r>
            <a:r>
              <a:rPr lang="en-US" altLang="en-US" sz="3000" dirty="0">
                <a:latin typeface="Times New Roman" pitchFamily="18" charset="0"/>
              </a:rPr>
              <a:t>) hay </a:t>
            </a:r>
            <a:r>
              <a:rPr lang="en-US" altLang="en-US" sz="3000" dirty="0" err="1">
                <a:latin typeface="Times New Roman" pitchFamily="18" charset="0"/>
              </a:rPr>
              <a:t>l</a:t>
            </a:r>
            <a:r>
              <a:rPr lang="en-US" altLang="en-US" sz="3000" dirty="0" err="1">
                <a:latin typeface="VNI-Times" pitchFamily="2" charset="0"/>
              </a:rPr>
              <a:t>ôø</a:t>
            </a:r>
            <a:r>
              <a:rPr lang="en-US" altLang="en-US" sz="3000" dirty="0" err="1">
                <a:latin typeface="Times New Roman" pitchFamily="18" charset="0"/>
              </a:rPr>
              <a:t>i</a:t>
            </a:r>
            <a:r>
              <a:rPr lang="en-US" altLang="en-US" sz="3000" dirty="0">
                <a:latin typeface="Times New Roman" pitchFamily="18" charset="0"/>
              </a:rPr>
              <a:t> </a:t>
            </a:r>
            <a:r>
              <a:rPr lang="en-US" altLang="en-US" sz="3000" dirty="0" err="1">
                <a:latin typeface="Times New Roman" pitchFamily="18" charset="0"/>
              </a:rPr>
              <a:t>đ</a:t>
            </a:r>
            <a:r>
              <a:rPr lang="en-US" altLang="en-US" sz="3000" dirty="0" err="1">
                <a:latin typeface="VNI-Times" pitchFamily="2" charset="0"/>
              </a:rPr>
              <a:t>oá</a:t>
            </a:r>
            <a:r>
              <a:rPr lang="en-US" altLang="en-US" sz="3000" dirty="0" err="1">
                <a:latin typeface="Times New Roman" pitchFamily="18" charset="0"/>
              </a:rPr>
              <a:t>i</a:t>
            </a:r>
            <a:r>
              <a:rPr lang="en-US" altLang="en-US" sz="3000" dirty="0">
                <a:latin typeface="Times New Roman" pitchFamily="18" charset="0"/>
              </a:rPr>
              <a:t> </a:t>
            </a:r>
            <a:r>
              <a:rPr lang="en-US" altLang="en-US" sz="3000" dirty="0" err="1">
                <a:latin typeface="Times New Roman" pitchFamily="18" charset="0"/>
              </a:rPr>
              <a:t>tho</a:t>
            </a:r>
            <a:r>
              <a:rPr lang="en-US" altLang="en-US" sz="3000" dirty="0" err="1">
                <a:latin typeface="VNI-Times" pitchFamily="2" charset="0"/>
              </a:rPr>
              <a:t>aï</a:t>
            </a:r>
            <a:r>
              <a:rPr lang="en-US" altLang="en-US" sz="3000" dirty="0" err="1">
                <a:latin typeface="Times New Roman" pitchFamily="18" charset="0"/>
              </a:rPr>
              <a:t>i</a:t>
            </a:r>
            <a:r>
              <a:rPr lang="en-US" altLang="en-US" sz="3000" dirty="0">
                <a:latin typeface="Times New Roman" pitchFamily="18" charset="0"/>
              </a:rPr>
              <a:t> (</a:t>
            </a:r>
            <a:r>
              <a:rPr lang="en-US" altLang="en-US" sz="3000" dirty="0" err="1">
                <a:latin typeface="Times New Roman" pitchFamily="18" charset="0"/>
              </a:rPr>
              <a:t>dùng</a:t>
            </a:r>
            <a:r>
              <a:rPr lang="en-US" altLang="en-US" sz="3000" dirty="0">
                <a:latin typeface="Times New Roman" pitchFamily="18" charset="0"/>
              </a:rPr>
              <a:t> </a:t>
            </a:r>
            <a:r>
              <a:rPr lang="en-US" altLang="en-US" sz="3000" dirty="0" err="1">
                <a:latin typeface="Times New Roman" pitchFamily="18" charset="0"/>
              </a:rPr>
              <a:t>v</a:t>
            </a:r>
            <a:r>
              <a:rPr lang="en-US" altLang="en-US" sz="3000" dirty="0" err="1">
                <a:latin typeface="VNI-Times" pitchFamily="2" charset="0"/>
              </a:rPr>
              <a:t>ôù</a:t>
            </a:r>
            <a:r>
              <a:rPr lang="en-US" altLang="en-US" sz="3000" dirty="0" err="1">
                <a:latin typeface="Times New Roman" pitchFamily="18" charset="0"/>
              </a:rPr>
              <a:t>i</a:t>
            </a:r>
            <a:r>
              <a:rPr lang="en-US" altLang="en-US" sz="3000" dirty="0">
                <a:latin typeface="Times New Roman" pitchFamily="18" charset="0"/>
              </a:rPr>
              <a:t> </a:t>
            </a:r>
            <a:r>
              <a:rPr lang="en-US" altLang="en-US" sz="3000" dirty="0" err="1">
                <a:latin typeface="Times New Roman" pitchFamily="18" charset="0"/>
              </a:rPr>
              <a:t>d</a:t>
            </a:r>
            <a:r>
              <a:rPr lang="en-US" altLang="en-US" sz="3000" dirty="0" err="1">
                <a:latin typeface="VNI-Times" pitchFamily="2" charset="0"/>
              </a:rPr>
              <a:t>aáu</a:t>
            </a:r>
            <a:r>
              <a:rPr lang="en-US" altLang="en-US" sz="3000" dirty="0">
                <a:latin typeface="Times New Roman" pitchFamily="18" charset="0"/>
              </a:rPr>
              <a:t> </a:t>
            </a:r>
            <a:r>
              <a:rPr lang="en-US" altLang="en-US" sz="3000" dirty="0" err="1">
                <a:latin typeface="Times New Roman" pitchFamily="18" charset="0"/>
              </a:rPr>
              <a:t>g</a:t>
            </a:r>
            <a:r>
              <a:rPr lang="en-US" altLang="en-US" sz="3000" dirty="0" err="1">
                <a:latin typeface="VNI-Times" pitchFamily="2" charset="0"/>
              </a:rPr>
              <a:t>aï</a:t>
            </a:r>
            <a:r>
              <a:rPr lang="en-US" altLang="en-US" sz="3000" dirty="0" err="1">
                <a:latin typeface="Times New Roman" pitchFamily="18" charset="0"/>
              </a:rPr>
              <a:t>ch</a:t>
            </a:r>
            <a:r>
              <a:rPr lang="en-US" altLang="en-US" sz="3000" dirty="0">
                <a:latin typeface="Times New Roman" pitchFamily="18" charset="0"/>
              </a:rPr>
              <a:t> </a:t>
            </a:r>
            <a:r>
              <a:rPr lang="en-US" altLang="en-US" sz="3000" dirty="0" err="1">
                <a:latin typeface="Times New Roman" pitchFamily="18" charset="0"/>
              </a:rPr>
              <a:t>ngang</a:t>
            </a:r>
            <a:r>
              <a:rPr lang="en-US" altLang="en-US" sz="3000" dirty="0">
                <a:latin typeface="Times New Roman" pitchFamily="18" charset="0"/>
              </a:rPr>
              <a:t>).</a:t>
            </a:r>
          </a:p>
        </p:txBody>
      </p:sp>
    </p:spTree>
    <p:extLst>
      <p:ext uri="{BB962C8B-B14F-4D97-AF65-F5344CB8AC3E}">
        <p14:creationId xmlns:p14="http://schemas.microsoft.com/office/powerpoint/2010/main" xmlns="" val="13219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randombar(horizontal)">
                                      <p:cBhvr>
                                        <p:cTn id="20" dur="500"/>
                                        <p:tgtEl>
                                          <p:spTgt spid="11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randombar(horizontal)">
                                      <p:cBhvr>
                                        <p:cTn id="25" dur="500"/>
                                        <p:tgtEl>
                                          <p:spTgt spid="3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30"/>
                                        </p:tgtEl>
                                        <p:attrNameLst>
                                          <p:attrName>style.visibility</p:attrName>
                                        </p:attrNameLst>
                                      </p:cBhvr>
                                      <p:to>
                                        <p:strVal val="visible"/>
                                      </p:to>
                                    </p:set>
                                    <p:animEffect transition="in" filter="randombar(horizontal)">
                                      <p:cBhvr>
                                        <p:cTn id="28"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30" grpId="0" animBg="1"/>
      <p:bldP spid="35" grpId="0"/>
      <p:bldP spid="36" grpId="0"/>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902FD1DD-9E24-4B0A-BAD8-EAAC72EA034A}"/>
              </a:ext>
            </a:extLst>
          </p:cNvPr>
          <p:cNvGrpSpPr/>
          <p:nvPr/>
        </p:nvGrpSpPr>
        <p:grpSpPr>
          <a:xfrm>
            <a:off x="3554741" y="0"/>
            <a:ext cx="5082509" cy="1565742"/>
            <a:chOff x="2424462" y="0"/>
            <a:chExt cx="7343075" cy="1941786"/>
          </a:xfrm>
        </p:grpSpPr>
        <p:pic>
          <p:nvPicPr>
            <p:cNvPr id="5" name="Picture 4">
              <a:extLst>
                <a:ext uri="{FF2B5EF4-FFF2-40B4-BE49-F238E27FC236}">
                  <a16:creationId xmlns:a16="http://schemas.microsoft.com/office/drawing/2014/main" xmlns="" id="{BFB62B8D-D76D-4CD6-ACED-205F9C6C76FB}"/>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4349" t="68296" r="18242" b="18411"/>
            <a:stretch/>
          </p:blipFill>
          <p:spPr>
            <a:xfrm>
              <a:off x="2424462" y="0"/>
              <a:ext cx="7343075" cy="1941786"/>
            </a:xfrm>
            <a:prstGeom prst="rect">
              <a:avLst/>
            </a:prstGeom>
          </p:spPr>
        </p:pic>
        <p:sp>
          <p:nvSpPr>
            <p:cNvPr id="6" name="TextBox 5">
              <a:extLst>
                <a:ext uri="{FF2B5EF4-FFF2-40B4-BE49-F238E27FC236}">
                  <a16:creationId xmlns:a16="http://schemas.microsoft.com/office/drawing/2014/main" xmlns="" id="{A41C4565-5F7B-47CB-8469-C9C9305D9CD2}"/>
                </a:ext>
              </a:extLst>
            </p:cNvPr>
            <p:cNvSpPr txBox="1"/>
            <p:nvPr/>
          </p:nvSpPr>
          <p:spPr>
            <a:xfrm flipH="1">
              <a:off x="3723880" y="713146"/>
              <a:ext cx="4725528" cy="725220"/>
            </a:xfrm>
            <a:prstGeom prst="rect">
              <a:avLst/>
            </a:prstGeom>
            <a:noFill/>
          </p:spPr>
          <p:txBody>
            <a:bodyPr wrap="square" rtlCol="0">
              <a:spAutoFit/>
            </a:bodyPr>
            <a:lstStyle/>
            <a:p>
              <a:r>
                <a:rPr lang="en-SG" sz="3200" dirty="0">
                  <a:solidFill>
                    <a:srgbClr val="FF0000"/>
                  </a:solidFill>
                  <a:latin typeface="#9Slide03 Arima Madurai Black" panose="00000A00000000000000" pitchFamily="2" charset="0"/>
                  <a:cs typeface="#9Slide03 Arima Madurai Black" panose="00000A00000000000000" pitchFamily="2" charset="0"/>
                </a:rPr>
                <a:t>BÀI TẬP NHANH</a:t>
              </a:r>
            </a:p>
          </p:txBody>
        </p:sp>
      </p:grpSp>
      <p:sp>
        <p:nvSpPr>
          <p:cNvPr id="8" name="Rectangle 7">
            <a:extLst>
              <a:ext uri="{FF2B5EF4-FFF2-40B4-BE49-F238E27FC236}">
                <a16:creationId xmlns:a16="http://schemas.microsoft.com/office/drawing/2014/main" xmlns="" id="{21C873F8-738C-4145-A706-3F23B61F11E2}"/>
              </a:ext>
            </a:extLst>
          </p:cNvPr>
          <p:cNvSpPr/>
          <p:nvPr/>
        </p:nvSpPr>
        <p:spPr>
          <a:xfrm>
            <a:off x="716431" y="1557316"/>
            <a:ext cx="10965181" cy="646331"/>
          </a:xfrm>
          <a:prstGeom prst="rect">
            <a:avLst/>
          </a:prstGeom>
        </p:spPr>
        <p:txBody>
          <a:bodyPr wrap="square">
            <a:spAutoFit/>
          </a:bodyPr>
          <a:lstStyle/>
          <a:p>
            <a:pPr algn="ctr" eaLnBrk="0" hangingPunct="0">
              <a:spcBef>
                <a:spcPct val="50000"/>
              </a:spcBef>
            </a:pPr>
            <a:r>
              <a:rPr lang="en-US" altLang="en-US" sz="3600" b="1" dirty="0" err="1">
                <a:latin typeface="Times New Roman" panose="02020603050405020304" pitchFamily="18" charset="0"/>
              </a:rPr>
              <a:t>Nêu</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công</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dụng</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của</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dấu</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hai</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chấm</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trong</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câu</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sau</a:t>
            </a:r>
            <a:endParaRPr lang="en-US" altLang="en-US" sz="3600" b="1" dirty="0">
              <a:latin typeface="Times New Roman" panose="02020603050405020304" pitchFamily="18" charset="0"/>
            </a:endParaRPr>
          </a:p>
        </p:txBody>
      </p:sp>
      <p:sp>
        <p:nvSpPr>
          <p:cNvPr id="14" name="Rectangle 13">
            <a:extLst>
              <a:ext uri="{FF2B5EF4-FFF2-40B4-BE49-F238E27FC236}">
                <a16:creationId xmlns:a16="http://schemas.microsoft.com/office/drawing/2014/main" xmlns="" id="{A9887621-D3FD-4709-91D3-B5EFF0E0671D}"/>
              </a:ext>
            </a:extLst>
          </p:cNvPr>
          <p:cNvSpPr/>
          <p:nvPr/>
        </p:nvSpPr>
        <p:spPr>
          <a:xfrm>
            <a:off x="426309" y="2823879"/>
            <a:ext cx="5312342" cy="2476805"/>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Block Arc 14">
            <a:extLst>
              <a:ext uri="{FF2B5EF4-FFF2-40B4-BE49-F238E27FC236}">
                <a16:creationId xmlns:a16="http://schemas.microsoft.com/office/drawing/2014/main" xmlns="" id="{7DC095D9-E509-4F81-AF7F-D2A007CB9030}"/>
              </a:ext>
            </a:extLst>
          </p:cNvPr>
          <p:cNvSpPr>
            <a:spLocks noChangeAspect="1"/>
          </p:cNvSpPr>
          <p:nvPr/>
        </p:nvSpPr>
        <p:spPr>
          <a:xfrm rot="2700000">
            <a:off x="2938494" y="2405713"/>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6" name="Rectangle 15">
            <a:extLst>
              <a:ext uri="{FF2B5EF4-FFF2-40B4-BE49-F238E27FC236}">
                <a16:creationId xmlns:a16="http://schemas.microsoft.com/office/drawing/2014/main" xmlns="" id="{7162EF77-3A15-464A-A142-D0A2D1F26383}"/>
              </a:ext>
            </a:extLst>
          </p:cNvPr>
          <p:cNvSpPr/>
          <p:nvPr/>
        </p:nvSpPr>
        <p:spPr>
          <a:xfrm>
            <a:off x="510388" y="3429000"/>
            <a:ext cx="5159231" cy="1569660"/>
          </a:xfrm>
          <a:prstGeom prst="rect">
            <a:avLst/>
          </a:prstGeom>
        </p:spPr>
        <p:txBody>
          <a:bodyPr wrap="square">
            <a:spAutoFit/>
          </a:bodyPr>
          <a:lstStyle/>
          <a:p>
            <a:pPr indent="457200" algn="just">
              <a:spcBef>
                <a:spcPts val="300"/>
              </a:spcBef>
              <a:spcAft>
                <a:spcPts val="300"/>
              </a:spcAft>
              <a:defRPr/>
            </a:pPr>
            <a:r>
              <a:rPr lang="da-DK" altLang="en-US" sz="2400" dirty="0">
                <a:latin typeface="Times New Roman" panose="02020603050405020304" pitchFamily="18" charset="0"/>
                <a:cs typeface="Times New Roman" panose="02020603050405020304" pitchFamily="18" charset="0"/>
              </a:rPr>
              <a:t>Nhưng họ thách nặng quá: nguyên tiền mặt phải một trăm đồng bạc, lại còn cau, còn rượu...cả cưới nữa thì mất đến cứng hai trăm bạc.</a:t>
            </a:r>
            <a:endParaRPr lang="en-US" altLang="en-US" sz="24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BB4C7C4F-C19A-41F0-A799-7AF2659DEED2}"/>
              </a:ext>
            </a:extLst>
          </p:cNvPr>
          <p:cNvSpPr/>
          <p:nvPr/>
        </p:nvSpPr>
        <p:spPr>
          <a:xfrm>
            <a:off x="6211615" y="2838169"/>
            <a:ext cx="5554082" cy="2462515"/>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Block Arc 14">
            <a:extLst>
              <a:ext uri="{FF2B5EF4-FFF2-40B4-BE49-F238E27FC236}">
                <a16:creationId xmlns:a16="http://schemas.microsoft.com/office/drawing/2014/main" xmlns="" id="{800C3D9F-3C5C-46C1-8F9A-8AE135A3C26C}"/>
              </a:ext>
            </a:extLst>
          </p:cNvPr>
          <p:cNvSpPr>
            <a:spLocks noChangeAspect="1"/>
          </p:cNvSpPr>
          <p:nvPr/>
        </p:nvSpPr>
        <p:spPr>
          <a:xfrm rot="2700000">
            <a:off x="8965540" y="2420004"/>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0" name="Rectangle 19">
            <a:extLst>
              <a:ext uri="{FF2B5EF4-FFF2-40B4-BE49-F238E27FC236}">
                <a16:creationId xmlns:a16="http://schemas.microsoft.com/office/drawing/2014/main" xmlns="" id="{50FF0B22-D8F8-46C9-A112-F10D7BB645CE}"/>
              </a:ext>
            </a:extLst>
          </p:cNvPr>
          <p:cNvSpPr/>
          <p:nvPr/>
        </p:nvSpPr>
        <p:spPr>
          <a:xfrm>
            <a:off x="6319623" y="3476254"/>
            <a:ext cx="5361989" cy="1569660"/>
          </a:xfrm>
          <a:prstGeom prst="rect">
            <a:avLst/>
          </a:prstGeom>
        </p:spPr>
        <p:txBody>
          <a:bodyPr wrap="square">
            <a:spAutoFit/>
          </a:bodyPr>
          <a:lstStyle/>
          <a:p>
            <a:pPr algn="just">
              <a:buFontTx/>
              <a:buNone/>
            </a:pPr>
            <a:r>
              <a:rPr lang="en-US" sz="2400" dirty="0" err="1">
                <a:latin typeface="Times New Roman" pitchFamily="18" charset="0"/>
              </a:rPr>
              <a:t>Rồi</a:t>
            </a:r>
            <a:r>
              <a:rPr lang="en-US" sz="2400" dirty="0">
                <a:latin typeface="Times New Roman" pitchFamily="18" charset="0"/>
              </a:rPr>
              <a:t> </a:t>
            </a:r>
            <a:r>
              <a:rPr lang="en-US" sz="2400" dirty="0" err="1">
                <a:latin typeface="Times New Roman" pitchFamily="18" charset="0"/>
              </a:rPr>
              <a:t>một</a:t>
            </a:r>
            <a:r>
              <a:rPr lang="en-US" sz="2400" dirty="0">
                <a:latin typeface="Times New Roman" pitchFamily="18" charset="0"/>
              </a:rPr>
              <a:t> </a:t>
            </a:r>
            <a:r>
              <a:rPr lang="en-US" sz="2400" dirty="0" err="1">
                <a:latin typeface="Times New Roman" pitchFamily="18" charset="0"/>
              </a:rPr>
              <a:t>ngày</a:t>
            </a:r>
            <a:r>
              <a:rPr lang="en-US" sz="2400" dirty="0">
                <a:latin typeface="Times New Roman" pitchFamily="18" charset="0"/>
              </a:rPr>
              <a:t> </a:t>
            </a:r>
            <a:r>
              <a:rPr lang="en-US" sz="2400" dirty="0" err="1">
                <a:latin typeface="Times New Roman" pitchFamily="18" charset="0"/>
              </a:rPr>
              <a:t>mưa</a:t>
            </a:r>
            <a:r>
              <a:rPr lang="en-US" sz="2400" dirty="0">
                <a:latin typeface="Times New Roman" pitchFamily="18" charset="0"/>
              </a:rPr>
              <a:t> </a:t>
            </a:r>
            <a:r>
              <a:rPr lang="en-US" sz="2400" dirty="0" err="1">
                <a:latin typeface="Times New Roman" pitchFamily="18" charset="0"/>
              </a:rPr>
              <a:t>rào</a:t>
            </a:r>
            <a:r>
              <a:rPr lang="en-US" sz="2400" dirty="0">
                <a:latin typeface="Times New Roman" pitchFamily="18" charset="0"/>
              </a:rPr>
              <a:t>. </a:t>
            </a:r>
            <a:r>
              <a:rPr lang="en-US" sz="2400" dirty="0" err="1">
                <a:latin typeface="Times New Roman" pitchFamily="18" charset="0"/>
              </a:rPr>
              <a:t>Mưa</a:t>
            </a:r>
            <a:r>
              <a:rPr lang="en-US" sz="2400" dirty="0">
                <a:latin typeface="Times New Roman" pitchFamily="18" charset="0"/>
              </a:rPr>
              <a:t> </a:t>
            </a:r>
            <a:r>
              <a:rPr lang="en-US" sz="2400" dirty="0" err="1">
                <a:latin typeface="Times New Roman" pitchFamily="18" charset="0"/>
              </a:rPr>
              <a:t>giăng</a:t>
            </a:r>
            <a:r>
              <a:rPr lang="en-US" sz="2400" dirty="0">
                <a:latin typeface="Times New Roman" pitchFamily="18" charset="0"/>
              </a:rPr>
              <a:t> </a:t>
            </a:r>
            <a:r>
              <a:rPr lang="en-US" sz="2400" dirty="0" err="1">
                <a:latin typeface="Times New Roman" pitchFamily="18" charset="0"/>
              </a:rPr>
              <a:t>giăng</a:t>
            </a:r>
            <a:r>
              <a:rPr lang="en-US" sz="2400" dirty="0">
                <a:latin typeface="Times New Roman" pitchFamily="18" charset="0"/>
              </a:rPr>
              <a:t> </a:t>
            </a:r>
            <a:r>
              <a:rPr lang="en-US" sz="2400" dirty="0" err="1">
                <a:latin typeface="Times New Roman" pitchFamily="18" charset="0"/>
              </a:rPr>
              <a:t>bốn</a:t>
            </a:r>
            <a:r>
              <a:rPr lang="en-US" sz="2400" dirty="0">
                <a:latin typeface="Times New Roman" pitchFamily="18" charset="0"/>
              </a:rPr>
              <a:t> </a:t>
            </a:r>
            <a:r>
              <a:rPr lang="en-US" sz="2400" dirty="0" err="1">
                <a:latin typeface="Times New Roman" pitchFamily="18" charset="0"/>
              </a:rPr>
              <a:t>phía</a:t>
            </a:r>
            <a:r>
              <a:rPr lang="en-US" sz="2400" dirty="0">
                <a:latin typeface="Times New Roman" pitchFamily="18" charset="0"/>
              </a:rPr>
              <a:t>. </a:t>
            </a:r>
            <a:r>
              <a:rPr lang="en-US" sz="2400" dirty="0" err="1">
                <a:latin typeface="Times New Roman" pitchFamily="18" charset="0"/>
              </a:rPr>
              <a:t>Có</a:t>
            </a:r>
            <a:r>
              <a:rPr lang="en-US" sz="2400" dirty="0">
                <a:latin typeface="Times New Roman" pitchFamily="18" charset="0"/>
              </a:rPr>
              <a:t> </a:t>
            </a:r>
            <a:r>
              <a:rPr lang="en-US" sz="2400" dirty="0" err="1">
                <a:latin typeface="Times New Roman" pitchFamily="18" charset="0"/>
              </a:rPr>
              <a:t>quãng</a:t>
            </a:r>
            <a:r>
              <a:rPr lang="en-US" sz="2400" dirty="0">
                <a:latin typeface="Times New Roman" pitchFamily="18" charset="0"/>
              </a:rPr>
              <a:t> </a:t>
            </a:r>
            <a:r>
              <a:rPr lang="en-US" sz="2400" dirty="0" err="1">
                <a:latin typeface="Times New Roman" pitchFamily="18" charset="0"/>
              </a:rPr>
              <a:t>nắng</a:t>
            </a:r>
            <a:r>
              <a:rPr lang="en-US" sz="2400" dirty="0">
                <a:latin typeface="Times New Roman" pitchFamily="18" charset="0"/>
              </a:rPr>
              <a:t> </a:t>
            </a:r>
            <a:r>
              <a:rPr lang="en-US" sz="2400" dirty="0" err="1">
                <a:latin typeface="Times New Roman" pitchFamily="18" charset="0"/>
              </a:rPr>
              <a:t>xuyên</a:t>
            </a:r>
            <a:r>
              <a:rPr lang="en-US" sz="2400" dirty="0">
                <a:latin typeface="Times New Roman" pitchFamily="18" charset="0"/>
              </a:rPr>
              <a:t> </a:t>
            </a:r>
            <a:r>
              <a:rPr lang="en-US" sz="2400" dirty="0" err="1">
                <a:latin typeface="Times New Roman" pitchFamily="18" charset="0"/>
              </a:rPr>
              <a:t>xuống</a:t>
            </a:r>
            <a:r>
              <a:rPr lang="en-US" sz="2400" dirty="0">
                <a:latin typeface="Times New Roman" pitchFamily="18" charset="0"/>
              </a:rPr>
              <a:t> </a:t>
            </a:r>
            <a:r>
              <a:rPr lang="en-US" sz="2400" dirty="0" err="1">
                <a:latin typeface="Times New Roman" pitchFamily="18" charset="0"/>
              </a:rPr>
              <a:t>biển</a:t>
            </a:r>
            <a:r>
              <a:rPr lang="en-US" sz="2400" dirty="0">
                <a:latin typeface="Times New Roman" pitchFamily="18" charset="0"/>
              </a:rPr>
              <a:t>, </a:t>
            </a:r>
            <a:r>
              <a:rPr lang="en-US" sz="2400" dirty="0" err="1">
                <a:latin typeface="Times New Roman" pitchFamily="18" charset="0"/>
              </a:rPr>
              <a:t>óng</a:t>
            </a:r>
            <a:r>
              <a:rPr lang="en-US" sz="2400" dirty="0">
                <a:latin typeface="Times New Roman" pitchFamily="18" charset="0"/>
              </a:rPr>
              <a:t> </a:t>
            </a:r>
            <a:r>
              <a:rPr lang="en-US" sz="2400" dirty="0" err="1">
                <a:latin typeface="Times New Roman" pitchFamily="18" charset="0"/>
              </a:rPr>
              <a:t>ánh</a:t>
            </a:r>
            <a:r>
              <a:rPr lang="en-US" sz="2400" dirty="0">
                <a:latin typeface="Times New Roman" pitchFamily="18" charset="0"/>
              </a:rPr>
              <a:t> </a:t>
            </a:r>
            <a:r>
              <a:rPr lang="en-US" sz="2400" dirty="0" err="1">
                <a:latin typeface="Times New Roman" pitchFamily="18" charset="0"/>
              </a:rPr>
              <a:t>đủ</a:t>
            </a:r>
            <a:r>
              <a:rPr lang="en-US" sz="2400" dirty="0">
                <a:latin typeface="Times New Roman" pitchFamily="18" charset="0"/>
              </a:rPr>
              <a:t> </a:t>
            </a:r>
            <a:r>
              <a:rPr lang="en-US" sz="2400" dirty="0" err="1">
                <a:latin typeface="Times New Roman" pitchFamily="18" charset="0"/>
              </a:rPr>
              <a:t>màu</a:t>
            </a:r>
            <a:r>
              <a:rPr lang="en-US" sz="2400" dirty="0">
                <a:latin typeface="Times New Roman" pitchFamily="18" charset="0"/>
              </a:rPr>
              <a:t>: </a:t>
            </a:r>
            <a:r>
              <a:rPr lang="en-US" sz="2400" dirty="0" err="1">
                <a:latin typeface="Times New Roman" pitchFamily="18" charset="0"/>
              </a:rPr>
              <a:t>xanh</a:t>
            </a:r>
            <a:r>
              <a:rPr lang="en-US" sz="2400" dirty="0">
                <a:latin typeface="Times New Roman" pitchFamily="18" charset="0"/>
              </a:rPr>
              <a:t> </a:t>
            </a:r>
            <a:r>
              <a:rPr lang="en-US" sz="2400" dirty="0" err="1">
                <a:latin typeface="Times New Roman" pitchFamily="18" charset="0"/>
              </a:rPr>
              <a:t>lá</a:t>
            </a:r>
            <a:r>
              <a:rPr lang="en-US" sz="2400" dirty="0">
                <a:latin typeface="Times New Roman" pitchFamily="18" charset="0"/>
              </a:rPr>
              <a:t> </a:t>
            </a:r>
            <a:r>
              <a:rPr lang="en-US" sz="2400" dirty="0" err="1">
                <a:latin typeface="Times New Roman" pitchFamily="18" charset="0"/>
              </a:rPr>
              <a:t>mạ</a:t>
            </a:r>
            <a:r>
              <a:rPr lang="en-US" sz="2400" dirty="0">
                <a:latin typeface="Times New Roman" pitchFamily="18" charset="0"/>
              </a:rPr>
              <a:t>, </a:t>
            </a:r>
            <a:r>
              <a:rPr lang="en-US" sz="2400" dirty="0" err="1">
                <a:latin typeface="Times New Roman" pitchFamily="18" charset="0"/>
              </a:rPr>
              <a:t>tím</a:t>
            </a:r>
            <a:r>
              <a:rPr lang="en-US" sz="2400" dirty="0">
                <a:latin typeface="Times New Roman" pitchFamily="18" charset="0"/>
              </a:rPr>
              <a:t> </a:t>
            </a:r>
            <a:r>
              <a:rPr lang="en-US" sz="2400" dirty="0" err="1">
                <a:latin typeface="Times New Roman" pitchFamily="18" charset="0"/>
              </a:rPr>
              <a:t>phớt</a:t>
            </a:r>
            <a:r>
              <a:rPr lang="en-US" sz="2400" dirty="0">
                <a:latin typeface="Times New Roman" pitchFamily="18" charset="0"/>
              </a:rPr>
              <a:t>, </a:t>
            </a:r>
            <a:r>
              <a:rPr lang="en-US" sz="2400" dirty="0" err="1">
                <a:latin typeface="Times New Roman" pitchFamily="18" charset="0"/>
              </a:rPr>
              <a:t>hồng</a:t>
            </a:r>
            <a:r>
              <a:rPr lang="en-US" sz="2400" dirty="0">
                <a:latin typeface="Times New Roman" pitchFamily="18" charset="0"/>
              </a:rPr>
              <a:t>, </a:t>
            </a:r>
            <a:r>
              <a:rPr lang="en-US" sz="2400" dirty="0" err="1">
                <a:latin typeface="Times New Roman" pitchFamily="18" charset="0"/>
              </a:rPr>
              <a:t>xanh</a:t>
            </a:r>
            <a:r>
              <a:rPr lang="en-US" sz="2400" dirty="0">
                <a:latin typeface="Times New Roman" pitchFamily="18" charset="0"/>
              </a:rPr>
              <a:t> </a:t>
            </a:r>
            <a:r>
              <a:rPr lang="en-US" sz="2400" dirty="0" err="1">
                <a:latin typeface="Times New Roman" pitchFamily="18" charset="0"/>
              </a:rPr>
              <a:t>biếc</a:t>
            </a:r>
            <a:r>
              <a:rPr lang="en-US" sz="2400" dirty="0">
                <a:latin typeface="Times New Roman" pitchFamily="18" charset="0"/>
              </a:rPr>
              <a:t>,…</a:t>
            </a:r>
            <a:endParaRPr lang="en-US" altLang="en-US" sz="2400" i="1" dirty="0">
              <a:latin typeface="Times New Roman" pitchFamily="18" charset="0"/>
            </a:endParaRPr>
          </a:p>
        </p:txBody>
      </p:sp>
      <p:sp>
        <p:nvSpPr>
          <p:cNvPr id="12" name="TextBox 11">
            <a:extLst>
              <a:ext uri="{FF2B5EF4-FFF2-40B4-BE49-F238E27FC236}">
                <a16:creationId xmlns:a16="http://schemas.microsoft.com/office/drawing/2014/main" xmlns="" id="{59FE4E06-1E22-4D2B-A52E-1B71E059F8C0}"/>
              </a:ext>
            </a:extLst>
          </p:cNvPr>
          <p:cNvSpPr txBox="1">
            <a:spLocks noChangeArrowheads="1"/>
          </p:cNvSpPr>
          <p:nvPr/>
        </p:nvSpPr>
        <p:spPr bwMode="auto">
          <a:xfrm>
            <a:off x="594467" y="5560731"/>
            <a:ext cx="4986525"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defRPr/>
            </a:pPr>
            <a:r>
              <a:rPr lang="en-US" alt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a:t>
            </a:r>
            <a:r>
              <a:rPr lang="en-US" altLang="en-US" sz="2600" dirty="0" err="1">
                <a:solidFill>
                  <a:srgbClr val="FF0000"/>
                </a:solidFill>
                <a:latin typeface="Times New Roman" panose="02020603050405020304" pitchFamily="18" charset="0"/>
                <a:cs typeface="Times New Roman" panose="02020603050405020304" pitchFamily="18" charset="0"/>
              </a:rPr>
              <a:t>ánh</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dấu</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phần</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giải</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thích</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cho</a:t>
            </a:r>
            <a:r>
              <a:rPr lang="en-US" altLang="en-US" sz="2600" dirty="0">
                <a:solidFill>
                  <a:srgbClr val="FF0000"/>
                </a:solidFill>
                <a:latin typeface="Times New Roman" panose="02020603050405020304" pitchFamily="18" charset="0"/>
                <a:cs typeface="Times New Roman" panose="02020603050405020304" pitchFamily="18" charset="0"/>
              </a:rPr>
              <a:t> ý </a:t>
            </a:r>
            <a:r>
              <a:rPr lang="da-DK" altLang="en-US" sz="2600" i="1" dirty="0">
                <a:solidFill>
                  <a:srgbClr val="FF0000"/>
                </a:solidFill>
                <a:latin typeface="Times New Roman" panose="02020603050405020304" pitchFamily="18" charset="0"/>
                <a:cs typeface="Times New Roman" panose="02020603050405020304" pitchFamily="18" charset="0"/>
              </a:rPr>
              <a:t>họ thách nặng quá</a:t>
            </a:r>
            <a:r>
              <a:rPr lang="en-US" altLang="en-US" sz="2600" dirty="0">
                <a:solidFill>
                  <a:srgbClr val="FF000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xmlns="" id="{4CB14401-0862-4822-A065-012DFB6075E8}"/>
              </a:ext>
            </a:extLst>
          </p:cNvPr>
          <p:cNvSpPr txBox="1">
            <a:spLocks noChangeArrowheads="1"/>
          </p:cNvSpPr>
          <p:nvPr/>
        </p:nvSpPr>
        <p:spPr bwMode="auto">
          <a:xfrm>
            <a:off x="6506536" y="5560730"/>
            <a:ext cx="4986525"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defRPr/>
            </a:pPr>
            <a:r>
              <a:rPr lang="en-US" alt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srgbClr val="FF0000"/>
                </a:solidFill>
                <a:latin typeface="Times New Roman" panose="02020603050405020304" pitchFamily="18" charset="0"/>
                <a:cs typeface="Times New Roman" panose="02020603050405020304" pitchFamily="18" charset="0"/>
              </a:rPr>
              <a:t>Báo</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trước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phần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thuyết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minh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cho</a:t>
            </a:r>
            <a:r>
              <a:rPr lang="en-US" sz="2600" dirty="0">
                <a:solidFill>
                  <a:srgbClr val="FF0000"/>
                </a:solidFill>
                <a:latin typeface="Times New Roman" panose="02020603050405020304" pitchFamily="18" charset="0"/>
                <a:cs typeface="Times New Roman" panose="02020603050405020304" pitchFamily="18" charset="0"/>
              </a:rPr>
              <a:t> ý: </a:t>
            </a:r>
            <a:r>
              <a:rPr lang="en-US" sz="2600" dirty="0" err="1">
                <a:solidFill>
                  <a:srgbClr val="FF0000"/>
                </a:solidFill>
                <a:latin typeface="Times New Roman" panose="02020603050405020304" pitchFamily="18" charset="0"/>
                <a:cs typeface="Times New Roman" panose="02020603050405020304" pitchFamily="18" charset="0"/>
              </a:rPr>
              <a:t>đủ</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màu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là</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những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màu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nào</a:t>
            </a:r>
            <a:r>
              <a:rPr lang="en-US" sz="26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21861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5" grpId="0" animBg="1"/>
      <p:bldP spid="16" grpId="0"/>
      <p:bldP spid="18" grpId="0" animBg="1"/>
      <p:bldP spid="19" grpId="0" animBg="1"/>
      <p:bldP spid="20"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xmlns="" val="0"/>
              </a:ext>
            </a:extLst>
          </a:blip>
          <a:srcRect l="31816" t="17354" r="30901" b="15537"/>
          <a:stretch>
            <a:fillRect/>
          </a:stretch>
        </p:blipFill>
        <p:spPr>
          <a:xfrm>
            <a:off x="0" y="1"/>
            <a:ext cx="12192000" cy="6858000"/>
          </a:xfrm>
          <a:prstGeom prst="rect">
            <a:avLst/>
          </a:prstGeom>
        </p:spPr>
      </p:pic>
      <p:sp>
        <p:nvSpPr>
          <p:cNvPr id="7" name="PA_矩形 6"/>
          <p:cNvSpPr/>
          <p:nvPr/>
        </p:nvSpPr>
        <p:spPr>
          <a:xfrm>
            <a:off x="5318944" y="1532518"/>
            <a:ext cx="1708681" cy="1093591"/>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8" name="PA_文本框 7"/>
          <p:cNvSpPr txBox="1"/>
          <p:nvPr/>
        </p:nvSpPr>
        <p:spPr>
          <a:xfrm>
            <a:off x="5511576" y="1640305"/>
            <a:ext cx="1303751" cy="1015663"/>
          </a:xfrm>
          <a:prstGeom prst="rect">
            <a:avLst/>
          </a:prstGeom>
          <a:noFill/>
        </p:spPr>
        <p:txBody>
          <a:bodyPr wrap="square" rtlCol="0">
            <a:spAutoFit/>
          </a:bodyPr>
          <a:lstStyle/>
          <a:p>
            <a:pPr algn="dist"/>
            <a:r>
              <a:rPr lang="en-SG" altLang="zh-CN" sz="6000" dirty="0">
                <a:solidFill>
                  <a:srgbClr val="002060"/>
                </a:solidFill>
                <a:latin typeface="#9Slide05 SVNFadilla" pitchFamily="2" charset="0"/>
                <a:cs typeface="+mn-ea"/>
                <a:sym typeface="+mn-lt"/>
              </a:rPr>
              <a:t>III.</a:t>
            </a:r>
            <a:endParaRPr lang="zh-CN" altLang="en-US" sz="6000" dirty="0">
              <a:solidFill>
                <a:srgbClr val="002060"/>
              </a:solidFill>
              <a:latin typeface="#9Slide05 SVNFadilla" pitchFamily="2" charset="0"/>
              <a:cs typeface="+mn-ea"/>
              <a:sym typeface="+mn-lt"/>
            </a:endParaRPr>
          </a:p>
        </p:txBody>
      </p:sp>
      <p:sp>
        <p:nvSpPr>
          <p:cNvPr id="9" name="PA_文本框 8"/>
          <p:cNvSpPr txBox="1"/>
          <p:nvPr/>
        </p:nvSpPr>
        <p:spPr>
          <a:xfrm>
            <a:off x="1781090" y="2374168"/>
            <a:ext cx="8629820" cy="2646878"/>
          </a:xfrm>
          <a:prstGeom prst="rect">
            <a:avLst/>
          </a:prstGeom>
          <a:noFill/>
        </p:spPr>
        <p:txBody>
          <a:bodyPr wrap="square" rtlCol="0" anchor="ctr">
            <a:spAutoFit/>
          </a:bodyPr>
          <a:lstStyle/>
          <a:p>
            <a:pPr algn="ctr"/>
            <a:r>
              <a:rPr lang="en-SG" altLang="zh-CN" sz="16600" dirty="0" err="1">
                <a:solidFill>
                  <a:srgbClr val="002060"/>
                </a:solidFill>
                <a:latin typeface="#9Slide05 SVNFadilla" pitchFamily="2" charset="0"/>
                <a:cs typeface="+mn-ea"/>
                <a:sym typeface="+mn-lt"/>
              </a:rPr>
              <a:t>Luyện</a:t>
            </a:r>
            <a:r>
              <a:rPr lang="en-SG" altLang="zh-CN" sz="16600" dirty="0">
                <a:solidFill>
                  <a:srgbClr val="002060"/>
                </a:solidFill>
                <a:latin typeface="#9Slide05 SVNFadilla" pitchFamily="2" charset="0"/>
                <a:cs typeface="+mn-ea"/>
                <a:sym typeface="+mn-lt"/>
              </a:rPr>
              <a:t> </a:t>
            </a:r>
            <a:r>
              <a:rPr lang="en-SG" altLang="zh-CN" sz="16600" dirty="0" err="1">
                <a:solidFill>
                  <a:srgbClr val="002060"/>
                </a:solidFill>
                <a:latin typeface="#9Slide05 SVNFadilla" pitchFamily="2" charset="0"/>
                <a:cs typeface="+mn-ea"/>
                <a:sym typeface="+mn-lt"/>
              </a:rPr>
              <a:t>tập</a:t>
            </a:r>
            <a:endParaRPr lang="zh-CN" altLang="en-US" sz="16600" dirty="0">
              <a:solidFill>
                <a:srgbClr val="002060"/>
              </a:solidFill>
              <a:latin typeface="#9Slide05 SVNFadilla" pitchFamily="2" charset="0"/>
              <a:cs typeface="+mn-ea"/>
              <a:sym typeface="+mn-lt"/>
            </a:endParaRPr>
          </a:p>
        </p:txBody>
      </p:sp>
    </p:spTree>
    <p:extLst>
      <p:ext uri="{BB962C8B-B14F-4D97-AF65-F5344CB8AC3E}">
        <p14:creationId xmlns:p14="http://schemas.microsoft.com/office/powerpoint/2010/main" xmlns="" val="3759378857"/>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NKD_(new_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1" y="0"/>
            <a:ext cx="12192001" cy="6858000"/>
          </a:xfrm>
          <a:prstGeom prst="rect">
            <a:avLst/>
          </a:prstGeom>
        </p:spPr>
      </p:pic>
    </p:spTree>
    <p:extLst>
      <p:ext uri="{BB962C8B-B14F-4D97-AF65-F5344CB8AC3E}">
        <p14:creationId xmlns:p14="http://schemas.microsoft.com/office/powerpoint/2010/main" xmlns="" val="219258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a:extLst>
              <a:ext uri="{FF2B5EF4-FFF2-40B4-BE49-F238E27FC236}">
                <a16:creationId xmlns:a16="http://schemas.microsoft.com/office/drawing/2014/main" xmlns="" id="{83303DF1-1F09-4E9D-9001-387CCC36786F}"/>
              </a:ext>
            </a:extLst>
          </p:cNvPr>
          <p:cNvPicPr>
            <a:picLocks noGrp="1" noChangeAspect="1"/>
          </p:cNvPicPr>
          <p:nvPr>
            <p:ph idx="1"/>
          </p:nvPr>
        </p:nvPicPr>
        <p:blipFill>
          <a:blip r:embed="rId3"/>
          <a:stretch>
            <a:fillRect/>
          </a:stretch>
        </p:blipFill>
        <p:spPr>
          <a:xfrm rot="16200000">
            <a:off x="2667000" y="-2667004"/>
            <a:ext cx="6858002" cy="12192001"/>
          </a:xfrm>
          <a:prstGeom prst="rect">
            <a:avLst/>
          </a:prstGeom>
          <a:ln>
            <a:solidFill>
              <a:schemeClr val="bg1"/>
            </a:solidFill>
          </a:ln>
        </p:spPr>
      </p:pic>
      <p:sp>
        <p:nvSpPr>
          <p:cNvPr id="16" name="Oval 15">
            <a:extLst>
              <a:ext uri="{FF2B5EF4-FFF2-40B4-BE49-F238E27FC236}">
                <a16:creationId xmlns:a16="http://schemas.microsoft.com/office/drawing/2014/main" xmlns="" id="{44BD7A6F-4E1C-4B1F-A2D2-5106A12A680E}"/>
              </a:ext>
            </a:extLst>
          </p:cNvPr>
          <p:cNvSpPr/>
          <p:nvPr/>
        </p:nvSpPr>
        <p:spPr>
          <a:xfrm>
            <a:off x="3979817" y="1741714"/>
            <a:ext cx="3526972" cy="35269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5DAE48A6-6322-4C2D-87DB-9E41D06E91E2}"/>
              </a:ext>
            </a:extLst>
          </p:cNvPr>
          <p:cNvSpPr/>
          <p:nvPr/>
        </p:nvSpPr>
        <p:spPr>
          <a:xfrm>
            <a:off x="365760" y="980090"/>
            <a:ext cx="11197883" cy="4897820"/>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u="sng" dirty="0" err="1">
                <a:solidFill>
                  <a:schemeClr val="accent1"/>
                </a:solidFill>
                <a:latin typeface="#9Slide05 Good Vibes Pro" panose="02000507080000020002" pitchFamily="2" charset="0"/>
              </a:rPr>
              <a:t>Nhìn</a:t>
            </a:r>
            <a:r>
              <a:rPr lang="en-US" sz="8000" u="sng" dirty="0">
                <a:solidFill>
                  <a:schemeClr val="accent1"/>
                </a:solidFill>
                <a:latin typeface="#9Slide05 Good Vibes Pro" panose="02000507080000020002" pitchFamily="2" charset="0"/>
              </a:rPr>
              <a:t> </a:t>
            </a:r>
            <a:r>
              <a:rPr lang="en-US" sz="8000" u="sng" dirty="0" err="1">
                <a:solidFill>
                  <a:schemeClr val="accent1"/>
                </a:solidFill>
                <a:latin typeface="#9Slide05 Good Vibes Pro" panose="02000507080000020002" pitchFamily="2" charset="0"/>
              </a:rPr>
              <a:t>tác</a:t>
            </a:r>
            <a:r>
              <a:rPr lang="en-US" sz="8000" u="sng" dirty="0">
                <a:solidFill>
                  <a:schemeClr val="accent1"/>
                </a:solidFill>
                <a:latin typeface="#9Slide05 Good Vibes Pro" panose="02000507080000020002" pitchFamily="2" charset="0"/>
              </a:rPr>
              <a:t> </a:t>
            </a:r>
            <a:r>
              <a:rPr lang="en-US" sz="8000" u="sng" dirty="0" err="1">
                <a:solidFill>
                  <a:schemeClr val="accent1"/>
                </a:solidFill>
                <a:latin typeface="#9Slide05 Good Vibes Pro" panose="02000507080000020002" pitchFamily="2" charset="0"/>
              </a:rPr>
              <a:t>dụng</a:t>
            </a:r>
            <a:r>
              <a:rPr lang="en-US" sz="8000" u="sng" dirty="0">
                <a:solidFill>
                  <a:schemeClr val="accent1"/>
                </a:solidFill>
                <a:latin typeface="#9Slide05 Good Vibes Pro" panose="02000507080000020002" pitchFamily="2" charset="0"/>
              </a:rPr>
              <a:t>, </a:t>
            </a:r>
            <a:r>
              <a:rPr lang="en-US" sz="8000" u="sng" dirty="0" err="1">
                <a:solidFill>
                  <a:schemeClr val="accent1"/>
                </a:solidFill>
                <a:latin typeface="#9Slide05 Good Vibes Pro" panose="02000507080000020002" pitchFamily="2" charset="0"/>
              </a:rPr>
              <a:t>đoán</a:t>
            </a:r>
            <a:r>
              <a:rPr lang="en-US" sz="8000" u="sng" dirty="0">
                <a:solidFill>
                  <a:schemeClr val="accent1"/>
                </a:solidFill>
                <a:latin typeface="#9Slide05 Good Vibes Pro" panose="02000507080000020002" pitchFamily="2" charset="0"/>
              </a:rPr>
              <a:t> </a:t>
            </a:r>
            <a:r>
              <a:rPr lang="en-US" sz="8000" u="sng" dirty="0" err="1">
                <a:solidFill>
                  <a:schemeClr val="accent1"/>
                </a:solidFill>
                <a:latin typeface="#9Slide05 Good Vibes Pro" panose="02000507080000020002" pitchFamily="2" charset="0"/>
              </a:rPr>
              <a:t>dấu</a:t>
            </a:r>
            <a:r>
              <a:rPr lang="en-US" sz="8000" u="sng" dirty="0">
                <a:solidFill>
                  <a:schemeClr val="accent1"/>
                </a:solidFill>
                <a:latin typeface="#9Slide05 Good Vibes Pro" panose="02000507080000020002" pitchFamily="2" charset="0"/>
              </a:rPr>
              <a:t> </a:t>
            </a:r>
            <a:r>
              <a:rPr lang="en-US" sz="8000" u="sng" dirty="0" err="1">
                <a:solidFill>
                  <a:schemeClr val="accent1"/>
                </a:solidFill>
                <a:latin typeface="#9Slide05 Good Vibes Pro" panose="02000507080000020002" pitchFamily="2" charset="0"/>
              </a:rPr>
              <a:t>câu</a:t>
            </a:r>
            <a:endParaRPr lang="en-US" sz="8000" u="sng" dirty="0">
              <a:solidFill>
                <a:schemeClr val="accent1"/>
              </a:solidFill>
              <a:latin typeface="#9Slide05 Good Vibes Pro" panose="02000507080000020002"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ec_non_ky_dieu_by_designerboy7-d3hpdez copy">
            <a:hlinkClick r:id="" action="ppaction://noaction">
              <a:snd r:embed="rId3" name="QUay non.wav"/>
            </a:hlinkClick>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25872" y="127002"/>
            <a:ext cx="4601026" cy="460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1886859" y="529774"/>
            <a:ext cx="1277256" cy="50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b="1">
                <a:solidFill>
                  <a:srgbClr val="0070C0"/>
                </a:solidFill>
                <a:latin typeface="Times New Roman" panose="02020603050405020304" pitchFamily="18" charset="0"/>
                <a:cs typeface="Times New Roman" panose="02020603050405020304" pitchFamily="18" charset="0"/>
              </a:rPr>
              <a:t>ĐIỂM</a:t>
            </a:r>
            <a:endParaRPr lang="vi-VN" sz="2800" b="1">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886858" y="1393374"/>
            <a:ext cx="1277256" cy="50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100</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886858" y="2173515"/>
            <a:ext cx="1277256" cy="50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200</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886856" y="2989940"/>
            <a:ext cx="1277256" cy="50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300</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886856" y="3686612"/>
            <a:ext cx="1277256" cy="50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400</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555987" y="1393374"/>
            <a:ext cx="1277256" cy="50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600</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555985" y="2173515"/>
            <a:ext cx="1277256" cy="50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700</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555985" y="2964550"/>
            <a:ext cx="1277256" cy="50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800</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581378" y="3717424"/>
            <a:ext cx="1277256" cy="50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900</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886856" y="4521168"/>
            <a:ext cx="2104573" cy="508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Các giá trị</a:t>
            </a:r>
            <a:endParaRPr lang="vi-VN" sz="3200" b="1">
              <a:solidFill>
                <a:srgbClr val="0070C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886856" y="5210572"/>
            <a:ext cx="2104573" cy="50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Mất lượt</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886856" y="5899968"/>
            <a:ext cx="2104573" cy="50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Thêm lượt</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694692" y="5206924"/>
            <a:ext cx="2663386" cy="50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Phần thưởng</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4254489" y="5958016"/>
            <a:ext cx="2104573" cy="50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Mất điểm</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254489" y="4517520"/>
            <a:ext cx="2104573" cy="50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Gấp đôi</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4254489" y="5206924"/>
            <a:ext cx="2104573" cy="50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Chia đôi</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555985" y="558833"/>
            <a:ext cx="1277256" cy="50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500</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23" name="AutoShape 5"/>
          <p:cNvSpPr>
            <a:spLocks noChangeArrowheads="1"/>
          </p:cNvSpPr>
          <p:nvPr/>
        </p:nvSpPr>
        <p:spPr bwMode="auto">
          <a:xfrm rot="7865434">
            <a:off x="6076025" y="311759"/>
            <a:ext cx="457200" cy="1002151"/>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24" name="Rectangle 23"/>
          <p:cNvSpPr/>
          <p:nvPr/>
        </p:nvSpPr>
        <p:spPr>
          <a:xfrm>
            <a:off x="6694692" y="5899968"/>
            <a:ext cx="2663386" cy="50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May Mắn</a:t>
            </a:r>
            <a:endParaRPr lang="vi-VN"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8077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4"/>
                                        </p:tgtEl>
                                        <p:attrNameLst>
                                          <p:attrName>r</p:attrName>
                                        </p:attrNameLst>
                                      </p:cBhvr>
                                    </p:animRot>
                                  </p:childTnLst>
                                </p:cTn>
                              </p:par>
                              <p:par>
                                <p:cTn id="7" presetID="16" presetClass="entr" presetSubtype="2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hiec_non_ky_dieu_by_designerboy7-d3hpdez copy">
            <a:hlinkClick r:id="" action="ppaction://noaction">
              <a:snd r:embed="rId4" name="QUay non.wav"/>
            </a:hlinkClick>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31148" y="492056"/>
            <a:ext cx="6169398" cy="6169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AutoShape 5"/>
          <p:cNvSpPr>
            <a:spLocks noChangeArrowheads="1"/>
          </p:cNvSpPr>
          <p:nvPr/>
        </p:nvSpPr>
        <p:spPr bwMode="auto">
          <a:xfrm rot="13658348">
            <a:off x="9096483" y="680992"/>
            <a:ext cx="735554" cy="1309975"/>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2" name="TextBox 1"/>
          <p:cNvSpPr txBox="1"/>
          <p:nvPr/>
        </p:nvSpPr>
        <p:spPr>
          <a:xfrm>
            <a:off x="6165169" y="3161257"/>
            <a:ext cx="2101356" cy="830997"/>
          </a:xfrm>
          <a:prstGeom prst="rect">
            <a:avLst/>
          </a:prstGeom>
          <a:noFill/>
        </p:spPr>
        <p:txBody>
          <a:bodyPr wrap="square" rtlCol="0">
            <a:spAutoFit/>
          </a:bodyPr>
          <a:lstStyle/>
          <a:p>
            <a:pPr algn="ctr"/>
            <a:r>
              <a:rPr lang="en-US" sz="2400" b="1">
                <a:solidFill>
                  <a:srgbClr val="002060"/>
                </a:solidFill>
                <a:latin typeface="Times New Roman" panose="02020603050405020304" pitchFamily="18" charset="0"/>
                <a:cs typeface="Times New Roman" panose="02020603050405020304" pitchFamily="18" charset="0"/>
              </a:rPr>
              <a:t>CHIẾC NÓN KỲ DIỆU</a:t>
            </a:r>
            <a:endParaRPr lang="vi-VN" sz="2400" b="1">
              <a:solidFill>
                <a:srgbClr val="002060"/>
              </a:solidFill>
              <a:latin typeface="Times New Roman" panose="02020603050405020304" pitchFamily="18" charset="0"/>
              <a:cs typeface="Times New Roman" panose="02020603050405020304" pitchFamily="18" charset="0"/>
            </a:endParaRPr>
          </a:p>
        </p:txBody>
      </p:sp>
      <p:sp>
        <p:nvSpPr>
          <p:cNvPr id="3" name="Oval 2">
            <a:hlinkClick r:id="rId6" action="ppaction://hlinksldjump"/>
          </p:cNvPr>
          <p:cNvSpPr/>
          <p:nvPr/>
        </p:nvSpPr>
        <p:spPr>
          <a:xfrm>
            <a:off x="1698170" y="947540"/>
            <a:ext cx="731520" cy="7315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solidFill>
                  <a:srgbClr val="FF0000"/>
                </a:solidFill>
              </a:rPr>
              <a:t>1</a:t>
            </a:r>
            <a:endParaRPr lang="vi-VN" sz="2400" b="1">
              <a:solidFill>
                <a:srgbClr val="FF0000"/>
              </a:solidFill>
            </a:endParaRPr>
          </a:p>
        </p:txBody>
      </p:sp>
      <p:sp>
        <p:nvSpPr>
          <p:cNvPr id="7" name="Oval 6">
            <a:hlinkClick r:id="rId7" action="ppaction://hlinksldjump"/>
          </p:cNvPr>
          <p:cNvSpPr/>
          <p:nvPr/>
        </p:nvSpPr>
        <p:spPr>
          <a:xfrm>
            <a:off x="2579525" y="947540"/>
            <a:ext cx="731520" cy="7315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solidFill>
                  <a:srgbClr val="FF0000"/>
                </a:solidFill>
              </a:rPr>
              <a:t>6</a:t>
            </a:r>
            <a:endParaRPr lang="vi-VN" sz="2400" b="1">
              <a:solidFill>
                <a:srgbClr val="FF0000"/>
              </a:solidFill>
            </a:endParaRPr>
          </a:p>
        </p:txBody>
      </p:sp>
      <p:sp>
        <p:nvSpPr>
          <p:cNvPr id="8" name="Oval 7">
            <a:hlinkClick r:id="rId8" action="ppaction://hlinksldjump"/>
          </p:cNvPr>
          <p:cNvSpPr/>
          <p:nvPr/>
        </p:nvSpPr>
        <p:spPr>
          <a:xfrm>
            <a:off x="1698170" y="1781813"/>
            <a:ext cx="731520" cy="7315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solidFill>
                  <a:srgbClr val="FF0000"/>
                </a:solidFill>
              </a:rPr>
              <a:t>2</a:t>
            </a:r>
            <a:endParaRPr lang="vi-VN" sz="2400" b="1">
              <a:solidFill>
                <a:srgbClr val="FF0000"/>
              </a:solidFill>
            </a:endParaRPr>
          </a:p>
        </p:txBody>
      </p:sp>
      <p:sp>
        <p:nvSpPr>
          <p:cNvPr id="9" name="Oval 8">
            <a:hlinkClick r:id="rId9" action="ppaction://hlinksldjump"/>
          </p:cNvPr>
          <p:cNvSpPr/>
          <p:nvPr/>
        </p:nvSpPr>
        <p:spPr>
          <a:xfrm>
            <a:off x="2579525" y="1781813"/>
            <a:ext cx="731520" cy="7315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solidFill>
                  <a:srgbClr val="FF0000"/>
                </a:solidFill>
              </a:rPr>
              <a:t>7</a:t>
            </a:r>
            <a:endParaRPr lang="vi-VN" sz="2400" b="1">
              <a:solidFill>
                <a:srgbClr val="FF0000"/>
              </a:solidFill>
            </a:endParaRPr>
          </a:p>
        </p:txBody>
      </p:sp>
      <p:sp>
        <p:nvSpPr>
          <p:cNvPr id="10" name="Oval 9">
            <a:hlinkClick r:id="rId10" action="ppaction://hlinksldjump"/>
          </p:cNvPr>
          <p:cNvSpPr/>
          <p:nvPr/>
        </p:nvSpPr>
        <p:spPr>
          <a:xfrm>
            <a:off x="1698170" y="2616086"/>
            <a:ext cx="731520" cy="7315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solidFill>
                  <a:srgbClr val="FF0000"/>
                </a:solidFill>
              </a:rPr>
              <a:t>3</a:t>
            </a:r>
            <a:endParaRPr lang="vi-VN" sz="2400" b="1">
              <a:solidFill>
                <a:srgbClr val="FF0000"/>
              </a:solidFill>
            </a:endParaRPr>
          </a:p>
        </p:txBody>
      </p:sp>
      <p:sp>
        <p:nvSpPr>
          <p:cNvPr id="11" name="Oval 10">
            <a:hlinkClick r:id="rId11" action="ppaction://hlinksldjump"/>
          </p:cNvPr>
          <p:cNvSpPr/>
          <p:nvPr/>
        </p:nvSpPr>
        <p:spPr>
          <a:xfrm>
            <a:off x="2579525" y="2616086"/>
            <a:ext cx="731520" cy="7315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solidFill>
                  <a:srgbClr val="FF0000"/>
                </a:solidFill>
              </a:rPr>
              <a:t>8</a:t>
            </a:r>
            <a:endParaRPr lang="vi-VN" sz="2400" b="1">
              <a:solidFill>
                <a:srgbClr val="FF0000"/>
              </a:solidFill>
            </a:endParaRPr>
          </a:p>
        </p:txBody>
      </p:sp>
      <p:sp>
        <p:nvSpPr>
          <p:cNvPr id="12" name="Oval 11">
            <a:hlinkClick r:id="rId12" action="ppaction://hlinksldjump"/>
          </p:cNvPr>
          <p:cNvSpPr/>
          <p:nvPr/>
        </p:nvSpPr>
        <p:spPr>
          <a:xfrm>
            <a:off x="1698170" y="3431804"/>
            <a:ext cx="731520" cy="7315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solidFill>
                  <a:srgbClr val="FF0000"/>
                </a:solidFill>
              </a:rPr>
              <a:t>4</a:t>
            </a:r>
            <a:endParaRPr lang="vi-VN" sz="2400" b="1">
              <a:solidFill>
                <a:srgbClr val="FF0000"/>
              </a:solidFill>
            </a:endParaRPr>
          </a:p>
        </p:txBody>
      </p:sp>
      <p:sp>
        <p:nvSpPr>
          <p:cNvPr id="13" name="Oval 12">
            <a:hlinkClick r:id="rId13" action="ppaction://hlinksldjump"/>
          </p:cNvPr>
          <p:cNvSpPr/>
          <p:nvPr/>
        </p:nvSpPr>
        <p:spPr>
          <a:xfrm>
            <a:off x="2579525" y="3431804"/>
            <a:ext cx="731520" cy="7315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solidFill>
                  <a:srgbClr val="FF0000"/>
                </a:solidFill>
              </a:rPr>
              <a:t>9</a:t>
            </a:r>
            <a:endParaRPr lang="vi-VN" sz="2400" b="1">
              <a:solidFill>
                <a:srgbClr val="FF0000"/>
              </a:solidFill>
            </a:endParaRPr>
          </a:p>
        </p:txBody>
      </p:sp>
      <p:sp>
        <p:nvSpPr>
          <p:cNvPr id="14" name="Oval 13">
            <a:hlinkClick r:id="rId14" action="ppaction://hlinksldjump"/>
          </p:cNvPr>
          <p:cNvSpPr/>
          <p:nvPr/>
        </p:nvSpPr>
        <p:spPr>
          <a:xfrm>
            <a:off x="1698170" y="4247522"/>
            <a:ext cx="731520" cy="7315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solidFill>
                  <a:srgbClr val="FF0000"/>
                </a:solidFill>
              </a:rPr>
              <a:t>5</a:t>
            </a:r>
            <a:endParaRPr lang="vi-VN" sz="2400" b="1">
              <a:solidFill>
                <a:srgbClr val="FF0000"/>
              </a:solidFill>
            </a:endParaRPr>
          </a:p>
        </p:txBody>
      </p:sp>
      <p:sp>
        <p:nvSpPr>
          <p:cNvPr id="15" name="Oval 14">
            <a:hlinkClick r:id="rId15" action="ppaction://hlinksldjump"/>
          </p:cNvPr>
          <p:cNvSpPr/>
          <p:nvPr/>
        </p:nvSpPr>
        <p:spPr>
          <a:xfrm>
            <a:off x="2579525" y="4247522"/>
            <a:ext cx="731520" cy="7315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solidFill>
                  <a:srgbClr val="FF0000"/>
                </a:solidFill>
              </a:rPr>
              <a:t>10</a:t>
            </a:r>
            <a:endParaRPr lang="vi-VN" sz="2400" b="1">
              <a:solidFill>
                <a:srgbClr val="FF0000"/>
              </a:solidFill>
            </a:endParaRPr>
          </a:p>
        </p:txBody>
      </p:sp>
      <p:sp>
        <p:nvSpPr>
          <p:cNvPr id="16" name="TextBox 15"/>
          <p:cNvSpPr txBox="1"/>
          <p:nvPr/>
        </p:nvSpPr>
        <p:spPr>
          <a:xfrm>
            <a:off x="1524141" y="340122"/>
            <a:ext cx="2255908"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CÂU HỎI</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529946" y="5282236"/>
            <a:ext cx="3085597"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PHẦN THƯỞNG</a:t>
            </a:r>
            <a:endParaRPr lang="vi-VN" sz="2800" b="1">
              <a:solidFill>
                <a:srgbClr val="FF0000"/>
              </a:solidFill>
              <a:latin typeface="Times New Roman" panose="02020603050405020304" pitchFamily="18" charset="0"/>
              <a:cs typeface="Times New Roman" panose="02020603050405020304" pitchFamily="18" charset="0"/>
            </a:endParaRPr>
          </a:p>
        </p:txBody>
      </p:sp>
      <p:pic>
        <p:nvPicPr>
          <p:cNvPr id="5" name="Picture 4">
            <a:hlinkClick r:id="rId16" action="ppaction://hlinksldjump"/>
          </p:cNvPr>
          <p:cNvPicPr>
            <a:picLocks noChangeAspect="1"/>
          </p:cNvPicPr>
          <p:nvPr/>
        </p:nvPicPr>
        <p:blipFill>
          <a:blip r:embed="rId17" cstate="print"/>
          <a:stretch>
            <a:fillRect/>
          </a:stretch>
        </p:blipFill>
        <p:spPr>
          <a:xfrm>
            <a:off x="1698170" y="5908503"/>
            <a:ext cx="771722" cy="725353"/>
          </a:xfrm>
          <a:prstGeom prst="rect">
            <a:avLst/>
          </a:prstGeom>
        </p:spPr>
      </p:pic>
      <p:pic>
        <p:nvPicPr>
          <p:cNvPr id="19" name="Picture 18">
            <a:hlinkClick r:id="rId18" action="ppaction://hlinksldjump"/>
          </p:cNvPr>
          <p:cNvPicPr>
            <a:picLocks noChangeAspect="1"/>
          </p:cNvPicPr>
          <p:nvPr/>
        </p:nvPicPr>
        <p:blipFill>
          <a:blip r:embed="rId17" cstate="print">
            <a:duotone>
              <a:schemeClr val="accent6">
                <a:shade val="45000"/>
                <a:satMod val="135000"/>
              </a:schemeClr>
              <a:prstClr val="white"/>
            </a:duotone>
          </a:blip>
          <a:stretch>
            <a:fillRect/>
          </a:stretch>
        </p:blipFill>
        <p:spPr>
          <a:xfrm>
            <a:off x="3848180" y="5900024"/>
            <a:ext cx="771722" cy="725353"/>
          </a:xfrm>
          <a:prstGeom prst="rect">
            <a:avLst/>
          </a:prstGeom>
        </p:spPr>
      </p:pic>
      <p:pic>
        <p:nvPicPr>
          <p:cNvPr id="20" name="Picture 19">
            <a:hlinkClick r:id="rId19" action="ppaction://hlinksldjump"/>
          </p:cNvPr>
          <p:cNvPicPr>
            <a:picLocks noChangeAspect="1"/>
          </p:cNvPicPr>
          <p:nvPr/>
        </p:nvPicPr>
        <p:blipFill>
          <a:blip r:embed="rId20" cstate="print">
            <a:duotone>
              <a:schemeClr val="accent4">
                <a:shade val="45000"/>
                <a:satMod val="135000"/>
              </a:schemeClr>
              <a:prstClr val="white"/>
            </a:duotone>
            <a:extLst>
              <a:ext uri="{BEBA8EAE-BF5A-486C-A8C5-ECC9F3942E4B}">
                <a14:imgProps xmlns:a14="http://schemas.microsoft.com/office/drawing/2010/main" xmlns="">
                  <a14:imgLayer r:embed="rId21">
                    <a14:imgEffect>
                      <a14:colorTemperature colorTemp="4700"/>
                    </a14:imgEffect>
                  </a14:imgLayer>
                </a14:imgProps>
              </a:ext>
            </a:extLst>
          </a:blip>
          <a:stretch>
            <a:fillRect/>
          </a:stretch>
        </p:blipFill>
        <p:spPr>
          <a:xfrm>
            <a:off x="2773175" y="5908503"/>
            <a:ext cx="771722" cy="725353"/>
          </a:xfrm>
          <a:prstGeom prst="rect">
            <a:avLst/>
          </a:prstGeom>
        </p:spPr>
      </p:pic>
      <p:sp>
        <p:nvSpPr>
          <p:cNvPr id="18" name="Hexagon 17">
            <a:hlinkClick r:id="" action="ppaction://noaction"/>
          </p:cNvPr>
          <p:cNvSpPr/>
          <p:nvPr/>
        </p:nvSpPr>
        <p:spPr>
          <a:xfrm>
            <a:off x="9770175" y="13946"/>
            <a:ext cx="851746" cy="32617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Exit</a:t>
            </a:r>
            <a:endParaRPr lang="vi-VN"/>
          </a:p>
        </p:txBody>
      </p:sp>
    </p:spTree>
    <p:extLst>
      <p:ext uri="{BB962C8B-B14F-4D97-AF65-F5344CB8AC3E}">
        <p14:creationId xmlns:p14="http://schemas.microsoft.com/office/powerpoint/2010/main" xmlns="" val="403533441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par>
                                <p:cTn id="9" presetID="8" presetClass="emph" presetSubtype="0" repeatCount="indefinite" fill="hold" grpId="0" nodeType="withEffect">
                                  <p:stCondLst>
                                    <p:cond delay="0"/>
                                  </p:stCondLst>
                                  <p:childTnLst>
                                    <p:animRot by="21600000">
                                      <p:cBhvr>
                                        <p:cTn id="10" dur="3000" fill="hold"/>
                                        <p:tgtEl>
                                          <p:spTgt spid="3"/>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3000" fill="hold"/>
                                        <p:tgtEl>
                                          <p:spTgt spid="7"/>
                                        </p:tgtEl>
                                        <p:attrNameLst>
                                          <p:attrName>r</p:attrName>
                                        </p:attrNameLst>
                                      </p:cBhvr>
                                    </p:animRot>
                                  </p:childTnLst>
                                </p:cTn>
                              </p:par>
                              <p:par>
                                <p:cTn id="13" presetID="8" presetClass="emph" presetSubtype="0" repeatCount="indefinite" fill="hold" grpId="0" nodeType="withEffect">
                                  <p:stCondLst>
                                    <p:cond delay="0"/>
                                  </p:stCondLst>
                                  <p:childTnLst>
                                    <p:animRot by="21600000">
                                      <p:cBhvr>
                                        <p:cTn id="14" dur="3000" fill="hold"/>
                                        <p:tgtEl>
                                          <p:spTgt spid="8"/>
                                        </p:tgtEl>
                                        <p:attrNameLst>
                                          <p:attrName>r</p:attrName>
                                        </p:attrNameLst>
                                      </p:cBhvr>
                                    </p:animRot>
                                  </p:childTnLst>
                                </p:cTn>
                              </p:par>
                              <p:par>
                                <p:cTn id="15" presetID="8" presetClass="emph" presetSubtype="0" repeatCount="indefinite" fill="hold" grpId="0" nodeType="withEffect">
                                  <p:stCondLst>
                                    <p:cond delay="0"/>
                                  </p:stCondLst>
                                  <p:childTnLst>
                                    <p:animRot by="21600000">
                                      <p:cBhvr>
                                        <p:cTn id="16" dur="3000" fill="hold"/>
                                        <p:tgtEl>
                                          <p:spTgt spid="9"/>
                                        </p:tgtEl>
                                        <p:attrNameLst>
                                          <p:attrName>r</p:attrName>
                                        </p:attrNameLst>
                                      </p:cBhvr>
                                    </p:animRot>
                                  </p:childTnLst>
                                </p:cTn>
                              </p:par>
                              <p:par>
                                <p:cTn id="17" presetID="8" presetClass="emph" presetSubtype="0" repeatCount="indefinite" fill="hold" grpId="0" nodeType="withEffect">
                                  <p:stCondLst>
                                    <p:cond delay="0"/>
                                  </p:stCondLst>
                                  <p:childTnLst>
                                    <p:animRot by="21600000">
                                      <p:cBhvr>
                                        <p:cTn id="18" dur="3000" fill="hold"/>
                                        <p:tgtEl>
                                          <p:spTgt spid="10"/>
                                        </p:tgtEl>
                                        <p:attrNameLst>
                                          <p:attrName>r</p:attrName>
                                        </p:attrNameLst>
                                      </p:cBhvr>
                                    </p:animRot>
                                  </p:childTnLst>
                                </p:cTn>
                              </p:par>
                              <p:par>
                                <p:cTn id="19" presetID="8" presetClass="emph" presetSubtype="0" repeatCount="indefinite" fill="hold" grpId="0" nodeType="withEffect">
                                  <p:stCondLst>
                                    <p:cond delay="0"/>
                                  </p:stCondLst>
                                  <p:childTnLst>
                                    <p:animRot by="21600000">
                                      <p:cBhvr>
                                        <p:cTn id="20" dur="3000" fill="hold"/>
                                        <p:tgtEl>
                                          <p:spTgt spid="11"/>
                                        </p:tgtEl>
                                        <p:attrNameLst>
                                          <p:attrName>r</p:attrName>
                                        </p:attrNameLst>
                                      </p:cBhvr>
                                    </p:animRot>
                                  </p:childTnLst>
                                </p:cTn>
                              </p:par>
                              <p:par>
                                <p:cTn id="21" presetID="8" presetClass="emph" presetSubtype="0" repeatCount="indefinite" fill="hold" grpId="0" nodeType="withEffect">
                                  <p:stCondLst>
                                    <p:cond delay="0"/>
                                  </p:stCondLst>
                                  <p:childTnLst>
                                    <p:animRot by="21600000">
                                      <p:cBhvr>
                                        <p:cTn id="22" dur="3000" fill="hold"/>
                                        <p:tgtEl>
                                          <p:spTgt spid="12"/>
                                        </p:tgtEl>
                                        <p:attrNameLst>
                                          <p:attrName>r</p:attrName>
                                        </p:attrNameLst>
                                      </p:cBhvr>
                                    </p:animRot>
                                  </p:childTnLst>
                                </p:cTn>
                              </p:par>
                              <p:par>
                                <p:cTn id="23" presetID="8" presetClass="emph" presetSubtype="0" repeatCount="indefinite" fill="hold" grpId="0" nodeType="withEffect">
                                  <p:stCondLst>
                                    <p:cond delay="0"/>
                                  </p:stCondLst>
                                  <p:childTnLst>
                                    <p:animRot by="21600000">
                                      <p:cBhvr>
                                        <p:cTn id="24" dur="3000" fill="hold"/>
                                        <p:tgtEl>
                                          <p:spTgt spid="13"/>
                                        </p:tgtEl>
                                        <p:attrNameLst>
                                          <p:attrName>r</p:attrName>
                                        </p:attrNameLst>
                                      </p:cBhvr>
                                    </p:animRot>
                                  </p:childTnLst>
                                </p:cTn>
                              </p:par>
                              <p:par>
                                <p:cTn id="25" presetID="8" presetClass="emph" presetSubtype="0" repeatCount="indefinite" fill="hold" grpId="0" nodeType="withEffect">
                                  <p:stCondLst>
                                    <p:cond delay="0"/>
                                  </p:stCondLst>
                                  <p:childTnLst>
                                    <p:animRot by="21600000">
                                      <p:cBhvr>
                                        <p:cTn id="26" dur="3000" fill="hold"/>
                                        <p:tgtEl>
                                          <p:spTgt spid="14"/>
                                        </p:tgtEl>
                                        <p:attrNameLst>
                                          <p:attrName>r</p:attrName>
                                        </p:attrNameLst>
                                      </p:cBhvr>
                                    </p:animRot>
                                  </p:childTnLst>
                                </p:cTn>
                              </p:par>
                              <p:par>
                                <p:cTn id="27" presetID="8" presetClass="emph" presetSubtype="0" repeatCount="indefinite" fill="hold" grpId="0" nodeType="withEffect">
                                  <p:stCondLst>
                                    <p:cond delay="0"/>
                                  </p:stCondLst>
                                  <p:childTnLst>
                                    <p:animRot by="21600000">
                                      <p:cBhvr>
                                        <p:cTn id="28" dur="3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075"/>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8" presetClass="emph" presetSubtype="0" repeatCount="indefinite" fill="hold" nodeType="clickEffect">
                                  <p:stCondLst>
                                    <p:cond delay="0"/>
                                  </p:stCondLst>
                                  <p:endCondLst>
                                    <p:cond evt="onNext" delay="0">
                                      <p:tgtEl>
                                        <p:sldTgt/>
                                      </p:tgtEl>
                                    </p:cond>
                                  </p:endCondLst>
                                  <p:childTnLst>
                                    <p:animRot by="21600000">
                                      <p:cBhvr>
                                        <p:cTn id="33" dur="1500" fill="hold"/>
                                        <p:tgtEl>
                                          <p:spTgt spid="3075"/>
                                        </p:tgtEl>
                                        <p:attrNameLst>
                                          <p:attrName>r</p:attrName>
                                        </p:attrNameLst>
                                      </p:cBhvr>
                                    </p:animRo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3075"/>
                                        </p:tgtEl>
                                        <p:attrNameLst>
                                          <p:attrName>style.visibility</p:attrName>
                                        </p:attrNameLst>
                                      </p:cBhvr>
                                      <p:to>
                                        <p:strVal val="visible"/>
                                      </p:to>
                                    </p:set>
                                  </p:childTnLst>
                                  <p:subTnLst>
                                    <p:audio>
                                      <p:cMediaNode vol="100000">
                                        <p:cTn display="0" masterRel="sameClick">
                                          <p:stCondLst>
                                            <p:cond evt="begin" delay="0">
                                              <p:tn val="36"/>
                                            </p:cond>
                                          </p:stCondLst>
                                          <p:endCondLst>
                                            <p:cond evt="onStopAudio" delay="0">
                                              <p:tgtEl>
                                                <p:sldTgt/>
                                              </p:tgtEl>
                                            </p:cond>
                                          </p:endCondLst>
                                        </p:cTn>
                                        <p:tgtEl>
                                          <p:sndTgt r:embed="rId3" name="untitled.wav"/>
                                        </p:tgtEl>
                                      </p:cMediaNode>
                                    </p:audio>
                                  </p:subTnLst>
                                </p:cTn>
                              </p:par>
                            </p:childTnLst>
                          </p:cTn>
                        </p:par>
                      </p:childTnLst>
                    </p:cTn>
                  </p:par>
                </p:childTnLst>
              </p:cTn>
              <p:nextCondLst>
                <p:cond evt="onClick" delay="0">
                  <p:tgtEl>
                    <p:spTgt spid="3075"/>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49" presetClass="exit" presetSubtype="0" accel="100000" fill="hold" grpId="1" nodeType="click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 calcmode="lin" valueType="num">
                                      <p:cBhvr>
                                        <p:cTn id="44" dur="500"/>
                                        <p:tgtEl>
                                          <p:spTgt spid="3"/>
                                        </p:tgtEl>
                                        <p:attrNameLst>
                                          <p:attrName>style.rotation</p:attrName>
                                        </p:attrNameLst>
                                      </p:cBhvr>
                                      <p:tavLst>
                                        <p:tav tm="0">
                                          <p:val>
                                            <p:fltVal val="0"/>
                                          </p:val>
                                        </p:tav>
                                        <p:tav tm="100000">
                                          <p:val>
                                            <p:fltVal val="360"/>
                                          </p:val>
                                        </p:tav>
                                      </p:tavLst>
                                    </p:anim>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49" presetClass="exit" presetSubtype="0" accel="100000" fill="hold" grpId="1" nodeType="clickEffect">
                                  <p:stCondLst>
                                    <p:cond delay="0"/>
                                  </p:stCondLst>
                                  <p:childTnLst>
                                    <p:anim calcmode="lin" valueType="num">
                                      <p:cBhvr>
                                        <p:cTn id="51" dur="500"/>
                                        <p:tgtEl>
                                          <p:spTgt spid="7"/>
                                        </p:tgtEl>
                                        <p:attrNameLst>
                                          <p:attrName>ppt_w</p:attrName>
                                        </p:attrNameLst>
                                      </p:cBhvr>
                                      <p:tavLst>
                                        <p:tav tm="0">
                                          <p:val>
                                            <p:strVal val="ppt_w"/>
                                          </p:val>
                                        </p:tav>
                                        <p:tav tm="100000">
                                          <p:val>
                                            <p:fltVal val="0"/>
                                          </p:val>
                                        </p:tav>
                                      </p:tavLst>
                                    </p:anim>
                                    <p:anim calcmode="lin" valueType="num">
                                      <p:cBhvr>
                                        <p:cTn id="52" dur="500"/>
                                        <p:tgtEl>
                                          <p:spTgt spid="7"/>
                                        </p:tgtEl>
                                        <p:attrNameLst>
                                          <p:attrName>ppt_h</p:attrName>
                                        </p:attrNameLst>
                                      </p:cBhvr>
                                      <p:tavLst>
                                        <p:tav tm="0">
                                          <p:val>
                                            <p:strVal val="ppt_h"/>
                                          </p:val>
                                        </p:tav>
                                        <p:tav tm="100000">
                                          <p:val>
                                            <p:fltVal val="0"/>
                                          </p:val>
                                        </p:tav>
                                      </p:tavLst>
                                    </p:anim>
                                    <p:anim calcmode="lin" valueType="num">
                                      <p:cBhvr>
                                        <p:cTn id="53" dur="500"/>
                                        <p:tgtEl>
                                          <p:spTgt spid="7"/>
                                        </p:tgtEl>
                                        <p:attrNameLst>
                                          <p:attrName>style.rotation</p:attrName>
                                        </p:attrNameLst>
                                      </p:cBhvr>
                                      <p:tavLst>
                                        <p:tav tm="0">
                                          <p:val>
                                            <p:fltVal val="0"/>
                                          </p:val>
                                        </p:tav>
                                        <p:tav tm="100000">
                                          <p:val>
                                            <p:fltVal val="360"/>
                                          </p:val>
                                        </p:tav>
                                      </p:tavLst>
                                    </p:anim>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49" presetClass="exit" presetSubtype="0" accel="100000" fill="hold" grpId="1" nodeType="clickEffect">
                                  <p:stCondLst>
                                    <p:cond delay="0"/>
                                  </p:stCondLst>
                                  <p:childTnLst>
                                    <p:anim calcmode="lin" valueType="num">
                                      <p:cBhvr>
                                        <p:cTn id="60" dur="500"/>
                                        <p:tgtEl>
                                          <p:spTgt spid="8"/>
                                        </p:tgtEl>
                                        <p:attrNameLst>
                                          <p:attrName>ppt_w</p:attrName>
                                        </p:attrNameLst>
                                      </p:cBhvr>
                                      <p:tavLst>
                                        <p:tav tm="0">
                                          <p:val>
                                            <p:strVal val="ppt_w"/>
                                          </p:val>
                                        </p:tav>
                                        <p:tav tm="100000">
                                          <p:val>
                                            <p:fltVal val="0"/>
                                          </p:val>
                                        </p:tav>
                                      </p:tavLst>
                                    </p:anim>
                                    <p:anim calcmode="lin" valueType="num">
                                      <p:cBhvr>
                                        <p:cTn id="61" dur="500"/>
                                        <p:tgtEl>
                                          <p:spTgt spid="8"/>
                                        </p:tgtEl>
                                        <p:attrNameLst>
                                          <p:attrName>ppt_h</p:attrName>
                                        </p:attrNameLst>
                                      </p:cBhvr>
                                      <p:tavLst>
                                        <p:tav tm="0">
                                          <p:val>
                                            <p:strVal val="ppt_h"/>
                                          </p:val>
                                        </p:tav>
                                        <p:tav tm="100000">
                                          <p:val>
                                            <p:fltVal val="0"/>
                                          </p:val>
                                        </p:tav>
                                      </p:tavLst>
                                    </p:anim>
                                    <p:anim calcmode="lin" valueType="num">
                                      <p:cBhvr>
                                        <p:cTn id="62" dur="500"/>
                                        <p:tgtEl>
                                          <p:spTgt spid="8"/>
                                        </p:tgtEl>
                                        <p:attrNameLst>
                                          <p:attrName>style.rotation</p:attrName>
                                        </p:attrNameLst>
                                      </p:cBhvr>
                                      <p:tavLst>
                                        <p:tav tm="0">
                                          <p:val>
                                            <p:fltVal val="0"/>
                                          </p:val>
                                        </p:tav>
                                        <p:tav tm="100000">
                                          <p:val>
                                            <p:fltVal val="360"/>
                                          </p:val>
                                        </p:tav>
                                      </p:tavLst>
                                    </p:anim>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5" restart="whenNotActive" fill="hold" evtFilter="cancelBubble" nodeType="interactiveSeq">
                <p:stCondLst>
                  <p:cond evt="onClick" delay="0">
                    <p:tgtEl>
                      <p:spTgt spid="9"/>
                    </p:tgtEl>
                  </p:cond>
                </p:stCondLst>
                <p:endSync evt="end" delay="0">
                  <p:rtn val="all"/>
                </p:endSync>
                <p:childTnLst>
                  <p:par>
                    <p:cTn id="66" fill="hold">
                      <p:stCondLst>
                        <p:cond delay="0"/>
                      </p:stCondLst>
                      <p:childTnLst>
                        <p:par>
                          <p:cTn id="67" fill="hold">
                            <p:stCondLst>
                              <p:cond delay="0"/>
                            </p:stCondLst>
                            <p:childTnLst>
                              <p:par>
                                <p:cTn id="68" presetID="49" presetClass="exit" presetSubtype="0" accel="100000" fill="hold" grpId="1" nodeType="clickEffect">
                                  <p:stCondLst>
                                    <p:cond delay="0"/>
                                  </p:stCondLst>
                                  <p:childTnLst>
                                    <p:anim calcmode="lin" valueType="num">
                                      <p:cBhvr>
                                        <p:cTn id="69" dur="500"/>
                                        <p:tgtEl>
                                          <p:spTgt spid="9"/>
                                        </p:tgtEl>
                                        <p:attrNameLst>
                                          <p:attrName>ppt_w</p:attrName>
                                        </p:attrNameLst>
                                      </p:cBhvr>
                                      <p:tavLst>
                                        <p:tav tm="0">
                                          <p:val>
                                            <p:strVal val="ppt_w"/>
                                          </p:val>
                                        </p:tav>
                                        <p:tav tm="100000">
                                          <p:val>
                                            <p:fltVal val="0"/>
                                          </p:val>
                                        </p:tav>
                                      </p:tavLst>
                                    </p:anim>
                                    <p:anim calcmode="lin" valueType="num">
                                      <p:cBhvr>
                                        <p:cTn id="70" dur="500"/>
                                        <p:tgtEl>
                                          <p:spTgt spid="9"/>
                                        </p:tgtEl>
                                        <p:attrNameLst>
                                          <p:attrName>ppt_h</p:attrName>
                                        </p:attrNameLst>
                                      </p:cBhvr>
                                      <p:tavLst>
                                        <p:tav tm="0">
                                          <p:val>
                                            <p:strVal val="ppt_h"/>
                                          </p:val>
                                        </p:tav>
                                        <p:tav tm="100000">
                                          <p:val>
                                            <p:fltVal val="0"/>
                                          </p:val>
                                        </p:tav>
                                      </p:tavLst>
                                    </p:anim>
                                    <p:anim calcmode="lin" valueType="num">
                                      <p:cBhvr>
                                        <p:cTn id="71" dur="500"/>
                                        <p:tgtEl>
                                          <p:spTgt spid="9"/>
                                        </p:tgtEl>
                                        <p:attrNameLst>
                                          <p:attrName>style.rotation</p:attrName>
                                        </p:attrNameLst>
                                      </p:cBhvr>
                                      <p:tavLst>
                                        <p:tav tm="0">
                                          <p:val>
                                            <p:fltVal val="0"/>
                                          </p:val>
                                        </p:tav>
                                        <p:tav tm="100000">
                                          <p:val>
                                            <p:fltVal val="360"/>
                                          </p:val>
                                        </p:tav>
                                      </p:tavLst>
                                    </p:anim>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grpId="1" nodeType="clickEffect">
                                  <p:stCondLst>
                                    <p:cond delay="0"/>
                                  </p:stCondLst>
                                  <p:childTnLst>
                                    <p:anim calcmode="lin" valueType="num">
                                      <p:cBhvr>
                                        <p:cTn id="78" dur="500"/>
                                        <p:tgtEl>
                                          <p:spTgt spid="10"/>
                                        </p:tgtEl>
                                        <p:attrNameLst>
                                          <p:attrName>ppt_w</p:attrName>
                                        </p:attrNameLst>
                                      </p:cBhvr>
                                      <p:tavLst>
                                        <p:tav tm="0">
                                          <p:val>
                                            <p:strVal val="ppt_w"/>
                                          </p:val>
                                        </p:tav>
                                        <p:tav tm="100000">
                                          <p:val>
                                            <p:fltVal val="0"/>
                                          </p:val>
                                        </p:tav>
                                      </p:tavLst>
                                    </p:anim>
                                    <p:anim calcmode="lin" valueType="num">
                                      <p:cBhvr>
                                        <p:cTn id="79" dur="500"/>
                                        <p:tgtEl>
                                          <p:spTgt spid="10"/>
                                        </p:tgtEl>
                                        <p:attrNameLst>
                                          <p:attrName>ppt_h</p:attrName>
                                        </p:attrNameLst>
                                      </p:cBhvr>
                                      <p:tavLst>
                                        <p:tav tm="0">
                                          <p:val>
                                            <p:strVal val="ppt_h"/>
                                          </p:val>
                                        </p:tav>
                                        <p:tav tm="100000">
                                          <p:val>
                                            <p:fltVal val="0"/>
                                          </p:val>
                                        </p:tav>
                                      </p:tavLst>
                                    </p:anim>
                                    <p:anim calcmode="lin" valueType="num">
                                      <p:cBhvr>
                                        <p:cTn id="80" dur="500"/>
                                        <p:tgtEl>
                                          <p:spTgt spid="10"/>
                                        </p:tgtEl>
                                        <p:attrNameLst>
                                          <p:attrName>style.rotation</p:attrName>
                                        </p:attrNameLst>
                                      </p:cBhvr>
                                      <p:tavLst>
                                        <p:tav tm="0">
                                          <p:val>
                                            <p:fltVal val="0"/>
                                          </p:val>
                                        </p:tav>
                                        <p:tav tm="100000">
                                          <p:val>
                                            <p:fltVal val="360"/>
                                          </p:val>
                                        </p:tav>
                                      </p:tavLst>
                                    </p:anim>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49" presetClass="exit" presetSubtype="0" accel="100000" fill="hold" grpId="1" nodeType="clickEffect">
                                  <p:stCondLst>
                                    <p:cond delay="0"/>
                                  </p:stCondLst>
                                  <p:childTnLst>
                                    <p:anim calcmode="lin" valueType="num">
                                      <p:cBhvr>
                                        <p:cTn id="87" dur="500"/>
                                        <p:tgtEl>
                                          <p:spTgt spid="11"/>
                                        </p:tgtEl>
                                        <p:attrNameLst>
                                          <p:attrName>ppt_w</p:attrName>
                                        </p:attrNameLst>
                                      </p:cBhvr>
                                      <p:tavLst>
                                        <p:tav tm="0">
                                          <p:val>
                                            <p:strVal val="ppt_w"/>
                                          </p:val>
                                        </p:tav>
                                        <p:tav tm="100000">
                                          <p:val>
                                            <p:fltVal val="0"/>
                                          </p:val>
                                        </p:tav>
                                      </p:tavLst>
                                    </p:anim>
                                    <p:anim calcmode="lin" valueType="num">
                                      <p:cBhvr>
                                        <p:cTn id="88" dur="500"/>
                                        <p:tgtEl>
                                          <p:spTgt spid="11"/>
                                        </p:tgtEl>
                                        <p:attrNameLst>
                                          <p:attrName>ppt_h</p:attrName>
                                        </p:attrNameLst>
                                      </p:cBhvr>
                                      <p:tavLst>
                                        <p:tav tm="0">
                                          <p:val>
                                            <p:strVal val="ppt_h"/>
                                          </p:val>
                                        </p:tav>
                                        <p:tav tm="100000">
                                          <p:val>
                                            <p:fltVal val="0"/>
                                          </p:val>
                                        </p:tav>
                                      </p:tavLst>
                                    </p:anim>
                                    <p:anim calcmode="lin" valueType="num">
                                      <p:cBhvr>
                                        <p:cTn id="89" dur="500"/>
                                        <p:tgtEl>
                                          <p:spTgt spid="11"/>
                                        </p:tgtEl>
                                        <p:attrNameLst>
                                          <p:attrName>style.rotation</p:attrName>
                                        </p:attrNameLst>
                                      </p:cBhvr>
                                      <p:tavLst>
                                        <p:tav tm="0">
                                          <p:val>
                                            <p:fltVal val="0"/>
                                          </p:val>
                                        </p:tav>
                                        <p:tav tm="100000">
                                          <p:val>
                                            <p:fltVal val="360"/>
                                          </p:val>
                                        </p:tav>
                                      </p:tavLst>
                                    </p:anim>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2" restart="whenNotActive" fill="hold" evtFilter="cancelBubble" nodeType="interactiveSeq">
                <p:stCondLst>
                  <p:cond evt="onClick" delay="0">
                    <p:tgtEl>
                      <p:spTgt spid="12"/>
                    </p:tgtEl>
                  </p:cond>
                </p:stCondLst>
                <p:endSync evt="end" delay="0">
                  <p:rtn val="all"/>
                </p:endSync>
                <p:childTnLst>
                  <p:par>
                    <p:cTn id="93" fill="hold">
                      <p:stCondLst>
                        <p:cond delay="0"/>
                      </p:stCondLst>
                      <p:childTnLst>
                        <p:par>
                          <p:cTn id="94" fill="hold">
                            <p:stCondLst>
                              <p:cond delay="0"/>
                            </p:stCondLst>
                            <p:childTnLst>
                              <p:par>
                                <p:cTn id="95" presetID="49" presetClass="exit" presetSubtype="0" accel="100000" fill="hold" grpId="1" nodeType="clickEffect">
                                  <p:stCondLst>
                                    <p:cond delay="0"/>
                                  </p:stCondLst>
                                  <p:childTnLst>
                                    <p:anim calcmode="lin" valueType="num">
                                      <p:cBhvr>
                                        <p:cTn id="96" dur="500"/>
                                        <p:tgtEl>
                                          <p:spTgt spid="12"/>
                                        </p:tgtEl>
                                        <p:attrNameLst>
                                          <p:attrName>ppt_w</p:attrName>
                                        </p:attrNameLst>
                                      </p:cBhvr>
                                      <p:tavLst>
                                        <p:tav tm="0">
                                          <p:val>
                                            <p:strVal val="ppt_w"/>
                                          </p:val>
                                        </p:tav>
                                        <p:tav tm="100000">
                                          <p:val>
                                            <p:fltVal val="0"/>
                                          </p:val>
                                        </p:tav>
                                      </p:tavLst>
                                    </p:anim>
                                    <p:anim calcmode="lin" valueType="num">
                                      <p:cBhvr>
                                        <p:cTn id="97" dur="500"/>
                                        <p:tgtEl>
                                          <p:spTgt spid="12"/>
                                        </p:tgtEl>
                                        <p:attrNameLst>
                                          <p:attrName>ppt_h</p:attrName>
                                        </p:attrNameLst>
                                      </p:cBhvr>
                                      <p:tavLst>
                                        <p:tav tm="0">
                                          <p:val>
                                            <p:strVal val="ppt_h"/>
                                          </p:val>
                                        </p:tav>
                                        <p:tav tm="100000">
                                          <p:val>
                                            <p:fltVal val="0"/>
                                          </p:val>
                                        </p:tav>
                                      </p:tavLst>
                                    </p:anim>
                                    <p:anim calcmode="lin" valueType="num">
                                      <p:cBhvr>
                                        <p:cTn id="98" dur="500"/>
                                        <p:tgtEl>
                                          <p:spTgt spid="12"/>
                                        </p:tgtEl>
                                        <p:attrNameLst>
                                          <p:attrName>style.rotation</p:attrName>
                                        </p:attrNameLst>
                                      </p:cBhvr>
                                      <p:tavLst>
                                        <p:tav tm="0">
                                          <p:val>
                                            <p:fltVal val="0"/>
                                          </p:val>
                                        </p:tav>
                                        <p:tav tm="100000">
                                          <p:val>
                                            <p:fltVal val="360"/>
                                          </p:val>
                                        </p:tav>
                                      </p:tavLst>
                                    </p:anim>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1" restart="whenNotActive" fill="hold" evtFilter="cancelBubble" nodeType="interactiveSeq">
                <p:stCondLst>
                  <p:cond evt="onClick" delay="0">
                    <p:tgtEl>
                      <p:spTgt spid="13"/>
                    </p:tgtEl>
                  </p:cond>
                </p:stCondLst>
                <p:endSync evt="end" delay="0">
                  <p:rtn val="all"/>
                </p:endSync>
                <p:childTnLst>
                  <p:par>
                    <p:cTn id="102" fill="hold">
                      <p:stCondLst>
                        <p:cond delay="0"/>
                      </p:stCondLst>
                      <p:childTnLst>
                        <p:par>
                          <p:cTn id="103" fill="hold">
                            <p:stCondLst>
                              <p:cond delay="0"/>
                            </p:stCondLst>
                            <p:childTnLst>
                              <p:par>
                                <p:cTn id="104" presetID="49" presetClass="exit" presetSubtype="0" accel="100000" fill="hold" grpId="1" nodeType="clickEffect">
                                  <p:stCondLst>
                                    <p:cond delay="0"/>
                                  </p:stCondLst>
                                  <p:childTnLst>
                                    <p:anim calcmode="lin" valueType="num">
                                      <p:cBhvr>
                                        <p:cTn id="105" dur="500"/>
                                        <p:tgtEl>
                                          <p:spTgt spid="13"/>
                                        </p:tgtEl>
                                        <p:attrNameLst>
                                          <p:attrName>ppt_w</p:attrName>
                                        </p:attrNameLst>
                                      </p:cBhvr>
                                      <p:tavLst>
                                        <p:tav tm="0">
                                          <p:val>
                                            <p:strVal val="ppt_w"/>
                                          </p:val>
                                        </p:tav>
                                        <p:tav tm="100000">
                                          <p:val>
                                            <p:fltVal val="0"/>
                                          </p:val>
                                        </p:tav>
                                      </p:tavLst>
                                    </p:anim>
                                    <p:anim calcmode="lin" valueType="num">
                                      <p:cBhvr>
                                        <p:cTn id="106" dur="500"/>
                                        <p:tgtEl>
                                          <p:spTgt spid="13"/>
                                        </p:tgtEl>
                                        <p:attrNameLst>
                                          <p:attrName>ppt_h</p:attrName>
                                        </p:attrNameLst>
                                      </p:cBhvr>
                                      <p:tavLst>
                                        <p:tav tm="0">
                                          <p:val>
                                            <p:strVal val="ppt_h"/>
                                          </p:val>
                                        </p:tav>
                                        <p:tav tm="100000">
                                          <p:val>
                                            <p:fltVal val="0"/>
                                          </p:val>
                                        </p:tav>
                                      </p:tavLst>
                                    </p:anim>
                                    <p:anim calcmode="lin" valueType="num">
                                      <p:cBhvr>
                                        <p:cTn id="107" dur="500"/>
                                        <p:tgtEl>
                                          <p:spTgt spid="13"/>
                                        </p:tgtEl>
                                        <p:attrNameLst>
                                          <p:attrName>style.rotation</p:attrName>
                                        </p:attrNameLst>
                                      </p:cBhvr>
                                      <p:tavLst>
                                        <p:tav tm="0">
                                          <p:val>
                                            <p:fltVal val="0"/>
                                          </p:val>
                                        </p:tav>
                                        <p:tav tm="100000">
                                          <p:val>
                                            <p:fltVal val="360"/>
                                          </p:val>
                                        </p:tav>
                                      </p:tavLst>
                                    </p:anim>
                                    <p:animEffect transition="out" filter="fade">
                                      <p:cBhvr>
                                        <p:cTn id="108" dur="500"/>
                                        <p:tgtEl>
                                          <p:spTgt spid="13"/>
                                        </p:tgtEl>
                                      </p:cBhvr>
                                    </p:animEffect>
                                    <p:set>
                                      <p:cBhvr>
                                        <p:cTn id="10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0" restart="whenNotActive" fill="hold" evtFilter="cancelBubble" nodeType="interactiveSeq">
                <p:stCondLst>
                  <p:cond evt="onClick" delay="0">
                    <p:tgtEl>
                      <p:spTgt spid="14"/>
                    </p:tgtEl>
                  </p:cond>
                </p:stCondLst>
                <p:endSync evt="end" delay="0">
                  <p:rtn val="all"/>
                </p:endSync>
                <p:childTnLst>
                  <p:par>
                    <p:cTn id="111" fill="hold">
                      <p:stCondLst>
                        <p:cond delay="0"/>
                      </p:stCondLst>
                      <p:childTnLst>
                        <p:par>
                          <p:cTn id="112" fill="hold">
                            <p:stCondLst>
                              <p:cond delay="0"/>
                            </p:stCondLst>
                            <p:childTnLst>
                              <p:par>
                                <p:cTn id="113" presetID="49" presetClass="exit" presetSubtype="0" accel="100000" fill="hold" grpId="1" nodeType="clickEffect">
                                  <p:stCondLst>
                                    <p:cond delay="0"/>
                                  </p:stCondLst>
                                  <p:childTnLst>
                                    <p:anim calcmode="lin" valueType="num">
                                      <p:cBhvr>
                                        <p:cTn id="114" dur="500"/>
                                        <p:tgtEl>
                                          <p:spTgt spid="14"/>
                                        </p:tgtEl>
                                        <p:attrNameLst>
                                          <p:attrName>ppt_w</p:attrName>
                                        </p:attrNameLst>
                                      </p:cBhvr>
                                      <p:tavLst>
                                        <p:tav tm="0">
                                          <p:val>
                                            <p:strVal val="ppt_w"/>
                                          </p:val>
                                        </p:tav>
                                        <p:tav tm="100000">
                                          <p:val>
                                            <p:fltVal val="0"/>
                                          </p:val>
                                        </p:tav>
                                      </p:tavLst>
                                    </p:anim>
                                    <p:anim calcmode="lin" valueType="num">
                                      <p:cBhvr>
                                        <p:cTn id="115" dur="500"/>
                                        <p:tgtEl>
                                          <p:spTgt spid="14"/>
                                        </p:tgtEl>
                                        <p:attrNameLst>
                                          <p:attrName>ppt_h</p:attrName>
                                        </p:attrNameLst>
                                      </p:cBhvr>
                                      <p:tavLst>
                                        <p:tav tm="0">
                                          <p:val>
                                            <p:strVal val="ppt_h"/>
                                          </p:val>
                                        </p:tav>
                                        <p:tav tm="100000">
                                          <p:val>
                                            <p:fltVal val="0"/>
                                          </p:val>
                                        </p:tav>
                                      </p:tavLst>
                                    </p:anim>
                                    <p:anim calcmode="lin" valueType="num">
                                      <p:cBhvr>
                                        <p:cTn id="116" dur="500"/>
                                        <p:tgtEl>
                                          <p:spTgt spid="14"/>
                                        </p:tgtEl>
                                        <p:attrNameLst>
                                          <p:attrName>style.rotation</p:attrName>
                                        </p:attrNameLst>
                                      </p:cBhvr>
                                      <p:tavLst>
                                        <p:tav tm="0">
                                          <p:val>
                                            <p:fltVal val="0"/>
                                          </p:val>
                                        </p:tav>
                                        <p:tav tm="100000">
                                          <p:val>
                                            <p:fltVal val="360"/>
                                          </p:val>
                                        </p:tav>
                                      </p:tavLst>
                                    </p:anim>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9" restart="whenNotActive" fill="hold" evtFilter="cancelBubble" nodeType="interactiveSeq">
                <p:stCondLst>
                  <p:cond evt="onClick" delay="0">
                    <p:tgtEl>
                      <p:spTgt spid="15"/>
                    </p:tgtEl>
                  </p:cond>
                </p:stCondLst>
                <p:endSync evt="end" delay="0">
                  <p:rtn val="all"/>
                </p:endSync>
                <p:childTnLst>
                  <p:par>
                    <p:cTn id="120" fill="hold">
                      <p:stCondLst>
                        <p:cond delay="0"/>
                      </p:stCondLst>
                      <p:childTnLst>
                        <p:par>
                          <p:cTn id="121" fill="hold">
                            <p:stCondLst>
                              <p:cond delay="0"/>
                            </p:stCondLst>
                            <p:childTnLst>
                              <p:par>
                                <p:cTn id="122" presetID="49" presetClass="exit" presetSubtype="0" accel="100000" fill="hold" grpId="1" nodeType="clickEffect">
                                  <p:stCondLst>
                                    <p:cond delay="0"/>
                                  </p:stCondLst>
                                  <p:childTnLst>
                                    <p:anim calcmode="lin" valueType="num">
                                      <p:cBhvr>
                                        <p:cTn id="123" dur="500"/>
                                        <p:tgtEl>
                                          <p:spTgt spid="15"/>
                                        </p:tgtEl>
                                        <p:attrNameLst>
                                          <p:attrName>ppt_w</p:attrName>
                                        </p:attrNameLst>
                                      </p:cBhvr>
                                      <p:tavLst>
                                        <p:tav tm="0">
                                          <p:val>
                                            <p:strVal val="ppt_w"/>
                                          </p:val>
                                        </p:tav>
                                        <p:tav tm="100000">
                                          <p:val>
                                            <p:fltVal val="0"/>
                                          </p:val>
                                        </p:tav>
                                      </p:tavLst>
                                    </p:anim>
                                    <p:anim calcmode="lin" valueType="num">
                                      <p:cBhvr>
                                        <p:cTn id="124" dur="500"/>
                                        <p:tgtEl>
                                          <p:spTgt spid="15"/>
                                        </p:tgtEl>
                                        <p:attrNameLst>
                                          <p:attrName>ppt_h</p:attrName>
                                        </p:attrNameLst>
                                      </p:cBhvr>
                                      <p:tavLst>
                                        <p:tav tm="0">
                                          <p:val>
                                            <p:strVal val="ppt_h"/>
                                          </p:val>
                                        </p:tav>
                                        <p:tav tm="100000">
                                          <p:val>
                                            <p:fltVal val="0"/>
                                          </p:val>
                                        </p:tav>
                                      </p:tavLst>
                                    </p:anim>
                                    <p:anim calcmode="lin" valueType="num">
                                      <p:cBhvr>
                                        <p:cTn id="125" dur="500"/>
                                        <p:tgtEl>
                                          <p:spTgt spid="15"/>
                                        </p:tgtEl>
                                        <p:attrNameLst>
                                          <p:attrName>style.rotation</p:attrName>
                                        </p:attrNameLst>
                                      </p:cBhvr>
                                      <p:tavLst>
                                        <p:tav tm="0">
                                          <p:val>
                                            <p:fltVal val="0"/>
                                          </p:val>
                                        </p:tav>
                                        <p:tav tm="100000">
                                          <p:val>
                                            <p:fltVal val="360"/>
                                          </p:val>
                                        </p:tav>
                                      </p:tavLst>
                                    </p:anim>
                                    <p:animEffect transition="out" filter="fade">
                                      <p:cBhvr>
                                        <p:cTn id="126" dur="500"/>
                                        <p:tgtEl>
                                          <p:spTgt spid="15"/>
                                        </p:tgtEl>
                                      </p:cBhvr>
                                    </p:animEffect>
                                    <p:set>
                                      <p:cBhvr>
                                        <p:cTn id="12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8" restart="whenNotActive" fill="hold" evtFilter="cancelBubble" nodeType="interactiveSeq">
                <p:stCondLst>
                  <p:cond evt="onClick" delay="0">
                    <p:tgtEl>
                      <p:spTgt spid="5"/>
                    </p:tgtEl>
                  </p:cond>
                </p:stCondLst>
                <p:endSync evt="end" delay="0">
                  <p:rtn val="all"/>
                </p:endSync>
                <p:childTnLst>
                  <p:par>
                    <p:cTn id="129" fill="hold">
                      <p:stCondLst>
                        <p:cond delay="0"/>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5"/>
                                        </p:tgtEl>
                                        <p:attrNameLst>
                                          <p:attrName>ppt_x</p:attrName>
                                        </p:attrNameLst>
                                      </p:cBhvr>
                                      <p:tavLst>
                                        <p:tav tm="0">
                                          <p:val>
                                            <p:strVal val="ppt_x"/>
                                          </p:val>
                                        </p:tav>
                                        <p:tav tm="100000">
                                          <p:val>
                                            <p:strVal val="ppt_x"/>
                                          </p:val>
                                        </p:tav>
                                      </p:tavLst>
                                    </p:anim>
                                    <p:anim calcmode="lin" valueType="num">
                                      <p:cBhvr additive="base">
                                        <p:cTn id="133" dur="500"/>
                                        <p:tgtEl>
                                          <p:spTgt spid="5"/>
                                        </p:tgtEl>
                                        <p:attrNameLst>
                                          <p:attrName>ppt_y</p:attrName>
                                        </p:attrNameLst>
                                      </p:cBhvr>
                                      <p:tavLst>
                                        <p:tav tm="0">
                                          <p:val>
                                            <p:strVal val="ppt_y"/>
                                          </p:val>
                                        </p:tav>
                                        <p:tav tm="100000">
                                          <p:val>
                                            <p:strVal val="1+ppt_h/2"/>
                                          </p:val>
                                        </p:tav>
                                      </p:tavLst>
                                    </p:anim>
                                    <p:set>
                                      <p:cBhvr>
                                        <p:cTn id="13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5" restart="whenNotActive" fill="hold" evtFilter="cancelBubble" nodeType="interactiveSeq">
                <p:stCondLst>
                  <p:cond evt="onClick" delay="0">
                    <p:tgtEl>
                      <p:spTgt spid="20"/>
                    </p:tgtEl>
                  </p:cond>
                </p:stCondLst>
                <p:endSync evt="end" delay="0">
                  <p:rtn val="all"/>
                </p:endSync>
                <p:childTnLst>
                  <p:par>
                    <p:cTn id="136" fill="hold">
                      <p:stCondLst>
                        <p:cond delay="0"/>
                      </p:stCondLst>
                      <p:childTnLst>
                        <p:par>
                          <p:cTn id="137" fill="hold">
                            <p:stCondLst>
                              <p:cond delay="0"/>
                            </p:stCondLst>
                            <p:childTnLst>
                              <p:par>
                                <p:cTn id="138" presetID="2" presetClass="exit" presetSubtype="4" fill="hold" nodeType="clickEffect">
                                  <p:stCondLst>
                                    <p:cond delay="0"/>
                                  </p:stCondLst>
                                  <p:childTnLst>
                                    <p:anim calcmode="lin" valueType="num">
                                      <p:cBhvr additive="base">
                                        <p:cTn id="139" dur="500"/>
                                        <p:tgtEl>
                                          <p:spTgt spid="20"/>
                                        </p:tgtEl>
                                        <p:attrNameLst>
                                          <p:attrName>ppt_x</p:attrName>
                                        </p:attrNameLst>
                                      </p:cBhvr>
                                      <p:tavLst>
                                        <p:tav tm="0">
                                          <p:val>
                                            <p:strVal val="ppt_x"/>
                                          </p:val>
                                        </p:tav>
                                        <p:tav tm="100000">
                                          <p:val>
                                            <p:strVal val="ppt_x"/>
                                          </p:val>
                                        </p:tav>
                                      </p:tavLst>
                                    </p:anim>
                                    <p:anim calcmode="lin" valueType="num">
                                      <p:cBhvr additive="base">
                                        <p:cTn id="140" dur="500"/>
                                        <p:tgtEl>
                                          <p:spTgt spid="20"/>
                                        </p:tgtEl>
                                        <p:attrNameLst>
                                          <p:attrName>ppt_y</p:attrName>
                                        </p:attrNameLst>
                                      </p:cBhvr>
                                      <p:tavLst>
                                        <p:tav tm="0">
                                          <p:val>
                                            <p:strVal val="ppt_y"/>
                                          </p:val>
                                        </p:tav>
                                        <p:tav tm="100000">
                                          <p:val>
                                            <p:strVal val="1+ppt_h/2"/>
                                          </p:val>
                                        </p:tav>
                                      </p:tavLst>
                                    </p:anim>
                                    <p:set>
                                      <p:cBhvr>
                                        <p:cTn id="14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2" restart="whenNotActive" fill="hold" evtFilter="cancelBubble" nodeType="interactiveSeq">
                <p:stCondLst>
                  <p:cond evt="onClick" delay="0">
                    <p:tgtEl>
                      <p:spTgt spid="19"/>
                    </p:tgtEl>
                  </p:cond>
                </p:stCondLst>
                <p:endSync evt="end" delay="0">
                  <p:rtn val="all"/>
                </p:endSync>
                <p:childTnLst>
                  <p:par>
                    <p:cTn id="143" fill="hold">
                      <p:stCondLst>
                        <p:cond delay="0"/>
                      </p:stCondLst>
                      <p:childTnLst>
                        <p:par>
                          <p:cTn id="144" fill="hold">
                            <p:stCondLst>
                              <p:cond delay="0"/>
                            </p:stCondLst>
                            <p:childTnLst>
                              <p:par>
                                <p:cTn id="145" presetID="2" presetClass="exit" presetSubtype="4" fill="hold" nodeType="clickEffect">
                                  <p:stCondLst>
                                    <p:cond delay="0"/>
                                  </p:stCondLst>
                                  <p:childTnLst>
                                    <p:anim calcmode="lin" valueType="num">
                                      <p:cBhvr additive="base">
                                        <p:cTn id="146" dur="500"/>
                                        <p:tgtEl>
                                          <p:spTgt spid="19"/>
                                        </p:tgtEl>
                                        <p:attrNameLst>
                                          <p:attrName>ppt_x</p:attrName>
                                        </p:attrNameLst>
                                      </p:cBhvr>
                                      <p:tavLst>
                                        <p:tav tm="0">
                                          <p:val>
                                            <p:strVal val="ppt_x"/>
                                          </p:val>
                                        </p:tav>
                                        <p:tav tm="100000">
                                          <p:val>
                                            <p:strVal val="ppt_x"/>
                                          </p:val>
                                        </p:tav>
                                      </p:tavLst>
                                    </p:anim>
                                    <p:anim calcmode="lin" valueType="num">
                                      <p:cBhvr additive="base">
                                        <p:cTn id="147" dur="500"/>
                                        <p:tgtEl>
                                          <p:spTgt spid="19"/>
                                        </p:tgtEl>
                                        <p:attrNameLst>
                                          <p:attrName>ppt_y</p:attrName>
                                        </p:attrNameLst>
                                      </p:cBhvr>
                                      <p:tavLst>
                                        <p:tav tm="0">
                                          <p:val>
                                            <p:strVal val="ppt_y"/>
                                          </p:val>
                                        </p:tav>
                                        <p:tav tm="100000">
                                          <p:val>
                                            <p:strVal val="1+ppt_h/2"/>
                                          </p:val>
                                        </p:tav>
                                      </p:tavLst>
                                    </p:anim>
                                    <p:set>
                                      <p:cBhvr>
                                        <p:cTn id="14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p:bldP spid="3" grpId="0" animBg="1"/>
      <p:bldP spid="3"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973518" y="205294"/>
            <a:ext cx="10092559" cy="2551784"/>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 </a:t>
              </a:r>
              <a:r>
                <a:rPr lang="en-US" altLang="en-US" sz="3200" b="1" dirty="0" err="1">
                  <a:solidFill>
                    <a:srgbClr val="FF0000"/>
                  </a:solidFill>
                  <a:latin typeface="Times New Roman" panose="02020603050405020304" pitchFamily="18" charset="0"/>
                  <a:cs typeface="Times New Roman" panose="02020603050405020304" pitchFamily="18" charset="0"/>
                </a:rPr>
                <a:t>Nêu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dụng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dấu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hai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chấm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Phong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Nha</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gồm</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hai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bộ</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phận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Động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khô</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và</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Động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nước</a:t>
              </a:r>
              <a:r>
                <a:rPr lang="en-US" altLang="en-US" sz="3200" i="1" dirty="0">
                  <a:solidFill>
                    <a:srgbClr val="FF0000"/>
                  </a:solidFill>
                  <a:latin typeface="Times New Roman" panose="02020603050405020304" pitchFamily="18" charset="0"/>
                  <a:cs typeface="Times New Roman" panose="02020603050405020304" pitchFamily="18" charset="0"/>
                </a:rPr>
                <a:t>.</a:t>
              </a:r>
            </a:p>
          </p:txBody>
        </p:sp>
        <p:pic>
          <p:nvPicPr>
            <p:cNvPr id="14" name="Ảnh 13"/>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00:00</a:t>
            </a:r>
          </a:p>
        </p:txBody>
      </p:sp>
      <p:pic>
        <p:nvPicPr>
          <p:cNvPr id="29" name="Picture 2" descr="Káº¿t quáº£ hÃ¬nh áº£nh cho icon Äá»ng há»"/>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34">
            <a:hlinkClick r:id="rId6" action="ppaction://hlinksldjump"/>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0" b="100000" l="0" r="99209"/>
                    </a14:imgEffect>
                  </a14:imgLayer>
                </a14:imgProps>
              </a:ext>
            </a:extLst>
          </a:blip>
          <a:stretch>
            <a:fillRect/>
          </a:stretch>
        </p:blipFill>
        <p:spPr>
          <a:xfrm>
            <a:off x="5348048" y="3243931"/>
            <a:ext cx="1343500" cy="1234639"/>
          </a:xfrm>
          <a:prstGeom prst="rect">
            <a:avLst/>
          </a:prstGeom>
        </p:spPr>
      </p:pic>
      <p:sp>
        <p:nvSpPr>
          <p:cNvPr id="2" name="Rectangle: Rounded Corners 1">
            <a:extLst>
              <a:ext uri="{FF2B5EF4-FFF2-40B4-BE49-F238E27FC236}">
                <a16:creationId xmlns:a16="http://schemas.microsoft.com/office/drawing/2014/main" xmlns="" id="{1EDFB21E-9150-41CB-907C-1ACA759F1603}"/>
              </a:ext>
            </a:extLst>
          </p:cNvPr>
          <p:cNvSpPr/>
          <p:nvPr/>
        </p:nvSpPr>
        <p:spPr>
          <a:xfrm>
            <a:off x="2501462" y="4796422"/>
            <a:ext cx="7399283" cy="1572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70C0"/>
                </a:solidFill>
                <a:latin typeface="Times New Roman" panose="02020603050405020304" pitchFamily="18" charset="0"/>
                <a:cs typeface="Times New Roman" panose="02020603050405020304" pitchFamily="18" charset="0"/>
              </a:rPr>
              <a:t>Đánh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dấu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báo</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trước</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phần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thuyết</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minh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về</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các</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bộ</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phận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của</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động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Phong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Nha</a:t>
            </a:r>
            <a:endParaRPr lang="vi-VN" sz="3200" dirty="0">
              <a:solidFill>
                <a:srgbClr val="0070C0"/>
              </a:solidFill>
            </a:endParaRPr>
          </a:p>
        </p:txBody>
      </p:sp>
    </p:spTree>
    <p:extLst>
      <p:ext uri="{BB962C8B-B14F-4D97-AF65-F5344CB8AC3E}">
        <p14:creationId xmlns:p14="http://schemas.microsoft.com/office/powerpoint/2010/main" xmlns="" val="400420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18"/>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9"/>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20"/>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21"/>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2"/>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3"/>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4"/>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5"/>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6"/>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7"/>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Nhóm 11">
            <a:extLst>
              <a:ext uri="{FF2B5EF4-FFF2-40B4-BE49-F238E27FC236}">
                <a16:creationId xmlns:a16="http://schemas.microsoft.com/office/drawing/2014/main" xmlns="" id="{AB890978-5F59-4572-9044-D966F3D5FF28}"/>
              </a:ext>
            </a:extLst>
          </p:cNvPr>
          <p:cNvGrpSpPr/>
          <p:nvPr/>
        </p:nvGrpSpPr>
        <p:grpSpPr>
          <a:xfrm>
            <a:off x="973518" y="205294"/>
            <a:ext cx="10092559" cy="2551784"/>
            <a:chOff x="-7257" y="100066"/>
            <a:chExt cx="8473022" cy="2947934"/>
          </a:xfrm>
        </p:grpSpPr>
        <p:sp>
          <p:nvSpPr>
            <p:cNvPr id="36" name="Hình chữ nhật 12">
              <a:extLst>
                <a:ext uri="{FF2B5EF4-FFF2-40B4-BE49-F238E27FC236}">
                  <a16:creationId xmlns:a16="http://schemas.microsoft.com/office/drawing/2014/main" xmlns="" id="{D2BA9D9C-3290-43BB-90A6-64B5FA49759D}"/>
                </a:ext>
              </a:extLst>
            </p:cNvPr>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spcBef>
                  <a:spcPts val="300"/>
                </a:spcBef>
                <a:spcAft>
                  <a:spcPts val="300"/>
                </a:spcAft>
                <a:defRPr/>
              </a:pPr>
              <a:r>
                <a:rPr lang="en-US" sz="3200" b="1" dirty="0">
                  <a:solidFill>
                    <a:srgbClr val="FF0000"/>
                  </a:solidFill>
                </a:rPr>
                <a:t>2. </a:t>
              </a:r>
              <a:r>
                <a:rPr lang="en-US" altLang="en-US" sz="3200" b="1" dirty="0" err="1">
                  <a:solidFill>
                    <a:srgbClr val="FF0000"/>
                  </a:solidFill>
                  <a:latin typeface="Times New Roman" panose="02020603050405020304" pitchFamily="18" charset="0"/>
                  <a:cs typeface="Times New Roman" panose="02020603050405020304" pitchFamily="18" charset="0"/>
                </a:rPr>
                <a:t>Nêu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dụng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dấu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hai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chấm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ví</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dụ</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sau</a:t>
              </a:r>
              <a:r>
                <a:rPr lang="en-US" altLang="en-US" sz="3200" b="1" dirty="0">
                  <a:solidFill>
                    <a:srgbClr val="FF0000"/>
                  </a:solidFill>
                  <a:latin typeface="Times New Roman" panose="02020603050405020304" pitchFamily="18" charset="0"/>
                  <a:cs typeface="Times New Roman" panose="02020603050405020304" pitchFamily="18" charset="0"/>
                </a:rPr>
                <a:t>: </a:t>
              </a:r>
            </a:p>
            <a:p>
              <a:pPr indent="457200" algn="just">
                <a:spcBef>
                  <a:spcPts val="300"/>
                </a:spcBef>
                <a:spcAft>
                  <a:spcPts val="300"/>
                </a:spcAft>
                <a:defRPr/>
              </a:pPr>
              <a:r>
                <a:rPr lang="en-US" altLang="en-US" sz="3200" i="1" dirty="0" err="1">
                  <a:solidFill>
                    <a:srgbClr val="FF0000"/>
                  </a:solidFill>
                  <a:latin typeface="Times New Roman" panose="02020603050405020304" pitchFamily="18" charset="0"/>
                  <a:cs typeface="Times New Roman" panose="02020603050405020304" pitchFamily="18" charset="0"/>
                </a:rPr>
                <a:t>Hôm</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sau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lão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Hạc</a:t>
              </a:r>
              <a:r>
                <a:rPr lang="en-US" altLang="en-US" sz="3200" i="1" dirty="0">
                  <a:solidFill>
                    <a:srgbClr val="FF0000"/>
                  </a:solidFill>
                  <a:latin typeface="Times New Roman" panose="02020603050405020304" pitchFamily="18" charset="0"/>
                  <a:cs typeface="Times New Roman" panose="02020603050405020304" pitchFamily="18" charset="0"/>
                </a:rPr>
                <a:t> sang </a:t>
              </a:r>
              <a:r>
                <a:rPr lang="en-US" altLang="en-US" sz="3200" i="1" dirty="0" err="1">
                  <a:solidFill>
                    <a:srgbClr val="FF0000"/>
                  </a:solidFill>
                  <a:latin typeface="Times New Roman" panose="02020603050405020304" pitchFamily="18" charset="0"/>
                  <a:cs typeface="Times New Roman" panose="02020603050405020304" pitchFamily="18" charset="0"/>
                </a:rPr>
                <a:t>nhà</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tôi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Vừa</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thấy</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tôi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lão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báo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ngay</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Cậu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Vàng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đời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rồi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ông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giáo</a:t>
              </a:r>
              <a:r>
                <a:rPr lang="en-US" altLang="en-US" sz="3200" i="1" dirty="0">
                  <a:solidFill>
                    <a:srgbClr val="FF0000"/>
                  </a:solidFill>
                  <a:latin typeface="Times New Roman" panose="02020603050405020304" pitchFamily="18" charset="0"/>
                  <a:cs typeface="Times New Roman" panose="02020603050405020304" pitchFamily="18" charset="0"/>
                </a:rPr>
                <a:t> ạ”</a:t>
              </a:r>
            </a:p>
          </p:txBody>
        </p:sp>
        <p:pic>
          <p:nvPicPr>
            <p:cNvPr id="37" name="Ảnh 13">
              <a:extLst>
                <a:ext uri="{FF2B5EF4-FFF2-40B4-BE49-F238E27FC236}">
                  <a16:creationId xmlns:a16="http://schemas.microsoft.com/office/drawing/2014/main" xmlns="" id="{596EAADB-78D9-45DD-8AF4-3A34D1831518}"/>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38" name="Rounded Rectangle 23">
            <a:extLst>
              <a:ext uri="{FF2B5EF4-FFF2-40B4-BE49-F238E27FC236}">
                <a16:creationId xmlns:a16="http://schemas.microsoft.com/office/drawing/2014/main" xmlns="" id="{A0F6946D-6962-46C9-9F9E-9EF48684790A}"/>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39" name="Rounded Rectangle 24">
            <a:extLst>
              <a:ext uri="{FF2B5EF4-FFF2-40B4-BE49-F238E27FC236}">
                <a16:creationId xmlns:a16="http://schemas.microsoft.com/office/drawing/2014/main" xmlns="" id="{AC5A0528-7EB3-44C3-B336-0DF3CD7B1F07}"/>
              </a:ext>
            </a:extLst>
          </p:cNvPr>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40" name="Rounded Rectangle 25">
            <a:extLst>
              <a:ext uri="{FF2B5EF4-FFF2-40B4-BE49-F238E27FC236}">
                <a16:creationId xmlns:a16="http://schemas.microsoft.com/office/drawing/2014/main" xmlns="" id="{B6C64BC9-2ABE-49A7-B0E1-511F828045D0}"/>
              </a:ext>
            </a:extLst>
          </p:cNvPr>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41" name="Rounded Rectangle 26">
            <a:extLst>
              <a:ext uri="{FF2B5EF4-FFF2-40B4-BE49-F238E27FC236}">
                <a16:creationId xmlns:a16="http://schemas.microsoft.com/office/drawing/2014/main" xmlns="" id="{E26624F9-6E6F-4A40-86DE-12E024F88BCE}"/>
              </a:ext>
            </a:extLst>
          </p:cNvPr>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42" name="Rounded Rectangle 27">
            <a:extLst>
              <a:ext uri="{FF2B5EF4-FFF2-40B4-BE49-F238E27FC236}">
                <a16:creationId xmlns:a16="http://schemas.microsoft.com/office/drawing/2014/main" xmlns="" id="{A90FE0C9-5D72-467C-98BB-E43E3A5DC689}"/>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43" name="Rounded Rectangle 28">
            <a:extLst>
              <a:ext uri="{FF2B5EF4-FFF2-40B4-BE49-F238E27FC236}">
                <a16:creationId xmlns:a16="http://schemas.microsoft.com/office/drawing/2014/main" xmlns="" id="{CBF99DA6-3962-4EFF-9851-1E6499216D70}"/>
              </a:ext>
            </a:extLst>
          </p:cNvPr>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44" name="Rounded Rectangle 29">
            <a:extLst>
              <a:ext uri="{FF2B5EF4-FFF2-40B4-BE49-F238E27FC236}">
                <a16:creationId xmlns:a16="http://schemas.microsoft.com/office/drawing/2014/main" xmlns="" id="{58A26B39-24A9-4343-992E-3AB3BE387B67}"/>
              </a:ext>
            </a:extLst>
          </p:cNvPr>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45" name="Rounded Rectangle 30">
            <a:extLst>
              <a:ext uri="{FF2B5EF4-FFF2-40B4-BE49-F238E27FC236}">
                <a16:creationId xmlns:a16="http://schemas.microsoft.com/office/drawing/2014/main" xmlns="" id="{12B7974D-9C35-48D8-9D8A-D1F7180C8D9E}"/>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46" name="Rounded Rectangle 31">
            <a:extLst>
              <a:ext uri="{FF2B5EF4-FFF2-40B4-BE49-F238E27FC236}">
                <a16:creationId xmlns:a16="http://schemas.microsoft.com/office/drawing/2014/main" xmlns="" id="{79B30F86-F733-438D-927B-B409F02709C0}"/>
              </a:ext>
            </a:extLst>
          </p:cNvPr>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47" name="Rounded Rectangle 32">
            <a:extLst>
              <a:ext uri="{FF2B5EF4-FFF2-40B4-BE49-F238E27FC236}">
                <a16:creationId xmlns:a16="http://schemas.microsoft.com/office/drawing/2014/main" xmlns="" id="{30F260FA-4AAD-4F13-96A1-6295D1787DE8}"/>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48" name="Rounded Rectangle 33">
            <a:extLst>
              <a:ext uri="{FF2B5EF4-FFF2-40B4-BE49-F238E27FC236}">
                <a16:creationId xmlns:a16="http://schemas.microsoft.com/office/drawing/2014/main" xmlns="" id="{01C710E1-F6A4-47BD-A223-189F39938221}"/>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00:00</a:t>
            </a:r>
          </a:p>
        </p:txBody>
      </p:sp>
      <p:pic>
        <p:nvPicPr>
          <p:cNvPr id="49" name="Picture 2" descr="Káº¿t quáº£ hÃ¬nh áº£nh cho icon Äá»ng há»">
            <a:extLst>
              <a:ext uri="{FF2B5EF4-FFF2-40B4-BE49-F238E27FC236}">
                <a16:creationId xmlns:a16="http://schemas.microsoft.com/office/drawing/2014/main" xmlns="" id="{8DF47050-5AF3-4409-B485-723A41D8266F}"/>
              </a:ext>
            </a:extLst>
          </p:cNvPr>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49">
            <a:hlinkClick r:id="rId6" action="ppaction://hlinksldjump"/>
            <a:extLst>
              <a:ext uri="{FF2B5EF4-FFF2-40B4-BE49-F238E27FC236}">
                <a16:creationId xmlns:a16="http://schemas.microsoft.com/office/drawing/2014/main" xmlns="" id="{3C64C47C-BD52-460C-A24E-642FDA299E64}"/>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0" b="100000" l="0" r="99209"/>
                    </a14:imgEffect>
                  </a14:imgLayer>
                </a14:imgProps>
              </a:ext>
            </a:extLst>
          </a:blip>
          <a:stretch>
            <a:fillRect/>
          </a:stretch>
        </p:blipFill>
        <p:spPr>
          <a:xfrm>
            <a:off x="5348048" y="3243931"/>
            <a:ext cx="1343500" cy="1234639"/>
          </a:xfrm>
          <a:prstGeom prst="rect">
            <a:avLst/>
          </a:prstGeom>
        </p:spPr>
      </p:pic>
      <p:sp>
        <p:nvSpPr>
          <p:cNvPr id="51" name="Rectangle: Rounded Corners 50">
            <a:extLst>
              <a:ext uri="{FF2B5EF4-FFF2-40B4-BE49-F238E27FC236}">
                <a16:creationId xmlns:a16="http://schemas.microsoft.com/office/drawing/2014/main" xmlns="" id="{CD8D5019-CF33-45F5-852D-048DF5887357}"/>
              </a:ext>
            </a:extLst>
          </p:cNvPr>
          <p:cNvSpPr/>
          <p:nvPr/>
        </p:nvSpPr>
        <p:spPr>
          <a:xfrm>
            <a:off x="2501462" y="4796422"/>
            <a:ext cx="7399283" cy="1572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70C0"/>
                </a:solidFill>
                <a:latin typeface="Times New Roman" panose="02020603050405020304" pitchFamily="18" charset="0"/>
                <a:cs typeface="Times New Roman" panose="02020603050405020304" pitchFamily="18" charset="0"/>
              </a:rPr>
              <a:t>Đánh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dấu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báo</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trước</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lời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đối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thoại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của</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lão</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Hạc</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nói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với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ông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giáo</a:t>
            </a:r>
            <a:r>
              <a:rPr lang="en-US" altLang="en-US" sz="32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3702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randombar(horizont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38"/>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39"/>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Nhóm 11">
            <a:extLst>
              <a:ext uri="{FF2B5EF4-FFF2-40B4-BE49-F238E27FC236}">
                <a16:creationId xmlns:a16="http://schemas.microsoft.com/office/drawing/2014/main" xmlns="" id="{9F6CAD6C-CC2D-4588-809B-2389C83B2C18}"/>
              </a:ext>
            </a:extLst>
          </p:cNvPr>
          <p:cNvGrpSpPr/>
          <p:nvPr/>
        </p:nvGrpSpPr>
        <p:grpSpPr>
          <a:xfrm>
            <a:off x="973518" y="205294"/>
            <a:ext cx="10092559" cy="2551784"/>
            <a:chOff x="-7257" y="100066"/>
            <a:chExt cx="8473022" cy="2947934"/>
          </a:xfrm>
        </p:grpSpPr>
        <p:sp>
          <p:nvSpPr>
            <p:cNvPr id="36" name="Hình chữ nhật 12">
              <a:extLst>
                <a:ext uri="{FF2B5EF4-FFF2-40B4-BE49-F238E27FC236}">
                  <a16:creationId xmlns:a16="http://schemas.microsoft.com/office/drawing/2014/main" xmlns="" id="{19231D34-54FB-42B4-9DEC-15249BE4C61B}"/>
                </a:ext>
              </a:extLst>
            </p:cNvPr>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spcBef>
                  <a:spcPts val="300"/>
                </a:spcBef>
                <a:spcAft>
                  <a:spcPts val="300"/>
                </a:spcAft>
                <a:defRPr/>
              </a:pPr>
              <a:r>
                <a:rPr lang="en-US" sz="3200" b="1" dirty="0">
                  <a:solidFill>
                    <a:srgbClr val="FF0000"/>
                  </a:solidFill>
                </a:rPr>
                <a:t>3. </a:t>
              </a:r>
              <a:r>
                <a:rPr lang="en-US" altLang="en-US" sz="3200" b="1" dirty="0" err="1">
                  <a:solidFill>
                    <a:srgbClr val="FF0000"/>
                  </a:solidFill>
                  <a:latin typeface="Times New Roman" panose="02020603050405020304" pitchFamily="18" charset="0"/>
                  <a:cs typeface="Times New Roman" panose="02020603050405020304" pitchFamily="18" charset="0"/>
                </a:rPr>
                <a:t>Nêu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dụng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dấu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ngoặc</a:t>
              </a:r>
              <a:r>
                <a:rPr lang="en-US" altLang="en-US" sz="3200" b="1" dirty="0">
                  <a:solidFill>
                    <a:srgbClr val="FF0000"/>
                  </a:solidFill>
                  <a:latin typeface="Times New Roman" panose="02020603050405020304" pitchFamily="18" charset="0"/>
                  <a:cs typeface="Times New Roman" panose="02020603050405020304" pitchFamily="18" charset="0"/>
                </a:rPr>
                <a:t> đ</a:t>
              </a:r>
              <a:r>
                <a:rPr lang="vi-VN" altLang="en-US" sz="3200" b="1" dirty="0">
                  <a:solidFill>
                    <a:srgbClr val="FF0000"/>
                  </a:solidFill>
                  <a:latin typeface="Times New Roman" panose="02020603050405020304" pitchFamily="18" charset="0"/>
                  <a:cs typeface="Times New Roman" panose="02020603050405020304" pitchFamily="18" charset="0"/>
                </a:rPr>
                <a:t>ơ</a:t>
              </a:r>
              <a:r>
                <a:rPr lang="en-SG" altLang="en-US" sz="3200" b="1" dirty="0">
                  <a:solidFill>
                    <a:srgbClr val="FF0000"/>
                  </a:solidFill>
                  <a:latin typeface="Times New Roman" panose="02020603050405020304" pitchFamily="18" charset="0"/>
                  <a:cs typeface="Times New Roman" panose="02020603050405020304" pitchFamily="18" charset="0"/>
                </a:rPr>
                <a:t>n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itchFamily="18" charset="0"/>
                </a:rPr>
                <a:t>Chiều</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dài</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của</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cầu</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là</a:t>
              </a:r>
              <a:r>
                <a:rPr lang="en-US" altLang="en-US" sz="3200" i="1" dirty="0">
                  <a:solidFill>
                    <a:srgbClr val="FF0000"/>
                  </a:solidFill>
                  <a:latin typeface="Times New Roman" pitchFamily="18" charset="0"/>
                </a:rPr>
                <a:t> 2290m (</a:t>
              </a:r>
              <a:r>
                <a:rPr lang="en-US" altLang="en-US" sz="3200" i="1" dirty="0" err="1">
                  <a:solidFill>
                    <a:srgbClr val="FF0000"/>
                  </a:solidFill>
                  <a:latin typeface="Times New Roman" pitchFamily="18" charset="0"/>
                </a:rPr>
                <a:t>kể</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cả</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phần</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cầu</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dẫn</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với</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chín</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nhịp</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dài</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và</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mười</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nhịp</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ngắn</a:t>
              </a:r>
              <a:r>
                <a:rPr lang="en-US" altLang="en-US" sz="3200" i="1" dirty="0">
                  <a:solidFill>
                    <a:srgbClr val="FF0000"/>
                  </a:solidFill>
                  <a:latin typeface="Times New Roman" pitchFamily="18" charset="0"/>
                </a:rPr>
                <a:t>).</a:t>
              </a:r>
            </a:p>
          </p:txBody>
        </p:sp>
        <p:pic>
          <p:nvPicPr>
            <p:cNvPr id="37" name="Ảnh 13">
              <a:extLst>
                <a:ext uri="{FF2B5EF4-FFF2-40B4-BE49-F238E27FC236}">
                  <a16:creationId xmlns:a16="http://schemas.microsoft.com/office/drawing/2014/main" xmlns="" id="{2CEAC8C9-0CD8-44A5-BE89-F7E76A17C807}"/>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38" name="Rounded Rectangle 23">
            <a:extLst>
              <a:ext uri="{FF2B5EF4-FFF2-40B4-BE49-F238E27FC236}">
                <a16:creationId xmlns:a16="http://schemas.microsoft.com/office/drawing/2014/main" xmlns="" id="{56F0F244-3D84-4EED-AF21-D128A420C648}"/>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39" name="Rounded Rectangle 24">
            <a:extLst>
              <a:ext uri="{FF2B5EF4-FFF2-40B4-BE49-F238E27FC236}">
                <a16:creationId xmlns:a16="http://schemas.microsoft.com/office/drawing/2014/main" xmlns="" id="{74321240-E85F-40CC-B156-5C4D1B6B353D}"/>
              </a:ext>
            </a:extLst>
          </p:cNvPr>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40" name="Rounded Rectangle 25">
            <a:extLst>
              <a:ext uri="{FF2B5EF4-FFF2-40B4-BE49-F238E27FC236}">
                <a16:creationId xmlns:a16="http://schemas.microsoft.com/office/drawing/2014/main" xmlns="" id="{F9BA8CC2-599C-42A9-A752-F3C070836371}"/>
              </a:ext>
            </a:extLst>
          </p:cNvPr>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41" name="Rounded Rectangle 26">
            <a:extLst>
              <a:ext uri="{FF2B5EF4-FFF2-40B4-BE49-F238E27FC236}">
                <a16:creationId xmlns:a16="http://schemas.microsoft.com/office/drawing/2014/main" xmlns="" id="{BC09BE78-39E2-4F0A-916A-4A1177ABB930}"/>
              </a:ext>
            </a:extLst>
          </p:cNvPr>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42" name="Rounded Rectangle 27">
            <a:extLst>
              <a:ext uri="{FF2B5EF4-FFF2-40B4-BE49-F238E27FC236}">
                <a16:creationId xmlns:a16="http://schemas.microsoft.com/office/drawing/2014/main" xmlns="" id="{E8BF057B-0150-4C55-BDE3-EA5AC8B89EA3}"/>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43" name="Rounded Rectangle 28">
            <a:extLst>
              <a:ext uri="{FF2B5EF4-FFF2-40B4-BE49-F238E27FC236}">
                <a16:creationId xmlns:a16="http://schemas.microsoft.com/office/drawing/2014/main" xmlns="" id="{50626022-4BA1-483A-8020-490F9A275430}"/>
              </a:ext>
            </a:extLst>
          </p:cNvPr>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44" name="Rounded Rectangle 29">
            <a:extLst>
              <a:ext uri="{FF2B5EF4-FFF2-40B4-BE49-F238E27FC236}">
                <a16:creationId xmlns:a16="http://schemas.microsoft.com/office/drawing/2014/main" xmlns="" id="{492C270E-73CE-49F0-862C-188593C4CCC7}"/>
              </a:ext>
            </a:extLst>
          </p:cNvPr>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45" name="Rounded Rectangle 30">
            <a:extLst>
              <a:ext uri="{FF2B5EF4-FFF2-40B4-BE49-F238E27FC236}">
                <a16:creationId xmlns:a16="http://schemas.microsoft.com/office/drawing/2014/main" xmlns="" id="{130F2A2F-B109-42F5-AF55-553EDAA39D44}"/>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46" name="Rounded Rectangle 31">
            <a:extLst>
              <a:ext uri="{FF2B5EF4-FFF2-40B4-BE49-F238E27FC236}">
                <a16:creationId xmlns:a16="http://schemas.microsoft.com/office/drawing/2014/main" xmlns="" id="{7C24A622-40B0-4F1A-81F5-28AFE53F5976}"/>
              </a:ext>
            </a:extLst>
          </p:cNvPr>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47" name="Rounded Rectangle 32">
            <a:extLst>
              <a:ext uri="{FF2B5EF4-FFF2-40B4-BE49-F238E27FC236}">
                <a16:creationId xmlns:a16="http://schemas.microsoft.com/office/drawing/2014/main" xmlns="" id="{C2E964A3-4B56-4822-A898-DFDDBDBB21B8}"/>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48" name="Rounded Rectangle 33">
            <a:extLst>
              <a:ext uri="{FF2B5EF4-FFF2-40B4-BE49-F238E27FC236}">
                <a16:creationId xmlns:a16="http://schemas.microsoft.com/office/drawing/2014/main" xmlns="" id="{3C1AAB2D-FD33-4F73-9504-179899F8ECA2}"/>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00:00</a:t>
            </a:r>
          </a:p>
        </p:txBody>
      </p:sp>
      <p:pic>
        <p:nvPicPr>
          <p:cNvPr id="49" name="Picture 2" descr="Káº¿t quáº£ hÃ¬nh áº£nh cho icon Äá»ng há»">
            <a:extLst>
              <a:ext uri="{FF2B5EF4-FFF2-40B4-BE49-F238E27FC236}">
                <a16:creationId xmlns:a16="http://schemas.microsoft.com/office/drawing/2014/main" xmlns="" id="{5955DB6F-7CD6-4096-8961-058AF228A9C5}"/>
              </a:ext>
            </a:extLst>
          </p:cNvPr>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49">
            <a:hlinkClick r:id="rId6" action="ppaction://hlinksldjump"/>
            <a:extLst>
              <a:ext uri="{FF2B5EF4-FFF2-40B4-BE49-F238E27FC236}">
                <a16:creationId xmlns:a16="http://schemas.microsoft.com/office/drawing/2014/main" xmlns="" id="{EE44FBFF-CB69-4AED-B5FA-105DA9133A86}"/>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0" b="100000" l="0" r="99209"/>
                    </a14:imgEffect>
                  </a14:imgLayer>
                </a14:imgProps>
              </a:ext>
            </a:extLst>
          </a:blip>
          <a:stretch>
            <a:fillRect/>
          </a:stretch>
        </p:blipFill>
        <p:spPr>
          <a:xfrm>
            <a:off x="5348048" y="3243931"/>
            <a:ext cx="1343500" cy="1234639"/>
          </a:xfrm>
          <a:prstGeom prst="rect">
            <a:avLst/>
          </a:prstGeom>
        </p:spPr>
      </p:pic>
      <p:sp>
        <p:nvSpPr>
          <p:cNvPr id="51" name="Rectangle: Rounded Corners 50">
            <a:extLst>
              <a:ext uri="{FF2B5EF4-FFF2-40B4-BE49-F238E27FC236}">
                <a16:creationId xmlns:a16="http://schemas.microsoft.com/office/drawing/2014/main" xmlns="" id="{F99AB898-65B5-417E-A63A-A1FF3C30064E}"/>
              </a:ext>
            </a:extLst>
          </p:cNvPr>
          <p:cNvSpPr/>
          <p:nvPr/>
        </p:nvSpPr>
        <p:spPr>
          <a:xfrm>
            <a:off x="2501462" y="4796422"/>
            <a:ext cx="7399283" cy="1572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70C0"/>
                </a:solidFill>
                <a:latin typeface="Times New Roman" panose="02020603050405020304" pitchFamily="18" charset="0"/>
                <a:cs typeface="Times New Roman" panose="02020603050405020304" pitchFamily="18" charset="0"/>
              </a:rPr>
              <a:t>Đánh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dấu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phần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thuyết</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minh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a:solidFill>
                  <a:srgbClr val="C00000"/>
                </a:solidFill>
                <a:latin typeface="Times New Roman" panose="02020603050405020304" pitchFamily="18" charset="0"/>
                <a:cs typeface="Times New Roman" panose="02020603050405020304" pitchFamily="18" charset="0"/>
              </a:rPr>
              <a:t>(</a:t>
            </a:r>
            <a:r>
              <a:rPr lang="en-US" altLang="en-US" sz="3200" b="1" dirty="0" err="1">
                <a:solidFill>
                  <a:srgbClr val="C00000"/>
                </a:solidFill>
                <a:latin typeface="Times New Roman" panose="02020603050405020304" pitchFamily="18" charset="0"/>
                <a:cs typeface="Times New Roman" panose="02020603050405020304" pitchFamily="18" charset="0"/>
              </a:rPr>
              <a:t>Giúp</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người</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đọc</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hiểu</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rõ</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hơn</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chiều</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dài</a:t>
            </a:r>
            <a:r>
              <a:rPr lang="en-US" altLang="en-US" sz="3200" b="1" dirty="0">
                <a:solidFill>
                  <a:srgbClr val="C00000"/>
                </a:solidFill>
                <a:latin typeface="Times New Roman" panose="02020603050405020304" pitchFamily="18" charset="0"/>
                <a:cs typeface="Times New Roman" panose="02020603050405020304" pitchFamily="18" charset="0"/>
              </a:rPr>
              <a:t> 2 290 m </a:t>
            </a:r>
            <a:r>
              <a:rPr lang="en-US" altLang="en-US" sz="3200" b="1" dirty="0" err="1">
                <a:solidFill>
                  <a:srgbClr val="C00000"/>
                </a:solidFill>
                <a:latin typeface="Times New Roman" panose="02020603050405020304" pitchFamily="18" charset="0"/>
                <a:cs typeface="Times New Roman" panose="02020603050405020304" pitchFamily="18" charset="0"/>
              </a:rPr>
              <a:t>là</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có</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tính</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cả</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phần</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cầu</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dẫn</a:t>
            </a:r>
            <a:r>
              <a:rPr lang="en-US" altLang="en-US" sz="3200" b="1" dirty="0">
                <a:solidFill>
                  <a:srgbClr val="C00000"/>
                </a:solidFill>
                <a:latin typeface="Times New Roman" panose="02020603050405020304" pitchFamily="18" charset="0"/>
                <a:cs typeface="Times New Roman" panose="02020603050405020304" pitchFamily="18" charset="0"/>
              </a:rPr>
              <a:t>.)</a:t>
            </a:r>
            <a:endParaRPr lang="en-US" alt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8408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randombar(horizont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38"/>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39"/>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Nhóm 11">
            <a:extLst>
              <a:ext uri="{FF2B5EF4-FFF2-40B4-BE49-F238E27FC236}">
                <a16:creationId xmlns:a16="http://schemas.microsoft.com/office/drawing/2014/main" xmlns="" id="{80A16BD0-201E-478F-85C0-01C9763653A7}"/>
              </a:ext>
            </a:extLst>
          </p:cNvPr>
          <p:cNvGrpSpPr/>
          <p:nvPr/>
        </p:nvGrpSpPr>
        <p:grpSpPr>
          <a:xfrm>
            <a:off x="973518" y="205294"/>
            <a:ext cx="10092559" cy="2551784"/>
            <a:chOff x="-7257" y="100066"/>
            <a:chExt cx="8473022" cy="2947934"/>
          </a:xfrm>
        </p:grpSpPr>
        <p:sp>
          <p:nvSpPr>
            <p:cNvPr id="36" name="Hình chữ nhật 12">
              <a:extLst>
                <a:ext uri="{FF2B5EF4-FFF2-40B4-BE49-F238E27FC236}">
                  <a16:creationId xmlns:a16="http://schemas.microsoft.com/office/drawing/2014/main" xmlns="" id="{CEF86E7E-EBD2-43B8-B9DE-44924E8DAEA4}"/>
                </a:ext>
              </a:extLst>
            </p:cNvPr>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spcBef>
                  <a:spcPts val="300"/>
                </a:spcBef>
                <a:spcAft>
                  <a:spcPts val="300"/>
                </a:spcAft>
                <a:defRPr/>
              </a:pPr>
              <a:r>
                <a:rPr lang="en-US" sz="3200" b="1" dirty="0">
                  <a:solidFill>
                    <a:srgbClr val="FF0000"/>
                  </a:solidFill>
                </a:rPr>
                <a:t>4. </a:t>
              </a:r>
              <a:r>
                <a:rPr lang="en-US" altLang="en-US" sz="3200" b="1" dirty="0" err="1">
                  <a:solidFill>
                    <a:srgbClr val="FF0000"/>
                  </a:solidFill>
                  <a:latin typeface="Times New Roman" panose="02020603050405020304" pitchFamily="18" charset="0"/>
                  <a:cs typeface="Times New Roman" panose="02020603050405020304" pitchFamily="18" charset="0"/>
                </a:rPr>
                <a:t>Nêu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dụng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dấu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ngoặc</a:t>
              </a:r>
              <a:r>
                <a:rPr lang="en-US" altLang="en-US" sz="3200" b="1" dirty="0">
                  <a:solidFill>
                    <a:srgbClr val="FF0000"/>
                  </a:solidFill>
                  <a:latin typeface="Times New Roman" panose="02020603050405020304" pitchFamily="18" charset="0"/>
                  <a:cs typeface="Times New Roman" panose="02020603050405020304" pitchFamily="18" charset="0"/>
                </a:rPr>
                <a:t> đ</a:t>
              </a:r>
              <a:r>
                <a:rPr lang="vi-VN" altLang="en-US" sz="3200" b="1" dirty="0">
                  <a:solidFill>
                    <a:srgbClr val="FF0000"/>
                  </a:solidFill>
                  <a:latin typeface="Times New Roman" panose="02020603050405020304" pitchFamily="18" charset="0"/>
                  <a:cs typeface="Times New Roman" panose="02020603050405020304" pitchFamily="18" charset="0"/>
                </a:rPr>
                <a:t>ơ</a:t>
              </a:r>
              <a:r>
                <a:rPr lang="en-SG" altLang="en-US" sz="3200" b="1" dirty="0">
                  <a:solidFill>
                    <a:srgbClr val="FF0000"/>
                  </a:solidFill>
                  <a:latin typeface="Times New Roman" panose="02020603050405020304" pitchFamily="18" charset="0"/>
                  <a:cs typeface="Times New Roman" panose="02020603050405020304" pitchFamily="18" charset="0"/>
                </a:rPr>
                <a:t>n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Nguyễn</a:t>
              </a:r>
              <a:r>
                <a:rPr lang="en-US" altLang="en-US" sz="3200" i="1" dirty="0">
                  <a:solidFill>
                    <a:srgbClr val="FF0000"/>
                  </a:solidFill>
                  <a:latin typeface="Times New Roman" panose="02020603050405020304" pitchFamily="18" charset="0"/>
                  <a:cs typeface="Times New Roman" panose="02020603050405020304" pitchFamily="18" charset="0"/>
                </a:rPr>
                <a:t> Du (</a:t>
              </a:r>
              <a:r>
                <a:rPr lang="en-US" altLang="en-US" sz="3200" i="1" dirty="0" err="1">
                  <a:solidFill>
                    <a:srgbClr val="FF0000"/>
                  </a:solidFill>
                  <a:latin typeface="Times New Roman" panose="02020603050405020304" pitchFamily="18" charset="0"/>
                  <a:cs typeface="Times New Roman" panose="02020603050405020304" pitchFamily="18" charset="0"/>
                </a:rPr>
                <a:t>tác</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giả</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truyện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Kiều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là</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một</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đại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thi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hào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của</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dân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tộc</a:t>
              </a:r>
              <a:r>
                <a:rPr lang="en-US" altLang="en-US" sz="3200" i="1" dirty="0">
                  <a:solidFill>
                    <a:srgbClr val="FF0000"/>
                  </a:solidFill>
                  <a:latin typeface="Times New Roman" panose="02020603050405020304" pitchFamily="18" charset="0"/>
                  <a:cs typeface="Times New Roman" panose="02020603050405020304" pitchFamily="18" charset="0"/>
                </a:rPr>
                <a:t>. </a:t>
              </a:r>
            </a:p>
          </p:txBody>
        </p:sp>
        <p:pic>
          <p:nvPicPr>
            <p:cNvPr id="37" name="Ảnh 13">
              <a:extLst>
                <a:ext uri="{FF2B5EF4-FFF2-40B4-BE49-F238E27FC236}">
                  <a16:creationId xmlns:a16="http://schemas.microsoft.com/office/drawing/2014/main" xmlns="" id="{274C75ED-0490-49A0-A5D3-D5C9593DA7C2}"/>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38" name="Rounded Rectangle 23">
            <a:extLst>
              <a:ext uri="{FF2B5EF4-FFF2-40B4-BE49-F238E27FC236}">
                <a16:creationId xmlns:a16="http://schemas.microsoft.com/office/drawing/2014/main" xmlns="" id="{87469596-509A-4C16-9702-9B614A0712E0}"/>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39" name="Rounded Rectangle 24">
            <a:extLst>
              <a:ext uri="{FF2B5EF4-FFF2-40B4-BE49-F238E27FC236}">
                <a16:creationId xmlns:a16="http://schemas.microsoft.com/office/drawing/2014/main" xmlns="" id="{558A3E53-9E5E-432B-9AB3-25E0F70E4DC9}"/>
              </a:ext>
            </a:extLst>
          </p:cNvPr>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40" name="Rounded Rectangle 25">
            <a:extLst>
              <a:ext uri="{FF2B5EF4-FFF2-40B4-BE49-F238E27FC236}">
                <a16:creationId xmlns:a16="http://schemas.microsoft.com/office/drawing/2014/main" xmlns="" id="{62DA313E-09AE-4DBB-94A1-D4DB2DBAAA2F}"/>
              </a:ext>
            </a:extLst>
          </p:cNvPr>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41" name="Rounded Rectangle 26">
            <a:extLst>
              <a:ext uri="{FF2B5EF4-FFF2-40B4-BE49-F238E27FC236}">
                <a16:creationId xmlns:a16="http://schemas.microsoft.com/office/drawing/2014/main" xmlns="" id="{18FCDD30-98B2-4237-96E0-A3005EBFF8D0}"/>
              </a:ext>
            </a:extLst>
          </p:cNvPr>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42" name="Rounded Rectangle 27">
            <a:extLst>
              <a:ext uri="{FF2B5EF4-FFF2-40B4-BE49-F238E27FC236}">
                <a16:creationId xmlns:a16="http://schemas.microsoft.com/office/drawing/2014/main" xmlns="" id="{A6CB3AA6-2231-46D3-96DC-4B1C39A2DFC9}"/>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43" name="Rounded Rectangle 28">
            <a:extLst>
              <a:ext uri="{FF2B5EF4-FFF2-40B4-BE49-F238E27FC236}">
                <a16:creationId xmlns:a16="http://schemas.microsoft.com/office/drawing/2014/main" xmlns="" id="{D1BBF036-53AA-49CA-A1C8-02D5A8049D96}"/>
              </a:ext>
            </a:extLst>
          </p:cNvPr>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44" name="Rounded Rectangle 29">
            <a:extLst>
              <a:ext uri="{FF2B5EF4-FFF2-40B4-BE49-F238E27FC236}">
                <a16:creationId xmlns:a16="http://schemas.microsoft.com/office/drawing/2014/main" xmlns="" id="{36D9A568-D3BD-4C33-9A5A-6A9AB5F6BC0E}"/>
              </a:ext>
            </a:extLst>
          </p:cNvPr>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45" name="Rounded Rectangle 30">
            <a:extLst>
              <a:ext uri="{FF2B5EF4-FFF2-40B4-BE49-F238E27FC236}">
                <a16:creationId xmlns:a16="http://schemas.microsoft.com/office/drawing/2014/main" xmlns="" id="{B621281A-580D-4181-B27B-A25F302DE126}"/>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46" name="Rounded Rectangle 31">
            <a:extLst>
              <a:ext uri="{FF2B5EF4-FFF2-40B4-BE49-F238E27FC236}">
                <a16:creationId xmlns:a16="http://schemas.microsoft.com/office/drawing/2014/main" xmlns="" id="{1A81B7A7-4718-4B88-B3B5-1871FB43500F}"/>
              </a:ext>
            </a:extLst>
          </p:cNvPr>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47" name="Rounded Rectangle 32">
            <a:extLst>
              <a:ext uri="{FF2B5EF4-FFF2-40B4-BE49-F238E27FC236}">
                <a16:creationId xmlns:a16="http://schemas.microsoft.com/office/drawing/2014/main" xmlns="" id="{849DF614-CC5F-4482-944B-937953B4636F}"/>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48" name="Rounded Rectangle 33">
            <a:extLst>
              <a:ext uri="{FF2B5EF4-FFF2-40B4-BE49-F238E27FC236}">
                <a16:creationId xmlns:a16="http://schemas.microsoft.com/office/drawing/2014/main" xmlns="" id="{C9D1483C-DF64-4C3B-95C3-BD3B986A0840}"/>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00:00</a:t>
            </a:r>
          </a:p>
        </p:txBody>
      </p:sp>
      <p:pic>
        <p:nvPicPr>
          <p:cNvPr id="49" name="Picture 2" descr="Káº¿t quáº£ hÃ¬nh áº£nh cho icon Äá»ng há»">
            <a:extLst>
              <a:ext uri="{FF2B5EF4-FFF2-40B4-BE49-F238E27FC236}">
                <a16:creationId xmlns:a16="http://schemas.microsoft.com/office/drawing/2014/main" xmlns="" id="{C4D0B357-CC5E-4DF8-86E9-3B24E349D361}"/>
              </a:ext>
            </a:extLst>
          </p:cNvPr>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49">
            <a:hlinkClick r:id="rId6" action="ppaction://hlinksldjump"/>
            <a:extLst>
              <a:ext uri="{FF2B5EF4-FFF2-40B4-BE49-F238E27FC236}">
                <a16:creationId xmlns:a16="http://schemas.microsoft.com/office/drawing/2014/main" xmlns="" id="{972F26AD-858A-4505-8CAD-B11BF6AA26B0}"/>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0" b="100000" l="0" r="99209"/>
                    </a14:imgEffect>
                  </a14:imgLayer>
                </a14:imgProps>
              </a:ext>
            </a:extLst>
          </a:blip>
          <a:stretch>
            <a:fillRect/>
          </a:stretch>
        </p:blipFill>
        <p:spPr>
          <a:xfrm>
            <a:off x="5348048" y="3243931"/>
            <a:ext cx="1343500" cy="1234639"/>
          </a:xfrm>
          <a:prstGeom prst="rect">
            <a:avLst/>
          </a:prstGeom>
        </p:spPr>
      </p:pic>
      <p:sp>
        <p:nvSpPr>
          <p:cNvPr id="51" name="Rectangle: Rounded Corners 50">
            <a:extLst>
              <a:ext uri="{FF2B5EF4-FFF2-40B4-BE49-F238E27FC236}">
                <a16:creationId xmlns:a16="http://schemas.microsoft.com/office/drawing/2014/main" xmlns="" id="{44CA1396-3A69-4D15-BBB6-331E25FA7609}"/>
              </a:ext>
            </a:extLst>
          </p:cNvPr>
          <p:cNvSpPr/>
          <p:nvPr/>
        </p:nvSpPr>
        <p:spPr>
          <a:xfrm>
            <a:off x="2501462" y="4796422"/>
            <a:ext cx="7399283" cy="1572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70C0"/>
                </a:solidFill>
                <a:latin typeface="Times New Roman" panose="02020603050405020304" pitchFamily="18" charset="0"/>
                <a:cs typeface="Times New Roman" panose="02020603050405020304" pitchFamily="18" charset="0"/>
              </a:rPr>
              <a:t>Đánh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dấu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phần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bổ</a:t>
            </a:r>
            <a:r>
              <a:rPr lang="en-US" altLang="en-US" sz="3200" b="1" dirty="0">
                <a:solidFill>
                  <a:srgbClr val="0070C0"/>
                </a:solidFill>
                <a:latin typeface="Times New Roman" panose="02020603050405020304" pitchFamily="18" charset="0"/>
                <a:cs typeface="Times New Roman" panose="02020603050405020304" pitchFamily="18" charset="0"/>
              </a:rPr>
              <a:t> sung </a:t>
            </a:r>
            <a:r>
              <a:rPr lang="en-US" altLang="en-US" sz="3200" b="1" dirty="0" err="1">
                <a:solidFill>
                  <a:srgbClr val="0070C0"/>
                </a:solidFill>
                <a:latin typeface="Times New Roman" panose="02020603050405020304" pitchFamily="18" charset="0"/>
                <a:cs typeface="Times New Roman" panose="02020603050405020304" pitchFamily="18" charset="0"/>
              </a:rPr>
              <a:t>thông</a:t>
            </a:r>
            <a:r>
              <a:rPr lang="en-US" altLang="en-US" sz="3200" b="1" dirty="0">
                <a:solidFill>
                  <a:srgbClr val="0070C0"/>
                </a:solidFill>
                <a:latin typeface="Times New Roman" panose="02020603050405020304" pitchFamily="18" charset="0"/>
                <a:cs typeface="Times New Roman" panose="02020603050405020304" pitchFamily="18" charset="0"/>
              </a:rPr>
              <a:t> tin</a:t>
            </a:r>
          </a:p>
        </p:txBody>
      </p:sp>
    </p:spTree>
    <p:extLst>
      <p:ext uri="{BB962C8B-B14F-4D97-AF65-F5344CB8AC3E}">
        <p14:creationId xmlns:p14="http://schemas.microsoft.com/office/powerpoint/2010/main" xmlns="" val="425436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randombar(horizont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38"/>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39"/>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Nhóm 11">
            <a:extLst>
              <a:ext uri="{FF2B5EF4-FFF2-40B4-BE49-F238E27FC236}">
                <a16:creationId xmlns:a16="http://schemas.microsoft.com/office/drawing/2014/main" xmlns="" id="{19F52CB5-43E6-4356-9FC0-6A0C9EDDCA9F}"/>
              </a:ext>
            </a:extLst>
          </p:cNvPr>
          <p:cNvGrpSpPr/>
          <p:nvPr/>
        </p:nvGrpSpPr>
        <p:grpSpPr>
          <a:xfrm>
            <a:off x="973518" y="205294"/>
            <a:ext cx="10092559" cy="2551784"/>
            <a:chOff x="-7257" y="100066"/>
            <a:chExt cx="8473022" cy="2947934"/>
          </a:xfrm>
        </p:grpSpPr>
        <p:sp>
          <p:nvSpPr>
            <p:cNvPr id="36" name="Hình chữ nhật 12">
              <a:extLst>
                <a:ext uri="{FF2B5EF4-FFF2-40B4-BE49-F238E27FC236}">
                  <a16:creationId xmlns:a16="http://schemas.microsoft.com/office/drawing/2014/main" xmlns="" id="{04A02E35-8986-4DD0-A7E5-52393B865422}"/>
                </a:ext>
              </a:extLst>
            </p:cNvPr>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spcBef>
                  <a:spcPts val="300"/>
                </a:spcBef>
                <a:spcAft>
                  <a:spcPts val="300"/>
                </a:spcAft>
                <a:defRPr/>
              </a:pPr>
              <a:r>
                <a:rPr lang="en-US" sz="3200" b="1" dirty="0">
                  <a:solidFill>
                    <a:srgbClr val="FF0000"/>
                  </a:solidFill>
                </a:rPr>
                <a:t>5. </a:t>
              </a:r>
              <a:r>
                <a:rPr lang="en-US" altLang="en-US" sz="3200" b="1" dirty="0" err="1">
                  <a:solidFill>
                    <a:srgbClr val="FF0000"/>
                  </a:solidFill>
                  <a:latin typeface="Times New Roman" panose="02020603050405020304" pitchFamily="18" charset="0"/>
                  <a:cs typeface="Times New Roman" panose="02020603050405020304" pitchFamily="18" charset="0"/>
                </a:rPr>
                <a:t>Nêu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dụng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dấu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ngoặc</a:t>
              </a:r>
              <a:r>
                <a:rPr lang="en-US" altLang="en-US" sz="3200" b="1" dirty="0">
                  <a:solidFill>
                    <a:srgbClr val="FF0000"/>
                  </a:solidFill>
                  <a:latin typeface="Times New Roman" panose="02020603050405020304" pitchFamily="18" charset="0"/>
                  <a:cs typeface="Times New Roman" panose="02020603050405020304" pitchFamily="18" charset="0"/>
                </a:rPr>
                <a:t> đ</a:t>
              </a:r>
              <a:r>
                <a:rPr lang="vi-VN" altLang="en-US" sz="3200" b="1" dirty="0">
                  <a:solidFill>
                    <a:srgbClr val="FF0000"/>
                  </a:solidFill>
                  <a:latin typeface="Times New Roman" panose="02020603050405020304" pitchFamily="18" charset="0"/>
                  <a:cs typeface="Times New Roman" panose="02020603050405020304" pitchFamily="18" charset="0"/>
                </a:rPr>
                <a:t>ơ</a:t>
              </a:r>
              <a:r>
                <a:rPr lang="en-SG" altLang="en-US" sz="3200" b="1" dirty="0">
                  <a:solidFill>
                    <a:srgbClr val="FF0000"/>
                  </a:solidFill>
                  <a:latin typeface="Times New Roman" panose="02020603050405020304" pitchFamily="18" charset="0"/>
                  <a:cs typeface="Times New Roman" panose="02020603050405020304" pitchFamily="18" charset="0"/>
                </a:rPr>
                <a:t>n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rPr>
                <a:t>Cấm</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hút</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thuốc</a:t>
              </a:r>
              <a:r>
                <a:rPr lang="en-US" altLang="en-US" sz="3200" i="1" dirty="0">
                  <a:solidFill>
                    <a:srgbClr val="FF0000"/>
                  </a:solidFill>
                  <a:latin typeface="Times New Roman" panose="02020603050405020304" pitchFamily="18" charset="0"/>
                </a:rPr>
                <a:t> ở </a:t>
              </a:r>
              <a:r>
                <a:rPr lang="en-US" altLang="en-US" sz="3200" i="1" dirty="0" err="1">
                  <a:solidFill>
                    <a:srgbClr val="FF0000"/>
                  </a:solidFill>
                  <a:latin typeface="Times New Roman" panose="02020603050405020304" pitchFamily="18" charset="0"/>
                </a:rPr>
                <a:t>tất</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cả</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những</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nơi</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công</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cộng</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phạt</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nặng</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những</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người</a:t>
              </a:r>
              <a:r>
                <a:rPr lang="en-US" altLang="en-US" sz="3200" i="1" dirty="0">
                  <a:solidFill>
                    <a:srgbClr val="FF0000"/>
                  </a:solidFill>
                  <a:latin typeface="Times New Roman" panose="02020603050405020304" pitchFamily="18" charset="0"/>
                </a:rPr>
                <a:t> vi </a:t>
              </a:r>
              <a:r>
                <a:rPr lang="en-US" altLang="en-US" sz="3200" i="1" dirty="0" err="1">
                  <a:solidFill>
                    <a:srgbClr val="FF0000"/>
                  </a:solidFill>
                  <a:latin typeface="Times New Roman" panose="02020603050405020304" pitchFamily="18" charset="0"/>
                </a:rPr>
                <a:t>phạm</a:t>
              </a:r>
              <a:r>
                <a:rPr lang="en-US" altLang="en-US" sz="3200" i="1" dirty="0">
                  <a:solidFill>
                    <a:srgbClr val="FF0000"/>
                  </a:solidFill>
                  <a:latin typeface="Times New Roman" panose="02020603050405020304" pitchFamily="18" charset="0"/>
                </a:rPr>
                <a:t> (ở </a:t>
              </a:r>
              <a:r>
                <a:rPr lang="en-US" altLang="en-US" sz="3200" i="1" dirty="0" err="1">
                  <a:solidFill>
                    <a:srgbClr val="FF0000"/>
                  </a:solidFill>
                  <a:latin typeface="Times New Roman" panose="02020603050405020304" pitchFamily="18" charset="0"/>
                </a:rPr>
                <a:t>Bỉ</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từ</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năm</a:t>
              </a:r>
              <a:r>
                <a:rPr lang="en-US" altLang="en-US" sz="3200" i="1" dirty="0">
                  <a:solidFill>
                    <a:srgbClr val="FF0000"/>
                  </a:solidFill>
                  <a:latin typeface="Times New Roman" panose="02020603050405020304" pitchFamily="18" charset="0"/>
                </a:rPr>
                <a:t> 1987, vi </a:t>
              </a:r>
              <a:r>
                <a:rPr lang="en-US" altLang="en-US" sz="3200" i="1" dirty="0" err="1">
                  <a:solidFill>
                    <a:srgbClr val="FF0000"/>
                  </a:solidFill>
                  <a:latin typeface="Times New Roman" panose="02020603050405020304" pitchFamily="18" charset="0"/>
                </a:rPr>
                <a:t>phạm</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lần</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thứ</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nhất</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phạt</a:t>
              </a:r>
              <a:r>
                <a:rPr lang="en-US" altLang="en-US" sz="3200" i="1" dirty="0">
                  <a:solidFill>
                    <a:srgbClr val="FF0000"/>
                  </a:solidFill>
                  <a:latin typeface="Times New Roman" panose="02020603050405020304" pitchFamily="18" charset="0"/>
                </a:rPr>
                <a:t> 40 </a:t>
              </a:r>
              <a:r>
                <a:rPr lang="en-US" altLang="en-US" sz="3200" i="1" dirty="0" err="1">
                  <a:solidFill>
                    <a:srgbClr val="FF0000"/>
                  </a:solidFill>
                  <a:latin typeface="Times New Roman" panose="02020603050405020304" pitchFamily="18" charset="0"/>
                </a:rPr>
                <a:t>đôla</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tái</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phạm</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phạt</a:t>
              </a:r>
              <a:r>
                <a:rPr lang="en-US" altLang="en-US" sz="3200" i="1" dirty="0">
                  <a:solidFill>
                    <a:srgbClr val="FF0000"/>
                  </a:solidFill>
                  <a:latin typeface="Times New Roman" panose="02020603050405020304" pitchFamily="18" charset="0"/>
                </a:rPr>
                <a:t> 500 </a:t>
              </a:r>
              <a:r>
                <a:rPr lang="en-US" altLang="en-US" sz="3200" i="1" dirty="0" err="1">
                  <a:solidFill>
                    <a:srgbClr val="FF0000"/>
                  </a:solidFill>
                  <a:latin typeface="Times New Roman" panose="02020603050405020304" pitchFamily="18" charset="0"/>
                </a:rPr>
                <a:t>đôla</a:t>
              </a:r>
              <a:r>
                <a:rPr lang="en-US" altLang="en-US" sz="3200" i="1" dirty="0">
                  <a:solidFill>
                    <a:srgbClr val="FF0000"/>
                  </a:solidFill>
                  <a:latin typeface="Times New Roman" panose="02020603050405020304" pitchFamily="18" charset="0"/>
                </a:rPr>
                <a:t>).</a:t>
              </a:r>
              <a:endParaRPr lang="en-US" altLang="en-US" sz="3200" b="1" i="1" dirty="0">
                <a:solidFill>
                  <a:srgbClr val="FF0000"/>
                </a:solidFill>
                <a:latin typeface="Times New Roman" pitchFamily="18" charset="0"/>
              </a:endParaRPr>
            </a:p>
          </p:txBody>
        </p:sp>
        <p:pic>
          <p:nvPicPr>
            <p:cNvPr id="37" name="Ảnh 13">
              <a:extLst>
                <a:ext uri="{FF2B5EF4-FFF2-40B4-BE49-F238E27FC236}">
                  <a16:creationId xmlns:a16="http://schemas.microsoft.com/office/drawing/2014/main" xmlns="" id="{4134FD8D-0106-4E2C-A372-A4B0B8781E25}"/>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38" name="Rounded Rectangle 23">
            <a:extLst>
              <a:ext uri="{FF2B5EF4-FFF2-40B4-BE49-F238E27FC236}">
                <a16:creationId xmlns:a16="http://schemas.microsoft.com/office/drawing/2014/main" xmlns="" id="{50F7C297-B034-4954-97B9-3015DA0D906A}"/>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39" name="Rounded Rectangle 24">
            <a:extLst>
              <a:ext uri="{FF2B5EF4-FFF2-40B4-BE49-F238E27FC236}">
                <a16:creationId xmlns:a16="http://schemas.microsoft.com/office/drawing/2014/main" xmlns="" id="{A5DD606C-C436-40FB-8451-EA713B6EBA8D}"/>
              </a:ext>
            </a:extLst>
          </p:cNvPr>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40" name="Rounded Rectangle 25">
            <a:extLst>
              <a:ext uri="{FF2B5EF4-FFF2-40B4-BE49-F238E27FC236}">
                <a16:creationId xmlns:a16="http://schemas.microsoft.com/office/drawing/2014/main" xmlns="" id="{D6805A6B-BD8D-4ABF-94FA-52DF535B0123}"/>
              </a:ext>
            </a:extLst>
          </p:cNvPr>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41" name="Rounded Rectangle 26">
            <a:extLst>
              <a:ext uri="{FF2B5EF4-FFF2-40B4-BE49-F238E27FC236}">
                <a16:creationId xmlns:a16="http://schemas.microsoft.com/office/drawing/2014/main" xmlns="" id="{4FEF4075-8C46-49BC-BC99-E30D320C0C92}"/>
              </a:ext>
            </a:extLst>
          </p:cNvPr>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42" name="Rounded Rectangle 27">
            <a:extLst>
              <a:ext uri="{FF2B5EF4-FFF2-40B4-BE49-F238E27FC236}">
                <a16:creationId xmlns:a16="http://schemas.microsoft.com/office/drawing/2014/main" xmlns="" id="{15B6089F-24E9-463D-869A-00468CB9083B}"/>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43" name="Rounded Rectangle 28">
            <a:extLst>
              <a:ext uri="{FF2B5EF4-FFF2-40B4-BE49-F238E27FC236}">
                <a16:creationId xmlns:a16="http://schemas.microsoft.com/office/drawing/2014/main" xmlns="" id="{6B85F024-942E-4822-9184-E02EA0229C82}"/>
              </a:ext>
            </a:extLst>
          </p:cNvPr>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44" name="Rounded Rectangle 29">
            <a:extLst>
              <a:ext uri="{FF2B5EF4-FFF2-40B4-BE49-F238E27FC236}">
                <a16:creationId xmlns:a16="http://schemas.microsoft.com/office/drawing/2014/main" xmlns="" id="{0863821A-FF82-4C57-AB58-040ECAF795A0}"/>
              </a:ext>
            </a:extLst>
          </p:cNvPr>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45" name="Rounded Rectangle 30">
            <a:extLst>
              <a:ext uri="{FF2B5EF4-FFF2-40B4-BE49-F238E27FC236}">
                <a16:creationId xmlns:a16="http://schemas.microsoft.com/office/drawing/2014/main" xmlns="" id="{3D28522D-2846-4890-8BBF-358A23322DFB}"/>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46" name="Rounded Rectangle 31">
            <a:extLst>
              <a:ext uri="{FF2B5EF4-FFF2-40B4-BE49-F238E27FC236}">
                <a16:creationId xmlns:a16="http://schemas.microsoft.com/office/drawing/2014/main" xmlns="" id="{654CA4A2-E40D-4010-B5BC-75AB6A0A0382}"/>
              </a:ext>
            </a:extLst>
          </p:cNvPr>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47" name="Rounded Rectangle 32">
            <a:extLst>
              <a:ext uri="{FF2B5EF4-FFF2-40B4-BE49-F238E27FC236}">
                <a16:creationId xmlns:a16="http://schemas.microsoft.com/office/drawing/2014/main" xmlns="" id="{8E37873E-311D-4DC4-90A4-B0F151152B34}"/>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48" name="Rounded Rectangle 33">
            <a:extLst>
              <a:ext uri="{FF2B5EF4-FFF2-40B4-BE49-F238E27FC236}">
                <a16:creationId xmlns:a16="http://schemas.microsoft.com/office/drawing/2014/main" xmlns="" id="{F7A44689-D810-4412-8537-F6F193C27710}"/>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00:00</a:t>
            </a:r>
          </a:p>
        </p:txBody>
      </p:sp>
      <p:pic>
        <p:nvPicPr>
          <p:cNvPr id="49" name="Picture 2" descr="Káº¿t quáº£ hÃ¬nh áº£nh cho icon Äá»ng há»">
            <a:extLst>
              <a:ext uri="{FF2B5EF4-FFF2-40B4-BE49-F238E27FC236}">
                <a16:creationId xmlns:a16="http://schemas.microsoft.com/office/drawing/2014/main" xmlns="" id="{B90F10BC-CD89-4AC9-80CC-DA008BCE45D7}"/>
              </a:ext>
            </a:extLst>
          </p:cNvPr>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49">
            <a:hlinkClick r:id="rId6" action="ppaction://hlinksldjump"/>
            <a:extLst>
              <a:ext uri="{FF2B5EF4-FFF2-40B4-BE49-F238E27FC236}">
                <a16:creationId xmlns:a16="http://schemas.microsoft.com/office/drawing/2014/main" xmlns="" id="{6CE5EB92-DD6F-422D-A718-64ED72F1C47E}"/>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0" b="100000" l="0" r="99209"/>
                    </a14:imgEffect>
                  </a14:imgLayer>
                </a14:imgProps>
              </a:ext>
            </a:extLst>
          </a:blip>
          <a:stretch>
            <a:fillRect/>
          </a:stretch>
        </p:blipFill>
        <p:spPr>
          <a:xfrm>
            <a:off x="5348048" y="3243931"/>
            <a:ext cx="1343500" cy="1234639"/>
          </a:xfrm>
          <a:prstGeom prst="rect">
            <a:avLst/>
          </a:prstGeom>
        </p:spPr>
      </p:pic>
      <p:sp>
        <p:nvSpPr>
          <p:cNvPr id="51" name="Rectangle: Rounded Corners 50">
            <a:extLst>
              <a:ext uri="{FF2B5EF4-FFF2-40B4-BE49-F238E27FC236}">
                <a16:creationId xmlns:a16="http://schemas.microsoft.com/office/drawing/2014/main" xmlns="" id="{8213245E-F334-4BD7-BBD5-471F4FBA1828}"/>
              </a:ext>
            </a:extLst>
          </p:cNvPr>
          <p:cNvSpPr/>
          <p:nvPr/>
        </p:nvSpPr>
        <p:spPr>
          <a:xfrm>
            <a:off x="2186151" y="4796422"/>
            <a:ext cx="7399283" cy="1572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70C0"/>
                </a:solidFill>
                <a:latin typeface="Times New Roman" panose="02020603050405020304" pitchFamily="18" charset="0"/>
                <a:cs typeface="Times New Roman" panose="02020603050405020304" pitchFamily="18" charset="0"/>
              </a:rPr>
              <a:t>Đánh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dấu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phần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thuyết</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minh</a:t>
            </a:r>
            <a:endParaRPr lang="en-US" alt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4353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randombar(horizont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38"/>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39"/>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Nhóm 11">
            <a:extLst>
              <a:ext uri="{FF2B5EF4-FFF2-40B4-BE49-F238E27FC236}">
                <a16:creationId xmlns:a16="http://schemas.microsoft.com/office/drawing/2014/main" xmlns="" id="{60ED2B73-ED99-419D-A14D-17F77860FCE2}"/>
              </a:ext>
            </a:extLst>
          </p:cNvPr>
          <p:cNvGrpSpPr/>
          <p:nvPr/>
        </p:nvGrpSpPr>
        <p:grpSpPr>
          <a:xfrm>
            <a:off x="408589" y="30258"/>
            <a:ext cx="10690335" cy="2863727"/>
            <a:chOff x="-7257" y="100066"/>
            <a:chExt cx="8473022" cy="2947934"/>
          </a:xfrm>
        </p:grpSpPr>
        <p:sp>
          <p:nvSpPr>
            <p:cNvPr id="36" name="Hình chữ nhật 12">
              <a:extLst>
                <a:ext uri="{FF2B5EF4-FFF2-40B4-BE49-F238E27FC236}">
                  <a16:creationId xmlns:a16="http://schemas.microsoft.com/office/drawing/2014/main" xmlns="" id="{8CD01E78-C0B2-476D-B443-A1FA5D2C6D0C}"/>
                </a:ext>
              </a:extLst>
            </p:cNvPr>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80000"/>
                </a:lnSpc>
                <a:buNone/>
              </a:pPr>
              <a:r>
                <a:rPr lang="en-US" sz="3200" b="1" dirty="0">
                  <a:solidFill>
                    <a:srgbClr val="FF0000"/>
                  </a:solidFill>
                </a:rPr>
                <a:t>		6. </a:t>
              </a:r>
              <a:r>
                <a:rPr lang="en-US" altLang="en-US" sz="3200" b="1" dirty="0" err="1">
                  <a:solidFill>
                    <a:srgbClr val="FF0000"/>
                  </a:solidFill>
                  <a:latin typeface="Times New Roman" panose="02020603050405020304" pitchFamily="18" charset="0"/>
                  <a:cs typeface="Times New Roman" panose="02020603050405020304" pitchFamily="18" charset="0"/>
                </a:rPr>
                <a:t>Nêu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dụng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dấu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hai</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chấm</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itchFamily="18" charset="0"/>
                </a:rPr>
                <a:t>Tôi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không</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ngờ</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Dế</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Choắt</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nói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với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tôi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một</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câu</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như</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thế</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này</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Thôi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tôi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ốm</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yếu</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quá</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rồi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chết</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cũng</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được</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Nhưng</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trước</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khi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nhắm</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mắt</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tôi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khuyên</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anh</a:t>
              </a:r>
              <a:r>
                <a:rPr lang="en-US" altLang="en-US" sz="2800" i="1" dirty="0">
                  <a:solidFill>
                    <a:srgbClr val="FF0000"/>
                  </a:solidFill>
                  <a:latin typeface="Times New Roman" pitchFamily="18" charset="0"/>
                </a:rPr>
                <a:t>: ở </a:t>
              </a:r>
              <a:r>
                <a:rPr lang="en-US" altLang="en-US" sz="2800" i="1" dirty="0" err="1">
                  <a:solidFill>
                    <a:srgbClr val="FF0000"/>
                  </a:solidFill>
                  <a:latin typeface="Times New Roman" pitchFamily="18" charset="0"/>
                </a:rPr>
                <a:t>đời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mà</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có</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thói</a:t>
              </a:r>
              <a:r>
                <a:rPr lang="en-US" altLang="en-US" sz="2800" i="1" dirty="0">
                  <a:solidFill>
                    <a:srgbClr val="FF0000"/>
                  </a:solidFill>
                  <a:latin typeface="Times New Roman" pitchFamily="18" charset="0"/>
                </a:rPr>
                <a:t> hung </a:t>
              </a:r>
              <a:r>
                <a:rPr lang="en-US" altLang="en-US" sz="2800" i="1" dirty="0" err="1">
                  <a:solidFill>
                    <a:srgbClr val="FF0000"/>
                  </a:solidFill>
                  <a:latin typeface="Times New Roman" pitchFamily="18" charset="0"/>
                </a:rPr>
                <a:t>hăng</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bậy</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bạ</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có</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óc</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mà</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không</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biết</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nghĩ</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sớm</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muộn</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rồi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cũng</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mang</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vạ</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vào</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mình</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đấy</a:t>
              </a:r>
              <a:r>
                <a:rPr lang="en-US" altLang="en-US" sz="2800" i="1" dirty="0">
                  <a:solidFill>
                    <a:srgbClr val="FF0000"/>
                  </a:solidFill>
                  <a:latin typeface="Times New Roman" pitchFamily="18" charset="0"/>
                </a:rPr>
                <a:t>.</a:t>
              </a:r>
              <a:endParaRPr lang="en-US" altLang="en-US" sz="3200" i="1" dirty="0">
                <a:solidFill>
                  <a:srgbClr val="FF0000"/>
                </a:solidFill>
                <a:latin typeface="Times New Roman" pitchFamily="18" charset="0"/>
              </a:endParaRPr>
            </a:p>
          </p:txBody>
        </p:sp>
        <p:pic>
          <p:nvPicPr>
            <p:cNvPr id="37" name="Ảnh 13">
              <a:extLst>
                <a:ext uri="{FF2B5EF4-FFF2-40B4-BE49-F238E27FC236}">
                  <a16:creationId xmlns:a16="http://schemas.microsoft.com/office/drawing/2014/main" xmlns="" id="{40BFBD57-DFAE-4771-A0B5-895609B59D03}"/>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38" name="Rounded Rectangle 23">
            <a:extLst>
              <a:ext uri="{FF2B5EF4-FFF2-40B4-BE49-F238E27FC236}">
                <a16:creationId xmlns:a16="http://schemas.microsoft.com/office/drawing/2014/main" xmlns="" id="{8E4DA7B9-067E-4298-9326-920819AC872C}"/>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39" name="Rounded Rectangle 24">
            <a:extLst>
              <a:ext uri="{FF2B5EF4-FFF2-40B4-BE49-F238E27FC236}">
                <a16:creationId xmlns:a16="http://schemas.microsoft.com/office/drawing/2014/main" xmlns="" id="{0E33DBBC-CC53-4BA7-A756-06BEEB5F4AA3}"/>
              </a:ext>
            </a:extLst>
          </p:cNvPr>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40" name="Rounded Rectangle 25">
            <a:extLst>
              <a:ext uri="{FF2B5EF4-FFF2-40B4-BE49-F238E27FC236}">
                <a16:creationId xmlns:a16="http://schemas.microsoft.com/office/drawing/2014/main" xmlns="" id="{1B82C31F-3F09-4240-97CF-C4F786520273}"/>
              </a:ext>
            </a:extLst>
          </p:cNvPr>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41" name="Rounded Rectangle 26">
            <a:extLst>
              <a:ext uri="{FF2B5EF4-FFF2-40B4-BE49-F238E27FC236}">
                <a16:creationId xmlns:a16="http://schemas.microsoft.com/office/drawing/2014/main" xmlns="" id="{62F208C5-A2E2-4C75-B4F3-BF31B6B6D054}"/>
              </a:ext>
            </a:extLst>
          </p:cNvPr>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42" name="Rounded Rectangle 27">
            <a:extLst>
              <a:ext uri="{FF2B5EF4-FFF2-40B4-BE49-F238E27FC236}">
                <a16:creationId xmlns:a16="http://schemas.microsoft.com/office/drawing/2014/main" xmlns="" id="{94A90F81-01E0-46FD-A64E-151B69608C01}"/>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43" name="Rounded Rectangle 28">
            <a:extLst>
              <a:ext uri="{FF2B5EF4-FFF2-40B4-BE49-F238E27FC236}">
                <a16:creationId xmlns:a16="http://schemas.microsoft.com/office/drawing/2014/main" xmlns="" id="{D76D1B74-D9ED-4F0B-8DAF-5FB26D498B80}"/>
              </a:ext>
            </a:extLst>
          </p:cNvPr>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44" name="Rounded Rectangle 29">
            <a:extLst>
              <a:ext uri="{FF2B5EF4-FFF2-40B4-BE49-F238E27FC236}">
                <a16:creationId xmlns:a16="http://schemas.microsoft.com/office/drawing/2014/main" xmlns="" id="{41DBD424-491B-4DBD-BB59-24B6DE1401A2}"/>
              </a:ext>
            </a:extLst>
          </p:cNvPr>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45" name="Rounded Rectangle 30">
            <a:extLst>
              <a:ext uri="{FF2B5EF4-FFF2-40B4-BE49-F238E27FC236}">
                <a16:creationId xmlns:a16="http://schemas.microsoft.com/office/drawing/2014/main" xmlns="" id="{BC89D270-EC14-4ED7-838C-5CC1588C74E8}"/>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46" name="Rounded Rectangle 31">
            <a:extLst>
              <a:ext uri="{FF2B5EF4-FFF2-40B4-BE49-F238E27FC236}">
                <a16:creationId xmlns:a16="http://schemas.microsoft.com/office/drawing/2014/main" xmlns="" id="{173B15EF-1656-4C0B-A67A-1DF73810F69E}"/>
              </a:ext>
            </a:extLst>
          </p:cNvPr>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47" name="Rounded Rectangle 32">
            <a:extLst>
              <a:ext uri="{FF2B5EF4-FFF2-40B4-BE49-F238E27FC236}">
                <a16:creationId xmlns:a16="http://schemas.microsoft.com/office/drawing/2014/main" xmlns="" id="{52A9A102-C76A-486E-BB42-B2B19C547F63}"/>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48" name="Rounded Rectangle 33">
            <a:extLst>
              <a:ext uri="{FF2B5EF4-FFF2-40B4-BE49-F238E27FC236}">
                <a16:creationId xmlns:a16="http://schemas.microsoft.com/office/drawing/2014/main" xmlns="" id="{64E2B043-FCB8-47E9-AF39-BB261F6652BD}"/>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00:00</a:t>
            </a:r>
          </a:p>
        </p:txBody>
      </p:sp>
      <p:pic>
        <p:nvPicPr>
          <p:cNvPr id="49" name="Picture 2" descr="Káº¿t quáº£ hÃ¬nh áº£nh cho icon Äá»ng há»">
            <a:extLst>
              <a:ext uri="{FF2B5EF4-FFF2-40B4-BE49-F238E27FC236}">
                <a16:creationId xmlns:a16="http://schemas.microsoft.com/office/drawing/2014/main" xmlns="" id="{11F14962-AEDD-4989-B631-249A8B64631B}"/>
              </a:ext>
            </a:extLst>
          </p:cNvPr>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49">
            <a:hlinkClick r:id="rId6" action="ppaction://hlinksldjump"/>
            <a:extLst>
              <a:ext uri="{FF2B5EF4-FFF2-40B4-BE49-F238E27FC236}">
                <a16:creationId xmlns:a16="http://schemas.microsoft.com/office/drawing/2014/main" xmlns="" id="{F8EED072-C880-42E7-A336-72CD50F32F1E}"/>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0" b="100000" l="0" r="99209"/>
                    </a14:imgEffect>
                  </a14:imgLayer>
                </a14:imgProps>
              </a:ext>
            </a:extLst>
          </a:blip>
          <a:stretch>
            <a:fillRect/>
          </a:stretch>
        </p:blipFill>
        <p:spPr>
          <a:xfrm>
            <a:off x="5348048" y="3243931"/>
            <a:ext cx="1343500" cy="1234639"/>
          </a:xfrm>
          <a:prstGeom prst="rect">
            <a:avLst/>
          </a:prstGeom>
        </p:spPr>
      </p:pic>
      <p:sp>
        <p:nvSpPr>
          <p:cNvPr id="51" name="Rectangle: Rounded Corners 50">
            <a:extLst>
              <a:ext uri="{FF2B5EF4-FFF2-40B4-BE49-F238E27FC236}">
                <a16:creationId xmlns:a16="http://schemas.microsoft.com/office/drawing/2014/main" xmlns="" id="{2B595E80-BCEC-41AB-AA93-F716E90EB08E}"/>
              </a:ext>
            </a:extLst>
          </p:cNvPr>
          <p:cNvSpPr/>
          <p:nvPr/>
        </p:nvSpPr>
        <p:spPr>
          <a:xfrm>
            <a:off x="2501462" y="4796422"/>
            <a:ext cx="7399283" cy="1572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600" indent="-609600" algn="just">
              <a:lnSpc>
                <a:spcPct val="150000"/>
              </a:lnSpc>
              <a:buNone/>
            </a:pPr>
            <a:r>
              <a:rPr lang="en-US" altLang="en-US" sz="3200" b="1" dirty="0">
                <a:solidFill>
                  <a:srgbClr val="0070C0"/>
                </a:solidFill>
                <a:latin typeface="Times New Roman" pitchFamily="18" charset="0"/>
                <a:sym typeface="Wingdings" panose="05000000000000000000" pitchFamily="2" charset="2"/>
              </a:rPr>
              <a:t> </a:t>
            </a:r>
            <a:r>
              <a:rPr lang="en-US" altLang="en-US" sz="3200" b="1" dirty="0" err="1">
                <a:solidFill>
                  <a:srgbClr val="0070C0"/>
                </a:solidFill>
                <a:latin typeface="Times New Roman" pitchFamily="18" charset="0"/>
              </a:rPr>
              <a:t>Vị</a:t>
            </a:r>
            <a:r>
              <a:rPr lang="en-US" altLang="en-US" sz="3200" b="1" dirty="0">
                <a:solidFill>
                  <a:srgbClr val="0070C0"/>
                </a:solidFill>
                <a:latin typeface="Times New Roman" pitchFamily="18" charset="0"/>
              </a:rPr>
              <a:t> </a:t>
            </a:r>
            <a:r>
              <a:rPr lang="en-US" altLang="en-US" sz="3200" b="1" dirty="0" err="1">
                <a:solidFill>
                  <a:srgbClr val="0070C0"/>
                </a:solidFill>
                <a:latin typeface="Times New Roman" pitchFamily="18" charset="0"/>
              </a:rPr>
              <a:t>trí</a:t>
            </a:r>
            <a:r>
              <a:rPr lang="en-US" altLang="en-US" sz="3200" b="1" dirty="0">
                <a:solidFill>
                  <a:srgbClr val="0070C0"/>
                </a:solidFill>
                <a:latin typeface="Times New Roman" pitchFamily="18" charset="0"/>
              </a:rPr>
              <a:t> 1: </a:t>
            </a:r>
            <a:r>
              <a:rPr lang="en-US" altLang="en-US" sz="3200" b="1" dirty="0" err="1">
                <a:solidFill>
                  <a:srgbClr val="0070C0"/>
                </a:solidFill>
                <a:latin typeface="Times New Roman" pitchFamily="18" charset="0"/>
              </a:rPr>
              <a:t>Báo</a:t>
            </a:r>
            <a:r>
              <a:rPr lang="en-US" altLang="en-US" sz="3200" b="1" dirty="0">
                <a:solidFill>
                  <a:srgbClr val="0070C0"/>
                </a:solidFill>
                <a:latin typeface="Times New Roman" pitchFamily="18" charset="0"/>
              </a:rPr>
              <a:t> </a:t>
            </a:r>
            <a:r>
              <a:rPr lang="en-US" altLang="en-US" sz="3200" b="1" dirty="0" err="1">
                <a:solidFill>
                  <a:srgbClr val="0070C0"/>
                </a:solidFill>
                <a:latin typeface="Times New Roman" pitchFamily="18" charset="0"/>
              </a:rPr>
              <a:t>trước</a:t>
            </a:r>
            <a:r>
              <a:rPr lang="en-US" altLang="en-US" sz="3200" b="1" dirty="0">
                <a:solidFill>
                  <a:srgbClr val="0070C0"/>
                </a:solidFill>
                <a:latin typeface="Times New Roman" pitchFamily="18" charset="0"/>
              </a:rPr>
              <a:t> </a:t>
            </a:r>
            <a:r>
              <a:rPr lang="en-US" altLang="en-US" sz="3200" b="1" dirty="0" err="1">
                <a:solidFill>
                  <a:srgbClr val="0070C0"/>
                </a:solidFill>
                <a:latin typeface="Times New Roman" pitchFamily="18" charset="0"/>
              </a:rPr>
              <a:t>lời</a:t>
            </a:r>
            <a:r>
              <a:rPr lang="en-US" altLang="en-US" sz="3200" b="1" dirty="0">
                <a:solidFill>
                  <a:srgbClr val="0070C0"/>
                </a:solidFill>
                <a:latin typeface="Times New Roman" pitchFamily="18" charset="0"/>
              </a:rPr>
              <a:t> </a:t>
            </a:r>
            <a:r>
              <a:rPr lang="en-US" altLang="en-US" sz="3200" b="1" dirty="0" err="1">
                <a:solidFill>
                  <a:srgbClr val="0070C0"/>
                </a:solidFill>
                <a:latin typeface="Times New Roman" pitchFamily="18" charset="0"/>
              </a:rPr>
              <a:t>thoại</a:t>
            </a:r>
            <a:r>
              <a:rPr lang="en-US" altLang="en-US" sz="3200" b="1" dirty="0">
                <a:solidFill>
                  <a:srgbClr val="0070C0"/>
                </a:solidFill>
                <a:latin typeface="Times New Roman" pitchFamily="18" charset="0"/>
              </a:rPr>
              <a:t>.</a:t>
            </a:r>
          </a:p>
          <a:p>
            <a:pPr marL="609600" indent="-609600" algn="just">
              <a:lnSpc>
                <a:spcPct val="150000"/>
              </a:lnSpc>
              <a:buNone/>
            </a:pPr>
            <a:r>
              <a:rPr lang="en-US" altLang="en-US" sz="3200" b="1" dirty="0">
                <a:solidFill>
                  <a:srgbClr val="0070C0"/>
                </a:solidFill>
                <a:latin typeface="Times New Roman" pitchFamily="18" charset="0"/>
                <a:sym typeface="Wingdings" panose="05000000000000000000" pitchFamily="2" charset="2"/>
              </a:rPr>
              <a:t> </a:t>
            </a:r>
            <a:r>
              <a:rPr lang="en-US" altLang="en-US" sz="3200" b="1" dirty="0" err="1">
                <a:solidFill>
                  <a:srgbClr val="0070C0"/>
                </a:solidFill>
                <a:latin typeface="Times New Roman" pitchFamily="18" charset="0"/>
              </a:rPr>
              <a:t>Vị</a:t>
            </a:r>
            <a:r>
              <a:rPr lang="en-US" altLang="en-US" sz="3200" b="1" dirty="0">
                <a:solidFill>
                  <a:srgbClr val="0070C0"/>
                </a:solidFill>
                <a:latin typeface="Times New Roman" pitchFamily="18" charset="0"/>
              </a:rPr>
              <a:t> </a:t>
            </a:r>
            <a:r>
              <a:rPr lang="en-US" altLang="en-US" sz="3200" b="1" dirty="0" err="1">
                <a:solidFill>
                  <a:srgbClr val="0070C0"/>
                </a:solidFill>
                <a:latin typeface="Times New Roman" pitchFamily="18" charset="0"/>
              </a:rPr>
              <a:t>trí</a:t>
            </a:r>
            <a:r>
              <a:rPr lang="en-US" altLang="en-US" sz="3200" b="1" dirty="0">
                <a:solidFill>
                  <a:srgbClr val="0070C0"/>
                </a:solidFill>
                <a:latin typeface="Times New Roman" pitchFamily="18" charset="0"/>
              </a:rPr>
              <a:t> 2: </a:t>
            </a:r>
            <a:r>
              <a:rPr lang="en-US" altLang="en-US" sz="3200" b="1" dirty="0" err="1">
                <a:solidFill>
                  <a:srgbClr val="0070C0"/>
                </a:solidFill>
                <a:latin typeface="Times New Roman" pitchFamily="18" charset="0"/>
              </a:rPr>
              <a:t>Đánh</a:t>
            </a:r>
            <a:r>
              <a:rPr lang="en-US" altLang="en-US" sz="3200" b="1" dirty="0">
                <a:solidFill>
                  <a:srgbClr val="0070C0"/>
                </a:solidFill>
                <a:latin typeface="Times New Roman" pitchFamily="18" charset="0"/>
              </a:rPr>
              <a:t> </a:t>
            </a:r>
            <a:r>
              <a:rPr lang="en-US" altLang="en-US" sz="3200" b="1" dirty="0" err="1">
                <a:solidFill>
                  <a:srgbClr val="0070C0"/>
                </a:solidFill>
                <a:latin typeface="Times New Roman" pitchFamily="18" charset="0"/>
              </a:rPr>
              <a:t>dấu</a:t>
            </a:r>
            <a:r>
              <a:rPr lang="en-US" altLang="en-US" sz="3200" b="1" dirty="0">
                <a:solidFill>
                  <a:srgbClr val="0070C0"/>
                </a:solidFill>
                <a:latin typeface="Times New Roman" pitchFamily="18" charset="0"/>
              </a:rPr>
              <a:t> </a:t>
            </a:r>
            <a:r>
              <a:rPr lang="en-US" altLang="en-US" sz="3200" b="1" dirty="0" err="1">
                <a:solidFill>
                  <a:srgbClr val="0070C0"/>
                </a:solidFill>
                <a:latin typeface="Times New Roman" pitchFamily="18" charset="0"/>
              </a:rPr>
              <a:t>phần</a:t>
            </a:r>
            <a:r>
              <a:rPr lang="en-US" altLang="en-US" sz="3200" b="1" dirty="0">
                <a:solidFill>
                  <a:srgbClr val="0070C0"/>
                </a:solidFill>
                <a:latin typeface="Times New Roman" pitchFamily="18" charset="0"/>
              </a:rPr>
              <a:t> </a:t>
            </a:r>
            <a:r>
              <a:rPr lang="en-US" altLang="en-US" sz="3200" b="1" dirty="0" err="1">
                <a:solidFill>
                  <a:srgbClr val="0070C0"/>
                </a:solidFill>
                <a:latin typeface="Times New Roman" pitchFamily="18" charset="0"/>
              </a:rPr>
              <a:t>thuyết</a:t>
            </a:r>
            <a:r>
              <a:rPr lang="en-US" altLang="en-US" sz="3200" b="1" dirty="0">
                <a:solidFill>
                  <a:srgbClr val="0070C0"/>
                </a:solidFill>
                <a:latin typeface="Times New Roman" pitchFamily="18" charset="0"/>
              </a:rPr>
              <a:t> </a:t>
            </a:r>
            <a:r>
              <a:rPr lang="en-US" altLang="en-US" sz="3200" b="1" dirty="0" err="1">
                <a:solidFill>
                  <a:srgbClr val="0070C0"/>
                </a:solidFill>
                <a:latin typeface="Times New Roman" pitchFamily="18" charset="0"/>
              </a:rPr>
              <a:t>minh</a:t>
            </a:r>
            <a:r>
              <a:rPr lang="en-US" altLang="en-US" sz="3200" b="1" dirty="0">
                <a:solidFill>
                  <a:srgbClr val="0070C0"/>
                </a:solidFill>
                <a:latin typeface="Times New Roman" pitchFamily="18" charset="0"/>
              </a:rPr>
              <a:t>.</a:t>
            </a:r>
          </a:p>
        </p:txBody>
      </p:sp>
    </p:spTree>
    <p:extLst>
      <p:ext uri="{BB962C8B-B14F-4D97-AF65-F5344CB8AC3E}">
        <p14:creationId xmlns:p14="http://schemas.microsoft.com/office/powerpoint/2010/main" xmlns="" val="33924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randombar(horizont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38"/>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39"/>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Nhóm 11">
            <a:extLst>
              <a:ext uri="{FF2B5EF4-FFF2-40B4-BE49-F238E27FC236}">
                <a16:creationId xmlns:a16="http://schemas.microsoft.com/office/drawing/2014/main" xmlns="" id="{4B328D50-1426-4BB9-8D14-56962F915938}"/>
              </a:ext>
            </a:extLst>
          </p:cNvPr>
          <p:cNvGrpSpPr/>
          <p:nvPr/>
        </p:nvGrpSpPr>
        <p:grpSpPr>
          <a:xfrm>
            <a:off x="973518" y="79172"/>
            <a:ext cx="10092559" cy="2832197"/>
            <a:chOff x="-7257" y="100066"/>
            <a:chExt cx="8473022" cy="2947935"/>
          </a:xfrm>
        </p:grpSpPr>
        <p:sp>
          <p:nvSpPr>
            <p:cNvPr id="36" name="Hình chữ nhật 12">
              <a:extLst>
                <a:ext uri="{FF2B5EF4-FFF2-40B4-BE49-F238E27FC236}">
                  <a16:creationId xmlns:a16="http://schemas.microsoft.com/office/drawing/2014/main" xmlns="" id="{2E64A75C-251D-4AB9-B451-42FE95D5AC26}"/>
                </a:ext>
              </a:extLst>
            </p:cNvPr>
            <p:cNvSpPr/>
            <p:nvPr/>
          </p:nvSpPr>
          <p:spPr>
            <a:xfrm>
              <a:off x="609600" y="389615"/>
              <a:ext cx="7856165" cy="2658386"/>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00050" algn="just">
                <a:lnSpc>
                  <a:spcPct val="150000"/>
                </a:lnSpc>
                <a:defRPr/>
              </a:pPr>
              <a:r>
                <a:rPr lang="en-US" sz="3200" b="1" dirty="0">
                  <a:solidFill>
                    <a:srgbClr val="FF0000"/>
                  </a:solidFill>
                </a:rPr>
                <a:t>7. </a:t>
              </a:r>
              <a:r>
                <a:rPr lang="en-US" altLang="en-US" sz="3200" b="1" dirty="0" err="1">
                  <a:solidFill>
                    <a:srgbClr val="FF0000"/>
                  </a:solidFill>
                  <a:latin typeface="Times New Roman" panose="02020603050405020304" pitchFamily="18" charset="0"/>
                  <a:cs typeface="Times New Roman" panose="02020603050405020304" pitchFamily="18" charset="0"/>
                </a:rPr>
                <a:t>Nêu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dụng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dấu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hai</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chấm</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p>
            <a:p>
              <a:pPr algn="just">
                <a:defRPr/>
              </a:pPr>
              <a:r>
                <a:rPr lang="en-US" altLang="en-US" sz="3200" i="1" dirty="0">
                  <a:solidFill>
                    <a:srgbClr val="0000FF"/>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Có</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người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bảo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Tôi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hút</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tôi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bị</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bệnh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mặc</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tôi</a:t>
              </a:r>
              <a:r>
                <a:rPr lang="en-US" altLang="en-US" sz="3200" i="1" dirty="0">
                  <a:solidFill>
                    <a:srgbClr val="FF0000"/>
                  </a:solidFill>
                  <a:latin typeface="Times New Roman" panose="02020603050405020304" pitchFamily="18" charset="0"/>
                  <a:cs typeface="Times New Roman" panose="02020603050405020304" pitchFamily="18" charset="0"/>
                </a:rPr>
                <a:t>!</a:t>
              </a:r>
            </a:p>
            <a:p>
              <a:pPr algn="just">
                <a:defRPr/>
              </a:pPr>
              <a:r>
                <a:rPr lang="en-US" altLang="en-US" sz="3200" i="1" dirty="0">
                  <a:solidFill>
                    <a:srgbClr val="FF0000"/>
                  </a:solidFill>
                  <a:latin typeface="Times New Roman" panose="02020603050405020304" pitchFamily="18" charset="0"/>
                  <a:cs typeface="Times New Roman" panose="02020603050405020304" pitchFamily="18" charset="0"/>
                </a:rPr>
                <a:t>    Xin </a:t>
              </a:r>
              <a:r>
                <a:rPr lang="en-US" altLang="en-US" sz="3200" i="1" dirty="0" err="1">
                  <a:solidFill>
                    <a:srgbClr val="FF0000"/>
                  </a:solidFill>
                  <a:latin typeface="Times New Roman" panose="02020603050405020304" pitchFamily="18" charset="0"/>
                  <a:cs typeface="Times New Roman" panose="02020603050405020304" pitchFamily="18" charset="0"/>
                </a:rPr>
                <a:t>đáp</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lại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Hút</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thuốc</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là</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quyền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của</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anh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nhưng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anh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không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có</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quyền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đầu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độc</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những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người</a:t>
              </a:r>
              <a:r>
                <a:rPr lang="en-US" altLang="en-US" sz="3200" i="1" dirty="0">
                  <a:solidFill>
                    <a:srgbClr val="FF0000"/>
                  </a:solidFill>
                  <a:latin typeface="Times New Roman" panose="02020603050405020304" pitchFamily="18" charset="0"/>
                  <a:cs typeface="Times New Roman" panose="02020603050405020304" pitchFamily="18" charset="0"/>
                </a:rPr>
                <a:t> ở </a:t>
              </a:r>
              <a:r>
                <a:rPr lang="en-US" altLang="en-US" sz="3200" i="1" dirty="0" err="1">
                  <a:solidFill>
                    <a:srgbClr val="FF0000"/>
                  </a:solidFill>
                  <a:latin typeface="Times New Roman" panose="02020603050405020304" pitchFamily="18" charset="0"/>
                  <a:cs typeface="Times New Roman" panose="02020603050405020304" pitchFamily="18" charset="0"/>
                </a:rPr>
                <a:t>gần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anh</a:t>
              </a:r>
              <a:r>
                <a:rPr lang="en-US" altLang="en-US" sz="3200" i="1" dirty="0">
                  <a:solidFill>
                    <a:srgbClr val="FF0000"/>
                  </a:solidFill>
                  <a:latin typeface="Times New Roman" panose="02020603050405020304" pitchFamily="18" charset="0"/>
                  <a:cs typeface="Times New Roman" panose="02020603050405020304" pitchFamily="18" charset="0"/>
                </a:rPr>
                <a:t>. </a:t>
              </a:r>
              <a:endParaRPr lang="en-US" altLang="en-US" sz="3200" i="1" dirty="0">
                <a:solidFill>
                  <a:srgbClr val="FF0000"/>
                </a:solidFill>
                <a:latin typeface="Times New Roman" pitchFamily="18" charset="0"/>
              </a:endParaRPr>
            </a:p>
          </p:txBody>
        </p:sp>
        <p:pic>
          <p:nvPicPr>
            <p:cNvPr id="37" name="Ảnh 13">
              <a:extLst>
                <a:ext uri="{FF2B5EF4-FFF2-40B4-BE49-F238E27FC236}">
                  <a16:creationId xmlns:a16="http://schemas.microsoft.com/office/drawing/2014/main" xmlns="" id="{28AD9C2C-87C5-4D8B-8F52-C07C9B8EE319}"/>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38" name="Rounded Rectangle 23">
            <a:extLst>
              <a:ext uri="{FF2B5EF4-FFF2-40B4-BE49-F238E27FC236}">
                <a16:creationId xmlns:a16="http://schemas.microsoft.com/office/drawing/2014/main" xmlns="" id="{2D141955-7500-490F-8BFE-582F99F1BD16}"/>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39" name="Rounded Rectangle 24">
            <a:extLst>
              <a:ext uri="{FF2B5EF4-FFF2-40B4-BE49-F238E27FC236}">
                <a16:creationId xmlns:a16="http://schemas.microsoft.com/office/drawing/2014/main" xmlns="" id="{6381642F-69EB-4A14-BAA8-F3CCACBEB57A}"/>
              </a:ext>
            </a:extLst>
          </p:cNvPr>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40" name="Rounded Rectangle 25">
            <a:extLst>
              <a:ext uri="{FF2B5EF4-FFF2-40B4-BE49-F238E27FC236}">
                <a16:creationId xmlns:a16="http://schemas.microsoft.com/office/drawing/2014/main" xmlns="" id="{F5E0B84C-7C72-4C87-82D6-943BFBF19962}"/>
              </a:ext>
            </a:extLst>
          </p:cNvPr>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41" name="Rounded Rectangle 26">
            <a:extLst>
              <a:ext uri="{FF2B5EF4-FFF2-40B4-BE49-F238E27FC236}">
                <a16:creationId xmlns:a16="http://schemas.microsoft.com/office/drawing/2014/main" xmlns="" id="{68582AE6-FC94-4BEE-BB85-BE4E23FEBD40}"/>
              </a:ext>
            </a:extLst>
          </p:cNvPr>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42" name="Rounded Rectangle 27">
            <a:extLst>
              <a:ext uri="{FF2B5EF4-FFF2-40B4-BE49-F238E27FC236}">
                <a16:creationId xmlns:a16="http://schemas.microsoft.com/office/drawing/2014/main" xmlns="" id="{460B9E47-279C-459E-83CC-93CA88172C97}"/>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43" name="Rounded Rectangle 28">
            <a:extLst>
              <a:ext uri="{FF2B5EF4-FFF2-40B4-BE49-F238E27FC236}">
                <a16:creationId xmlns:a16="http://schemas.microsoft.com/office/drawing/2014/main" xmlns="" id="{9A0D8B54-7C73-488A-95DD-C624A9FB1939}"/>
              </a:ext>
            </a:extLst>
          </p:cNvPr>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44" name="Rounded Rectangle 29">
            <a:extLst>
              <a:ext uri="{FF2B5EF4-FFF2-40B4-BE49-F238E27FC236}">
                <a16:creationId xmlns:a16="http://schemas.microsoft.com/office/drawing/2014/main" xmlns="" id="{7095CD76-9475-4CEC-8CD0-368E3391BF57}"/>
              </a:ext>
            </a:extLst>
          </p:cNvPr>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45" name="Rounded Rectangle 30">
            <a:extLst>
              <a:ext uri="{FF2B5EF4-FFF2-40B4-BE49-F238E27FC236}">
                <a16:creationId xmlns:a16="http://schemas.microsoft.com/office/drawing/2014/main" xmlns="" id="{B22D069D-3DF1-4E81-BF6E-FA46220FA9D0}"/>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46" name="Rounded Rectangle 31">
            <a:extLst>
              <a:ext uri="{FF2B5EF4-FFF2-40B4-BE49-F238E27FC236}">
                <a16:creationId xmlns:a16="http://schemas.microsoft.com/office/drawing/2014/main" xmlns="" id="{FBBCEEB1-ABBB-46BF-89EC-998ACBD19854}"/>
              </a:ext>
            </a:extLst>
          </p:cNvPr>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47" name="Rounded Rectangle 32">
            <a:extLst>
              <a:ext uri="{FF2B5EF4-FFF2-40B4-BE49-F238E27FC236}">
                <a16:creationId xmlns:a16="http://schemas.microsoft.com/office/drawing/2014/main" xmlns="" id="{B574E0E3-9C13-45F6-B7B0-8703997598F6}"/>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48" name="Rounded Rectangle 33">
            <a:extLst>
              <a:ext uri="{FF2B5EF4-FFF2-40B4-BE49-F238E27FC236}">
                <a16:creationId xmlns:a16="http://schemas.microsoft.com/office/drawing/2014/main" xmlns="" id="{F4DDB6AA-8F4B-4365-BD40-0AB605A3468B}"/>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00:00</a:t>
            </a:r>
          </a:p>
        </p:txBody>
      </p:sp>
      <p:pic>
        <p:nvPicPr>
          <p:cNvPr id="49" name="Picture 2" descr="Káº¿t quáº£ hÃ¬nh áº£nh cho icon Äá»ng há»">
            <a:extLst>
              <a:ext uri="{FF2B5EF4-FFF2-40B4-BE49-F238E27FC236}">
                <a16:creationId xmlns:a16="http://schemas.microsoft.com/office/drawing/2014/main" xmlns="" id="{89101338-534D-46FA-B4AD-9CD48F40AFFC}"/>
              </a:ext>
            </a:extLst>
          </p:cNvPr>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49">
            <a:hlinkClick r:id="rId6" action="ppaction://hlinksldjump"/>
            <a:extLst>
              <a:ext uri="{FF2B5EF4-FFF2-40B4-BE49-F238E27FC236}">
                <a16:creationId xmlns:a16="http://schemas.microsoft.com/office/drawing/2014/main" xmlns="" id="{99A33367-8754-4011-AC1E-3B99377B2FA7}"/>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0" b="100000" l="0" r="99209"/>
                    </a14:imgEffect>
                  </a14:imgLayer>
                </a14:imgProps>
              </a:ext>
            </a:extLst>
          </a:blip>
          <a:stretch>
            <a:fillRect/>
          </a:stretch>
        </p:blipFill>
        <p:spPr>
          <a:xfrm>
            <a:off x="5348048" y="3243931"/>
            <a:ext cx="1343500" cy="1234639"/>
          </a:xfrm>
          <a:prstGeom prst="rect">
            <a:avLst/>
          </a:prstGeom>
        </p:spPr>
      </p:pic>
      <p:sp>
        <p:nvSpPr>
          <p:cNvPr id="51" name="Rectangle: Rounded Corners 50">
            <a:extLst>
              <a:ext uri="{FF2B5EF4-FFF2-40B4-BE49-F238E27FC236}">
                <a16:creationId xmlns:a16="http://schemas.microsoft.com/office/drawing/2014/main" xmlns="" id="{7D6B75FB-0289-405B-B949-97ABF60C2077}"/>
              </a:ext>
            </a:extLst>
          </p:cNvPr>
          <p:cNvSpPr/>
          <p:nvPr/>
        </p:nvSpPr>
        <p:spPr>
          <a:xfrm>
            <a:off x="2501462" y="4796422"/>
            <a:ext cx="7399283" cy="1572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70C0"/>
                </a:solidFill>
                <a:latin typeface="Times New Roman" panose="02020603050405020304" pitchFamily="18" charset="0"/>
                <a:cs typeface="Times New Roman" panose="02020603050405020304" pitchFamily="18" charset="0"/>
              </a:rPr>
              <a:t>Đánh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dấu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lời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đối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thoại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giả</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định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giữa</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một</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người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hút</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thuốc</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lá</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với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tác</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giả</a:t>
            </a:r>
            <a:r>
              <a:rPr lang="en-US" altLang="en-US" sz="32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04034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randombar(horizont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38"/>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39"/>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Nhóm 11">
            <a:extLst>
              <a:ext uri="{FF2B5EF4-FFF2-40B4-BE49-F238E27FC236}">
                <a16:creationId xmlns:a16="http://schemas.microsoft.com/office/drawing/2014/main" xmlns="" id="{3C811D21-E56D-430B-BE23-A3CD22CAEBC8}"/>
              </a:ext>
            </a:extLst>
          </p:cNvPr>
          <p:cNvGrpSpPr/>
          <p:nvPr/>
        </p:nvGrpSpPr>
        <p:grpSpPr>
          <a:xfrm>
            <a:off x="973518" y="205294"/>
            <a:ext cx="10092559" cy="2551784"/>
            <a:chOff x="-7257" y="100066"/>
            <a:chExt cx="8473022" cy="2947934"/>
          </a:xfrm>
        </p:grpSpPr>
        <p:sp>
          <p:nvSpPr>
            <p:cNvPr id="36" name="Hình chữ nhật 12">
              <a:extLst>
                <a:ext uri="{FF2B5EF4-FFF2-40B4-BE49-F238E27FC236}">
                  <a16:creationId xmlns:a16="http://schemas.microsoft.com/office/drawing/2014/main" xmlns="" id="{D207D3D8-8708-4FA0-ACFE-5216C54B56E6}"/>
                </a:ext>
              </a:extLst>
            </p:cNvPr>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600" indent="-609600" algn="ctr">
                <a:lnSpc>
                  <a:spcPct val="80000"/>
                </a:lnSpc>
                <a:buNone/>
              </a:pPr>
              <a:r>
                <a:rPr lang="en-US" sz="3200" b="1" dirty="0">
                  <a:solidFill>
                    <a:srgbClr val="FF0000"/>
                  </a:solidFill>
                </a:rPr>
                <a:t>8. </a:t>
              </a:r>
              <a:r>
                <a:rPr lang="en-US" altLang="en-US" sz="3200" b="1" dirty="0" err="1">
                  <a:solidFill>
                    <a:srgbClr val="FF0000"/>
                  </a:solidFill>
                  <a:latin typeface="Times New Roman" panose="02020603050405020304" pitchFamily="18" charset="0"/>
                  <a:cs typeface="Times New Roman" panose="02020603050405020304" pitchFamily="18" charset="0"/>
                </a:rPr>
                <a:t>Nêu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dụng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dấu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hai</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chấm</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ví</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dụ</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sau</a:t>
              </a:r>
              <a:r>
                <a:rPr lang="en-US" altLang="en-US" sz="3200" b="1" dirty="0">
                  <a:solidFill>
                    <a:srgbClr val="FF0000"/>
                  </a:solidFill>
                  <a:latin typeface="Times New Roman" panose="02020603050405020304" pitchFamily="18" charset="0"/>
                  <a:cs typeface="Times New Roman" panose="02020603050405020304" pitchFamily="18" charset="0"/>
                </a:rPr>
                <a:t>:</a:t>
              </a:r>
            </a:p>
            <a:p>
              <a:pPr>
                <a:lnSpc>
                  <a:spcPct val="80000"/>
                </a:lnSpc>
                <a:buNone/>
              </a:pP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itchFamily="18" charset="0"/>
                </a:rPr>
                <a:t>Hôm</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sau</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Lão</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Hạc</a:t>
              </a:r>
              <a:r>
                <a:rPr lang="en-US" altLang="en-US" sz="3200" i="1" dirty="0">
                  <a:solidFill>
                    <a:srgbClr val="FF0000"/>
                  </a:solidFill>
                  <a:latin typeface="Times New Roman" pitchFamily="18" charset="0"/>
                </a:rPr>
                <a:t> sang </a:t>
              </a:r>
              <a:r>
                <a:rPr lang="en-US" altLang="en-US" sz="3200" i="1" dirty="0" err="1">
                  <a:solidFill>
                    <a:srgbClr val="FF0000"/>
                  </a:solidFill>
                  <a:latin typeface="Times New Roman" pitchFamily="18" charset="0"/>
                </a:rPr>
                <a:t>nhà</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tôi</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Vừa</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thấy</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tôi</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lão</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báo</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ngay</a:t>
              </a:r>
              <a:r>
                <a:rPr lang="en-US" altLang="en-US" sz="3200" b="1" i="1" dirty="0">
                  <a:solidFill>
                    <a:srgbClr val="FF0000"/>
                  </a:solidFill>
                  <a:latin typeface="Times New Roman" pitchFamily="18" charset="0"/>
                </a:rPr>
                <a:t>:</a:t>
              </a:r>
            </a:p>
            <a:p>
              <a:pPr marL="609600" indent="-609600">
                <a:lnSpc>
                  <a:spcPct val="80000"/>
                </a:lnSpc>
                <a:buFontTx/>
                <a:buChar char="-"/>
              </a:pPr>
              <a:r>
                <a:rPr lang="en-US" altLang="en-US" sz="3200" i="1" dirty="0" err="1">
                  <a:solidFill>
                    <a:srgbClr val="FF0000"/>
                  </a:solidFill>
                  <a:latin typeface="Times New Roman" pitchFamily="18" charset="0"/>
                </a:rPr>
                <a:t>Cậu</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Vàng</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đi</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đời</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rồi</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ông</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giáo</a:t>
              </a:r>
              <a:r>
                <a:rPr lang="en-US" altLang="en-US" sz="3200" i="1" dirty="0">
                  <a:solidFill>
                    <a:srgbClr val="FF0000"/>
                  </a:solidFill>
                  <a:latin typeface="Times New Roman" pitchFamily="18" charset="0"/>
                </a:rPr>
                <a:t> ạ!</a:t>
              </a:r>
            </a:p>
          </p:txBody>
        </p:sp>
        <p:pic>
          <p:nvPicPr>
            <p:cNvPr id="37" name="Ảnh 13">
              <a:extLst>
                <a:ext uri="{FF2B5EF4-FFF2-40B4-BE49-F238E27FC236}">
                  <a16:creationId xmlns:a16="http://schemas.microsoft.com/office/drawing/2014/main" xmlns="" id="{F77E85AB-6D7A-4374-999C-3EF5EB313B1B}"/>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38" name="Rounded Rectangle 23">
            <a:extLst>
              <a:ext uri="{FF2B5EF4-FFF2-40B4-BE49-F238E27FC236}">
                <a16:creationId xmlns:a16="http://schemas.microsoft.com/office/drawing/2014/main" xmlns="" id="{322DC223-8E8C-4F60-920B-9B52703D728A}"/>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39" name="Rounded Rectangle 24">
            <a:extLst>
              <a:ext uri="{FF2B5EF4-FFF2-40B4-BE49-F238E27FC236}">
                <a16:creationId xmlns:a16="http://schemas.microsoft.com/office/drawing/2014/main" xmlns="" id="{4D9146D5-1D70-485D-99CC-97A2E467B6A2}"/>
              </a:ext>
            </a:extLst>
          </p:cNvPr>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40" name="Rounded Rectangle 25">
            <a:extLst>
              <a:ext uri="{FF2B5EF4-FFF2-40B4-BE49-F238E27FC236}">
                <a16:creationId xmlns:a16="http://schemas.microsoft.com/office/drawing/2014/main" xmlns="" id="{C2D17CC9-47B7-4FCC-88DF-0C5CF6AB163A}"/>
              </a:ext>
            </a:extLst>
          </p:cNvPr>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41" name="Rounded Rectangle 26">
            <a:extLst>
              <a:ext uri="{FF2B5EF4-FFF2-40B4-BE49-F238E27FC236}">
                <a16:creationId xmlns:a16="http://schemas.microsoft.com/office/drawing/2014/main" xmlns="" id="{8F2844C9-F423-400F-A5EF-2B9E867FB3BE}"/>
              </a:ext>
            </a:extLst>
          </p:cNvPr>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42" name="Rounded Rectangle 27">
            <a:extLst>
              <a:ext uri="{FF2B5EF4-FFF2-40B4-BE49-F238E27FC236}">
                <a16:creationId xmlns:a16="http://schemas.microsoft.com/office/drawing/2014/main" xmlns="" id="{33D52072-93B0-4A71-855E-D47ABD98FB94}"/>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43" name="Rounded Rectangle 28">
            <a:extLst>
              <a:ext uri="{FF2B5EF4-FFF2-40B4-BE49-F238E27FC236}">
                <a16:creationId xmlns:a16="http://schemas.microsoft.com/office/drawing/2014/main" xmlns="" id="{037346BB-1C58-4850-8802-8B72DF3D6834}"/>
              </a:ext>
            </a:extLst>
          </p:cNvPr>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44" name="Rounded Rectangle 29">
            <a:extLst>
              <a:ext uri="{FF2B5EF4-FFF2-40B4-BE49-F238E27FC236}">
                <a16:creationId xmlns:a16="http://schemas.microsoft.com/office/drawing/2014/main" xmlns="" id="{1C8DC58C-4962-42A4-9677-35D38D9B96FE}"/>
              </a:ext>
            </a:extLst>
          </p:cNvPr>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45" name="Rounded Rectangle 30">
            <a:extLst>
              <a:ext uri="{FF2B5EF4-FFF2-40B4-BE49-F238E27FC236}">
                <a16:creationId xmlns:a16="http://schemas.microsoft.com/office/drawing/2014/main" xmlns="" id="{932BE907-2175-40A3-8DB6-13C5E0CAEECC}"/>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46" name="Rounded Rectangle 31">
            <a:extLst>
              <a:ext uri="{FF2B5EF4-FFF2-40B4-BE49-F238E27FC236}">
                <a16:creationId xmlns:a16="http://schemas.microsoft.com/office/drawing/2014/main" xmlns="" id="{556016C5-50D3-4F69-96CB-D4771BA37EA4}"/>
              </a:ext>
            </a:extLst>
          </p:cNvPr>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47" name="Rounded Rectangle 32">
            <a:extLst>
              <a:ext uri="{FF2B5EF4-FFF2-40B4-BE49-F238E27FC236}">
                <a16:creationId xmlns:a16="http://schemas.microsoft.com/office/drawing/2014/main" xmlns="" id="{2CBDA4D3-3F8D-4C0A-8EAD-E72AC03AB2F6}"/>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48" name="Rounded Rectangle 33">
            <a:extLst>
              <a:ext uri="{FF2B5EF4-FFF2-40B4-BE49-F238E27FC236}">
                <a16:creationId xmlns:a16="http://schemas.microsoft.com/office/drawing/2014/main" xmlns="" id="{D9B6E2D0-D22D-4DFB-8821-78A108AB696D}"/>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00:00</a:t>
            </a:r>
          </a:p>
        </p:txBody>
      </p:sp>
      <p:pic>
        <p:nvPicPr>
          <p:cNvPr id="49" name="Picture 2" descr="Káº¿t quáº£ hÃ¬nh áº£nh cho icon Äá»ng há»">
            <a:extLst>
              <a:ext uri="{FF2B5EF4-FFF2-40B4-BE49-F238E27FC236}">
                <a16:creationId xmlns:a16="http://schemas.microsoft.com/office/drawing/2014/main" xmlns="" id="{9F09A9A8-1C32-4055-B4EA-CC9C7D7EC9DC}"/>
              </a:ext>
            </a:extLst>
          </p:cNvPr>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49">
            <a:hlinkClick r:id="rId6" action="ppaction://hlinksldjump"/>
            <a:extLst>
              <a:ext uri="{FF2B5EF4-FFF2-40B4-BE49-F238E27FC236}">
                <a16:creationId xmlns:a16="http://schemas.microsoft.com/office/drawing/2014/main" xmlns="" id="{EC38DE04-1B3E-4E83-B273-13252C30DD2F}"/>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0" b="100000" l="0" r="99209"/>
                    </a14:imgEffect>
                  </a14:imgLayer>
                </a14:imgProps>
              </a:ext>
            </a:extLst>
          </a:blip>
          <a:stretch>
            <a:fillRect/>
          </a:stretch>
        </p:blipFill>
        <p:spPr>
          <a:xfrm>
            <a:off x="5348048" y="3243931"/>
            <a:ext cx="1343500" cy="1234639"/>
          </a:xfrm>
          <a:prstGeom prst="rect">
            <a:avLst/>
          </a:prstGeom>
        </p:spPr>
      </p:pic>
      <p:sp>
        <p:nvSpPr>
          <p:cNvPr id="51" name="Rectangle: Rounded Corners 50">
            <a:extLst>
              <a:ext uri="{FF2B5EF4-FFF2-40B4-BE49-F238E27FC236}">
                <a16:creationId xmlns:a16="http://schemas.microsoft.com/office/drawing/2014/main" xmlns="" id="{B1641283-F159-4388-BD00-56756824EE7C}"/>
              </a:ext>
            </a:extLst>
          </p:cNvPr>
          <p:cNvSpPr/>
          <p:nvPr/>
        </p:nvSpPr>
        <p:spPr>
          <a:xfrm>
            <a:off x="2501462" y="4796422"/>
            <a:ext cx="7399283" cy="1572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70C0"/>
                </a:solidFill>
                <a:latin typeface="Times New Roman" panose="02020603050405020304" pitchFamily="18" charset="0"/>
                <a:cs typeface="Times New Roman" panose="02020603050405020304" pitchFamily="18" charset="0"/>
              </a:rPr>
              <a:t>Đánh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dấu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lời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thoại</a:t>
            </a:r>
            <a:endParaRPr lang="en-US" alt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2870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randombar(horizont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38"/>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39"/>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DB56AD2A-4A75-4F9D-B8A8-98D69490A459}"/>
              </a:ext>
            </a:extLst>
          </p:cNvPr>
          <p:cNvGraphicFramePr>
            <a:graphicFrameLocks noGrp="1"/>
          </p:cNvGraphicFramePr>
          <p:nvPr/>
        </p:nvGraphicFramePr>
        <p:xfrm>
          <a:off x="333703" y="290513"/>
          <a:ext cx="11595538" cy="6236411"/>
        </p:xfrm>
        <a:graphic>
          <a:graphicData uri="http://schemas.openxmlformats.org/drawingml/2006/table">
            <a:tbl>
              <a:tblPr>
                <a:tableStyleId>{616DA210-FB5B-4158-B5E0-FEB733F419BA}</a:tableStyleId>
              </a:tblPr>
              <a:tblGrid>
                <a:gridCol w="3492063">
                  <a:extLst>
                    <a:ext uri="{9D8B030D-6E8A-4147-A177-3AD203B41FA5}">
                      <a16:colId xmlns:a16="http://schemas.microsoft.com/office/drawing/2014/main" xmlns="" val="20000"/>
                    </a:ext>
                  </a:extLst>
                </a:gridCol>
                <a:gridCol w="8103475">
                  <a:extLst>
                    <a:ext uri="{9D8B030D-6E8A-4147-A177-3AD203B41FA5}">
                      <a16:colId xmlns:a16="http://schemas.microsoft.com/office/drawing/2014/main" xmlns="" val="20001"/>
                    </a:ext>
                  </a:extLst>
                </a:gridCol>
              </a:tblGrid>
              <a:tr h="629358">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32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DẤU CÂU</a:t>
                      </a:r>
                      <a:endParaRPr kumimoji="0" lang="en-US" alt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32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CÔNG DỤNG</a:t>
                      </a:r>
                      <a:endParaRPr kumimoji="0" lang="en-US" alt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0" marB="0" anchor="ctr" horzOverflow="overflow"/>
                </a:tc>
                <a:extLst>
                  <a:ext uri="{0D108BD9-81ED-4DB2-BD59-A6C34878D82A}">
                    <a16:rowId xmlns:a16="http://schemas.microsoft.com/office/drawing/2014/main" xmlns="" val="10000"/>
                  </a:ext>
                </a:extLst>
              </a:tr>
              <a:tr h="718455">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2400" u="none" strike="noStrike" cap="none" normalizeH="0" baseline="0">
                          <a:ln>
                            <a:noFill/>
                          </a:ln>
                          <a:effectLst/>
                        </a:rPr>
                        <a:t> </a:t>
                      </a:r>
                      <a:endParaRPr kumimoji="0" lang="en-US" altLang="en-US" sz="2400" b="1" i="0" u="none" strike="noStrike" cap="none" normalizeH="0" baseline="0">
                        <a:ln>
                          <a:noFill/>
                        </a:ln>
                        <a:solidFill>
                          <a:srgbClr val="3B3838"/>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3B3838"/>
                        </a:solidFill>
                        <a:effectLst/>
                        <a:latin typeface="Times New Roman" panose="02020603050405020304" pitchFamily="18" charset="0"/>
                        <a:cs typeface="Times New Roman" panose="02020603050405020304" pitchFamily="18" charset="0"/>
                      </a:endParaRPr>
                    </a:p>
                  </a:txBody>
                  <a:tcPr marL="68580" marR="68580" marT="0" marB="0" anchor="ctr" horzOverflow="overflow"/>
                </a:tc>
                <a:extLst>
                  <a:ext uri="{0D108BD9-81ED-4DB2-BD59-A6C34878D82A}">
                    <a16:rowId xmlns:a16="http://schemas.microsoft.com/office/drawing/2014/main" xmlns="" val="10001"/>
                  </a:ext>
                </a:extLst>
              </a:tr>
              <a:tr h="759783">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3B3838"/>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3B3838"/>
                        </a:solidFill>
                        <a:effectLst/>
                        <a:latin typeface="Times New Roman" panose="02020603050405020304" pitchFamily="18" charset="0"/>
                        <a:cs typeface="Times New Roman" panose="02020603050405020304" pitchFamily="18" charset="0"/>
                      </a:endParaRPr>
                    </a:p>
                  </a:txBody>
                  <a:tcPr marL="68580" marR="68580" marT="0" marB="0" anchor="ctr" horzOverflow="overflow"/>
                </a:tc>
                <a:extLst>
                  <a:ext uri="{0D108BD9-81ED-4DB2-BD59-A6C34878D82A}">
                    <a16:rowId xmlns:a16="http://schemas.microsoft.com/office/drawing/2014/main" xmlns="" val="10002"/>
                  </a:ext>
                </a:extLst>
              </a:tr>
              <a:tr h="1182591">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3B3838"/>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3B3838"/>
                        </a:solidFill>
                        <a:effectLst/>
                        <a:latin typeface="Times New Roman" panose="02020603050405020304" pitchFamily="18" charset="0"/>
                        <a:cs typeface="Times New Roman" panose="02020603050405020304" pitchFamily="18" charset="0"/>
                      </a:endParaRPr>
                    </a:p>
                  </a:txBody>
                  <a:tcPr marL="68580" marR="68580" marT="0" marB="0" anchor="ctr" horzOverflow="overflow"/>
                </a:tc>
                <a:extLst>
                  <a:ext uri="{0D108BD9-81ED-4DB2-BD59-A6C34878D82A}">
                    <a16:rowId xmlns:a16="http://schemas.microsoft.com/office/drawing/2014/main" xmlns="" val="10003"/>
                  </a:ext>
                </a:extLst>
              </a:tr>
              <a:tr h="1222528">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3B3838"/>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3B3838"/>
                        </a:solidFill>
                        <a:effectLst/>
                        <a:latin typeface="Times New Roman" panose="02020603050405020304" pitchFamily="18" charset="0"/>
                        <a:cs typeface="Times New Roman" panose="02020603050405020304" pitchFamily="18" charset="0"/>
                      </a:endParaRPr>
                    </a:p>
                  </a:txBody>
                  <a:tcPr marL="68580" marR="68580" marT="0" marB="0" anchor="ctr" horzOverflow="overflow"/>
                </a:tc>
                <a:extLst>
                  <a:ext uri="{0D108BD9-81ED-4DB2-BD59-A6C34878D82A}">
                    <a16:rowId xmlns:a16="http://schemas.microsoft.com/office/drawing/2014/main" xmlns="" val="10004"/>
                  </a:ext>
                </a:extLst>
              </a:tr>
              <a:tr h="1723696">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3B3838"/>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defTabSz="685800">
                        <a:lnSpc>
                          <a:spcPct val="90000"/>
                        </a:lnSpc>
                        <a:spcBef>
                          <a:spcPts val="750"/>
                        </a:spcBef>
                        <a:buFont typeface="Arial" panose="020B0604020202020204" pitchFamily="34" charset="0"/>
                        <a:tabLst>
                          <a:tab pos="19050" algn="l"/>
                        </a:tabLst>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tabLst>
                          <a:tab pos="19050" algn="l"/>
                        </a:tabLst>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tabLst>
                          <a:tab pos="19050" algn="l"/>
                        </a:tabLst>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tabLst>
                          <a:tab pos="19050" algn="l"/>
                        </a:tabLst>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tabLst>
                          <a:tab pos="19050" algn="l"/>
                        </a:tabLst>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tabLst>
                          <a:tab pos="19050" algn="l"/>
                        </a:tabLst>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tabLst>
                          <a:tab pos="19050" algn="l"/>
                        </a:tabLst>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tabLst>
                          <a:tab pos="19050" algn="l"/>
                        </a:tabLst>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tabLst>
                          <a:tab pos="19050" algn="l"/>
                        </a:tabLst>
                        <a:defRPr sz="1100">
                          <a:solidFill>
                            <a:schemeClr val="tx1"/>
                          </a:solidFill>
                          <a:latin typeface="Calibri" panose="020F050202020403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tab pos="19050" algn="l"/>
                        </a:tabLst>
                      </a:pPr>
                      <a:endParaRPr kumimoji="0" lang="en-US" altLang="en-US" sz="2400" b="1" i="0" u="none" strike="noStrike" cap="none" normalizeH="0" baseline="0" dirty="0">
                        <a:ln>
                          <a:noFill/>
                        </a:ln>
                        <a:solidFill>
                          <a:srgbClr val="3B3838"/>
                        </a:solidFill>
                        <a:effectLst/>
                        <a:latin typeface="Times New Roman" panose="02020603050405020304" pitchFamily="18" charset="0"/>
                        <a:cs typeface="Times New Roman" panose="02020603050405020304" pitchFamily="18" charset="0"/>
                      </a:endParaRPr>
                    </a:p>
                  </a:txBody>
                  <a:tcPr marL="68580" marR="68580" marT="0" marB="0" anchor="ctr" horzOverflow="overflow"/>
                </a:tc>
                <a:extLst>
                  <a:ext uri="{0D108BD9-81ED-4DB2-BD59-A6C34878D82A}">
                    <a16:rowId xmlns:a16="http://schemas.microsoft.com/office/drawing/2014/main" xmlns="" val="10005"/>
                  </a:ext>
                </a:extLst>
              </a:tr>
            </a:tbl>
          </a:graphicData>
        </a:graphic>
      </p:graphicFrame>
      <p:sp>
        <p:nvSpPr>
          <p:cNvPr id="4" name="đ chấm">
            <a:extLst>
              <a:ext uri="{FF2B5EF4-FFF2-40B4-BE49-F238E27FC236}">
                <a16:creationId xmlns:a16="http://schemas.microsoft.com/office/drawing/2014/main" xmlns="" id="{FF5F1BA2-99E7-4E6F-B071-F4DC7BC4CA6C}"/>
              </a:ext>
            </a:extLst>
          </p:cNvPr>
          <p:cNvSpPr txBox="1">
            <a:spLocks noChangeArrowheads="1"/>
          </p:cNvSpPr>
          <p:nvPr/>
        </p:nvSpPr>
        <p:spPr bwMode="auto">
          <a:xfrm>
            <a:off x="4209135" y="1045966"/>
            <a:ext cx="605478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2800" b="1" dirty="0">
                <a:solidFill>
                  <a:srgbClr val="0000FF"/>
                </a:solidFill>
                <a:latin typeface="Times New Roman" panose="02020603050405020304" pitchFamily="18" charset="0"/>
                <a:cs typeface="Times New Roman" panose="02020603050405020304" pitchFamily="18" charset="0"/>
              </a:rPr>
              <a:t>Dùng để kết thúc câu trần thuật.</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5" name="dấu chấm">
            <a:extLst>
              <a:ext uri="{FF2B5EF4-FFF2-40B4-BE49-F238E27FC236}">
                <a16:creationId xmlns:a16="http://schemas.microsoft.com/office/drawing/2014/main" xmlns="" id="{161FCF0C-5671-4DC7-955B-BF3DDBD26E93}"/>
              </a:ext>
            </a:extLst>
          </p:cNvPr>
          <p:cNvSpPr txBox="1">
            <a:spLocks noChangeArrowheads="1"/>
          </p:cNvSpPr>
          <p:nvPr/>
        </p:nvSpPr>
        <p:spPr bwMode="auto">
          <a:xfrm>
            <a:off x="725214" y="1024733"/>
            <a:ext cx="34465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2800" b="1" dirty="0">
                <a:solidFill>
                  <a:srgbClr val="0000FF"/>
                </a:solidFill>
                <a:latin typeface="Times New Roman" panose="02020603050405020304" pitchFamily="18" charset="0"/>
                <a:cs typeface="Times New Roman" panose="02020603050405020304" pitchFamily="18" charset="0"/>
              </a:rPr>
              <a:t>Dấu chấm</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7" name="câu nghi vấn">
            <a:extLst>
              <a:ext uri="{FF2B5EF4-FFF2-40B4-BE49-F238E27FC236}">
                <a16:creationId xmlns:a16="http://schemas.microsoft.com/office/drawing/2014/main" xmlns="" id="{F3E890FB-89EB-4E8D-A469-B6D452FB89A4}"/>
              </a:ext>
            </a:extLst>
          </p:cNvPr>
          <p:cNvSpPr txBox="1">
            <a:spLocks noChangeArrowheads="1"/>
          </p:cNvSpPr>
          <p:nvPr/>
        </p:nvSpPr>
        <p:spPr bwMode="auto">
          <a:xfrm>
            <a:off x="4207522" y="1734941"/>
            <a:ext cx="619451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2800" b="1" dirty="0">
                <a:solidFill>
                  <a:srgbClr val="0000FF"/>
                </a:solidFill>
                <a:latin typeface="Times New Roman" panose="02020603050405020304" pitchFamily="18" charset="0"/>
                <a:cs typeface="Times New Roman" panose="02020603050405020304" pitchFamily="18" charset="0"/>
              </a:rPr>
              <a:t>Dùng để kết thúc câu nghi vấn.</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8" name="dấu chấm hỏi">
            <a:extLst>
              <a:ext uri="{FF2B5EF4-FFF2-40B4-BE49-F238E27FC236}">
                <a16:creationId xmlns:a16="http://schemas.microsoft.com/office/drawing/2014/main" xmlns="" id="{78540813-B70C-46DA-9B00-DE1066023DFA}"/>
              </a:ext>
            </a:extLst>
          </p:cNvPr>
          <p:cNvSpPr txBox="1">
            <a:spLocks noChangeArrowheads="1"/>
          </p:cNvSpPr>
          <p:nvPr/>
        </p:nvSpPr>
        <p:spPr bwMode="auto">
          <a:xfrm>
            <a:off x="715689" y="1713708"/>
            <a:ext cx="344657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2800" b="1" dirty="0">
                <a:solidFill>
                  <a:srgbClr val="0000FF"/>
                </a:solidFill>
                <a:latin typeface="Times New Roman" panose="02020603050405020304" pitchFamily="18" charset="0"/>
                <a:cs typeface="Times New Roman" panose="02020603050405020304" pitchFamily="18" charset="0"/>
              </a:rPr>
              <a:t>Dấu chấm hỏi</a:t>
            </a:r>
            <a:endParaRPr lang="en-US" altLang="en-US" sz="2800" b="1" dirty="0">
              <a:solidFill>
                <a:srgbClr val="0000FF"/>
              </a:solidFill>
              <a:latin typeface="Times New Roman" panose="02020603050405020304" pitchFamily="18" charset="0"/>
              <a:cs typeface="Times New Roman" panose="02020603050405020304" pitchFamily="18" charset="0"/>
            </a:endParaRPr>
          </a:p>
          <a:p>
            <a:pPr eaLnBrk="1" hangingPunct="1"/>
            <a:endParaRPr lang="en-US" altLang="en-US" sz="2800" dirty="0">
              <a:solidFill>
                <a:srgbClr val="0000FF"/>
              </a:solidFill>
            </a:endParaRPr>
          </a:p>
        </p:txBody>
      </p:sp>
      <p:sp>
        <p:nvSpPr>
          <p:cNvPr id="11" name="câu cầu khiến">
            <a:extLst>
              <a:ext uri="{FF2B5EF4-FFF2-40B4-BE49-F238E27FC236}">
                <a16:creationId xmlns:a16="http://schemas.microsoft.com/office/drawing/2014/main" xmlns="" id="{36BB6106-3DB8-4774-B33E-20B79AACC5A1}"/>
              </a:ext>
            </a:extLst>
          </p:cNvPr>
          <p:cNvSpPr txBox="1">
            <a:spLocks noChangeArrowheads="1"/>
          </p:cNvSpPr>
          <p:nvPr/>
        </p:nvSpPr>
        <p:spPr bwMode="auto">
          <a:xfrm>
            <a:off x="4168704" y="2708080"/>
            <a:ext cx="778316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2800" b="1" dirty="0">
                <a:solidFill>
                  <a:srgbClr val="0000FF"/>
                </a:solidFill>
                <a:latin typeface="Times New Roman" panose="02020603050405020304" pitchFamily="18" charset="0"/>
                <a:cs typeface="Times New Roman" panose="02020603050405020304" pitchFamily="18" charset="0"/>
              </a:rPr>
              <a:t>Dùng để kết thúc câu cầu khiến, câu cảm thán.</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2" name="dấu chấm than">
            <a:extLst>
              <a:ext uri="{FF2B5EF4-FFF2-40B4-BE49-F238E27FC236}">
                <a16:creationId xmlns:a16="http://schemas.microsoft.com/office/drawing/2014/main" xmlns="" id="{B48BB5D5-078A-4DFD-A899-B73D3FD20337}"/>
              </a:ext>
            </a:extLst>
          </p:cNvPr>
          <p:cNvSpPr txBox="1">
            <a:spLocks noChangeArrowheads="1"/>
          </p:cNvSpPr>
          <p:nvPr/>
        </p:nvSpPr>
        <p:spPr bwMode="auto">
          <a:xfrm>
            <a:off x="724242" y="2628107"/>
            <a:ext cx="2980819"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2800" b="1">
                <a:solidFill>
                  <a:srgbClr val="0000FF"/>
                </a:solidFill>
                <a:latin typeface="Times New Roman" panose="02020603050405020304" pitchFamily="18" charset="0"/>
                <a:cs typeface="Times New Roman" panose="02020603050405020304" pitchFamily="18" charset="0"/>
              </a:rPr>
              <a:t>Dấu chấm than</a:t>
            </a:r>
            <a:endParaRPr lang="en-US" altLang="en-US" sz="2800" b="1">
              <a:solidFill>
                <a:srgbClr val="0000FF"/>
              </a:solidFill>
              <a:latin typeface="Times New Roman" panose="02020603050405020304" pitchFamily="18" charset="0"/>
              <a:cs typeface="Times New Roman" panose="02020603050405020304" pitchFamily="18" charset="0"/>
            </a:endParaRPr>
          </a:p>
          <a:p>
            <a:pPr eaLnBrk="1" hangingPunct="1"/>
            <a:endParaRPr lang="en-US" altLang="en-US" sz="2800"/>
          </a:p>
        </p:txBody>
      </p:sp>
      <p:sp>
        <p:nvSpPr>
          <p:cNvPr id="13" name="ngăn cách">
            <a:extLst>
              <a:ext uri="{FF2B5EF4-FFF2-40B4-BE49-F238E27FC236}">
                <a16:creationId xmlns:a16="http://schemas.microsoft.com/office/drawing/2014/main" xmlns="" id="{0824224F-0A2D-46C1-9257-87BEE92DEC72}"/>
              </a:ext>
            </a:extLst>
          </p:cNvPr>
          <p:cNvSpPr txBox="1">
            <a:spLocks noChangeArrowheads="1"/>
          </p:cNvSpPr>
          <p:nvPr/>
        </p:nvSpPr>
        <p:spPr bwMode="auto">
          <a:xfrm>
            <a:off x="4146073" y="3677696"/>
            <a:ext cx="778316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2800" b="1" dirty="0">
                <a:solidFill>
                  <a:srgbClr val="0000FF"/>
                </a:solidFill>
                <a:latin typeface="Times New Roman" panose="02020603050405020304" pitchFamily="18" charset="0"/>
                <a:cs typeface="Times New Roman" panose="02020603050405020304" pitchFamily="18" charset="0"/>
              </a:rPr>
              <a:t>Dùng để phân cách các thành phần và các bộ phận của câu.</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4" name="dấu phẩy">
            <a:extLst>
              <a:ext uri="{FF2B5EF4-FFF2-40B4-BE49-F238E27FC236}">
                <a16:creationId xmlns:a16="http://schemas.microsoft.com/office/drawing/2014/main" xmlns="" id="{3DB3CD51-C806-4C66-83BC-0DDE75BF65D3}"/>
              </a:ext>
            </a:extLst>
          </p:cNvPr>
          <p:cNvSpPr txBox="1">
            <a:spLocks noChangeArrowheads="1"/>
          </p:cNvSpPr>
          <p:nvPr/>
        </p:nvSpPr>
        <p:spPr bwMode="auto">
          <a:xfrm>
            <a:off x="777670" y="3800367"/>
            <a:ext cx="260821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2800" b="1" dirty="0">
                <a:solidFill>
                  <a:srgbClr val="0000FF"/>
                </a:solidFill>
                <a:latin typeface="Times New Roman" panose="02020603050405020304" pitchFamily="18" charset="0"/>
                <a:cs typeface="Times New Roman" panose="02020603050405020304" pitchFamily="18" charset="0"/>
              </a:rPr>
              <a:t>Dấu phẩy</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22" name="liệt kê">
            <a:extLst>
              <a:ext uri="{FF2B5EF4-FFF2-40B4-BE49-F238E27FC236}">
                <a16:creationId xmlns:a16="http://schemas.microsoft.com/office/drawing/2014/main" xmlns="" id="{B49DE855-F29A-493F-9B8C-FFC476D4326B}"/>
              </a:ext>
            </a:extLst>
          </p:cNvPr>
          <p:cNvSpPr txBox="1">
            <a:spLocks noChangeArrowheads="1"/>
          </p:cNvSpPr>
          <p:nvPr/>
        </p:nvSpPr>
        <p:spPr bwMode="auto">
          <a:xfrm>
            <a:off x="4146072" y="4924919"/>
            <a:ext cx="7425817"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b="1" dirty="0">
                <a:solidFill>
                  <a:srgbClr val="0000FF"/>
                </a:solidFill>
                <a:latin typeface="Times New Roman" panose="02020603050405020304" pitchFamily="18" charset="0"/>
                <a:cs typeface="Times New Roman" panose="02020603050405020304" pitchFamily="18" charset="0"/>
              </a:rPr>
              <a:t>Đánh dấu ranh giới giữa các vế của câu ghép có cấu tạo phức tạp; đánh dấu ranh giới giữa các bộ phận trong một phép liệt kê phức tạp.</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B53A8D3B-3D7D-480C-BEC9-03AC9CFC4983}"/>
              </a:ext>
            </a:extLst>
          </p:cNvPr>
          <p:cNvSpPr txBox="1">
            <a:spLocks noChangeArrowheads="1"/>
          </p:cNvSpPr>
          <p:nvPr/>
        </p:nvSpPr>
        <p:spPr bwMode="auto">
          <a:xfrm>
            <a:off x="777670" y="5172416"/>
            <a:ext cx="289349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2800" b="1" dirty="0">
                <a:solidFill>
                  <a:srgbClr val="0000FF"/>
                </a:solidFill>
                <a:latin typeface="Times New Roman" panose="02020603050405020304" pitchFamily="18" charset="0"/>
                <a:cs typeface="Times New Roman" panose="02020603050405020304" pitchFamily="18" charset="0"/>
              </a:rPr>
              <a:t>Dấu chấm phẩy</a:t>
            </a:r>
            <a:endParaRPr lang="en-US" altLang="en-US" sz="2800" b="1" dirty="0">
              <a:solidFill>
                <a:srgbClr val="0000FF"/>
              </a:solidFill>
              <a:latin typeface="Times New Roman" panose="02020603050405020304" pitchFamily="18" charset="0"/>
              <a:cs typeface="Times New Roman" panose="02020603050405020304" pitchFamily="18" charset="0"/>
            </a:endParaRPr>
          </a:p>
          <a:p>
            <a:pPr eaLnBrk="1" hangingPunct="1"/>
            <a:endParaRPr lang="en-US" altLang="en-US" sz="2800" dirty="0">
              <a:solidFill>
                <a:srgbClr val="0000FF"/>
              </a:solidFill>
            </a:endParaRPr>
          </a:p>
        </p:txBody>
      </p:sp>
    </p:spTree>
    <p:extLst>
      <p:ext uri="{BB962C8B-B14F-4D97-AF65-F5344CB8AC3E}">
        <p14:creationId xmlns:p14="http://schemas.microsoft.com/office/powerpoint/2010/main" xmlns="" val="2714520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7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75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75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75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75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750" fill="hold"/>
                                        <p:tgtEl>
                                          <p:spTgt spid="12"/>
                                        </p:tgtEl>
                                        <p:attrNameLst>
                                          <p:attrName>ppt_x</p:attrName>
                                        </p:attrNameLst>
                                      </p:cBhvr>
                                      <p:tavLst>
                                        <p:tav tm="0">
                                          <p:val>
                                            <p:strVal val="#ppt_x"/>
                                          </p:val>
                                        </p:tav>
                                        <p:tav tm="100000">
                                          <p:val>
                                            <p:strVal val="#ppt_x"/>
                                          </p:val>
                                        </p:tav>
                                      </p:tavLst>
                                    </p:anim>
                                    <p:anim calcmode="lin" valueType="num">
                                      <p:cBhvr additive="base">
                                        <p:cTn id="3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750" fill="hold"/>
                                        <p:tgtEl>
                                          <p:spTgt spid="13"/>
                                        </p:tgtEl>
                                        <p:attrNameLst>
                                          <p:attrName>ppt_x</p:attrName>
                                        </p:attrNameLst>
                                      </p:cBhvr>
                                      <p:tavLst>
                                        <p:tav tm="0">
                                          <p:val>
                                            <p:strVal val="#ppt_x"/>
                                          </p:val>
                                        </p:tav>
                                        <p:tav tm="100000">
                                          <p:val>
                                            <p:strVal val="#ppt_x"/>
                                          </p:val>
                                        </p:tav>
                                      </p:tavLst>
                                    </p:anim>
                                    <p:anim calcmode="lin" valueType="num">
                                      <p:cBhvr additive="base">
                                        <p:cTn id="44"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750"/>
                                        <p:tgtEl>
                                          <p:spTgt spid="22"/>
                                        </p:tgtEl>
                                      </p:cBhvr>
                                    </p:animEffect>
                                    <p:anim calcmode="lin" valueType="num">
                                      <p:cBhvr>
                                        <p:cTn id="56" dur="750" fill="hold"/>
                                        <p:tgtEl>
                                          <p:spTgt spid="22"/>
                                        </p:tgtEl>
                                        <p:attrNameLst>
                                          <p:attrName>ppt_x</p:attrName>
                                        </p:attrNameLst>
                                      </p:cBhvr>
                                      <p:tavLst>
                                        <p:tav tm="0">
                                          <p:val>
                                            <p:strVal val="#ppt_x"/>
                                          </p:val>
                                        </p:tav>
                                        <p:tav tm="100000">
                                          <p:val>
                                            <p:strVal val="#ppt_x"/>
                                          </p:val>
                                        </p:tav>
                                      </p:tavLst>
                                    </p:anim>
                                    <p:anim calcmode="lin" valueType="num">
                                      <p:cBhvr>
                                        <p:cTn id="57"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750"/>
                                        <p:tgtEl>
                                          <p:spTgt spid="23"/>
                                        </p:tgtEl>
                                      </p:cBhvr>
                                    </p:animEffect>
                                    <p:anim calcmode="lin" valueType="num">
                                      <p:cBhvr>
                                        <p:cTn id="63" dur="750" fill="hold"/>
                                        <p:tgtEl>
                                          <p:spTgt spid="23"/>
                                        </p:tgtEl>
                                        <p:attrNameLst>
                                          <p:attrName>ppt_x</p:attrName>
                                        </p:attrNameLst>
                                      </p:cBhvr>
                                      <p:tavLst>
                                        <p:tav tm="0">
                                          <p:val>
                                            <p:strVal val="#ppt_x"/>
                                          </p:val>
                                        </p:tav>
                                        <p:tav tm="100000">
                                          <p:val>
                                            <p:strVal val="#ppt_x"/>
                                          </p:val>
                                        </p:tav>
                                      </p:tavLst>
                                    </p:anim>
                                    <p:anim calcmode="lin" valueType="num">
                                      <p:cBhvr>
                                        <p:cTn id="64" dur="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1" grpId="0"/>
      <p:bldP spid="12" grpId="0"/>
      <p:bldP spid="13" grpId="0"/>
      <p:bldP spid="14"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Nhóm 11">
            <a:extLst>
              <a:ext uri="{FF2B5EF4-FFF2-40B4-BE49-F238E27FC236}">
                <a16:creationId xmlns:a16="http://schemas.microsoft.com/office/drawing/2014/main" xmlns="" id="{35E58DB1-2040-4C2F-BEC9-A85DD06F3391}"/>
              </a:ext>
            </a:extLst>
          </p:cNvPr>
          <p:cNvGrpSpPr/>
          <p:nvPr/>
        </p:nvGrpSpPr>
        <p:grpSpPr>
          <a:xfrm>
            <a:off x="131638" y="310059"/>
            <a:ext cx="11628122" cy="2785796"/>
            <a:chOff x="-714041" y="-167448"/>
            <a:chExt cx="9762175" cy="3218276"/>
          </a:xfrm>
        </p:grpSpPr>
        <p:sp>
          <p:nvSpPr>
            <p:cNvPr id="36" name="Hình chữ nhật 12">
              <a:extLst>
                <a:ext uri="{FF2B5EF4-FFF2-40B4-BE49-F238E27FC236}">
                  <a16:creationId xmlns:a16="http://schemas.microsoft.com/office/drawing/2014/main" xmlns="" id="{39D95C57-38BD-435D-9EFA-3BAC9FA4C2E2}"/>
                </a:ext>
              </a:extLst>
            </p:cNvPr>
            <p:cNvSpPr/>
            <p:nvPr/>
          </p:nvSpPr>
          <p:spPr>
            <a:xfrm>
              <a:off x="-118654" y="-167448"/>
              <a:ext cx="9166788" cy="3218276"/>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spcBef>
                  <a:spcPts val="300"/>
                </a:spcBef>
                <a:spcAft>
                  <a:spcPts val="300"/>
                </a:spcAft>
                <a:defRPr/>
              </a:pPr>
              <a:r>
                <a:rPr lang="en-US" sz="2400" b="1" dirty="0">
                  <a:solidFill>
                    <a:srgbClr val="FF0000"/>
                  </a:solidFill>
                  <a:latin typeface="Times New Roman" panose="02020603050405020304" pitchFamily="18" charset="0"/>
                  <a:cs typeface="Times New Roman" panose="02020603050405020304" pitchFamily="18" charset="0"/>
                </a:rPr>
                <a:t>9. </a:t>
              </a:r>
              <a:r>
                <a:rPr lang="vi-VN" sz="2400" b="1" dirty="0">
                  <a:solidFill>
                    <a:srgbClr val="FF0000"/>
                  </a:solidFill>
                  <a:latin typeface="Times New Roman" panose="02020603050405020304" pitchFamily="18" charset="0"/>
                  <a:cs typeface="Times New Roman" panose="02020603050405020304" pitchFamily="18" charset="0"/>
                </a:rPr>
                <a:t>Có thể bỏ dấu hai chấm trong đoạn trích sau được không? </a:t>
              </a:r>
              <a:r>
                <a:rPr lang="en-SG" sz="2400" b="1" dirty="0" err="1">
                  <a:solidFill>
                    <a:srgbClr val="FF0000"/>
                  </a:solidFill>
                  <a:latin typeface="Times New Roman" panose="02020603050405020304" pitchFamily="18" charset="0"/>
                  <a:cs typeface="Times New Roman" panose="02020603050405020304" pitchFamily="18" charset="0"/>
                </a:rPr>
                <a:t>Vì</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sao</a:t>
              </a:r>
              <a:r>
                <a:rPr lang="en-SG" sz="2400" b="1" dirty="0">
                  <a:solidFill>
                    <a:srgbClr val="FF0000"/>
                  </a:solidFill>
                  <a:latin typeface="Times New Roman" panose="02020603050405020304" pitchFamily="18" charset="0"/>
                  <a:cs typeface="Times New Roman" panose="02020603050405020304" pitchFamily="18" charset="0"/>
                </a:rPr>
                <a:t>?</a:t>
              </a:r>
            </a:p>
            <a:p>
              <a:pPr indent="457200" algn="just">
                <a:spcBef>
                  <a:spcPts val="300"/>
                </a:spcBef>
                <a:spcAft>
                  <a:spcPts val="300"/>
                </a:spcAft>
                <a:defRPr/>
              </a:pPr>
              <a:r>
                <a:rPr lang="vi-VN" sz="2400" dirty="0">
                  <a:solidFill>
                    <a:srgbClr val="FF0000"/>
                  </a:solidFill>
                  <a:latin typeface="Times New Roman" panose="02020603050405020304" pitchFamily="18" charset="0"/>
                  <a:cs typeface="Times New Roman" panose="02020603050405020304" pitchFamily="18" charset="0"/>
                </a:rPr>
                <a:t>        Tiếng Việt có những đặc sắc của một thứ tiếng đẹp, một thứ tiếng hay. Nói thế có nghĩa là nói rằng: tiếng Việt là một thứ tiếng hài hoà về mặt âm hưởng , thanh điệu mà cũng rất tế nhị, uyển chuyển trong cách đặt câu. Nói thế cũng có nghĩa là nói rằng: tiếng Việt có đầy đủ khả năng để diễn đạt tình cảm, tư tưởng của người Việt Nam và để thoả mãn cho yêu cầu của đời sống văn hoá nước nhà qua các thời kì lịch sử.</a:t>
              </a:r>
              <a:endParaRPr lang="en-US" altLang="en-US" sz="2400" b="1" i="1" dirty="0">
                <a:solidFill>
                  <a:srgbClr val="FF0000"/>
                </a:solidFill>
                <a:latin typeface="Times New Roman" panose="02020603050405020304" pitchFamily="18" charset="0"/>
                <a:cs typeface="Times New Roman" panose="02020603050405020304" pitchFamily="18" charset="0"/>
              </a:endParaRPr>
            </a:p>
          </p:txBody>
        </p:sp>
        <p:pic>
          <p:nvPicPr>
            <p:cNvPr id="37" name="Ảnh 13">
              <a:extLst>
                <a:ext uri="{FF2B5EF4-FFF2-40B4-BE49-F238E27FC236}">
                  <a16:creationId xmlns:a16="http://schemas.microsoft.com/office/drawing/2014/main" xmlns="" id="{7EE1F238-9E45-473F-8590-5930B0A730DB}"/>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714041" y="-10188"/>
              <a:ext cx="1486588" cy="866667"/>
            </a:xfrm>
            <a:prstGeom prst="rect">
              <a:avLst/>
            </a:prstGeom>
          </p:spPr>
        </p:pic>
      </p:grpSp>
      <p:sp>
        <p:nvSpPr>
          <p:cNvPr id="38" name="Rounded Rectangle 23">
            <a:extLst>
              <a:ext uri="{FF2B5EF4-FFF2-40B4-BE49-F238E27FC236}">
                <a16:creationId xmlns:a16="http://schemas.microsoft.com/office/drawing/2014/main" xmlns="" id="{BFE51F45-8490-4C64-8B3B-D72C5340BDF0}"/>
              </a:ext>
            </a:extLst>
          </p:cNvPr>
          <p:cNvSpPr/>
          <p:nvPr/>
        </p:nvSpPr>
        <p:spPr>
          <a:xfrm>
            <a:off x="7924800" y="360018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39" name="Rounded Rectangle 24">
            <a:extLst>
              <a:ext uri="{FF2B5EF4-FFF2-40B4-BE49-F238E27FC236}">
                <a16:creationId xmlns:a16="http://schemas.microsoft.com/office/drawing/2014/main" xmlns="" id="{B66E7A38-E3F9-4D18-AC1C-3073BCB5F898}"/>
              </a:ext>
            </a:extLst>
          </p:cNvPr>
          <p:cNvSpPr/>
          <p:nvPr/>
        </p:nvSpPr>
        <p:spPr>
          <a:xfrm>
            <a:off x="7924800" y="361497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40" name="Rounded Rectangle 25">
            <a:extLst>
              <a:ext uri="{FF2B5EF4-FFF2-40B4-BE49-F238E27FC236}">
                <a16:creationId xmlns:a16="http://schemas.microsoft.com/office/drawing/2014/main" xmlns="" id="{546F6FBA-6C65-4BCD-AD20-D5E8E91C620A}"/>
              </a:ext>
            </a:extLst>
          </p:cNvPr>
          <p:cNvSpPr/>
          <p:nvPr/>
        </p:nvSpPr>
        <p:spPr>
          <a:xfrm>
            <a:off x="7924800" y="362493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41" name="Rounded Rectangle 26">
            <a:extLst>
              <a:ext uri="{FF2B5EF4-FFF2-40B4-BE49-F238E27FC236}">
                <a16:creationId xmlns:a16="http://schemas.microsoft.com/office/drawing/2014/main" xmlns="" id="{FC7DC276-AEF6-4AF6-ACD7-93D20280D008}"/>
              </a:ext>
            </a:extLst>
          </p:cNvPr>
          <p:cNvSpPr/>
          <p:nvPr/>
        </p:nvSpPr>
        <p:spPr>
          <a:xfrm>
            <a:off x="7924800" y="361528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42" name="Rounded Rectangle 27">
            <a:extLst>
              <a:ext uri="{FF2B5EF4-FFF2-40B4-BE49-F238E27FC236}">
                <a16:creationId xmlns:a16="http://schemas.microsoft.com/office/drawing/2014/main" xmlns="" id="{5B9E4098-051C-4C34-9C8B-E42E934DA4A1}"/>
              </a:ext>
            </a:extLst>
          </p:cNvPr>
          <p:cNvSpPr/>
          <p:nvPr/>
        </p:nvSpPr>
        <p:spPr>
          <a:xfrm>
            <a:off x="7924800" y="360018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43" name="Rounded Rectangle 28">
            <a:extLst>
              <a:ext uri="{FF2B5EF4-FFF2-40B4-BE49-F238E27FC236}">
                <a16:creationId xmlns:a16="http://schemas.microsoft.com/office/drawing/2014/main" xmlns="" id="{7C1D2BF9-1F11-4CE5-BA94-60906A1C89CB}"/>
              </a:ext>
            </a:extLst>
          </p:cNvPr>
          <p:cNvSpPr/>
          <p:nvPr/>
        </p:nvSpPr>
        <p:spPr>
          <a:xfrm>
            <a:off x="7924800" y="362011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44" name="Rounded Rectangle 29">
            <a:extLst>
              <a:ext uri="{FF2B5EF4-FFF2-40B4-BE49-F238E27FC236}">
                <a16:creationId xmlns:a16="http://schemas.microsoft.com/office/drawing/2014/main" xmlns="" id="{5B2C65C0-B145-4421-AEA8-5459448BC011}"/>
              </a:ext>
            </a:extLst>
          </p:cNvPr>
          <p:cNvSpPr/>
          <p:nvPr/>
        </p:nvSpPr>
        <p:spPr>
          <a:xfrm>
            <a:off x="7924800" y="361014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45" name="Rounded Rectangle 30">
            <a:extLst>
              <a:ext uri="{FF2B5EF4-FFF2-40B4-BE49-F238E27FC236}">
                <a16:creationId xmlns:a16="http://schemas.microsoft.com/office/drawing/2014/main" xmlns="" id="{08880338-B9BD-420A-9AD8-92F6DF77E91B}"/>
              </a:ext>
            </a:extLst>
          </p:cNvPr>
          <p:cNvSpPr/>
          <p:nvPr/>
        </p:nvSpPr>
        <p:spPr>
          <a:xfrm>
            <a:off x="7924800" y="360018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46" name="Rounded Rectangle 31">
            <a:extLst>
              <a:ext uri="{FF2B5EF4-FFF2-40B4-BE49-F238E27FC236}">
                <a16:creationId xmlns:a16="http://schemas.microsoft.com/office/drawing/2014/main" xmlns="" id="{AAA32A29-79E1-452F-AA88-EE4CB3396541}"/>
              </a:ext>
            </a:extLst>
          </p:cNvPr>
          <p:cNvSpPr/>
          <p:nvPr/>
        </p:nvSpPr>
        <p:spPr>
          <a:xfrm>
            <a:off x="7924800" y="358025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47" name="Rounded Rectangle 32">
            <a:extLst>
              <a:ext uri="{FF2B5EF4-FFF2-40B4-BE49-F238E27FC236}">
                <a16:creationId xmlns:a16="http://schemas.microsoft.com/office/drawing/2014/main" xmlns="" id="{9A68041A-154E-4FFD-BFE7-9F63C4E31FF8}"/>
              </a:ext>
            </a:extLst>
          </p:cNvPr>
          <p:cNvSpPr/>
          <p:nvPr/>
        </p:nvSpPr>
        <p:spPr>
          <a:xfrm>
            <a:off x="7924800" y="359022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48" name="Rounded Rectangle 33">
            <a:extLst>
              <a:ext uri="{FF2B5EF4-FFF2-40B4-BE49-F238E27FC236}">
                <a16:creationId xmlns:a16="http://schemas.microsoft.com/office/drawing/2014/main" xmlns="" id="{6152580F-7C0B-4258-89EC-1282C3FC874F}"/>
              </a:ext>
            </a:extLst>
          </p:cNvPr>
          <p:cNvSpPr/>
          <p:nvPr/>
        </p:nvSpPr>
        <p:spPr>
          <a:xfrm>
            <a:off x="7924800" y="359022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00:00</a:t>
            </a:r>
          </a:p>
        </p:txBody>
      </p:sp>
      <p:pic>
        <p:nvPicPr>
          <p:cNvPr id="49" name="Picture 2" descr="Káº¿t quáº£ hÃ¬nh áº£nh cho icon Äá»ng há»">
            <a:extLst>
              <a:ext uri="{FF2B5EF4-FFF2-40B4-BE49-F238E27FC236}">
                <a16:creationId xmlns:a16="http://schemas.microsoft.com/office/drawing/2014/main" xmlns="" id="{F61737FF-1459-496B-9B84-1AC7B09592E6}"/>
              </a:ext>
            </a:extLst>
          </p:cNvPr>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9677400" y="3562582"/>
            <a:ext cx="780874" cy="790576"/>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49">
            <a:hlinkClick r:id="rId6" action="ppaction://hlinksldjump"/>
            <a:extLst>
              <a:ext uri="{FF2B5EF4-FFF2-40B4-BE49-F238E27FC236}">
                <a16:creationId xmlns:a16="http://schemas.microsoft.com/office/drawing/2014/main" xmlns="" id="{324D8383-4832-4330-9FD3-CE3D87F5D6BE}"/>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0" b="100000" l="0" r="99209"/>
                    </a14:imgEffect>
                  </a14:imgLayer>
                </a14:imgProps>
              </a:ext>
            </a:extLst>
          </a:blip>
          <a:stretch>
            <a:fillRect/>
          </a:stretch>
        </p:blipFill>
        <p:spPr>
          <a:xfrm>
            <a:off x="5348048" y="3580260"/>
            <a:ext cx="1343500" cy="1234639"/>
          </a:xfrm>
          <a:prstGeom prst="rect">
            <a:avLst/>
          </a:prstGeom>
        </p:spPr>
      </p:pic>
      <p:sp>
        <p:nvSpPr>
          <p:cNvPr id="51" name="Rectangle: Rounded Corners 50">
            <a:extLst>
              <a:ext uri="{FF2B5EF4-FFF2-40B4-BE49-F238E27FC236}">
                <a16:creationId xmlns:a16="http://schemas.microsoft.com/office/drawing/2014/main" xmlns="" id="{CF2427F2-C662-4FB4-8C34-CB72CA769A38}"/>
              </a:ext>
            </a:extLst>
          </p:cNvPr>
          <p:cNvSpPr/>
          <p:nvPr/>
        </p:nvSpPr>
        <p:spPr>
          <a:xfrm>
            <a:off x="1830440" y="5197689"/>
            <a:ext cx="8939707" cy="12346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Tx/>
              <a:buSzTx/>
              <a:buFontTx/>
              <a:buNone/>
            </a:pPr>
            <a:r>
              <a:rPr lang="vi-VN" altLang="en-US" sz="2800" dirty="0">
                <a:solidFill>
                  <a:srgbClr val="0070C0"/>
                </a:solidFill>
                <a:latin typeface="+mj-lt"/>
              </a:rPr>
              <a:t>C</a:t>
            </a:r>
            <a:r>
              <a:rPr lang="en-SG" altLang="en-US" sz="2800" dirty="0">
                <a:solidFill>
                  <a:srgbClr val="0070C0"/>
                </a:solidFill>
                <a:latin typeface="Times New Roman" panose="02020603050405020304" pitchFamily="18" charset="0"/>
                <a:cs typeface="Times New Roman" panose="02020603050405020304" pitchFamily="18" charset="0"/>
              </a:rPr>
              <a:t>ó</a:t>
            </a:r>
            <a:r>
              <a:rPr lang="vi-VN" altLang="en-US" sz="2800" dirty="0">
                <a:solidFill>
                  <a:srgbClr val="0070C0"/>
                </a:solidFill>
                <a:latin typeface="+mj-lt"/>
              </a:rPr>
              <a:t> thể bỏ dấu hai chấm trong đoạn tr</a:t>
            </a:r>
            <a:r>
              <a:rPr lang="en-SG" altLang="en-US" sz="2800" dirty="0">
                <a:solidFill>
                  <a:srgbClr val="0070C0"/>
                </a:solidFill>
                <a:latin typeface="Times New Roman" panose="02020603050405020304" pitchFamily="18" charset="0"/>
                <a:cs typeface="Times New Roman" panose="02020603050405020304" pitchFamily="18" charset="0"/>
              </a:rPr>
              <a:t>í</a:t>
            </a:r>
            <a:r>
              <a:rPr lang="vi-VN" altLang="en-US" sz="2800" dirty="0">
                <a:solidFill>
                  <a:srgbClr val="0070C0"/>
                </a:solidFill>
                <a:latin typeface="+mj-lt"/>
              </a:rPr>
              <a:t>ch. Nhưng nghĩa của phần đặt sau dấu hai chấm kh</a:t>
            </a:r>
            <a:r>
              <a:rPr lang="en-SG" altLang="en-US" sz="2800" dirty="0">
                <a:solidFill>
                  <a:srgbClr val="0070C0"/>
                </a:solidFill>
                <a:latin typeface="Times New Roman" panose="02020603050405020304" pitchFamily="18" charset="0"/>
                <a:cs typeface="Times New Roman" panose="02020603050405020304" pitchFamily="18" charset="0"/>
              </a:rPr>
              <a:t>ô</a:t>
            </a:r>
            <a:r>
              <a:rPr lang="vi-VN" altLang="en-US" sz="2800" dirty="0">
                <a:solidFill>
                  <a:srgbClr val="0070C0"/>
                </a:solidFill>
                <a:latin typeface="+mj-lt"/>
              </a:rPr>
              <a:t>ng được nhấn mạnh bằng</a:t>
            </a:r>
          </a:p>
        </p:txBody>
      </p:sp>
    </p:spTree>
    <p:extLst>
      <p:ext uri="{BB962C8B-B14F-4D97-AF65-F5344CB8AC3E}">
        <p14:creationId xmlns:p14="http://schemas.microsoft.com/office/powerpoint/2010/main" xmlns="" val="295864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randombar(horizont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38"/>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39"/>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Nhóm 11">
            <a:extLst>
              <a:ext uri="{FF2B5EF4-FFF2-40B4-BE49-F238E27FC236}">
                <a16:creationId xmlns:a16="http://schemas.microsoft.com/office/drawing/2014/main" xmlns="" id="{43568CD8-D2DF-490F-A929-130479E4BECB}"/>
              </a:ext>
            </a:extLst>
          </p:cNvPr>
          <p:cNvGrpSpPr/>
          <p:nvPr/>
        </p:nvGrpSpPr>
        <p:grpSpPr>
          <a:xfrm>
            <a:off x="973518" y="205294"/>
            <a:ext cx="10092559" cy="2551784"/>
            <a:chOff x="-7257" y="100066"/>
            <a:chExt cx="8473022" cy="2947934"/>
          </a:xfrm>
        </p:grpSpPr>
        <p:sp>
          <p:nvSpPr>
            <p:cNvPr id="35" name="Hình chữ nhật 12">
              <a:extLst>
                <a:ext uri="{FF2B5EF4-FFF2-40B4-BE49-F238E27FC236}">
                  <a16:creationId xmlns:a16="http://schemas.microsoft.com/office/drawing/2014/main" xmlns="" id="{46277C4B-9AB9-45D9-924C-BDB17A460ACC}"/>
                </a:ext>
              </a:extLst>
            </p:cNvPr>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	10. </a:t>
              </a:r>
              <a:r>
                <a:rPr lang="en-US" altLang="en-US" sz="3200" b="1" dirty="0" err="1">
                  <a:solidFill>
                    <a:srgbClr val="FF0000"/>
                  </a:solidFill>
                  <a:latin typeface="Times New Roman" panose="02020603050405020304" pitchFamily="18" charset="0"/>
                  <a:cs typeface="Times New Roman" panose="02020603050405020304" pitchFamily="18" charset="0"/>
                </a:rPr>
                <a:t>Nêu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dụng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dấu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ngoặc</a:t>
              </a:r>
              <a:r>
                <a:rPr lang="en-US" altLang="en-US" sz="3200" b="1" dirty="0">
                  <a:solidFill>
                    <a:srgbClr val="FF0000"/>
                  </a:solidFill>
                  <a:latin typeface="Times New Roman" panose="02020603050405020304" pitchFamily="18" charset="0"/>
                  <a:cs typeface="Times New Roman" panose="02020603050405020304" pitchFamily="18" charset="0"/>
                </a:rPr>
                <a:t> đ</a:t>
              </a:r>
              <a:r>
                <a:rPr lang="vi-VN" altLang="en-US" sz="3200" b="1" dirty="0">
                  <a:solidFill>
                    <a:srgbClr val="FF0000"/>
                  </a:solidFill>
                  <a:latin typeface="Times New Roman" panose="02020603050405020304" pitchFamily="18" charset="0"/>
                  <a:cs typeface="Times New Roman" panose="02020603050405020304" pitchFamily="18" charset="0"/>
                </a:rPr>
                <a:t>ơ</a:t>
              </a:r>
              <a:r>
                <a:rPr lang="en-SG" altLang="en-US" sz="3200" b="1" dirty="0">
                  <a:solidFill>
                    <a:srgbClr val="FF0000"/>
                  </a:solidFill>
                  <a:latin typeface="Times New Roman" panose="02020603050405020304" pitchFamily="18" charset="0"/>
                  <a:cs typeface="Times New Roman" panose="02020603050405020304" pitchFamily="18" charset="0"/>
                </a:rPr>
                <a:t>n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p>
            <a:p>
              <a:r>
                <a:rPr lang="en-SG" sz="2800" i="1" dirty="0">
                  <a:solidFill>
                    <a:srgbClr val="FF0000"/>
                  </a:solidFill>
                  <a:latin typeface="+mj-lt"/>
                </a:rPr>
                <a:t> </a:t>
              </a:r>
              <a:r>
                <a:rPr lang="vi-VN" sz="2800" i="1" dirty="0">
                  <a:solidFill>
                    <a:srgbClr val="FF0000"/>
                  </a:solidFill>
                  <a:latin typeface="+mj-lt"/>
                </a:rPr>
                <a:t>- Chú có rất nhiều kỉ niệm nhưng nhớ nhất là lần đến thăm nhà cô bạn học cũ. Bà mẹ giới thiệu rất hãnh diện với cậu con trai : '' Đây là bác Khoa- nhà thơ - bạn học ngày xưa của mẹ đấy.''.</a:t>
              </a:r>
            </a:p>
          </p:txBody>
        </p:sp>
        <p:pic>
          <p:nvPicPr>
            <p:cNvPr id="36" name="Ảnh 13">
              <a:extLst>
                <a:ext uri="{FF2B5EF4-FFF2-40B4-BE49-F238E27FC236}">
                  <a16:creationId xmlns:a16="http://schemas.microsoft.com/office/drawing/2014/main" xmlns="" id="{51067A17-3400-4833-9232-8C22EC683CFA}"/>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37" name="Rounded Rectangle 23">
            <a:extLst>
              <a:ext uri="{FF2B5EF4-FFF2-40B4-BE49-F238E27FC236}">
                <a16:creationId xmlns:a16="http://schemas.microsoft.com/office/drawing/2014/main" xmlns="" id="{3595BCC9-3243-4C33-BF93-BA6D66F0247D}"/>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38" name="Rounded Rectangle 24">
            <a:extLst>
              <a:ext uri="{FF2B5EF4-FFF2-40B4-BE49-F238E27FC236}">
                <a16:creationId xmlns:a16="http://schemas.microsoft.com/office/drawing/2014/main" xmlns="" id="{B7EAC4FE-E03F-430A-85F8-ABA2FE921631}"/>
              </a:ext>
            </a:extLst>
          </p:cNvPr>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39" name="Rounded Rectangle 25">
            <a:extLst>
              <a:ext uri="{FF2B5EF4-FFF2-40B4-BE49-F238E27FC236}">
                <a16:creationId xmlns:a16="http://schemas.microsoft.com/office/drawing/2014/main" xmlns="" id="{68210C7B-6848-4845-996B-16EE374FAA71}"/>
              </a:ext>
            </a:extLst>
          </p:cNvPr>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40" name="Rounded Rectangle 26">
            <a:extLst>
              <a:ext uri="{FF2B5EF4-FFF2-40B4-BE49-F238E27FC236}">
                <a16:creationId xmlns:a16="http://schemas.microsoft.com/office/drawing/2014/main" xmlns="" id="{57C533B8-C660-4F1B-976E-41CD61A0122E}"/>
              </a:ext>
            </a:extLst>
          </p:cNvPr>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41" name="Rounded Rectangle 27">
            <a:extLst>
              <a:ext uri="{FF2B5EF4-FFF2-40B4-BE49-F238E27FC236}">
                <a16:creationId xmlns:a16="http://schemas.microsoft.com/office/drawing/2014/main" xmlns="" id="{3449BED8-0285-4BC1-8113-409EBD67C811}"/>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42" name="Rounded Rectangle 28">
            <a:extLst>
              <a:ext uri="{FF2B5EF4-FFF2-40B4-BE49-F238E27FC236}">
                <a16:creationId xmlns:a16="http://schemas.microsoft.com/office/drawing/2014/main" xmlns="" id="{44BF1723-CF0B-4ACE-B848-530AB547B617}"/>
              </a:ext>
            </a:extLst>
          </p:cNvPr>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43" name="Rounded Rectangle 29">
            <a:extLst>
              <a:ext uri="{FF2B5EF4-FFF2-40B4-BE49-F238E27FC236}">
                <a16:creationId xmlns:a16="http://schemas.microsoft.com/office/drawing/2014/main" xmlns="" id="{EA286CF7-4F5F-4FCD-B4A7-F950783207E4}"/>
              </a:ext>
            </a:extLst>
          </p:cNvPr>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44" name="Rounded Rectangle 30">
            <a:extLst>
              <a:ext uri="{FF2B5EF4-FFF2-40B4-BE49-F238E27FC236}">
                <a16:creationId xmlns:a16="http://schemas.microsoft.com/office/drawing/2014/main" xmlns="" id="{1B27B846-E4E6-43D1-A488-933588E95DBD}"/>
              </a:ext>
            </a:extLst>
          </p:cNvPr>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45" name="Rounded Rectangle 31">
            <a:extLst>
              <a:ext uri="{FF2B5EF4-FFF2-40B4-BE49-F238E27FC236}">
                <a16:creationId xmlns:a16="http://schemas.microsoft.com/office/drawing/2014/main" xmlns="" id="{C3EA88BD-2162-4ED4-A258-01F5924C904B}"/>
              </a:ext>
            </a:extLst>
          </p:cNvPr>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46" name="Rounded Rectangle 32">
            <a:extLst>
              <a:ext uri="{FF2B5EF4-FFF2-40B4-BE49-F238E27FC236}">
                <a16:creationId xmlns:a16="http://schemas.microsoft.com/office/drawing/2014/main" xmlns="" id="{C1AC7A87-4F6F-40B2-B36A-CDE4275D97DC}"/>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47" name="Rounded Rectangle 33">
            <a:extLst>
              <a:ext uri="{FF2B5EF4-FFF2-40B4-BE49-F238E27FC236}">
                <a16:creationId xmlns:a16="http://schemas.microsoft.com/office/drawing/2014/main" xmlns="" id="{6B5E5BA2-E30D-4959-A115-420A4799DAB4}"/>
              </a:ext>
            </a:extLst>
          </p:cNvPr>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00:00</a:t>
            </a:r>
          </a:p>
        </p:txBody>
      </p:sp>
      <p:pic>
        <p:nvPicPr>
          <p:cNvPr id="48" name="Picture 2" descr="Káº¿t quáº£ hÃ¬nh áº£nh cho icon Äá»ng há»">
            <a:extLst>
              <a:ext uri="{FF2B5EF4-FFF2-40B4-BE49-F238E27FC236}">
                <a16:creationId xmlns:a16="http://schemas.microsoft.com/office/drawing/2014/main" xmlns="" id="{FD665358-4635-40FA-8C9F-9629F07ABE6D}"/>
              </a:ext>
            </a:extLst>
          </p:cNvPr>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48">
            <a:hlinkClick r:id="rId6" action="ppaction://hlinksldjump"/>
            <a:extLst>
              <a:ext uri="{FF2B5EF4-FFF2-40B4-BE49-F238E27FC236}">
                <a16:creationId xmlns:a16="http://schemas.microsoft.com/office/drawing/2014/main" xmlns="" id="{E35E6B10-18E8-452A-8BAD-A13B3F464CFE}"/>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0" b="100000" l="0" r="99209"/>
                    </a14:imgEffect>
                  </a14:imgLayer>
                </a14:imgProps>
              </a:ext>
            </a:extLst>
          </a:blip>
          <a:stretch>
            <a:fillRect/>
          </a:stretch>
        </p:blipFill>
        <p:spPr>
          <a:xfrm>
            <a:off x="5348048" y="3243931"/>
            <a:ext cx="1343500" cy="1234639"/>
          </a:xfrm>
          <a:prstGeom prst="rect">
            <a:avLst/>
          </a:prstGeom>
        </p:spPr>
      </p:pic>
      <p:sp>
        <p:nvSpPr>
          <p:cNvPr id="50" name="Rectangle: Rounded Corners 49">
            <a:extLst>
              <a:ext uri="{FF2B5EF4-FFF2-40B4-BE49-F238E27FC236}">
                <a16:creationId xmlns:a16="http://schemas.microsoft.com/office/drawing/2014/main" xmlns="" id="{D0777103-9798-4C4D-8657-2575AB722F03}"/>
              </a:ext>
            </a:extLst>
          </p:cNvPr>
          <p:cNvSpPr/>
          <p:nvPr/>
        </p:nvSpPr>
        <p:spPr>
          <a:xfrm>
            <a:off x="2501462" y="4796422"/>
            <a:ext cx="7399283" cy="1572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70C0"/>
                </a:solidFill>
                <a:latin typeface="+mj-lt"/>
              </a:rPr>
              <a:t>Báo trước phần giải thích, thuyết minh cho một phần trước đó.</a:t>
            </a:r>
            <a:endParaRPr lang="en-US" altLang="en-US" sz="5400" b="1" dirty="0">
              <a:solidFill>
                <a:srgbClr val="0070C0"/>
              </a:solidFill>
              <a:latin typeface="+mj-lt"/>
              <a:cs typeface="Times New Roman" panose="02020603050405020304" pitchFamily="18" charset="0"/>
            </a:endParaRPr>
          </a:p>
        </p:txBody>
      </p:sp>
    </p:spTree>
    <p:extLst>
      <p:ext uri="{BB962C8B-B14F-4D97-AF65-F5344CB8AC3E}">
        <p14:creationId xmlns:p14="http://schemas.microsoft.com/office/powerpoint/2010/main" xmlns="" val="290469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randombar(horizontal)">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8"/>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37"/>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38"/>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39"/>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40"/>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41"/>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42"/>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43"/>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44"/>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45"/>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46"/>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5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0" b="100000" l="0" r="99209"/>
                    </a14:imgEffect>
                  </a14:imgLayer>
                </a14:imgProps>
              </a:ext>
            </a:extLst>
          </a:blip>
          <a:stretch>
            <a:fillRect/>
          </a:stretch>
        </p:blipFill>
        <p:spPr>
          <a:xfrm>
            <a:off x="1741714" y="261257"/>
            <a:ext cx="1479357" cy="1359488"/>
          </a:xfrm>
          <a:prstGeom prst="rect">
            <a:avLst/>
          </a:prstGeom>
        </p:spPr>
      </p:pic>
      <p:sp>
        <p:nvSpPr>
          <p:cNvPr id="2" name="TextBox 1"/>
          <p:cNvSpPr txBox="1"/>
          <p:nvPr/>
        </p:nvSpPr>
        <p:spPr>
          <a:xfrm>
            <a:off x="3221071" y="3102206"/>
            <a:ext cx="5712471" cy="2123658"/>
          </a:xfrm>
          <a:prstGeom prst="rect">
            <a:avLst/>
          </a:prstGeom>
          <a:noFill/>
        </p:spPr>
        <p:txBody>
          <a:bodyPr wrap="square" rtlCol="0">
            <a:spAutoFit/>
          </a:bodyPr>
          <a:lstStyle/>
          <a:p>
            <a:r>
              <a:rPr lang="en-US" sz="4400" b="1">
                <a:solidFill>
                  <a:srgbClr val="FF0000"/>
                </a:solidFill>
                <a:latin typeface="Times New Roman" panose="02020603050405020304" pitchFamily="18" charset="0"/>
                <a:cs typeface="Times New Roman" panose="02020603050405020304" pitchFamily="18" charset="0"/>
              </a:rPr>
              <a:t>PHẦN QUÀ CỦA BẠN LÀ ……</a:t>
            </a:r>
          </a:p>
          <a:p>
            <a:endParaRPr lang="vi-VN" sz="4400" b="1">
              <a:solidFill>
                <a:srgbClr val="FF0000"/>
              </a:solidFill>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6">
            <a:clrChange>
              <a:clrFrom>
                <a:srgbClr val="FFFFFF"/>
              </a:clrFrom>
              <a:clrTo>
                <a:srgbClr val="FFFFFF">
                  <a:alpha val="0"/>
                </a:srgbClr>
              </a:clrTo>
            </a:clrChange>
          </a:blip>
          <a:stretch>
            <a:fillRect/>
          </a:stretch>
        </p:blipFill>
        <p:spPr>
          <a:xfrm>
            <a:off x="2814671" y="633774"/>
            <a:ext cx="6226631" cy="5852503"/>
          </a:xfrm>
          <a:prstGeom prst="rect">
            <a:avLst/>
          </a:prstGeom>
          <a:noFill/>
          <a:ln>
            <a:noFill/>
          </a:ln>
        </p:spPr>
      </p:pic>
    </p:spTree>
    <p:extLst>
      <p:ext uri="{BB962C8B-B14F-4D97-AF65-F5344CB8AC3E}">
        <p14:creationId xmlns:p14="http://schemas.microsoft.com/office/powerpoint/2010/main" xmlns="" val="1713321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0" b="100000" l="0" r="99209"/>
                    </a14:imgEffect>
                  </a14:imgLayer>
                </a14:imgProps>
              </a:ext>
            </a:extLst>
          </a:blip>
          <a:stretch>
            <a:fillRect/>
          </a:stretch>
        </p:blipFill>
        <p:spPr>
          <a:xfrm>
            <a:off x="1741714" y="261257"/>
            <a:ext cx="1479357" cy="1359488"/>
          </a:xfrm>
          <a:prstGeom prst="rect">
            <a:avLst/>
          </a:prstGeom>
        </p:spPr>
      </p:pic>
      <p:sp>
        <p:nvSpPr>
          <p:cNvPr id="2" name="TextBox 1"/>
          <p:cNvSpPr txBox="1"/>
          <p:nvPr/>
        </p:nvSpPr>
        <p:spPr>
          <a:xfrm>
            <a:off x="3221071" y="3102206"/>
            <a:ext cx="5712471" cy="2123658"/>
          </a:xfrm>
          <a:prstGeom prst="rect">
            <a:avLst/>
          </a:prstGeom>
          <a:noFill/>
        </p:spPr>
        <p:txBody>
          <a:bodyPr wrap="square" rtlCol="0">
            <a:spAutoFit/>
          </a:bodyPr>
          <a:lstStyle/>
          <a:p>
            <a:r>
              <a:rPr lang="en-US" sz="4400" b="1">
                <a:solidFill>
                  <a:srgbClr val="FF0000"/>
                </a:solidFill>
                <a:latin typeface="Times New Roman" panose="02020603050405020304" pitchFamily="18" charset="0"/>
                <a:cs typeface="Times New Roman" panose="02020603050405020304" pitchFamily="18" charset="0"/>
              </a:rPr>
              <a:t>PHẦN QUÀ CỦA BẠN LÀ ……</a:t>
            </a:r>
          </a:p>
          <a:p>
            <a:endParaRPr lang="vi-VN" sz="4400" b="1">
              <a:solidFill>
                <a:srgbClr val="FF0000"/>
              </a:solidFill>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6">
            <a:clrChange>
              <a:clrFrom>
                <a:srgbClr val="FFFFFF"/>
              </a:clrFrom>
              <a:clrTo>
                <a:srgbClr val="FFFFFF">
                  <a:alpha val="0"/>
                </a:srgbClr>
              </a:clrTo>
            </a:clrChange>
            <a:duotone>
              <a:schemeClr val="accent4">
                <a:shade val="45000"/>
                <a:satMod val="135000"/>
              </a:schemeClr>
              <a:prstClr val="white"/>
            </a:duotone>
          </a:blip>
          <a:stretch>
            <a:fillRect/>
          </a:stretch>
        </p:blipFill>
        <p:spPr>
          <a:xfrm>
            <a:off x="2829186" y="619259"/>
            <a:ext cx="6226631" cy="5852503"/>
          </a:xfrm>
          <a:prstGeom prst="rect">
            <a:avLst/>
          </a:prstGeom>
        </p:spPr>
      </p:pic>
    </p:spTree>
    <p:extLst>
      <p:ext uri="{BB962C8B-B14F-4D97-AF65-F5344CB8AC3E}">
        <p14:creationId xmlns:p14="http://schemas.microsoft.com/office/powerpoint/2010/main" xmlns="" val="3845261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0" b="100000" l="0" r="99209"/>
                    </a14:imgEffect>
                  </a14:imgLayer>
                </a14:imgProps>
              </a:ext>
            </a:extLst>
          </a:blip>
          <a:stretch>
            <a:fillRect/>
          </a:stretch>
        </p:blipFill>
        <p:spPr>
          <a:xfrm>
            <a:off x="1741714" y="261257"/>
            <a:ext cx="1479357" cy="1359488"/>
          </a:xfrm>
          <a:prstGeom prst="rect">
            <a:avLst/>
          </a:prstGeom>
        </p:spPr>
      </p:pic>
      <p:sp>
        <p:nvSpPr>
          <p:cNvPr id="2" name="TextBox 1"/>
          <p:cNvSpPr txBox="1"/>
          <p:nvPr/>
        </p:nvSpPr>
        <p:spPr>
          <a:xfrm>
            <a:off x="3221071" y="3102206"/>
            <a:ext cx="5712471" cy="2123658"/>
          </a:xfrm>
          <a:prstGeom prst="rect">
            <a:avLst/>
          </a:prstGeom>
          <a:noFill/>
        </p:spPr>
        <p:txBody>
          <a:bodyPr wrap="square" rtlCol="0">
            <a:spAutoFit/>
          </a:bodyPr>
          <a:lstStyle/>
          <a:p>
            <a:r>
              <a:rPr lang="en-US" sz="4400" b="1">
                <a:solidFill>
                  <a:srgbClr val="FF0000"/>
                </a:solidFill>
                <a:latin typeface="Times New Roman" panose="02020603050405020304" pitchFamily="18" charset="0"/>
                <a:cs typeface="Times New Roman" panose="02020603050405020304" pitchFamily="18" charset="0"/>
              </a:rPr>
              <a:t>PHẦN QUÀ CỦA BẠN LÀ ……</a:t>
            </a:r>
          </a:p>
          <a:p>
            <a:endParaRPr lang="vi-VN" sz="4400" b="1">
              <a:solidFill>
                <a:srgbClr val="FF0000"/>
              </a:solidFill>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6">
            <a:clrChange>
              <a:clrFrom>
                <a:srgbClr val="FFFFFF"/>
              </a:clrFrom>
              <a:clrTo>
                <a:srgbClr val="FFFFFF">
                  <a:alpha val="0"/>
                </a:srgbClr>
              </a:clrTo>
            </a:clrChange>
            <a:duotone>
              <a:schemeClr val="accent6">
                <a:shade val="45000"/>
                <a:satMod val="135000"/>
              </a:schemeClr>
              <a:prstClr val="white"/>
            </a:duotone>
          </a:blip>
          <a:stretch>
            <a:fillRect/>
          </a:stretch>
        </p:blipFill>
        <p:spPr>
          <a:xfrm>
            <a:off x="2706911" y="619259"/>
            <a:ext cx="6226631" cy="5852503"/>
          </a:xfrm>
          <a:prstGeom prst="rect">
            <a:avLst/>
          </a:prstGeom>
        </p:spPr>
      </p:pic>
    </p:spTree>
    <p:extLst>
      <p:ext uri="{BB962C8B-B14F-4D97-AF65-F5344CB8AC3E}">
        <p14:creationId xmlns:p14="http://schemas.microsoft.com/office/powerpoint/2010/main" xmlns="" val="532484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3" name="Picture 19" descr="Cover">
            <a:extLst>
              <a:ext uri="{FF2B5EF4-FFF2-40B4-BE49-F238E27FC236}">
                <a16:creationId xmlns:a16="http://schemas.microsoft.com/office/drawing/2014/main" xmlns="" id="{504F7D1D-DEE1-43B8-B201-440A1315B55E}"/>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6004"/>
          <a:stretch/>
        </p:blipFill>
        <p:spPr bwMode="auto">
          <a:xfrm>
            <a:off x="149646" y="3795589"/>
            <a:ext cx="4448291" cy="2352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xmlns="" id="{394CC61E-E45F-4BDB-A5B3-F791FFB40ED3}"/>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4551" y="2060024"/>
            <a:ext cx="4626019" cy="1345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xmlns="" id="{D4F057AE-DE4D-405F-B858-F67BA921F3FB}"/>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914579" y="1760685"/>
            <a:ext cx="2680926" cy="2213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xmlns="" id="{D19B8A61-A0E5-4613-9B30-BEA3D445C519}"/>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198082" y="4168680"/>
            <a:ext cx="4877969" cy="1971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xmlns="" id="{88A94DB7-983D-4E2B-9D41-37D2DAD32A94}"/>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198082" y="2389587"/>
            <a:ext cx="4877969" cy="1406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xmlns="" id="{ACF87503-77E7-4078-8E29-CDC6D7037D8B}"/>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777039" y="806791"/>
            <a:ext cx="2680926" cy="3633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xmlns="" id="{BB126842-E932-4AC0-99E7-50CE96AD45C7}"/>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591707" y="610385"/>
            <a:ext cx="2861441" cy="1815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4"/>
                                        </p:tgtEl>
                                        <p:attrNameLst>
                                          <p:attrName>style.visibility</p:attrName>
                                        </p:attrNameLst>
                                      </p:cBhvr>
                                      <p:to>
                                        <p:strVal val="visible"/>
                                      </p:to>
                                    </p:set>
                                    <p:animEffect transition="in" filter="wipe(left)">
                                      <p:cBhvr>
                                        <p:cTn id="12" dur="500"/>
                                        <p:tgtEl>
                                          <p:spTgt spid="21514"/>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1515"/>
                                        </p:tgtEl>
                                        <p:attrNameLst>
                                          <p:attrName>style.visibility</p:attrName>
                                        </p:attrNameLst>
                                      </p:cBhvr>
                                      <p:to>
                                        <p:strVal val="visible"/>
                                      </p:to>
                                    </p:set>
                                    <p:animEffect transition="in" filter="wipe(left)">
                                      <p:cBhvr>
                                        <p:cTn id="16" dur="500"/>
                                        <p:tgtEl>
                                          <p:spTgt spid="21515"/>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516"/>
                                        </p:tgtEl>
                                        <p:attrNameLst>
                                          <p:attrName>style.visibility</p:attrName>
                                        </p:attrNameLst>
                                      </p:cBhvr>
                                      <p:to>
                                        <p:strVal val="visible"/>
                                      </p:to>
                                    </p:set>
                                    <p:animEffect transition="in" filter="wipe(left)">
                                      <p:cBhvr>
                                        <p:cTn id="20" dur="500"/>
                                        <p:tgtEl>
                                          <p:spTgt spid="2151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21521"/>
                                        </p:tgtEl>
                                        <p:attrNameLst>
                                          <p:attrName>style.visibility</p:attrName>
                                        </p:attrNameLst>
                                      </p:cBhvr>
                                      <p:to>
                                        <p:strVal val="visible"/>
                                      </p:to>
                                    </p:set>
                                    <p:animEffect transition="in" filter="wipe(right)">
                                      <p:cBhvr>
                                        <p:cTn id="25" dur="500"/>
                                        <p:tgtEl>
                                          <p:spTgt spid="21521"/>
                                        </p:tgtEl>
                                      </p:cBhvr>
                                    </p:animEffect>
                                  </p:childTnLst>
                                </p:cTn>
                              </p:par>
                            </p:childTnLst>
                          </p:cTn>
                        </p:par>
                        <p:par>
                          <p:cTn id="26" fill="hold" nodeType="afterGroup">
                            <p:stCondLst>
                              <p:cond delay="500"/>
                            </p:stCondLst>
                            <p:childTnLst>
                              <p:par>
                                <p:cTn id="27" presetID="22" presetClass="entr" presetSubtype="2" fill="hold" nodeType="afterEffect">
                                  <p:stCondLst>
                                    <p:cond delay="0"/>
                                  </p:stCondLst>
                                  <p:childTnLst>
                                    <p:set>
                                      <p:cBhvr>
                                        <p:cTn id="28" dur="1" fill="hold">
                                          <p:stCondLst>
                                            <p:cond delay="0"/>
                                          </p:stCondLst>
                                        </p:cTn>
                                        <p:tgtEl>
                                          <p:spTgt spid="21522"/>
                                        </p:tgtEl>
                                        <p:attrNameLst>
                                          <p:attrName>style.visibility</p:attrName>
                                        </p:attrNameLst>
                                      </p:cBhvr>
                                      <p:to>
                                        <p:strVal val="visible"/>
                                      </p:to>
                                    </p:set>
                                    <p:animEffect transition="in" filter="wipe(right)">
                                      <p:cBhvr>
                                        <p:cTn id="29" dur="500"/>
                                        <p:tgtEl>
                                          <p:spTgt spid="21522"/>
                                        </p:tgtEl>
                                      </p:cBhvr>
                                    </p:animEffect>
                                  </p:childTnLst>
                                </p:cTn>
                              </p:par>
                            </p:childTnLst>
                          </p:cTn>
                        </p:par>
                        <p:par>
                          <p:cTn id="30" fill="hold" nodeType="afterGroup">
                            <p:stCondLst>
                              <p:cond delay="1000"/>
                            </p:stCondLst>
                            <p:childTnLst>
                              <p:par>
                                <p:cTn id="31" presetID="22" presetClass="entr" presetSubtype="2" fill="hold" nodeType="afterEffect">
                                  <p:stCondLst>
                                    <p:cond delay="0"/>
                                  </p:stCondLst>
                                  <p:childTnLst>
                                    <p:set>
                                      <p:cBhvr>
                                        <p:cTn id="32" dur="1" fill="hold">
                                          <p:stCondLst>
                                            <p:cond delay="0"/>
                                          </p:stCondLst>
                                        </p:cTn>
                                        <p:tgtEl>
                                          <p:spTgt spid="21523"/>
                                        </p:tgtEl>
                                        <p:attrNameLst>
                                          <p:attrName>style.visibility</p:attrName>
                                        </p:attrNameLst>
                                      </p:cBhvr>
                                      <p:to>
                                        <p:strVal val="visible"/>
                                      </p:to>
                                    </p:set>
                                    <p:animEffect transition="in" filter="wipe(right)">
                                      <p:cBhvr>
                                        <p:cTn id="33" dur="500"/>
                                        <p:tgtEl>
                                          <p:spTgt spid="21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7">
            <a:extLst>
              <a:ext uri="{FF2B5EF4-FFF2-40B4-BE49-F238E27FC236}">
                <a16:creationId xmlns:a16="http://schemas.microsoft.com/office/drawing/2014/main" xmlns="" id="{A445C8D3-7671-4026-8C21-89556D802A86}"/>
              </a:ext>
            </a:extLst>
          </p:cNvPr>
          <p:cNvSpPr/>
          <p:nvPr/>
        </p:nvSpPr>
        <p:spPr>
          <a:xfrm>
            <a:off x="3489126" y="1863876"/>
            <a:ext cx="4669811" cy="962387"/>
          </a:xfrm>
          <a:prstGeom prst="roundRect">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solidFill>
            </a:endParaRPr>
          </a:p>
        </p:txBody>
      </p:sp>
      <p:sp>
        <p:nvSpPr>
          <p:cNvPr id="11" name="Rounded Rectangle 17">
            <a:extLst>
              <a:ext uri="{FF2B5EF4-FFF2-40B4-BE49-F238E27FC236}">
                <a16:creationId xmlns:a16="http://schemas.microsoft.com/office/drawing/2014/main" xmlns="" id="{1DEBF7CC-6610-4BD7-9AC0-A590A43067E8}"/>
              </a:ext>
            </a:extLst>
          </p:cNvPr>
          <p:cNvSpPr/>
          <p:nvPr/>
        </p:nvSpPr>
        <p:spPr>
          <a:xfrm>
            <a:off x="2644619" y="2950815"/>
            <a:ext cx="4669811" cy="962387"/>
          </a:xfrm>
          <a:prstGeom prst="roundRect">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solidFill>
            </a:endParaRPr>
          </a:p>
        </p:txBody>
      </p:sp>
      <p:sp>
        <p:nvSpPr>
          <p:cNvPr id="13" name="Rounded Rectangle 17">
            <a:extLst>
              <a:ext uri="{FF2B5EF4-FFF2-40B4-BE49-F238E27FC236}">
                <a16:creationId xmlns:a16="http://schemas.microsoft.com/office/drawing/2014/main" xmlns="" id="{778C532A-F582-4CF7-9DDB-9CAA55BBC68F}"/>
              </a:ext>
            </a:extLst>
          </p:cNvPr>
          <p:cNvSpPr/>
          <p:nvPr/>
        </p:nvSpPr>
        <p:spPr>
          <a:xfrm>
            <a:off x="1800111" y="4037754"/>
            <a:ext cx="4669811" cy="962387"/>
          </a:xfrm>
          <a:prstGeom prst="roundRect">
            <a:avLst/>
          </a:prstGeom>
          <a:solidFill>
            <a:schemeClr val="accent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solidFill>
            </a:endParaRPr>
          </a:p>
        </p:txBody>
      </p:sp>
      <p:sp>
        <p:nvSpPr>
          <p:cNvPr id="15" name="Rounded Rectangle 17">
            <a:extLst>
              <a:ext uri="{FF2B5EF4-FFF2-40B4-BE49-F238E27FC236}">
                <a16:creationId xmlns:a16="http://schemas.microsoft.com/office/drawing/2014/main" xmlns="" id="{FF24DCA7-7B40-4F99-BDCE-CEE8E7C77486}"/>
              </a:ext>
            </a:extLst>
          </p:cNvPr>
          <p:cNvSpPr/>
          <p:nvPr/>
        </p:nvSpPr>
        <p:spPr>
          <a:xfrm>
            <a:off x="955603" y="5124692"/>
            <a:ext cx="4669811" cy="962387"/>
          </a:xfrm>
          <a:prstGeom prst="roundRect">
            <a:avLst/>
          </a:prstGeom>
          <a:solidFill>
            <a:schemeClr val="accent4"/>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solidFill>
            </a:endParaRPr>
          </a:p>
        </p:txBody>
      </p:sp>
      <p:sp>
        <p:nvSpPr>
          <p:cNvPr id="2" name="Text Placeholder 1">
            <a:extLst>
              <a:ext uri="{FF2B5EF4-FFF2-40B4-BE49-F238E27FC236}">
                <a16:creationId xmlns:a16="http://schemas.microsoft.com/office/drawing/2014/main" xmlns="" id="{D735F7F3-C1B5-4B60-A00A-4EB618DDFB5A}"/>
              </a:ext>
            </a:extLst>
          </p:cNvPr>
          <p:cNvSpPr>
            <a:spLocks noGrp="1"/>
          </p:cNvSpPr>
          <p:nvPr>
            <p:ph type="body" sz="quarter" idx="10"/>
          </p:nvPr>
        </p:nvSpPr>
        <p:spPr>
          <a:xfrm>
            <a:off x="309401" y="583321"/>
            <a:ext cx="11573197" cy="724247"/>
          </a:xfrm>
        </p:spPr>
        <p:txBody>
          <a:bodyPr>
            <a:normAutofit fontScale="92500" lnSpcReduction="20000"/>
          </a:bodyPr>
          <a:lstStyle/>
          <a:p>
            <a:r>
              <a:rPr lang="en-US" dirty="0">
                <a:solidFill>
                  <a:srgbClr val="FF0000"/>
                </a:solidFill>
                <a:latin typeface="#9Slide03 Arima Madurai Black" panose="00000A00000000000000" pitchFamily="2" charset="0"/>
                <a:cs typeface="#9Slide03 Arima Madurai Black" panose="00000A00000000000000" pitchFamily="2" charset="0"/>
              </a:rPr>
              <a:t>H</a:t>
            </a:r>
            <a:r>
              <a:rPr lang="vi-VN" dirty="0">
                <a:solidFill>
                  <a:srgbClr val="FF0000"/>
                </a:solidFill>
                <a:latin typeface="#9Slide03 Arima Madurai Black" panose="00000A00000000000000" pitchFamily="2" charset="0"/>
                <a:cs typeface="#9Slide03 Arima Madurai Black" panose="00000A00000000000000" pitchFamily="2" charset="0"/>
              </a:rPr>
              <a:t>ư</a:t>
            </a:r>
            <a:r>
              <a:rPr lang="en-SG" dirty="0" err="1">
                <a:solidFill>
                  <a:srgbClr val="FF0000"/>
                </a:solidFill>
                <a:latin typeface="#9Slide03 Arima Madurai Black" panose="00000A00000000000000" pitchFamily="2" charset="0"/>
                <a:cs typeface="#9Slide03 Arima Madurai Black" panose="00000A00000000000000" pitchFamily="2" charset="0"/>
              </a:rPr>
              <a:t>ớng</a:t>
            </a:r>
            <a:r>
              <a:rPr lang="en-SG" dirty="0">
                <a:solidFill>
                  <a:srgbClr val="FF0000"/>
                </a:solidFill>
                <a:latin typeface="#9Slide03 Arima Madurai Black" panose="00000A00000000000000" pitchFamily="2" charset="0"/>
                <a:cs typeface="#9Slide03 Arima Madurai Black" panose="00000A00000000000000" pitchFamily="2" charset="0"/>
              </a:rPr>
              <a:t> </a:t>
            </a:r>
            <a:r>
              <a:rPr lang="en-SG" dirty="0" err="1">
                <a:solidFill>
                  <a:srgbClr val="FF0000"/>
                </a:solidFill>
                <a:latin typeface="#9Slide03 Arima Madurai Black" panose="00000A00000000000000" pitchFamily="2" charset="0"/>
                <a:cs typeface="#9Slide03 Arima Madurai Black" panose="00000A00000000000000" pitchFamily="2" charset="0"/>
              </a:rPr>
              <a:t>dẫn</a:t>
            </a:r>
            <a:r>
              <a:rPr lang="en-SG" dirty="0">
                <a:solidFill>
                  <a:srgbClr val="FF0000"/>
                </a:solidFill>
                <a:latin typeface="#9Slide03 Arima Madurai Black" panose="00000A00000000000000" pitchFamily="2" charset="0"/>
                <a:cs typeface="#9Slide03 Arima Madurai Black" panose="00000A00000000000000" pitchFamily="2" charset="0"/>
              </a:rPr>
              <a:t> </a:t>
            </a:r>
            <a:r>
              <a:rPr lang="en-SG" dirty="0" err="1">
                <a:solidFill>
                  <a:srgbClr val="FF0000"/>
                </a:solidFill>
                <a:latin typeface="#9Slide03 Arima Madurai Black" panose="00000A00000000000000" pitchFamily="2" charset="0"/>
                <a:cs typeface="#9Slide03 Arima Madurai Black" panose="00000A00000000000000" pitchFamily="2" charset="0"/>
              </a:rPr>
              <a:t>tự</a:t>
            </a:r>
            <a:r>
              <a:rPr lang="en-SG" dirty="0">
                <a:solidFill>
                  <a:srgbClr val="FF0000"/>
                </a:solidFill>
                <a:latin typeface="#9Slide03 Arima Madurai Black" panose="00000A00000000000000" pitchFamily="2" charset="0"/>
                <a:cs typeface="#9Slide03 Arima Madurai Black" panose="00000A00000000000000" pitchFamily="2" charset="0"/>
              </a:rPr>
              <a:t> </a:t>
            </a:r>
            <a:r>
              <a:rPr lang="en-SG" dirty="0" err="1">
                <a:solidFill>
                  <a:srgbClr val="FF0000"/>
                </a:solidFill>
                <a:latin typeface="#9Slide03 Arima Madurai Black" panose="00000A00000000000000" pitchFamily="2" charset="0"/>
                <a:cs typeface="#9Slide03 Arima Madurai Black" panose="00000A00000000000000" pitchFamily="2" charset="0"/>
              </a:rPr>
              <a:t>học</a:t>
            </a:r>
            <a:endParaRPr lang="en-US"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3" name="Group 2">
            <a:extLst>
              <a:ext uri="{FF2B5EF4-FFF2-40B4-BE49-F238E27FC236}">
                <a16:creationId xmlns:a16="http://schemas.microsoft.com/office/drawing/2014/main" xmlns="" id="{EC8BABA5-2F59-4964-B1FC-A398BA2C51E3}"/>
              </a:ext>
            </a:extLst>
          </p:cNvPr>
          <p:cNvGrpSpPr/>
          <p:nvPr/>
        </p:nvGrpSpPr>
        <p:grpSpPr>
          <a:xfrm>
            <a:off x="7009259" y="1863876"/>
            <a:ext cx="4243140" cy="4286977"/>
            <a:chOff x="794796" y="1552872"/>
            <a:chExt cx="4243140" cy="4286977"/>
          </a:xfrm>
        </p:grpSpPr>
        <p:sp>
          <p:nvSpPr>
            <p:cNvPr id="4" name="Curved Up Arrow 1">
              <a:extLst>
                <a:ext uri="{FF2B5EF4-FFF2-40B4-BE49-F238E27FC236}">
                  <a16:creationId xmlns:a16="http://schemas.microsoft.com/office/drawing/2014/main" xmlns="" id="{68E44305-6E6B-4EC4-BB93-9A010AC541E8}"/>
                </a:ext>
              </a:extLst>
            </p:cNvPr>
            <p:cNvSpPr/>
            <p:nvPr/>
          </p:nvSpPr>
          <p:spPr>
            <a:xfrm>
              <a:off x="794796" y="1552872"/>
              <a:ext cx="4243140" cy="4286977"/>
            </a:xfrm>
            <a:custGeom>
              <a:avLst/>
              <a:gdLst>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8075 h 731523"/>
                <a:gd name="connsiteX6" fmla="*/ 0 w 635736"/>
                <a:gd name="connsiteY6" fmla="*/ 716278 h 731523"/>
                <a:gd name="connsiteX7" fmla="*/ 361416 w 635736"/>
                <a:gd name="connsiteY7" fmla="*/ 182880 h 731523"/>
                <a:gd name="connsiteX8" fmla="*/ 269976 w 635736"/>
                <a:gd name="connsiteY8" fmla="*/ 182880 h 731523"/>
                <a:gd name="connsiteX9" fmla="*/ 467810 w 635736"/>
                <a:gd name="connsiteY9" fmla="*/ 0 h 731523"/>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6278 h 731523"/>
                <a:gd name="connsiteX6" fmla="*/ 361416 w 635736"/>
                <a:gd name="connsiteY6" fmla="*/ 182880 h 731523"/>
                <a:gd name="connsiteX7" fmla="*/ 269976 w 635736"/>
                <a:gd name="connsiteY7" fmla="*/ 182880 h 731523"/>
                <a:gd name="connsiteX8" fmla="*/ 467810 w 635736"/>
                <a:gd name="connsiteY8" fmla="*/ 0 h 731523"/>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912" h="736598">
                  <a:moveTo>
                    <a:pt x="582986" y="0"/>
                  </a:moveTo>
                  <a:lnTo>
                    <a:pt x="750912" y="182880"/>
                  </a:lnTo>
                  <a:lnTo>
                    <a:pt x="659472" y="182880"/>
                  </a:lnTo>
                  <a:cubicBezTo>
                    <a:pt x="604805" y="511774"/>
                    <a:pt x="413733" y="732568"/>
                    <a:pt x="202580" y="731520"/>
                  </a:cubicBezTo>
                  <a:lnTo>
                    <a:pt x="0" y="736598"/>
                  </a:lnTo>
                  <a:cubicBezTo>
                    <a:pt x="38392" y="729825"/>
                    <a:pt x="73200" y="726606"/>
                    <a:pt x="115176" y="716278"/>
                  </a:cubicBezTo>
                  <a:cubicBezTo>
                    <a:pt x="291341" y="660491"/>
                    <a:pt x="431613" y="453492"/>
                    <a:pt x="476592" y="182880"/>
                  </a:cubicBezTo>
                  <a:lnTo>
                    <a:pt x="385152" y="182880"/>
                  </a:lnTo>
                  <a:lnTo>
                    <a:pt x="5829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5" name="Curved Up Arrow 1">
              <a:extLst>
                <a:ext uri="{FF2B5EF4-FFF2-40B4-BE49-F238E27FC236}">
                  <a16:creationId xmlns:a16="http://schemas.microsoft.com/office/drawing/2014/main" xmlns="" id="{6D1CA4B2-AF4D-4B55-828D-9FA29D9B09C1}"/>
                </a:ext>
              </a:extLst>
            </p:cNvPr>
            <p:cNvSpPr/>
            <p:nvPr/>
          </p:nvSpPr>
          <p:spPr>
            <a:xfrm>
              <a:off x="2608239" y="1552872"/>
              <a:ext cx="2429697" cy="3278977"/>
            </a:xfrm>
            <a:custGeom>
              <a:avLst/>
              <a:gdLst/>
              <a:ahLst/>
              <a:cxnLst/>
              <a:rect l="l" t="t" r="r" b="b"/>
              <a:pathLst>
                <a:path w="2429697" h="3278977">
                  <a:moveTo>
                    <a:pt x="1480806" y="0"/>
                  </a:moveTo>
                  <a:lnTo>
                    <a:pt x="2429697" y="1064356"/>
                  </a:lnTo>
                  <a:lnTo>
                    <a:pt x="1913002" y="1064356"/>
                  </a:lnTo>
                  <a:cubicBezTo>
                    <a:pt x="1767557" y="1965619"/>
                    <a:pt x="1451237" y="2727407"/>
                    <a:pt x="1030480" y="3278977"/>
                  </a:cubicBezTo>
                  <a:lnTo>
                    <a:pt x="0" y="3278977"/>
                  </a:lnTo>
                  <a:cubicBezTo>
                    <a:pt x="423651" y="2718190"/>
                    <a:pt x="736725" y="1949779"/>
                    <a:pt x="879611" y="1064356"/>
                  </a:cubicBezTo>
                  <a:lnTo>
                    <a:pt x="362916" y="106435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 name="Curved Up Arrow 1">
              <a:extLst>
                <a:ext uri="{FF2B5EF4-FFF2-40B4-BE49-F238E27FC236}">
                  <a16:creationId xmlns:a16="http://schemas.microsoft.com/office/drawing/2014/main" xmlns="" id="{1B0BDACF-1C1C-469A-A18D-A33F6B8C7861}"/>
                </a:ext>
              </a:extLst>
            </p:cNvPr>
            <p:cNvSpPr/>
            <p:nvPr/>
          </p:nvSpPr>
          <p:spPr>
            <a:xfrm>
              <a:off x="2971155" y="1552872"/>
              <a:ext cx="2066781" cy="2270977"/>
            </a:xfrm>
            <a:custGeom>
              <a:avLst/>
              <a:gdLst/>
              <a:ahLst/>
              <a:cxnLst/>
              <a:rect l="l" t="t" r="r" b="b"/>
              <a:pathLst>
                <a:path w="2066781" h="2270977">
                  <a:moveTo>
                    <a:pt x="1117890" y="0"/>
                  </a:moveTo>
                  <a:lnTo>
                    <a:pt x="2066781" y="1064356"/>
                  </a:lnTo>
                  <a:lnTo>
                    <a:pt x="1550086" y="1064356"/>
                  </a:lnTo>
                  <a:cubicBezTo>
                    <a:pt x="1479389" y="1502438"/>
                    <a:pt x="1368319" y="1907566"/>
                    <a:pt x="1222656" y="2270977"/>
                  </a:cubicBezTo>
                  <a:lnTo>
                    <a:pt x="189248" y="2270977"/>
                  </a:lnTo>
                  <a:cubicBezTo>
                    <a:pt x="335680" y="1904432"/>
                    <a:pt x="446642" y="1498457"/>
                    <a:pt x="516695" y="1064356"/>
                  </a:cubicBezTo>
                  <a:lnTo>
                    <a:pt x="0" y="10643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7" name="Curved Up Arrow 1">
              <a:extLst>
                <a:ext uri="{FF2B5EF4-FFF2-40B4-BE49-F238E27FC236}">
                  <a16:creationId xmlns:a16="http://schemas.microsoft.com/office/drawing/2014/main" xmlns="" id="{33738995-E74F-44CB-93AD-883DD7EDFBA9}"/>
                </a:ext>
              </a:extLst>
            </p:cNvPr>
            <p:cNvSpPr/>
            <p:nvPr/>
          </p:nvSpPr>
          <p:spPr>
            <a:xfrm>
              <a:off x="2971155" y="1552872"/>
              <a:ext cx="2066781" cy="1262977"/>
            </a:xfrm>
            <a:custGeom>
              <a:avLst/>
              <a:gdLst/>
              <a:ahLst/>
              <a:cxnLst/>
              <a:rect l="l" t="t" r="r" b="b"/>
              <a:pathLst>
                <a:path w="2066781" h="1262977">
                  <a:moveTo>
                    <a:pt x="1117890" y="0"/>
                  </a:moveTo>
                  <a:lnTo>
                    <a:pt x="2066781" y="1064356"/>
                  </a:lnTo>
                  <a:lnTo>
                    <a:pt x="1550086" y="1064356"/>
                  </a:lnTo>
                  <a:lnTo>
                    <a:pt x="1512330" y="1262977"/>
                  </a:lnTo>
                  <a:lnTo>
                    <a:pt x="479897" y="1262977"/>
                  </a:lnTo>
                  <a:cubicBezTo>
                    <a:pt x="494102" y="1197656"/>
                    <a:pt x="505885" y="1131341"/>
                    <a:pt x="516695" y="1064356"/>
                  </a:cubicBezTo>
                  <a:lnTo>
                    <a:pt x="0" y="10643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grpSp>
      <p:sp>
        <p:nvSpPr>
          <p:cNvPr id="21" name="TextBox 20">
            <a:extLst>
              <a:ext uri="{FF2B5EF4-FFF2-40B4-BE49-F238E27FC236}">
                <a16:creationId xmlns:a16="http://schemas.microsoft.com/office/drawing/2014/main" xmlns="" id="{C8638627-65D0-49D2-A12C-AB5A4E2242D4}"/>
              </a:ext>
            </a:extLst>
          </p:cNvPr>
          <p:cNvSpPr txBox="1"/>
          <p:nvPr/>
        </p:nvSpPr>
        <p:spPr>
          <a:xfrm>
            <a:off x="3615559" y="2085121"/>
            <a:ext cx="4403834" cy="461665"/>
          </a:xfrm>
          <a:prstGeom prst="rect">
            <a:avLst/>
          </a:prstGeom>
          <a:noFill/>
        </p:spPr>
        <p:txBody>
          <a:bodyPr wrap="square" rtlCol="0">
            <a:spAutoFit/>
          </a:bodyPr>
          <a:lstStyle/>
          <a:p>
            <a:pPr algn="ctr"/>
            <a:r>
              <a:rPr lang="en-US" altLang="ko-KR" sz="2400" dirty="0" err="1">
                <a:solidFill>
                  <a:schemeClr val="bg1"/>
                </a:solidFill>
                <a:latin typeface="Times New Roman" panose="02020603050405020304" pitchFamily="18" charset="0"/>
                <a:cs typeface="Times New Roman" panose="02020603050405020304" pitchFamily="18" charset="0"/>
              </a:rPr>
              <a:t>Học</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thuộc</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ghi</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nhớ</a:t>
            </a:r>
            <a:r>
              <a:rPr lang="en-US" altLang="ko-KR" sz="2400" dirty="0">
                <a:solidFill>
                  <a:schemeClr val="bg1"/>
                </a:solidFill>
                <a:latin typeface="Times New Roman" panose="02020603050405020304" pitchFamily="18" charset="0"/>
                <a:cs typeface="Times New Roman" panose="02020603050405020304" pitchFamily="18" charset="0"/>
              </a:rPr>
              <a:t> </a:t>
            </a:r>
            <a:endParaRPr lang="ko-KR" altLang="en-US" sz="2400" dirty="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ACBAC1C7-DC2E-4744-80F7-45CDDFADC7B8}"/>
              </a:ext>
            </a:extLst>
          </p:cNvPr>
          <p:cNvSpPr txBox="1"/>
          <p:nvPr/>
        </p:nvSpPr>
        <p:spPr>
          <a:xfrm>
            <a:off x="2768471" y="3004507"/>
            <a:ext cx="4441626" cy="830997"/>
          </a:xfrm>
          <a:prstGeom prst="rect">
            <a:avLst/>
          </a:prstGeom>
          <a:noFill/>
        </p:spPr>
        <p:txBody>
          <a:bodyPr wrap="square" rtlCol="0">
            <a:spAutoFit/>
          </a:bodyPr>
          <a:lstStyle/>
          <a:p>
            <a:pPr algn="ctr"/>
            <a:r>
              <a:rPr lang="en-US" altLang="ko-KR" sz="2400" dirty="0" err="1">
                <a:solidFill>
                  <a:schemeClr val="bg1"/>
                </a:solidFill>
                <a:latin typeface="Times New Roman" panose="02020603050405020304" pitchFamily="18" charset="0"/>
                <a:cs typeface="Times New Roman" panose="02020603050405020304" pitchFamily="18" charset="0"/>
              </a:rPr>
              <a:t>Hoàn</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thiện</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những</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bài</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tập</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còn</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lại</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vào</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vở</a:t>
            </a:r>
            <a:endParaRPr lang="ko-KR" altLang="en-US" sz="2400"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A7430F20-1E7B-4818-BB46-9736C0CC996C}"/>
              </a:ext>
            </a:extLst>
          </p:cNvPr>
          <p:cNvSpPr txBox="1"/>
          <p:nvPr/>
        </p:nvSpPr>
        <p:spPr>
          <a:xfrm>
            <a:off x="1871881" y="4134853"/>
            <a:ext cx="4526270" cy="830997"/>
          </a:xfrm>
          <a:prstGeom prst="rect">
            <a:avLst/>
          </a:prstGeom>
          <a:noFill/>
        </p:spPr>
        <p:txBody>
          <a:bodyPr wrap="square" rtlCol="0">
            <a:spAutoFit/>
          </a:bodyPr>
          <a:lstStyle/>
          <a:p>
            <a:pPr algn="ctr"/>
            <a:r>
              <a:rPr lang="en-US" altLang="ko-KR" sz="2400" dirty="0" err="1">
                <a:solidFill>
                  <a:schemeClr val="bg1"/>
                </a:solidFill>
                <a:latin typeface="Times New Roman" panose="02020603050405020304" pitchFamily="18" charset="0"/>
                <a:cs typeface="Times New Roman" panose="02020603050405020304" pitchFamily="18" charset="0"/>
              </a:rPr>
              <a:t>Tìm</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đọc</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thêm</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về</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dấu</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ngoặc</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đơn</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dấu</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hai</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chấm</a:t>
            </a:r>
            <a:r>
              <a:rPr lang="en-US" altLang="ko-KR" sz="2400" dirty="0">
                <a:solidFill>
                  <a:schemeClr val="bg1"/>
                </a:solidFill>
                <a:latin typeface="Times New Roman" panose="02020603050405020304" pitchFamily="18" charset="0"/>
                <a:cs typeface="Times New Roman" panose="02020603050405020304" pitchFamily="18" charset="0"/>
              </a:rPr>
              <a:t> </a:t>
            </a:r>
            <a:endParaRPr lang="ko-KR" altLang="en-US" sz="2400" dirty="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7B6E6F2F-2DFD-46A2-9A25-BE3FED4BF945}"/>
              </a:ext>
            </a:extLst>
          </p:cNvPr>
          <p:cNvSpPr txBox="1"/>
          <p:nvPr/>
        </p:nvSpPr>
        <p:spPr>
          <a:xfrm>
            <a:off x="1021743" y="5190111"/>
            <a:ext cx="4526270" cy="830997"/>
          </a:xfrm>
          <a:prstGeom prst="rect">
            <a:avLst/>
          </a:prstGeom>
          <a:noFill/>
        </p:spPr>
        <p:txBody>
          <a:bodyPr wrap="square" rtlCol="0">
            <a:spAutoFit/>
          </a:bodyPr>
          <a:lstStyle/>
          <a:p>
            <a:pPr algn="ctr"/>
            <a:r>
              <a:rPr lang="en-US" altLang="ko-KR" sz="2400" dirty="0" err="1">
                <a:solidFill>
                  <a:schemeClr val="bg1"/>
                </a:solidFill>
                <a:latin typeface="Times New Roman" panose="02020603050405020304" pitchFamily="18" charset="0"/>
                <a:cs typeface="Times New Roman" panose="02020603050405020304" pitchFamily="18" charset="0"/>
              </a:rPr>
              <a:t>Soạn</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bài</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Đề</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văn</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thuyết</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minh</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và</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cách</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làm</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bài</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văn</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thuyết</a:t>
            </a:r>
            <a:r>
              <a:rPr lang="en-US" altLang="ko-KR" sz="2400" dirty="0">
                <a:solidFill>
                  <a:schemeClr val="bg1"/>
                </a:solidFill>
                <a:latin typeface="Times New Roman" panose="02020603050405020304" pitchFamily="18" charset="0"/>
                <a:cs typeface="Times New Roman" panose="02020603050405020304" pitchFamily="18" charset="0"/>
              </a:rPr>
              <a:t> </a:t>
            </a:r>
            <a:r>
              <a:rPr lang="en-US" altLang="ko-KR" sz="2400" dirty="0" err="1">
                <a:solidFill>
                  <a:schemeClr val="bg1"/>
                </a:solidFill>
                <a:latin typeface="Times New Roman" panose="02020603050405020304" pitchFamily="18" charset="0"/>
                <a:cs typeface="Times New Roman" panose="02020603050405020304" pitchFamily="18" charset="0"/>
              </a:rPr>
              <a:t>minh</a:t>
            </a:r>
            <a:r>
              <a:rPr lang="en-US" altLang="ko-KR" sz="2400" dirty="0">
                <a:solidFill>
                  <a:schemeClr val="bg1"/>
                </a:solidFill>
                <a:latin typeface="Times New Roman" panose="02020603050405020304" pitchFamily="18" charset="0"/>
                <a:cs typeface="Times New Roman" panose="02020603050405020304" pitchFamily="18" charset="0"/>
              </a:rPr>
              <a:t>”</a:t>
            </a:r>
            <a:endParaRPr lang="ko-KR" altLang="en-US" sz="2400" dirty="0">
              <a:solidFill>
                <a:schemeClr val="bg1"/>
              </a:solidFill>
              <a:latin typeface="Times New Roman" panose="02020603050405020304" pitchFamily="18"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xmlns="" id="{88083228-8D0E-4757-97E7-B809079E0533}"/>
              </a:ext>
            </a:extLst>
          </p:cNvPr>
          <p:cNvCxnSpPr/>
          <p:nvPr/>
        </p:nvCxnSpPr>
        <p:spPr>
          <a:xfrm>
            <a:off x="8233767" y="2332458"/>
            <a:ext cx="877020" cy="0"/>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ABA650CD-F4B9-4298-BB68-A944D2D31EA1}"/>
              </a:ext>
            </a:extLst>
          </p:cNvPr>
          <p:cNvCxnSpPr/>
          <p:nvPr/>
        </p:nvCxnSpPr>
        <p:spPr>
          <a:xfrm>
            <a:off x="7340950" y="3511897"/>
            <a:ext cx="1540890" cy="1"/>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1B53EE51-067E-4407-AC43-7AA590E33A03}"/>
              </a:ext>
            </a:extLst>
          </p:cNvPr>
          <p:cNvCxnSpPr/>
          <p:nvPr/>
        </p:nvCxnSpPr>
        <p:spPr>
          <a:xfrm>
            <a:off x="6521664" y="4583118"/>
            <a:ext cx="1961467" cy="15034"/>
          </a:xfrm>
          <a:prstGeom prst="straightConnector1">
            <a:avLst/>
          </a:prstGeom>
          <a:ln w="3810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59264214-E8B2-4390-B221-01DFF160ADD7}"/>
              </a:ext>
            </a:extLst>
          </p:cNvPr>
          <p:cNvCxnSpPr/>
          <p:nvPr/>
        </p:nvCxnSpPr>
        <p:spPr>
          <a:xfrm flipV="1">
            <a:off x="5641481" y="5662301"/>
            <a:ext cx="1920343" cy="8068"/>
          </a:xfrm>
          <a:prstGeom prst="straightConnector1">
            <a:avLst/>
          </a:prstGeom>
          <a:ln w="381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9340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500"/>
                                        <p:tgtEl>
                                          <p:spTgt spid="3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randombar(horizontal)">
                                      <p:cBhvr>
                                        <p:cTn id="50" dur="500"/>
                                        <p:tgtEl>
                                          <p:spTgt spid="3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randombar(horizontal)">
                                      <p:cBhvr>
                                        <p:cTn id="53" dur="500"/>
                                        <p:tgtEl>
                                          <p:spTgt spid="24"/>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randombar(horizontal)">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P spid="2" grpId="0" build="p"/>
      <p:bldP spid="21" grpId="0"/>
      <p:bldP spid="22" grpId="0"/>
      <p:bldP spid="23"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65BA68F-84DD-471B-970E-BC8481260125}"/>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7797" b="7797"/>
          <a:stretch/>
        </p:blipFill>
        <p:spPr>
          <a:xfrm>
            <a:off x="0" y="-2466"/>
            <a:ext cx="12196384" cy="6860466"/>
          </a:xfrm>
          <a:prstGeom prst="rect">
            <a:avLst/>
          </a:prstGeom>
        </p:spPr>
      </p:pic>
      <p:grpSp>
        <p:nvGrpSpPr>
          <p:cNvPr id="3" name="Group 2">
            <a:extLst>
              <a:ext uri="{FF2B5EF4-FFF2-40B4-BE49-F238E27FC236}">
                <a16:creationId xmlns:a16="http://schemas.microsoft.com/office/drawing/2014/main" xmlns="" id="{23F307AE-3C5F-4DE9-99A7-E5D29E726D89}"/>
              </a:ext>
            </a:extLst>
          </p:cNvPr>
          <p:cNvGrpSpPr/>
          <p:nvPr/>
        </p:nvGrpSpPr>
        <p:grpSpPr>
          <a:xfrm>
            <a:off x="4298336" y="1745636"/>
            <a:ext cx="3392129" cy="3392129"/>
            <a:chOff x="4159045" y="1455174"/>
            <a:chExt cx="3392129" cy="3392129"/>
          </a:xfrm>
        </p:grpSpPr>
        <p:sp>
          <p:nvSpPr>
            <p:cNvPr id="4" name="Oval 3">
              <a:extLst>
                <a:ext uri="{FF2B5EF4-FFF2-40B4-BE49-F238E27FC236}">
                  <a16:creationId xmlns:a16="http://schemas.microsoft.com/office/drawing/2014/main" xmlns="" id="{E432640F-2303-4211-AF1B-8877E0051491}"/>
                </a:ext>
              </a:extLst>
            </p:cNvPr>
            <p:cNvSpPr/>
            <p:nvPr/>
          </p:nvSpPr>
          <p:spPr>
            <a:xfrm>
              <a:off x="4159045" y="1455174"/>
              <a:ext cx="3392129" cy="3392129"/>
            </a:xfrm>
            <a:prstGeom prst="ellipse">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5 SVNHollie Script Pro" pitchFamily="2" charset="0"/>
              </a:endParaRPr>
            </a:p>
          </p:txBody>
        </p:sp>
        <p:sp>
          <p:nvSpPr>
            <p:cNvPr id="5" name="Oval 4">
              <a:extLst>
                <a:ext uri="{FF2B5EF4-FFF2-40B4-BE49-F238E27FC236}">
                  <a16:creationId xmlns:a16="http://schemas.microsoft.com/office/drawing/2014/main" xmlns="" id="{D2214F80-C22C-4206-A3DD-2223F4D87D0D}"/>
                </a:ext>
              </a:extLst>
            </p:cNvPr>
            <p:cNvSpPr/>
            <p:nvPr/>
          </p:nvSpPr>
          <p:spPr>
            <a:xfrm>
              <a:off x="4237703" y="1518493"/>
              <a:ext cx="3244645" cy="3247693"/>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ysClr val="windowText" lastClr="000000"/>
                </a:solidFill>
                <a:latin typeface="#9Slide05 SVNHollie Script Pro" pitchFamily="2" charset="0"/>
              </a:endParaRPr>
            </a:p>
          </p:txBody>
        </p:sp>
        <p:sp>
          <p:nvSpPr>
            <p:cNvPr id="6" name="TextBox 5">
              <a:extLst>
                <a:ext uri="{FF2B5EF4-FFF2-40B4-BE49-F238E27FC236}">
                  <a16:creationId xmlns:a16="http://schemas.microsoft.com/office/drawing/2014/main" xmlns="" id="{77A2EE6D-2B28-4440-9B66-F765A1F91A4D}"/>
                </a:ext>
              </a:extLst>
            </p:cNvPr>
            <p:cNvSpPr txBox="1"/>
            <p:nvPr/>
          </p:nvSpPr>
          <p:spPr>
            <a:xfrm>
              <a:off x="4256549" y="2743707"/>
              <a:ext cx="3190567" cy="923330"/>
            </a:xfrm>
            <a:prstGeom prst="rect">
              <a:avLst/>
            </a:prstGeom>
            <a:noFill/>
          </p:spPr>
          <p:txBody>
            <a:bodyPr wrap="square" rtlCol="0">
              <a:spAutoFit/>
            </a:bodyPr>
            <a:lstStyle/>
            <a:p>
              <a:pPr algn="ctr"/>
              <a:r>
                <a:rPr lang="en-US" sz="5400" dirty="0">
                  <a:solidFill>
                    <a:srgbClr val="0070C0"/>
                  </a:solidFill>
                  <a:latin typeface="#9Slide05 Agile Script Calligra" panose="03070402050302030203" pitchFamily="66" charset="0"/>
                  <a:cs typeface="#9Slide03 Arima Madurai ExtraBo" panose="00000900000000000000" pitchFamily="2" charset="0"/>
                </a:rPr>
                <a:t>Thank you!</a:t>
              </a:r>
            </a:p>
          </p:txBody>
        </p:sp>
      </p:grpSp>
    </p:spTree>
    <p:extLst>
      <p:ext uri="{BB962C8B-B14F-4D97-AF65-F5344CB8AC3E}">
        <p14:creationId xmlns:p14="http://schemas.microsoft.com/office/powerpoint/2010/main" xmlns="" val="4229542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Line 2"/>
          <p:cNvSpPr>
            <a:spLocks noChangeShapeType="1"/>
          </p:cNvSpPr>
          <p:nvPr/>
        </p:nvSpPr>
        <p:spPr bwMode="auto">
          <a:xfrm>
            <a:off x="6096000" y="1371600"/>
            <a:ext cx="0" cy="1447800"/>
          </a:xfrm>
          <a:prstGeom prst="line">
            <a:avLst/>
          </a:prstGeom>
          <a:noFill/>
          <a:ln w="57150">
            <a:solidFill>
              <a:srgbClr val="FF006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3843" name="Oval 3"/>
          <p:cNvSpPr>
            <a:spLocks noChangeArrowheads="1"/>
          </p:cNvSpPr>
          <p:nvPr/>
        </p:nvSpPr>
        <p:spPr bwMode="auto">
          <a:xfrm>
            <a:off x="3886200" y="609600"/>
            <a:ext cx="1066800" cy="685800"/>
          </a:xfrm>
          <a:prstGeom prst="ellipse">
            <a:avLst/>
          </a:prstGeom>
          <a:noFill/>
          <a:ln w="38100" algn="ctr">
            <a:solidFill>
              <a:srgbClr val="FF006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spcBef>
                <a:spcPct val="0"/>
              </a:spcBef>
              <a:buFontTx/>
              <a:buNone/>
            </a:pPr>
            <a:r>
              <a:rPr lang="en-US" altLang="en-US">
                <a:solidFill>
                  <a:srgbClr val="0000FF"/>
                </a:solidFill>
              </a:rPr>
              <a:t>A</a:t>
            </a:r>
          </a:p>
        </p:txBody>
      </p:sp>
      <p:sp>
        <p:nvSpPr>
          <p:cNvPr id="163844" name="Oval 4"/>
          <p:cNvSpPr>
            <a:spLocks noChangeArrowheads="1"/>
          </p:cNvSpPr>
          <p:nvPr/>
        </p:nvSpPr>
        <p:spPr bwMode="auto">
          <a:xfrm>
            <a:off x="7162800" y="609600"/>
            <a:ext cx="1066800" cy="685800"/>
          </a:xfrm>
          <a:prstGeom prst="ellipse">
            <a:avLst/>
          </a:prstGeom>
          <a:noFill/>
          <a:ln w="38100" algn="ctr">
            <a:solidFill>
              <a:srgbClr val="FF006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spcBef>
                <a:spcPct val="0"/>
              </a:spcBef>
              <a:buFontTx/>
              <a:buNone/>
            </a:pPr>
            <a:r>
              <a:rPr lang="en-US" altLang="en-US">
                <a:solidFill>
                  <a:srgbClr val="0000FF"/>
                </a:solidFill>
              </a:rPr>
              <a:t>B</a:t>
            </a:r>
          </a:p>
        </p:txBody>
      </p:sp>
      <p:sp>
        <p:nvSpPr>
          <p:cNvPr id="163845" name="Text Box 5"/>
          <p:cNvSpPr txBox="1">
            <a:spLocks noChangeArrowheads="1"/>
          </p:cNvSpPr>
          <p:nvPr/>
        </p:nvSpPr>
        <p:spPr bwMode="auto">
          <a:xfrm>
            <a:off x="2057400" y="1600201"/>
            <a:ext cx="39624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spcBef>
                <a:spcPct val="50000"/>
              </a:spcBef>
              <a:buFontTx/>
              <a:buNone/>
            </a:pPr>
            <a:r>
              <a:rPr lang="en-US" altLang="en-US" sz="2400">
                <a:solidFill>
                  <a:srgbClr val="0000FF"/>
                </a:solidFill>
              </a:rPr>
              <a:t>Phong Nha gồm hai bộ phận: động khô và động nước</a:t>
            </a:r>
          </a:p>
        </p:txBody>
      </p:sp>
      <p:sp>
        <p:nvSpPr>
          <p:cNvPr id="163846" name="Text Box 6"/>
          <p:cNvSpPr txBox="1">
            <a:spLocks noChangeArrowheads="1"/>
          </p:cNvSpPr>
          <p:nvPr/>
        </p:nvSpPr>
        <p:spPr bwMode="auto">
          <a:xfrm>
            <a:off x="6477000" y="1524001"/>
            <a:ext cx="38862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spcBef>
                <a:spcPct val="50000"/>
              </a:spcBef>
              <a:buFontTx/>
              <a:buNone/>
            </a:pPr>
            <a:r>
              <a:rPr lang="en-US" altLang="en-US" sz="2400">
                <a:solidFill>
                  <a:srgbClr val="0000FF"/>
                </a:solidFill>
              </a:rPr>
              <a:t>Phong Nha gồm hai bộ phận (động khô và động nước)</a:t>
            </a:r>
          </a:p>
        </p:txBody>
      </p:sp>
      <p:sp>
        <p:nvSpPr>
          <p:cNvPr id="163847" name="Line 7"/>
          <p:cNvSpPr>
            <a:spLocks noChangeShapeType="1"/>
          </p:cNvSpPr>
          <p:nvPr/>
        </p:nvSpPr>
        <p:spPr bwMode="auto">
          <a:xfrm flipV="1">
            <a:off x="5791200" y="990600"/>
            <a:ext cx="609600" cy="0"/>
          </a:xfrm>
          <a:prstGeom prst="line">
            <a:avLst/>
          </a:prstGeom>
          <a:noFill/>
          <a:ln w="5715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3848" name="Line 8"/>
          <p:cNvSpPr>
            <a:spLocks noChangeShapeType="1"/>
          </p:cNvSpPr>
          <p:nvPr/>
        </p:nvSpPr>
        <p:spPr bwMode="auto">
          <a:xfrm flipV="1">
            <a:off x="2351088" y="3213100"/>
            <a:ext cx="609600" cy="0"/>
          </a:xfrm>
          <a:prstGeom prst="line">
            <a:avLst/>
          </a:prstGeom>
          <a:noFill/>
          <a:ln w="5715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3849" name="Rectangle 9"/>
          <p:cNvSpPr>
            <a:spLocks noChangeArrowheads="1"/>
          </p:cNvSpPr>
          <p:nvPr/>
        </p:nvSpPr>
        <p:spPr bwMode="auto">
          <a:xfrm>
            <a:off x="3124200" y="2895600"/>
            <a:ext cx="7004050" cy="533400"/>
          </a:xfrm>
          <a:prstGeom prst="rect">
            <a:avLst/>
          </a:prstGeom>
          <a:noFill/>
          <a:ln w="28575" algn="ctr">
            <a:solidFill>
              <a:srgbClr val="FF006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spcBef>
                <a:spcPct val="0"/>
              </a:spcBef>
              <a:buFontTx/>
              <a:buNone/>
            </a:pPr>
            <a:r>
              <a:rPr lang="en-US" altLang="en-US" sz="2800">
                <a:solidFill>
                  <a:srgbClr val="0000FF"/>
                </a:solidFill>
              </a:rPr>
              <a:t>Thay được, vì nghĩa cơ bản không thay đổi.</a:t>
            </a:r>
          </a:p>
        </p:txBody>
      </p:sp>
      <p:sp>
        <p:nvSpPr>
          <p:cNvPr id="163850" name="Line 10"/>
          <p:cNvSpPr>
            <a:spLocks noChangeShapeType="1"/>
          </p:cNvSpPr>
          <p:nvPr/>
        </p:nvSpPr>
        <p:spPr bwMode="auto">
          <a:xfrm flipV="1">
            <a:off x="2462213" y="5715000"/>
            <a:ext cx="609600" cy="0"/>
          </a:xfrm>
          <a:prstGeom prst="line">
            <a:avLst/>
          </a:prstGeom>
          <a:noFill/>
          <a:ln w="5715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3851" name="Text Box 11"/>
          <p:cNvSpPr txBox="1">
            <a:spLocks noChangeArrowheads="1"/>
          </p:cNvSpPr>
          <p:nvPr/>
        </p:nvSpPr>
        <p:spPr bwMode="auto">
          <a:xfrm>
            <a:off x="1981200" y="4038600"/>
            <a:ext cx="3733800" cy="831850"/>
          </a:xfrm>
          <a:prstGeom prst="rect">
            <a:avLst/>
          </a:prstGeom>
          <a:noFill/>
          <a:ln w="9525" algn="ctr">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spcBef>
                <a:spcPct val="50000"/>
              </a:spcBef>
              <a:buFontTx/>
              <a:buNone/>
            </a:pPr>
            <a:r>
              <a:rPr lang="en-US" altLang="en-US" sz="2400">
                <a:solidFill>
                  <a:srgbClr val="FF0066"/>
                </a:solidFill>
              </a:rPr>
              <a:t>Phong Nha gồm: động khô và động nước.</a:t>
            </a:r>
          </a:p>
        </p:txBody>
      </p:sp>
      <p:sp>
        <p:nvSpPr>
          <p:cNvPr id="163852" name="Line 12"/>
          <p:cNvSpPr>
            <a:spLocks noChangeShapeType="1"/>
          </p:cNvSpPr>
          <p:nvPr/>
        </p:nvSpPr>
        <p:spPr bwMode="auto">
          <a:xfrm flipH="1">
            <a:off x="6240463" y="3860800"/>
            <a:ext cx="0" cy="1081088"/>
          </a:xfrm>
          <a:prstGeom prst="line">
            <a:avLst/>
          </a:prstGeom>
          <a:noFill/>
          <a:ln w="57150">
            <a:solidFill>
              <a:srgbClr val="FF006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3853" name="Text Box 13"/>
          <p:cNvSpPr txBox="1">
            <a:spLocks noChangeArrowheads="1"/>
          </p:cNvSpPr>
          <p:nvPr/>
        </p:nvSpPr>
        <p:spPr bwMode="auto">
          <a:xfrm>
            <a:off x="6705600" y="4038600"/>
            <a:ext cx="3581400" cy="831850"/>
          </a:xfrm>
          <a:prstGeom prst="rect">
            <a:avLst/>
          </a:prstGeom>
          <a:noFill/>
          <a:ln w="9525" algn="ctr">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spcBef>
                <a:spcPct val="50000"/>
              </a:spcBef>
              <a:buFontTx/>
              <a:buNone/>
            </a:pPr>
            <a:r>
              <a:rPr lang="en-US" altLang="en-US" sz="2400">
                <a:solidFill>
                  <a:srgbClr val="FF0066"/>
                </a:solidFill>
              </a:rPr>
              <a:t>Phong Nha gồm (</a:t>
            </a:r>
            <a:r>
              <a:rPr lang="en-US" altLang="en-US" sz="2400">
                <a:solidFill>
                  <a:srgbClr val="FF0066"/>
                </a:solidFill>
                <a:latin typeface="Tahoma" pitchFamily="34" charset="0"/>
              </a:rPr>
              <a:t>đ</a:t>
            </a:r>
            <a:r>
              <a:rPr lang="en-US" altLang="en-US" sz="2400">
                <a:solidFill>
                  <a:srgbClr val="FF0066"/>
                </a:solidFill>
              </a:rPr>
              <a:t>ộng khô và động nước)</a:t>
            </a:r>
          </a:p>
        </p:txBody>
      </p:sp>
      <p:sp>
        <p:nvSpPr>
          <p:cNvPr id="163854" name="Text Box 14"/>
          <p:cNvSpPr txBox="1">
            <a:spLocks noChangeArrowheads="1"/>
          </p:cNvSpPr>
          <p:nvPr/>
        </p:nvSpPr>
        <p:spPr bwMode="auto">
          <a:xfrm>
            <a:off x="3268664" y="5181601"/>
            <a:ext cx="5995987" cy="974725"/>
          </a:xfrm>
          <a:prstGeom prst="rect">
            <a:avLst/>
          </a:prstGeom>
          <a:noFill/>
          <a:ln w="28575" algn="ctr">
            <a:solidFill>
              <a:srgbClr val="FF006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spcBef>
                <a:spcPct val="50000"/>
              </a:spcBef>
              <a:buFontTx/>
              <a:buNone/>
            </a:pPr>
            <a:r>
              <a:rPr lang="en-US" altLang="en-US" sz="2800">
                <a:solidFill>
                  <a:srgbClr val="0000FF"/>
                </a:solidFill>
              </a:rPr>
              <a:t>Không thay được, vì ý nghĩa cơ bản thay đổi (không rõ nghĩa)</a:t>
            </a:r>
          </a:p>
        </p:txBody>
      </p:sp>
      <p:sp>
        <p:nvSpPr>
          <p:cNvPr id="163855" name="Text Box 15"/>
          <p:cNvSpPr txBox="1">
            <a:spLocks noChangeArrowheads="1"/>
          </p:cNvSpPr>
          <p:nvPr/>
        </p:nvSpPr>
        <p:spPr bwMode="auto">
          <a:xfrm>
            <a:off x="1992313" y="620713"/>
            <a:ext cx="1079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571500" indent="-571500"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spcBef>
                <a:spcPct val="50000"/>
              </a:spcBef>
            </a:pPr>
            <a:r>
              <a:rPr lang="en-US" altLang="en-US" sz="2400">
                <a:solidFill>
                  <a:srgbClr val="0000FF"/>
                </a:solidFill>
                <a:latin typeface="Times New Roman" pitchFamily="18" charset="0"/>
              </a:rPr>
              <a:t>Bài 4:</a:t>
            </a:r>
          </a:p>
        </p:txBody>
      </p:sp>
    </p:spTree>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10;&#10;已生成高可信度的说明"/>
          <p:cNvPicPr>
            <a:picLocks noChangeAspect="1"/>
          </p:cNvPicPr>
          <p:nvPr/>
        </p:nvPicPr>
        <p:blipFill rotWithShape="1">
          <a:blip r:embed="rId3">
            <a:extLst>
              <a:ext uri="{28A0092B-C50C-407E-A947-70E740481C1C}">
                <a14:useLocalDpi xmlns:a14="http://schemas.microsoft.com/office/drawing/2010/main" xmlns="" val="0"/>
              </a:ext>
            </a:extLst>
          </a:blip>
          <a:srcRect l="22222" r="22222"/>
          <a:stretch>
            <a:fillRect/>
          </a:stretch>
        </p:blipFill>
        <p:spPr>
          <a:xfrm>
            <a:off x="0" y="-8880"/>
            <a:ext cx="12192000" cy="6858000"/>
          </a:xfrm>
          <a:prstGeom prst="rect">
            <a:avLst/>
          </a:prstGeom>
        </p:spPr>
      </p:pic>
      <p:pic>
        <p:nvPicPr>
          <p:cNvPr id="102" name="图片 10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76675" y="1781175"/>
            <a:ext cx="4800600" cy="3600450"/>
          </a:xfrm>
          <a:prstGeom prst="rect">
            <a:avLst/>
          </a:prstGeom>
        </p:spPr>
      </p:pic>
      <p:sp>
        <p:nvSpPr>
          <p:cNvPr id="13" name="TextBox 12"/>
          <p:cNvSpPr txBox="1"/>
          <p:nvPr/>
        </p:nvSpPr>
        <p:spPr>
          <a:xfrm>
            <a:off x="351692" y="1929549"/>
            <a:ext cx="11840308" cy="3608690"/>
          </a:xfrm>
          <a:prstGeom prst="rect">
            <a:avLst/>
          </a:prstGeom>
          <a:noFill/>
        </p:spPr>
        <p:txBody>
          <a:bodyPr wrap="square" lIns="68589" tIns="34295" rIns="68589" bIns="34295" rtlCol="0">
            <a:spAutoFit/>
          </a:bodyPr>
          <a:lstStyle/>
          <a:p>
            <a:pPr algn="ctr"/>
            <a:r>
              <a:rPr lang="en-SG" altLang="zh-CN" sz="11500" b="1" dirty="0" err="1">
                <a:solidFill>
                  <a:srgbClr val="6276A5"/>
                </a:solidFill>
                <a:latin typeface="Times New Roman" pitchFamily="18" charset="0"/>
                <a:ea typeface="#9Slide05 SVNBeauty Atok Script" pitchFamily="2" charset="-127"/>
                <a:cs typeface="Times New Roman" pitchFamily="18" charset="0"/>
              </a:rPr>
              <a:t>Dấu</a:t>
            </a:r>
            <a:r>
              <a:rPr lang="en-SG" altLang="zh-CN" sz="11500" b="1" dirty="0">
                <a:solidFill>
                  <a:srgbClr val="6276A5"/>
                </a:solidFill>
                <a:latin typeface="Times New Roman" pitchFamily="18" charset="0"/>
                <a:ea typeface="#9Slide05 SVNBeauty Atok Script" pitchFamily="2" charset="-127"/>
                <a:cs typeface="Times New Roman" pitchFamily="18" charset="0"/>
              </a:rPr>
              <a:t> </a:t>
            </a:r>
            <a:r>
              <a:rPr lang="en-SG" altLang="zh-CN" sz="11500" b="1" dirty="0" err="1">
                <a:solidFill>
                  <a:srgbClr val="6276A5"/>
                </a:solidFill>
                <a:latin typeface="Times New Roman" pitchFamily="18" charset="0"/>
                <a:ea typeface="#9Slide05 SVNBeauty Atok Script" pitchFamily="2" charset="-127"/>
                <a:cs typeface="Times New Roman" pitchFamily="18" charset="0"/>
              </a:rPr>
              <a:t>ngoặc</a:t>
            </a:r>
            <a:r>
              <a:rPr lang="en-SG" altLang="zh-CN" sz="11500" b="1" dirty="0">
                <a:solidFill>
                  <a:srgbClr val="6276A5"/>
                </a:solidFill>
                <a:latin typeface="Times New Roman" pitchFamily="18" charset="0"/>
                <a:ea typeface="#9Slide05 SVNBeauty Atok Script" pitchFamily="2" charset="-127"/>
                <a:cs typeface="Times New Roman" pitchFamily="18" charset="0"/>
              </a:rPr>
              <a:t> </a:t>
            </a:r>
            <a:r>
              <a:rPr lang="en-SG" altLang="zh-CN" sz="11500" b="1" dirty="0" err="1">
                <a:solidFill>
                  <a:srgbClr val="6276A5"/>
                </a:solidFill>
                <a:latin typeface="Times New Roman" pitchFamily="18" charset="0"/>
                <a:ea typeface="#9Slide05 SVNBeauty Atok Script" pitchFamily="2" charset="-127"/>
                <a:cs typeface="Times New Roman" pitchFamily="18" charset="0"/>
              </a:rPr>
              <a:t>đơn</a:t>
            </a:r>
            <a:r>
              <a:rPr lang="en-SG" altLang="zh-CN" sz="11500" b="1" dirty="0">
                <a:solidFill>
                  <a:srgbClr val="6276A5"/>
                </a:solidFill>
                <a:latin typeface="Times New Roman" pitchFamily="18" charset="0"/>
                <a:ea typeface="#9Slide05 SVNBeauty Atok Script" pitchFamily="2" charset="-127"/>
                <a:cs typeface="Times New Roman" pitchFamily="18" charset="0"/>
              </a:rPr>
              <a:t>, </a:t>
            </a:r>
            <a:r>
              <a:rPr lang="en-SG" altLang="zh-CN" sz="11500" b="1" dirty="0" err="1">
                <a:solidFill>
                  <a:srgbClr val="6276A5"/>
                </a:solidFill>
                <a:latin typeface="Times New Roman" pitchFamily="18" charset="0"/>
                <a:ea typeface="#9Slide05 SVNBeauty Atok Script" pitchFamily="2" charset="-127"/>
                <a:cs typeface="Times New Roman" pitchFamily="18" charset="0"/>
              </a:rPr>
              <a:t>dấu</a:t>
            </a:r>
            <a:r>
              <a:rPr lang="en-SG" altLang="zh-CN" sz="11500" b="1" dirty="0">
                <a:solidFill>
                  <a:srgbClr val="6276A5"/>
                </a:solidFill>
                <a:latin typeface="Times New Roman" pitchFamily="18" charset="0"/>
                <a:ea typeface="#9Slide05 SVNBeauty Atok Script" pitchFamily="2" charset="-127"/>
                <a:cs typeface="Times New Roman" pitchFamily="18" charset="0"/>
              </a:rPr>
              <a:t> </a:t>
            </a:r>
            <a:r>
              <a:rPr lang="en-SG" altLang="zh-CN" sz="11500" b="1" dirty="0" err="1">
                <a:solidFill>
                  <a:srgbClr val="6276A5"/>
                </a:solidFill>
                <a:latin typeface="Times New Roman" pitchFamily="18" charset="0"/>
                <a:ea typeface="#9Slide05 SVNBeauty Atok Script" pitchFamily="2" charset="-127"/>
                <a:cs typeface="Times New Roman" pitchFamily="18" charset="0"/>
              </a:rPr>
              <a:t>hai</a:t>
            </a:r>
            <a:r>
              <a:rPr lang="en-SG" altLang="zh-CN" sz="11500" b="1" dirty="0">
                <a:solidFill>
                  <a:srgbClr val="6276A5"/>
                </a:solidFill>
                <a:latin typeface="Times New Roman" pitchFamily="18" charset="0"/>
                <a:ea typeface="#9Slide05 SVNBeauty Atok Script" pitchFamily="2" charset="-127"/>
                <a:cs typeface="Times New Roman" pitchFamily="18" charset="0"/>
              </a:rPr>
              <a:t> </a:t>
            </a:r>
            <a:r>
              <a:rPr lang="en-SG" altLang="zh-CN" sz="11500" b="1" dirty="0" err="1">
                <a:solidFill>
                  <a:srgbClr val="6276A5"/>
                </a:solidFill>
                <a:latin typeface="Times New Roman" pitchFamily="18" charset="0"/>
                <a:ea typeface="#9Slide05 SVNBeauty Atok Script" pitchFamily="2" charset="-127"/>
                <a:cs typeface="Times New Roman" pitchFamily="18" charset="0"/>
              </a:rPr>
              <a:t>chấm</a:t>
            </a:r>
            <a:endParaRPr lang="zh-CN" altLang="en-US" sz="11500" b="1" dirty="0">
              <a:solidFill>
                <a:srgbClr val="6276A5"/>
              </a:solidFill>
              <a:latin typeface="Times New Roman" pitchFamily="18" charset="0"/>
              <a:ea typeface="黑体" panose="02010609060101010101" charset="-122"/>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1" presetClass="entr" presetSubtype="0" fill="hold" nodeType="withEffect">
                                  <p:stCondLst>
                                    <p:cond delay="3400"/>
                                  </p:stCondLst>
                                  <p:childTnLst>
                                    <p:set>
                                      <p:cBhvr>
                                        <p:cTn id="9" dur="100">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xmlns="" val="0"/>
              </a:ext>
            </a:extLst>
          </a:blip>
          <a:srcRect l="31816" t="17354" r="30901" b="15537"/>
          <a:stretch>
            <a:fillRect/>
          </a:stretch>
        </p:blipFill>
        <p:spPr>
          <a:xfrm>
            <a:off x="0" y="1"/>
            <a:ext cx="12192000" cy="6858000"/>
          </a:xfrm>
          <a:prstGeom prst="rect">
            <a:avLst/>
          </a:prstGeom>
        </p:spPr>
      </p:pic>
      <p:sp>
        <p:nvSpPr>
          <p:cNvPr id="7" name="PA_矩形 6"/>
          <p:cNvSpPr/>
          <p:nvPr/>
        </p:nvSpPr>
        <p:spPr>
          <a:xfrm>
            <a:off x="5318944" y="1935641"/>
            <a:ext cx="1708681" cy="1093591"/>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8" name="PA_文本框 7"/>
          <p:cNvSpPr txBox="1"/>
          <p:nvPr/>
        </p:nvSpPr>
        <p:spPr>
          <a:xfrm>
            <a:off x="5723874" y="2055719"/>
            <a:ext cx="898820" cy="1015663"/>
          </a:xfrm>
          <a:prstGeom prst="rect">
            <a:avLst/>
          </a:prstGeom>
          <a:noFill/>
        </p:spPr>
        <p:txBody>
          <a:bodyPr wrap="square" rtlCol="0">
            <a:spAutoFit/>
          </a:bodyPr>
          <a:lstStyle/>
          <a:p>
            <a:pPr algn="dist"/>
            <a:r>
              <a:rPr lang="en-SG" altLang="zh-CN" sz="6000" dirty="0">
                <a:solidFill>
                  <a:srgbClr val="002060"/>
                </a:solidFill>
                <a:latin typeface="#9Slide05 SVNFadilla" pitchFamily="2" charset="0"/>
                <a:cs typeface="+mn-ea"/>
                <a:sym typeface="+mn-lt"/>
              </a:rPr>
              <a:t>I.</a:t>
            </a:r>
            <a:endParaRPr lang="zh-CN" altLang="en-US" sz="6000" dirty="0">
              <a:solidFill>
                <a:srgbClr val="002060"/>
              </a:solidFill>
              <a:latin typeface="#9Slide05 SVNFadilla" pitchFamily="2" charset="0"/>
              <a:cs typeface="+mn-ea"/>
              <a:sym typeface="+mn-lt"/>
            </a:endParaRPr>
          </a:p>
        </p:txBody>
      </p:sp>
      <p:sp>
        <p:nvSpPr>
          <p:cNvPr id="9" name="PA_文本框 8"/>
          <p:cNvSpPr txBox="1"/>
          <p:nvPr/>
        </p:nvSpPr>
        <p:spPr>
          <a:xfrm>
            <a:off x="1781090" y="3071382"/>
            <a:ext cx="8629820" cy="1862048"/>
          </a:xfrm>
          <a:prstGeom prst="rect">
            <a:avLst/>
          </a:prstGeom>
          <a:noFill/>
        </p:spPr>
        <p:txBody>
          <a:bodyPr wrap="square" rtlCol="0" anchor="ctr">
            <a:spAutoFit/>
          </a:bodyPr>
          <a:lstStyle/>
          <a:p>
            <a:pPr algn="dist"/>
            <a:r>
              <a:rPr lang="en-SG" altLang="zh-CN" sz="11500" dirty="0" err="1">
                <a:solidFill>
                  <a:srgbClr val="002060"/>
                </a:solidFill>
                <a:latin typeface="#9Slide05 SVNFadilla" pitchFamily="2" charset="0"/>
                <a:cs typeface="+mn-ea"/>
                <a:sym typeface="+mn-lt"/>
              </a:rPr>
              <a:t>Dấu</a:t>
            </a:r>
            <a:r>
              <a:rPr lang="en-SG" altLang="zh-CN" sz="11500" dirty="0">
                <a:solidFill>
                  <a:srgbClr val="002060"/>
                </a:solidFill>
                <a:latin typeface="#9Slide05 SVNFadilla" pitchFamily="2" charset="0"/>
                <a:cs typeface="+mn-ea"/>
                <a:sym typeface="+mn-lt"/>
              </a:rPr>
              <a:t> </a:t>
            </a:r>
            <a:r>
              <a:rPr lang="en-SG" altLang="zh-CN" sz="11500" dirty="0" err="1">
                <a:solidFill>
                  <a:srgbClr val="002060"/>
                </a:solidFill>
                <a:latin typeface="#9Slide05 SVNFadilla" pitchFamily="2" charset="0"/>
                <a:cs typeface="+mn-ea"/>
                <a:sym typeface="+mn-lt"/>
              </a:rPr>
              <a:t>ngoặc</a:t>
            </a:r>
            <a:r>
              <a:rPr lang="en-SG" altLang="zh-CN" sz="11500" dirty="0">
                <a:solidFill>
                  <a:srgbClr val="002060"/>
                </a:solidFill>
                <a:latin typeface="#9Slide05 SVNFadilla" pitchFamily="2" charset="0"/>
                <a:cs typeface="+mn-ea"/>
                <a:sym typeface="+mn-lt"/>
              </a:rPr>
              <a:t> </a:t>
            </a:r>
            <a:r>
              <a:rPr lang="en-SG" altLang="zh-CN" sz="11500" dirty="0" err="1">
                <a:solidFill>
                  <a:srgbClr val="002060"/>
                </a:solidFill>
                <a:latin typeface="#9Slide05 SVNFadilla" pitchFamily="2" charset="0"/>
                <a:cs typeface="+mn-ea"/>
                <a:sym typeface="+mn-lt"/>
              </a:rPr>
              <a:t>đơn</a:t>
            </a:r>
            <a:endParaRPr lang="zh-CN" altLang="en-US" sz="11500" dirty="0">
              <a:solidFill>
                <a:srgbClr val="002060"/>
              </a:solidFill>
              <a:latin typeface="#9Slide05 SVNFadilla" pitchFamily="2" charset="0"/>
              <a:cs typeface="+mn-ea"/>
              <a:sym typeface="+mn-lt"/>
            </a:endParaRPr>
          </a:p>
        </p:txBody>
      </p:sp>
    </p:spTree>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A5175A-E34C-4145-ACA4-E45DF787FA2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6666"/>
          <a:stretch/>
        </p:blipFill>
        <p:spPr>
          <a:xfrm>
            <a:off x="7162800" y="2242456"/>
            <a:ext cx="5029200" cy="4615543"/>
          </a:xfrm>
          <a:prstGeom prst="rect">
            <a:avLst/>
          </a:prstGeom>
        </p:spPr>
      </p:pic>
      <p:sp>
        <p:nvSpPr>
          <p:cNvPr id="4" name="TextBox 3">
            <a:extLst>
              <a:ext uri="{FF2B5EF4-FFF2-40B4-BE49-F238E27FC236}">
                <a16:creationId xmlns:a16="http://schemas.microsoft.com/office/drawing/2014/main" xmlns="" id="{FBEECF5E-A216-47DD-8607-06DA9A40DF04}"/>
              </a:ext>
            </a:extLst>
          </p:cNvPr>
          <p:cNvSpPr txBox="1"/>
          <p:nvPr/>
        </p:nvSpPr>
        <p:spPr>
          <a:xfrm flipH="1">
            <a:off x="2149929" y="239486"/>
            <a:ext cx="7935686" cy="1446550"/>
          </a:xfrm>
          <a:prstGeom prst="rect">
            <a:avLst/>
          </a:prstGeom>
          <a:noFill/>
        </p:spPr>
        <p:txBody>
          <a:bodyPr wrap="square" rtlCol="0">
            <a:spAutoFit/>
          </a:bodyPr>
          <a:lstStyle/>
          <a:p>
            <a:pPr algn="ctr"/>
            <a:r>
              <a:rPr lang="en-SG" sz="8800" dirty="0">
                <a:solidFill>
                  <a:srgbClr val="FF0000"/>
                </a:solidFill>
                <a:latin typeface="#9Slide03 Arima Madurai Black" panose="00000A00000000000000" pitchFamily="2" charset="0"/>
                <a:cs typeface="#9Slide03 Arima Madurai Black" panose="00000A00000000000000" pitchFamily="2" charset="0"/>
              </a:rPr>
              <a:t>Funny puzzle</a:t>
            </a:r>
          </a:p>
        </p:txBody>
      </p:sp>
      <p:sp>
        <p:nvSpPr>
          <p:cNvPr id="5" name="TextBox 4">
            <a:extLst>
              <a:ext uri="{FF2B5EF4-FFF2-40B4-BE49-F238E27FC236}">
                <a16:creationId xmlns:a16="http://schemas.microsoft.com/office/drawing/2014/main" xmlns="" id="{94323C85-4C34-4AE7-BC2C-64753331397C}"/>
              </a:ext>
            </a:extLst>
          </p:cNvPr>
          <p:cNvSpPr txBox="1"/>
          <p:nvPr/>
        </p:nvSpPr>
        <p:spPr>
          <a:xfrm flipH="1">
            <a:off x="424543" y="2057398"/>
            <a:ext cx="6150429" cy="2062103"/>
          </a:xfrm>
          <a:prstGeom prst="rect">
            <a:avLst/>
          </a:prstGeom>
          <a:noFill/>
        </p:spPr>
        <p:txBody>
          <a:bodyPr wrap="square" rtlCol="0">
            <a:spAutoFit/>
          </a:bodyPr>
          <a:lstStyle/>
          <a:p>
            <a:pPr marL="457200" indent="-457200" algn="just">
              <a:buFont typeface="Wingdings" panose="05000000000000000000" pitchFamily="2" charset="2"/>
              <a:buChar char="ü"/>
            </a:pPr>
            <a:r>
              <a:rPr lang="en-SG" sz="3200" dirty="0">
                <a:latin typeface="Times New Roman" panose="02020603050405020304" pitchFamily="18" charset="0"/>
                <a:cs typeface="Times New Roman" panose="02020603050405020304" pitchFamily="18" charset="0"/>
              </a:rPr>
              <a:t>6 </a:t>
            </a:r>
            <a:r>
              <a:rPr lang="en-SG" sz="3200" dirty="0" err="1">
                <a:latin typeface="Times New Roman" panose="02020603050405020304" pitchFamily="18" charset="0"/>
                <a:cs typeface="Times New Roman" panose="02020603050405020304" pitchFamily="18" charset="0"/>
              </a:rPr>
              <a:t>miếng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ghép</a:t>
            </a:r>
            <a:r>
              <a:rPr lang="en-SG" sz="3200" dirty="0">
                <a:latin typeface="Times New Roman" panose="02020603050405020304" pitchFamily="18" charset="0"/>
                <a:cs typeface="Times New Roman" panose="02020603050405020304" pitchFamily="18" charset="0"/>
              </a:rPr>
              <a:t> d</a:t>
            </a:r>
            <a:r>
              <a:rPr lang="vi-VN" sz="3200" dirty="0">
                <a:latin typeface="Times New Roman" panose="02020603050405020304" pitchFamily="18" charset="0"/>
                <a:cs typeface="Times New Roman" panose="02020603050405020304" pitchFamily="18" charset="0"/>
              </a:rPr>
              <a:t>ư</a:t>
            </a:r>
            <a:r>
              <a:rPr lang="en-SG" sz="3200" dirty="0" err="1">
                <a:latin typeface="Times New Roman" panose="02020603050405020304" pitchFamily="18" charset="0"/>
                <a:cs typeface="Times New Roman" panose="02020603050405020304" pitchFamily="18" charset="0"/>
              </a:rPr>
              <a:t>ới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đây</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đã</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bị</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xáo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trộn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gồm</a:t>
            </a:r>
            <a:r>
              <a:rPr lang="en-SG" sz="3200" dirty="0">
                <a:latin typeface="Times New Roman" panose="02020603050405020304" pitchFamily="18" charset="0"/>
                <a:cs typeface="Times New Roman" panose="02020603050405020304" pitchFamily="18" charset="0"/>
              </a:rPr>
              <a:t> 3 </a:t>
            </a:r>
            <a:r>
              <a:rPr lang="en-SG" sz="3200" dirty="0" err="1">
                <a:latin typeface="Times New Roman" panose="02020603050405020304" pitchFamily="18" charset="0"/>
                <a:cs typeface="Times New Roman" panose="02020603050405020304" pitchFamily="18" charset="0"/>
              </a:rPr>
              <a:t>miếng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viết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ví</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dụ</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3 </a:t>
            </a:r>
            <a:r>
              <a:rPr lang="en-SG" sz="3200" dirty="0" err="1">
                <a:latin typeface="Times New Roman" panose="02020603050405020304" pitchFamily="18" charset="0"/>
                <a:cs typeface="Times New Roman" panose="02020603050405020304" pitchFamily="18" charset="0"/>
              </a:rPr>
              <a:t>miếng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viết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tác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dụng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dấu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ngoặc</a:t>
            </a:r>
            <a:r>
              <a:rPr lang="en-SG"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ơ</a:t>
            </a:r>
            <a:r>
              <a:rPr lang="en-SG" sz="3200" dirty="0">
                <a:latin typeface="Times New Roman" panose="02020603050405020304" pitchFamily="18" charset="0"/>
                <a:cs typeface="Times New Roman" panose="02020603050405020304" pitchFamily="18" charset="0"/>
              </a:rPr>
              <a:t>n. </a:t>
            </a:r>
          </a:p>
        </p:txBody>
      </p:sp>
      <p:sp>
        <p:nvSpPr>
          <p:cNvPr id="6" name="TextBox 5">
            <a:extLst>
              <a:ext uri="{FF2B5EF4-FFF2-40B4-BE49-F238E27FC236}">
                <a16:creationId xmlns:a16="http://schemas.microsoft.com/office/drawing/2014/main" xmlns="" id="{2CAD3C63-63C6-4A6F-9F5F-B5B6302F6BA6}"/>
              </a:ext>
            </a:extLst>
          </p:cNvPr>
          <p:cNvSpPr txBox="1"/>
          <p:nvPr/>
        </p:nvSpPr>
        <p:spPr>
          <a:xfrm flipH="1">
            <a:off x="424542" y="4404953"/>
            <a:ext cx="6150429" cy="2062103"/>
          </a:xfrm>
          <a:prstGeom prst="rect">
            <a:avLst/>
          </a:prstGeom>
          <a:noFill/>
        </p:spPr>
        <p:txBody>
          <a:bodyPr wrap="square" rtlCol="0">
            <a:spAutoFit/>
          </a:bodyPr>
          <a:lstStyle/>
          <a:p>
            <a:pPr marL="457200" indent="-457200" algn="just">
              <a:buFont typeface="Wingdings" panose="05000000000000000000" pitchFamily="2" charset="2"/>
              <a:buChar char="ü"/>
            </a:pPr>
            <a:r>
              <a:rPr lang="en-SG" sz="3200" dirty="0" err="1">
                <a:latin typeface="Times New Roman" panose="02020603050405020304" pitchFamily="18" charset="0"/>
                <a:cs typeface="Times New Roman" panose="02020603050405020304" pitchFamily="18" charset="0"/>
              </a:rPr>
              <a:t>Trong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vòng</a:t>
            </a:r>
            <a:r>
              <a:rPr lang="en-SG" sz="3200" dirty="0">
                <a:latin typeface="Times New Roman" panose="02020603050405020304" pitchFamily="18" charset="0"/>
                <a:cs typeface="Times New Roman" panose="02020603050405020304" pitchFamily="18" charset="0"/>
              </a:rPr>
              <a:t> 5’, </a:t>
            </a:r>
            <a:r>
              <a:rPr lang="en-SG" sz="3200" dirty="0" err="1">
                <a:latin typeface="Times New Roman" panose="02020603050405020304" pitchFamily="18" charset="0"/>
                <a:cs typeface="Times New Roman" panose="02020603050405020304" pitchFamily="18" charset="0"/>
              </a:rPr>
              <a:t>nhóm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nào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ghép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nhanh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đúng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nhất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ví</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dụ</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tác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dụng</a:t>
            </a:r>
            <a:r>
              <a:rPr lang="en-SG" sz="3200" dirty="0">
                <a:latin typeface="Times New Roman" panose="02020603050405020304" pitchFamily="18" charset="0"/>
                <a:cs typeface="Times New Roman" panose="02020603050405020304" pitchFamily="18" charset="0"/>
              </a:rPr>
              <a:t> t</a:t>
            </a:r>
            <a:r>
              <a:rPr lang="vi-VN" sz="3200" dirty="0">
                <a:latin typeface="Times New Roman" panose="02020603050405020304" pitchFamily="18" charset="0"/>
                <a:cs typeface="Times New Roman" panose="02020603050405020304" pitchFamily="18" charset="0"/>
              </a:rPr>
              <a:t>ư</a:t>
            </a:r>
            <a:r>
              <a:rPr lang="en-SG" sz="3200" dirty="0" err="1">
                <a:latin typeface="Times New Roman" panose="02020603050405020304" pitchFamily="18" charset="0"/>
                <a:cs typeface="Times New Roman" panose="02020603050405020304" pitchFamily="18" charset="0"/>
              </a:rPr>
              <a:t>ơng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sẽ</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chiến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thắng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ví</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dụ</a:t>
            </a:r>
            <a:r>
              <a:rPr lang="en-SG" sz="3200" dirty="0">
                <a:latin typeface="Times New Roman" panose="02020603050405020304" pitchFamily="18" charset="0"/>
                <a:cs typeface="Times New Roman" panose="02020603050405020304" pitchFamily="18" charset="0"/>
              </a:rPr>
              <a:t> ở </a:t>
            </a:r>
            <a:r>
              <a:rPr lang="en-SG" sz="3200" dirty="0" err="1">
                <a:latin typeface="Times New Roman" panose="02020603050405020304" pitchFamily="18" charset="0"/>
                <a:cs typeface="Times New Roman" panose="02020603050405020304" pitchFamily="18" charset="0"/>
              </a:rPr>
              <a:t>trên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tác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dụng</a:t>
            </a:r>
            <a:r>
              <a:rPr lang="en-SG" sz="3200" dirty="0">
                <a:latin typeface="Times New Roman" panose="02020603050405020304" pitchFamily="18" charset="0"/>
                <a:cs typeface="Times New Roman" panose="02020603050405020304" pitchFamily="18" charset="0"/>
              </a:rPr>
              <a:t> ở d</a:t>
            </a:r>
            <a:r>
              <a:rPr lang="vi-VN" sz="3200" dirty="0">
                <a:latin typeface="Times New Roman" panose="02020603050405020304" pitchFamily="18" charset="0"/>
                <a:cs typeface="Times New Roman" panose="02020603050405020304" pitchFamily="18" charset="0"/>
              </a:rPr>
              <a:t>ư</a:t>
            </a:r>
            <a:r>
              <a:rPr lang="en-SG" sz="3200" dirty="0" err="1">
                <a:latin typeface="Times New Roman" panose="02020603050405020304" pitchFamily="18" charset="0"/>
                <a:cs typeface="Times New Roman" panose="02020603050405020304" pitchFamily="18" charset="0"/>
              </a:rPr>
              <a:t>ới</a:t>
            </a:r>
            <a:r>
              <a:rPr lang="en-SG"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415094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2F61DD9F-DB89-4185-A83C-84AB1FD96EC9}"/>
              </a:ext>
            </a:extLst>
          </p:cNvPr>
          <p:cNvGrpSpPr/>
          <p:nvPr/>
        </p:nvGrpSpPr>
        <p:grpSpPr>
          <a:xfrm>
            <a:off x="397022" y="255527"/>
            <a:ext cx="3260577" cy="2977757"/>
            <a:chOff x="397022" y="255527"/>
            <a:chExt cx="3260577" cy="2977757"/>
          </a:xfrm>
        </p:grpSpPr>
        <p:pic>
          <p:nvPicPr>
            <p:cNvPr id="7" name="Picture 6">
              <a:extLst>
                <a:ext uri="{FF2B5EF4-FFF2-40B4-BE49-F238E27FC236}">
                  <a16:creationId xmlns:a16="http://schemas.microsoft.com/office/drawing/2014/main" xmlns="" id="{C9A5747D-E2C8-4BA6-9CDE-0E3EEC9A4C4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7022" y="255527"/>
              <a:ext cx="3260577" cy="2977757"/>
            </a:xfrm>
            <a:prstGeom prst="rect">
              <a:avLst/>
            </a:prstGeom>
          </p:spPr>
        </p:pic>
        <p:sp>
          <p:nvSpPr>
            <p:cNvPr id="10" name="TextBox 9">
              <a:extLst>
                <a:ext uri="{FF2B5EF4-FFF2-40B4-BE49-F238E27FC236}">
                  <a16:creationId xmlns:a16="http://schemas.microsoft.com/office/drawing/2014/main" xmlns="" id="{85B2200B-0CC8-4975-81B4-8B47C63C38DA}"/>
                </a:ext>
              </a:extLst>
            </p:cNvPr>
            <p:cNvSpPr txBox="1"/>
            <p:nvPr/>
          </p:nvSpPr>
          <p:spPr>
            <a:xfrm>
              <a:off x="1158209" y="1046663"/>
              <a:ext cx="1661191" cy="1323439"/>
            </a:xfrm>
            <a:prstGeom prst="rect">
              <a:avLst/>
            </a:prstGeom>
            <a:noFill/>
          </p:spPr>
          <p:txBody>
            <a:bodyPr wrap="square" rtlCol="0">
              <a:spAutoFit/>
            </a:bodyPr>
            <a:lstStyle/>
            <a:p>
              <a:pPr algn="ctr"/>
              <a:r>
                <a:rPr lang="en-SG" sz="2000" dirty="0" err="1">
                  <a:latin typeface="Times New Roman" panose="02020603050405020304" pitchFamily="18" charset="0"/>
                  <a:cs typeface="Times New Roman" panose="02020603050405020304" pitchFamily="18" charset="0"/>
                </a:rPr>
                <a:t>Đánh</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dấu</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phần</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có</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chức</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năng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giải</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thích</a:t>
              </a:r>
              <a:endParaRPr lang="en-SG" sz="2000" dirty="0">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xmlns="" id="{644435AA-800F-4488-AB2C-E8EE0FA71C98}"/>
              </a:ext>
            </a:extLst>
          </p:cNvPr>
          <p:cNvGrpSpPr/>
          <p:nvPr/>
        </p:nvGrpSpPr>
        <p:grpSpPr>
          <a:xfrm>
            <a:off x="3691048" y="-694262"/>
            <a:ext cx="4713951" cy="4591665"/>
            <a:chOff x="3691048" y="-694262"/>
            <a:chExt cx="4713951" cy="4591665"/>
          </a:xfrm>
        </p:grpSpPr>
        <p:pic>
          <p:nvPicPr>
            <p:cNvPr id="9" name="Picture 8">
              <a:extLst>
                <a:ext uri="{FF2B5EF4-FFF2-40B4-BE49-F238E27FC236}">
                  <a16:creationId xmlns:a16="http://schemas.microsoft.com/office/drawing/2014/main" xmlns="" id="{EDF81AAC-6B3F-4E18-A1D5-26B7B8D5B33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16200000">
              <a:off x="3752191" y="-755405"/>
              <a:ext cx="4591665" cy="4713951"/>
            </a:xfrm>
            <a:prstGeom prst="rect">
              <a:avLst/>
            </a:prstGeom>
          </p:spPr>
        </p:pic>
        <p:sp>
          <p:nvSpPr>
            <p:cNvPr id="12" name="TextBox 11">
              <a:extLst>
                <a:ext uri="{FF2B5EF4-FFF2-40B4-BE49-F238E27FC236}">
                  <a16:creationId xmlns:a16="http://schemas.microsoft.com/office/drawing/2014/main" xmlns="" id="{F6450B21-56F7-4A0A-992C-385917BBF6FD}"/>
                </a:ext>
              </a:extLst>
            </p:cNvPr>
            <p:cNvSpPr txBox="1"/>
            <p:nvPr/>
          </p:nvSpPr>
          <p:spPr>
            <a:xfrm>
              <a:off x="4827639" y="725749"/>
              <a:ext cx="2389239" cy="1938992"/>
            </a:xfrm>
            <a:prstGeom prst="rect">
              <a:avLst/>
            </a:prstGeom>
            <a:noFill/>
          </p:spPr>
          <p:txBody>
            <a:bodyPr wrap="square" rtlCol="0">
              <a:spAutoFit/>
            </a:bodyPr>
            <a:lstStyle/>
            <a:p>
              <a:pPr algn="ctr"/>
              <a:r>
                <a:rPr lang="en-SG" sz="2000" dirty="0" err="1">
                  <a:solidFill>
                    <a:schemeClr val="bg1"/>
                  </a:solidFill>
                  <a:latin typeface="Times New Roman" panose="02020603050405020304" pitchFamily="18" charset="0"/>
                  <a:cs typeface="Times New Roman" panose="02020603050405020304" pitchFamily="18" charset="0"/>
                </a:rPr>
                <a:t>Đùng</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một</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cái</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họ</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những</a:t>
              </a:r>
              <a:r>
                <a:rPr lang="en-SG" sz="2000" dirty="0">
                  <a:solidFill>
                    <a:schemeClr val="bg1"/>
                  </a:solidFill>
                  <a:latin typeface="Times New Roman" panose="02020603050405020304" pitchFamily="18" charset="0"/>
                  <a:cs typeface="Times New Roman" panose="02020603050405020304" pitchFamily="18" charset="0"/>
                </a:rPr>
                <a:t> ng</a:t>
              </a:r>
              <a:r>
                <a:rPr lang="vi-VN" sz="2000" dirty="0">
                  <a:solidFill>
                    <a:schemeClr val="bg1"/>
                  </a:solidFill>
                  <a:latin typeface="Times New Roman" panose="02020603050405020304" pitchFamily="18" charset="0"/>
                  <a:cs typeface="Times New Roman" panose="02020603050405020304" pitchFamily="18" charset="0"/>
                </a:rPr>
                <a:t>ư</a:t>
              </a:r>
              <a:r>
                <a:rPr lang="en-SG" sz="2000" dirty="0" err="1">
                  <a:solidFill>
                    <a:schemeClr val="bg1"/>
                  </a:solidFill>
                  <a:latin typeface="Times New Roman" panose="02020603050405020304" pitchFamily="18" charset="0"/>
                  <a:cs typeface="Times New Roman" panose="02020603050405020304" pitchFamily="18" charset="0"/>
                </a:rPr>
                <a:t>ời</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bản</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xứ</a:t>
              </a:r>
              <a:r>
                <a:rPr lang="en-SG" sz="2000" dirty="0">
                  <a:solidFill>
                    <a:schemeClr val="bg1"/>
                  </a:solidFill>
                  <a:latin typeface="Times New Roman" panose="02020603050405020304" pitchFamily="18" charset="0"/>
                  <a:cs typeface="Times New Roman" panose="02020603050405020304" pitchFamily="18" charset="0"/>
                </a:rPr>
                <a:t>) đ</a:t>
              </a:r>
              <a:r>
                <a:rPr lang="vi-VN" sz="2000" dirty="0">
                  <a:solidFill>
                    <a:schemeClr val="bg1"/>
                  </a:solidFill>
                  <a:latin typeface="Times New Roman" panose="02020603050405020304" pitchFamily="18" charset="0"/>
                  <a:cs typeface="Times New Roman" panose="02020603050405020304" pitchFamily="18" charset="0"/>
                </a:rPr>
                <a:t>ư</a:t>
              </a:r>
              <a:r>
                <a:rPr lang="en-SG" sz="2000" dirty="0" err="1">
                  <a:solidFill>
                    <a:schemeClr val="bg1"/>
                  </a:solidFill>
                  <a:latin typeface="Times New Roman" panose="02020603050405020304" pitchFamily="18" charset="0"/>
                  <a:cs typeface="Times New Roman" panose="02020603050405020304" pitchFamily="18" charset="0"/>
                </a:rPr>
                <a:t>ợc</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phong</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cho</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cái</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danh</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hiệu</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tối</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cao</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là</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chiến</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sĩ</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bảo</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vệ</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công</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lí</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và</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tự</a:t>
              </a:r>
              <a:r>
                <a:rPr lang="en-SG" sz="2000" dirty="0">
                  <a:solidFill>
                    <a:schemeClr val="bg1"/>
                  </a:solidFill>
                  <a:latin typeface="Times New Roman" panose="02020603050405020304" pitchFamily="18" charset="0"/>
                  <a:cs typeface="Times New Roman" panose="02020603050405020304" pitchFamily="18" charset="0"/>
                </a:rPr>
                <a:t> do”.</a:t>
              </a:r>
            </a:p>
          </p:txBody>
        </p:sp>
      </p:grpSp>
      <p:grpSp>
        <p:nvGrpSpPr>
          <p:cNvPr id="14" name="Group 13">
            <a:extLst>
              <a:ext uri="{FF2B5EF4-FFF2-40B4-BE49-F238E27FC236}">
                <a16:creationId xmlns:a16="http://schemas.microsoft.com/office/drawing/2014/main" xmlns="" id="{3AB0BC21-4380-48C7-99A2-FE2E93F5BC55}"/>
              </a:ext>
            </a:extLst>
          </p:cNvPr>
          <p:cNvGrpSpPr/>
          <p:nvPr/>
        </p:nvGrpSpPr>
        <p:grpSpPr>
          <a:xfrm>
            <a:off x="397020" y="3624716"/>
            <a:ext cx="3362750" cy="3107906"/>
            <a:chOff x="397020" y="3624716"/>
            <a:chExt cx="3362750" cy="3107906"/>
          </a:xfrm>
        </p:grpSpPr>
        <p:pic>
          <p:nvPicPr>
            <p:cNvPr id="3" name="Picture 2">
              <a:extLst>
                <a:ext uri="{FF2B5EF4-FFF2-40B4-BE49-F238E27FC236}">
                  <a16:creationId xmlns:a16="http://schemas.microsoft.com/office/drawing/2014/main" xmlns="" id="{0292FAEC-7CB8-4C52-9925-15F3172F52F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97020" y="3624716"/>
              <a:ext cx="3362750" cy="3107906"/>
            </a:xfrm>
            <a:prstGeom prst="rect">
              <a:avLst/>
            </a:prstGeom>
          </p:spPr>
        </p:pic>
        <p:sp>
          <p:nvSpPr>
            <p:cNvPr id="19" name="TextBox 18">
              <a:extLst>
                <a:ext uri="{FF2B5EF4-FFF2-40B4-BE49-F238E27FC236}">
                  <a16:creationId xmlns:a16="http://schemas.microsoft.com/office/drawing/2014/main" xmlns="" id="{25BD27C6-F28C-425B-8CD6-1B2986238BF5}"/>
                </a:ext>
              </a:extLst>
            </p:cNvPr>
            <p:cNvSpPr txBox="1"/>
            <p:nvPr/>
          </p:nvSpPr>
          <p:spPr>
            <a:xfrm>
              <a:off x="936172" y="4187350"/>
              <a:ext cx="2296885" cy="1938992"/>
            </a:xfrm>
            <a:prstGeom prst="rect">
              <a:avLst/>
            </a:prstGeom>
            <a:noFill/>
          </p:spPr>
          <p:txBody>
            <a:bodyPr wrap="square" rtlCol="0">
              <a:spAutoFit/>
            </a:bodyPr>
            <a:lstStyle/>
            <a:p>
              <a:pPr algn="ctr"/>
              <a:r>
                <a:rPr lang="en-SG" sz="2000" dirty="0" err="1">
                  <a:solidFill>
                    <a:schemeClr val="bg1">
                      <a:lumMod val="95000"/>
                    </a:schemeClr>
                  </a:solidFill>
                  <a:latin typeface="Times New Roman" panose="02020603050405020304" pitchFamily="18" charset="0"/>
                  <a:cs typeface="Times New Roman" panose="02020603050405020304" pitchFamily="18" charset="0"/>
                </a:rPr>
                <a:t>Gọi</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là</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Kênh</a:t>
              </a:r>
              <a:r>
                <a:rPr lang="en-SG" sz="2000" dirty="0">
                  <a:solidFill>
                    <a:schemeClr val="bg1">
                      <a:lumMod val="95000"/>
                    </a:schemeClr>
                  </a:solidFill>
                  <a:latin typeface="Times New Roman" panose="02020603050405020304" pitchFamily="18" charset="0"/>
                  <a:cs typeface="Times New Roman" panose="02020603050405020304" pitchFamily="18" charset="0"/>
                </a:rPr>
                <a:t> Ba   </a:t>
              </a:r>
              <a:r>
                <a:rPr lang="en-SG" sz="2000" dirty="0" err="1">
                  <a:solidFill>
                    <a:schemeClr val="bg1">
                      <a:lumMod val="95000"/>
                    </a:schemeClr>
                  </a:solidFill>
                  <a:latin typeface="Times New Roman" panose="02020603050405020304" pitchFamily="18" charset="0"/>
                  <a:cs typeface="Times New Roman" panose="02020603050405020304" pitchFamily="18" charset="0"/>
                </a:rPr>
                <a:t>Khía</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vì</a:t>
              </a:r>
              <a:r>
                <a:rPr lang="en-SG" sz="2000" dirty="0">
                  <a:solidFill>
                    <a:schemeClr val="bg1">
                      <a:lumMod val="95000"/>
                    </a:schemeClr>
                  </a:solidFill>
                  <a:latin typeface="Times New Roman" panose="02020603050405020304" pitchFamily="18" charset="0"/>
                  <a:cs typeface="Times New Roman" panose="02020603050405020304" pitchFamily="18" charset="0"/>
                </a:rPr>
                <a:t> ở </a:t>
              </a:r>
              <a:r>
                <a:rPr lang="en-SG" sz="2000" dirty="0" err="1">
                  <a:solidFill>
                    <a:schemeClr val="bg1">
                      <a:lumMod val="95000"/>
                    </a:schemeClr>
                  </a:solidFill>
                  <a:latin typeface="Times New Roman" panose="02020603050405020304" pitchFamily="18" charset="0"/>
                  <a:cs typeface="Times New Roman" panose="02020603050405020304" pitchFamily="18" charset="0"/>
                </a:rPr>
                <a:t>đó</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hai</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bên</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bờ</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tập</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trung</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toàn</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những</a:t>
              </a:r>
              <a:r>
                <a:rPr lang="en-SG" sz="2000" dirty="0">
                  <a:solidFill>
                    <a:schemeClr val="bg1">
                      <a:lumMod val="95000"/>
                    </a:schemeClr>
                  </a:solidFill>
                  <a:latin typeface="Times New Roman" panose="02020603050405020304" pitchFamily="18" charset="0"/>
                  <a:cs typeface="Times New Roman" panose="02020603050405020304" pitchFamily="18" charset="0"/>
                </a:rPr>
                <a:t> con </a:t>
              </a:r>
              <a:r>
                <a:rPr lang="en-SG" sz="2000" dirty="0" err="1">
                  <a:solidFill>
                    <a:schemeClr val="bg1">
                      <a:lumMod val="95000"/>
                    </a:schemeClr>
                  </a:solidFill>
                  <a:latin typeface="Times New Roman" panose="02020603050405020304" pitchFamily="18" charset="0"/>
                  <a:cs typeface="Times New Roman" panose="02020603050405020304" pitchFamily="18" charset="0"/>
                </a:rPr>
                <a:t>ba</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khía</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ba</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khía</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là</a:t>
              </a:r>
              <a:r>
                <a:rPr lang="en-SG" sz="2000" dirty="0">
                  <a:solidFill>
                    <a:schemeClr val="bg1">
                      <a:lumMod val="95000"/>
                    </a:schemeClr>
                  </a:solidFill>
                  <a:latin typeface="Times New Roman" panose="02020603050405020304" pitchFamily="18" charset="0"/>
                  <a:cs typeface="Times New Roman" panose="02020603050405020304" pitchFamily="18" charset="0"/>
                </a:rPr>
                <a:t> 1 </a:t>
              </a:r>
              <a:r>
                <a:rPr lang="en-SG" sz="2000" dirty="0" err="1">
                  <a:solidFill>
                    <a:schemeClr val="bg1">
                      <a:lumMod val="95000"/>
                    </a:schemeClr>
                  </a:solidFill>
                  <a:latin typeface="Times New Roman" panose="02020603050405020304" pitchFamily="18" charset="0"/>
                  <a:cs typeface="Times New Roman" panose="02020603050405020304" pitchFamily="18" charset="0"/>
                </a:rPr>
                <a:t>loại</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còng</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biển</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lai</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cua</a:t>
              </a:r>
              <a:r>
                <a:rPr lang="en-SG" sz="2000" dirty="0">
                  <a:solidFill>
                    <a:schemeClr val="bg1">
                      <a:lumMod val="95000"/>
                    </a:schemeClr>
                  </a:solidFill>
                  <a:latin typeface="Times New Roman" panose="02020603050405020304" pitchFamily="18" charset="0"/>
                  <a:cs typeface="Times New Roman" panose="02020603050405020304" pitchFamily="18" charset="0"/>
                </a:rPr>
                <a:t>)</a:t>
              </a:r>
            </a:p>
          </p:txBody>
        </p:sp>
      </p:grpSp>
      <p:grpSp>
        <p:nvGrpSpPr>
          <p:cNvPr id="15" name="Group 14">
            <a:extLst>
              <a:ext uri="{FF2B5EF4-FFF2-40B4-BE49-F238E27FC236}">
                <a16:creationId xmlns:a16="http://schemas.microsoft.com/office/drawing/2014/main" xmlns="" id="{B5C4132F-B1CE-4F90-8448-9F3FA9F5C4FC}"/>
              </a:ext>
            </a:extLst>
          </p:cNvPr>
          <p:cNvGrpSpPr/>
          <p:nvPr/>
        </p:nvGrpSpPr>
        <p:grpSpPr>
          <a:xfrm>
            <a:off x="8194386" y="3599096"/>
            <a:ext cx="3431835" cy="3431835"/>
            <a:chOff x="8194386" y="3599096"/>
            <a:chExt cx="3431835" cy="3431835"/>
          </a:xfrm>
        </p:grpSpPr>
        <p:pic>
          <p:nvPicPr>
            <p:cNvPr id="2056" name="Picture 8" descr="Jt Puzzle Piece 1 Clip Art">
              <a:extLst>
                <a:ext uri="{FF2B5EF4-FFF2-40B4-BE49-F238E27FC236}">
                  <a16:creationId xmlns:a16="http://schemas.microsoft.com/office/drawing/2014/main" xmlns="" id="{6CDB4BD5-411E-4DBF-B8A9-A0A09E533A8A}"/>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2680560">
              <a:off x="8194386" y="3599096"/>
              <a:ext cx="3431835" cy="3431835"/>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a:extLst>
                <a:ext uri="{FF2B5EF4-FFF2-40B4-BE49-F238E27FC236}">
                  <a16:creationId xmlns:a16="http://schemas.microsoft.com/office/drawing/2014/main" xmlns="" id="{74EAEACB-C9C3-4F8D-92A8-B84EB01D54C1}"/>
                </a:ext>
              </a:extLst>
            </p:cNvPr>
            <p:cNvSpPr txBox="1"/>
            <p:nvPr/>
          </p:nvSpPr>
          <p:spPr>
            <a:xfrm>
              <a:off x="8565754" y="4242593"/>
              <a:ext cx="2642420" cy="1631216"/>
            </a:xfrm>
            <a:prstGeom prst="rect">
              <a:avLst/>
            </a:prstGeom>
            <a:noFill/>
          </p:spPr>
          <p:txBody>
            <a:bodyPr wrap="square" rtlCol="0">
              <a:spAutoFit/>
            </a:bodyPr>
            <a:lstStyle/>
            <a:p>
              <a:pPr algn="ctr"/>
              <a:r>
                <a:rPr lang="en-SG" sz="2000" dirty="0" err="1">
                  <a:latin typeface="Times New Roman" panose="02020603050405020304" pitchFamily="18" charset="0"/>
                  <a:cs typeface="Times New Roman" panose="02020603050405020304" pitchFamily="18" charset="0"/>
                </a:rPr>
                <a:t>Lí</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Bạch</a:t>
              </a:r>
              <a:r>
                <a:rPr lang="en-SG" sz="2000" dirty="0">
                  <a:latin typeface="Times New Roman" panose="02020603050405020304" pitchFamily="18" charset="0"/>
                  <a:cs typeface="Times New Roman" panose="02020603050405020304" pitchFamily="18" charset="0"/>
                </a:rPr>
                <a:t> (701-762) </a:t>
              </a:r>
              <a:r>
                <a:rPr lang="en-SG" sz="2000" dirty="0" err="1">
                  <a:latin typeface="Times New Roman" panose="02020603050405020304" pitchFamily="18" charset="0"/>
                  <a:cs typeface="Times New Roman" panose="02020603050405020304" pitchFamily="18" charset="0"/>
                </a:rPr>
                <a:t>là</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nhà</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th</a:t>
              </a:r>
              <a:r>
                <a:rPr lang="vi-VN" sz="2000" dirty="0">
                  <a:latin typeface="Times New Roman" panose="02020603050405020304" pitchFamily="18" charset="0"/>
                  <a:cs typeface="Times New Roman" panose="02020603050405020304" pitchFamily="18" charset="0"/>
                </a:rPr>
                <a:t>ơ</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nổi</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tiếng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của</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Trung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Quốc</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đời</a:t>
              </a:r>
              <a:r>
                <a:rPr lang="en-SG" sz="2000" dirty="0">
                  <a:latin typeface="Times New Roman" panose="02020603050405020304" pitchFamily="18" charset="0"/>
                  <a:cs typeface="Times New Roman" panose="02020603050405020304" pitchFamily="18" charset="0"/>
                </a:rPr>
                <a:t> Đ</a:t>
              </a:r>
              <a:r>
                <a:rPr lang="vi-VN" sz="2000" dirty="0">
                  <a:latin typeface="Times New Roman" panose="02020603050405020304" pitchFamily="18" charset="0"/>
                  <a:cs typeface="Times New Roman" panose="02020603050405020304" pitchFamily="18" charset="0"/>
                </a:rPr>
                <a:t>ư</a:t>
              </a:r>
              <a:r>
                <a:rPr lang="en-SG" sz="2000" dirty="0" err="1">
                  <a:latin typeface="Times New Roman" panose="02020603050405020304" pitchFamily="18" charset="0"/>
                  <a:cs typeface="Times New Roman" panose="02020603050405020304" pitchFamily="18" charset="0"/>
                </a:rPr>
                <a:t>ờng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tự</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Thái</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Bạch</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hiệu</a:t>
              </a:r>
              <a:r>
                <a:rPr lang="en-SG" sz="2000" dirty="0">
                  <a:latin typeface="Times New Roman" panose="02020603050405020304" pitchFamily="18" charset="0"/>
                  <a:cs typeface="Times New Roman" panose="02020603050405020304" pitchFamily="18" charset="0"/>
                </a:rPr>
                <a:t> Thanh </a:t>
              </a:r>
              <a:r>
                <a:rPr lang="en-SG" sz="2000" dirty="0" err="1">
                  <a:latin typeface="Times New Roman" panose="02020603050405020304" pitchFamily="18" charset="0"/>
                  <a:cs typeface="Times New Roman" panose="02020603050405020304" pitchFamily="18" charset="0"/>
                </a:rPr>
                <a:t>Liên</a:t>
              </a:r>
              <a:r>
                <a:rPr lang="en-SG" sz="2000" dirty="0">
                  <a:latin typeface="Times New Roman" panose="02020603050405020304" pitchFamily="18" charset="0"/>
                  <a:cs typeface="Times New Roman" panose="02020603050405020304" pitchFamily="18" charset="0"/>
                </a:rPr>
                <a:t> c</a:t>
              </a:r>
              <a:r>
                <a:rPr lang="vi-VN" sz="2000" dirty="0">
                  <a:latin typeface="Times New Roman" panose="02020603050405020304" pitchFamily="18" charset="0"/>
                  <a:cs typeface="Times New Roman" panose="02020603050405020304" pitchFamily="18" charset="0"/>
                </a:rPr>
                <a:t>ư</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sĩ</a:t>
              </a:r>
              <a:r>
                <a:rPr lang="en-SG" sz="2000" dirty="0">
                  <a:latin typeface="Times New Roman" panose="02020603050405020304" pitchFamily="18" charset="0"/>
                  <a:cs typeface="Times New Roman" panose="02020603050405020304" pitchFamily="18" charset="0"/>
                </a:rPr>
                <a:t>.</a:t>
              </a:r>
            </a:p>
          </p:txBody>
        </p:sp>
      </p:grpSp>
      <p:grpSp>
        <p:nvGrpSpPr>
          <p:cNvPr id="16" name="Group 15">
            <a:extLst>
              <a:ext uri="{FF2B5EF4-FFF2-40B4-BE49-F238E27FC236}">
                <a16:creationId xmlns:a16="http://schemas.microsoft.com/office/drawing/2014/main" xmlns="" id="{77AD8EFC-6669-4149-89BA-DDEB296CC477}"/>
              </a:ext>
            </a:extLst>
          </p:cNvPr>
          <p:cNvGrpSpPr/>
          <p:nvPr/>
        </p:nvGrpSpPr>
        <p:grpSpPr>
          <a:xfrm>
            <a:off x="3989536" y="3432681"/>
            <a:ext cx="3389978" cy="3227342"/>
            <a:chOff x="3989536" y="3432681"/>
            <a:chExt cx="3389978" cy="3227342"/>
          </a:xfrm>
        </p:grpSpPr>
        <p:pic>
          <p:nvPicPr>
            <p:cNvPr id="5" name="Picture 4">
              <a:extLst>
                <a:ext uri="{FF2B5EF4-FFF2-40B4-BE49-F238E27FC236}">
                  <a16:creationId xmlns:a16="http://schemas.microsoft.com/office/drawing/2014/main" xmlns="" id="{753F7A37-1E1D-40EE-AEB2-1E4B6D343FF7}"/>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989536" y="3432681"/>
              <a:ext cx="3389978" cy="3227342"/>
            </a:xfrm>
            <a:prstGeom prst="rect">
              <a:avLst/>
            </a:prstGeom>
          </p:spPr>
        </p:pic>
        <p:sp>
          <p:nvSpPr>
            <p:cNvPr id="22" name="TextBox 21">
              <a:extLst>
                <a:ext uri="{FF2B5EF4-FFF2-40B4-BE49-F238E27FC236}">
                  <a16:creationId xmlns:a16="http://schemas.microsoft.com/office/drawing/2014/main" xmlns="" id="{672B504C-5BE4-4FF2-A9F0-940FCCCE5E28}"/>
                </a:ext>
              </a:extLst>
            </p:cNvPr>
            <p:cNvSpPr txBox="1"/>
            <p:nvPr/>
          </p:nvSpPr>
          <p:spPr>
            <a:xfrm>
              <a:off x="4939805" y="4550370"/>
              <a:ext cx="1661191" cy="1323439"/>
            </a:xfrm>
            <a:prstGeom prst="rect">
              <a:avLst/>
            </a:prstGeom>
            <a:noFill/>
          </p:spPr>
          <p:txBody>
            <a:bodyPr wrap="square" rtlCol="0">
              <a:spAutoFit/>
            </a:bodyPr>
            <a:lstStyle/>
            <a:p>
              <a:pPr algn="ctr"/>
              <a:r>
                <a:rPr lang="en-SG" sz="2000" dirty="0" err="1">
                  <a:solidFill>
                    <a:schemeClr val="bg1"/>
                  </a:solidFill>
                  <a:latin typeface="Times New Roman" panose="02020603050405020304" pitchFamily="18" charset="0"/>
                  <a:cs typeface="Times New Roman" panose="02020603050405020304" pitchFamily="18" charset="0"/>
                </a:rPr>
                <a:t>Đánh</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dấu</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phần</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có</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chức</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năng</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thuyết</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minh</a:t>
              </a:r>
              <a:endParaRPr lang="en-SG" sz="2000" dirty="0">
                <a:solidFill>
                  <a:schemeClr val="bg1"/>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FE916958-16A6-49BF-A2D3-57A25614789A}"/>
              </a:ext>
            </a:extLst>
          </p:cNvPr>
          <p:cNvGrpSpPr/>
          <p:nvPr/>
        </p:nvGrpSpPr>
        <p:grpSpPr>
          <a:xfrm>
            <a:off x="7918832" y="77356"/>
            <a:ext cx="4109886" cy="3155928"/>
            <a:chOff x="7918832" y="77356"/>
            <a:chExt cx="4109886" cy="3155928"/>
          </a:xfrm>
        </p:grpSpPr>
        <p:pic>
          <p:nvPicPr>
            <p:cNvPr id="2058" name="Picture 10" descr="Download Free png Png puzzle 1 Â» PNG Image - DLPNG.com">
              <a:extLst>
                <a:ext uri="{FF2B5EF4-FFF2-40B4-BE49-F238E27FC236}">
                  <a16:creationId xmlns:a16="http://schemas.microsoft.com/office/drawing/2014/main" xmlns="" id="{CC15F277-DA17-4EF1-8622-1F675AED5AA7}"/>
                </a:ext>
              </a:extLst>
            </p:cNvPr>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backgroundRemoval t="6417" b="62958" l="51880" r="99708">
                          <a14:foregroundMark x1="54470" y1="13917" x2="53175" y2="21500"/>
                          <a14:foregroundMark x1="53175" y1="21500" x2="53467" y2="24083"/>
                          <a14:foregroundMark x1="53049" y1="36000" x2="51880" y2="43000"/>
                          <a14:foregroundMark x1="51880" y1="43000" x2="52464" y2="48042"/>
                          <a14:foregroundMark x1="68713" y1="59917" x2="72598" y2="59375"/>
                          <a14:foregroundMark x1="96992" y1="27375" x2="97452" y2="33250"/>
                          <a14:foregroundMark x1="99749" y1="30375" x2="99457" y2="31958"/>
                          <a14:foregroundMark x1="68964" y1="62958" x2="71011" y2="62958"/>
                        </a14:backgroundRemoval>
                      </a14:imgEffect>
                    </a14:imgLayer>
                  </a14:imgProps>
                </a:ext>
                <a:ext uri="{28A0092B-C50C-407E-A947-70E740481C1C}">
                  <a14:useLocalDpi xmlns:a14="http://schemas.microsoft.com/office/drawing/2010/main" xmlns="" val="0"/>
                </a:ext>
              </a:extLst>
            </a:blip>
            <a:srcRect l="50443" b="35627"/>
            <a:stretch/>
          </p:blipFill>
          <p:spPr bwMode="auto">
            <a:xfrm rot="16200000">
              <a:off x="8395811" y="-399623"/>
              <a:ext cx="3155928" cy="4109886"/>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TextBox 24">
              <a:extLst>
                <a:ext uri="{FF2B5EF4-FFF2-40B4-BE49-F238E27FC236}">
                  <a16:creationId xmlns:a16="http://schemas.microsoft.com/office/drawing/2014/main" xmlns="" id="{688954EE-D99D-42D8-9E9E-AF7E47C8377E}"/>
                </a:ext>
              </a:extLst>
            </p:cNvPr>
            <p:cNvSpPr txBox="1"/>
            <p:nvPr/>
          </p:nvSpPr>
          <p:spPr>
            <a:xfrm>
              <a:off x="9459686" y="1033525"/>
              <a:ext cx="1661191" cy="1323439"/>
            </a:xfrm>
            <a:prstGeom prst="rect">
              <a:avLst/>
            </a:prstGeom>
            <a:noFill/>
          </p:spPr>
          <p:txBody>
            <a:bodyPr wrap="square" rtlCol="0">
              <a:spAutoFit/>
            </a:bodyPr>
            <a:lstStyle/>
            <a:p>
              <a:pPr algn="ctr"/>
              <a:r>
                <a:rPr lang="en-SG" sz="2000" dirty="0" err="1">
                  <a:solidFill>
                    <a:schemeClr val="bg1"/>
                  </a:solidFill>
                  <a:latin typeface="Times New Roman" panose="02020603050405020304" pitchFamily="18" charset="0"/>
                  <a:cs typeface="Times New Roman" panose="02020603050405020304" pitchFamily="18" charset="0"/>
                </a:rPr>
                <a:t>Đánh</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dấu</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phần</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có</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chức</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năng</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bổ</a:t>
              </a:r>
              <a:r>
                <a:rPr lang="en-SG" sz="2000" dirty="0">
                  <a:solidFill>
                    <a:schemeClr val="bg1"/>
                  </a:solidFill>
                  <a:latin typeface="Times New Roman" panose="02020603050405020304" pitchFamily="18" charset="0"/>
                  <a:cs typeface="Times New Roman" panose="02020603050405020304" pitchFamily="18" charset="0"/>
                </a:rPr>
                <a:t> sung </a:t>
              </a:r>
              <a:r>
                <a:rPr lang="en-SG" sz="2000" dirty="0" err="1">
                  <a:solidFill>
                    <a:schemeClr val="bg1"/>
                  </a:solidFill>
                  <a:latin typeface="Times New Roman" panose="02020603050405020304" pitchFamily="18" charset="0"/>
                  <a:cs typeface="Times New Roman" panose="02020603050405020304" pitchFamily="18" charset="0"/>
                </a:rPr>
                <a:t>thông</a:t>
              </a:r>
              <a:r>
                <a:rPr lang="en-SG" sz="2000" dirty="0">
                  <a:solidFill>
                    <a:schemeClr val="bg1"/>
                  </a:solidFill>
                  <a:latin typeface="Times New Roman" panose="02020603050405020304" pitchFamily="18" charset="0"/>
                  <a:cs typeface="Times New Roman" panose="02020603050405020304" pitchFamily="18" charset="0"/>
                </a:rPr>
                <a:t> tin</a:t>
              </a:r>
            </a:p>
          </p:txBody>
        </p:sp>
      </p:grpSp>
    </p:spTree>
    <p:extLst>
      <p:ext uri="{BB962C8B-B14F-4D97-AF65-F5344CB8AC3E}">
        <p14:creationId xmlns:p14="http://schemas.microsoft.com/office/powerpoint/2010/main" xmlns="" val="332590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uzzle pieces clip art cliparts and others inspiration - ClipartBarn">
            <a:extLst>
              <a:ext uri="{FF2B5EF4-FFF2-40B4-BE49-F238E27FC236}">
                <a16:creationId xmlns:a16="http://schemas.microsoft.com/office/drawing/2014/main" xmlns="" id="{EC49E349-14C6-49A1-A664-C8B74BA27A5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8155" y="157185"/>
            <a:ext cx="11818374" cy="670081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xmlns="" id="{DFC07D75-C509-40AA-8D3F-00EB00CB52B5}"/>
              </a:ext>
            </a:extLst>
          </p:cNvPr>
          <p:cNvSpPr txBox="1"/>
          <p:nvPr/>
        </p:nvSpPr>
        <p:spPr>
          <a:xfrm>
            <a:off x="1190866" y="4355920"/>
            <a:ext cx="2793306" cy="707886"/>
          </a:xfrm>
          <a:prstGeom prst="rect">
            <a:avLst/>
          </a:prstGeom>
          <a:noFill/>
        </p:spPr>
        <p:txBody>
          <a:bodyPr wrap="square" rtlCol="0">
            <a:spAutoFit/>
          </a:bodyPr>
          <a:lstStyle/>
          <a:p>
            <a:pPr algn="ctr"/>
            <a:r>
              <a:rPr lang="en-SG" sz="2000" dirty="0" err="1">
                <a:latin typeface="Times New Roman" panose="02020603050405020304" pitchFamily="18" charset="0"/>
                <a:cs typeface="Times New Roman" panose="02020603050405020304" pitchFamily="18" charset="0"/>
              </a:rPr>
              <a:t>Đánh</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dấu</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phần</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có</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chức</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năng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giải</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thích</a:t>
            </a:r>
            <a:endParaRPr lang="en-SG"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93406C2-B966-4810-9F42-A67DC1D8DE77}"/>
              </a:ext>
            </a:extLst>
          </p:cNvPr>
          <p:cNvSpPr txBox="1"/>
          <p:nvPr/>
        </p:nvSpPr>
        <p:spPr>
          <a:xfrm>
            <a:off x="5306490" y="4169370"/>
            <a:ext cx="1453540" cy="1323439"/>
          </a:xfrm>
          <a:prstGeom prst="rect">
            <a:avLst/>
          </a:prstGeom>
          <a:noFill/>
        </p:spPr>
        <p:txBody>
          <a:bodyPr wrap="square" rtlCol="0">
            <a:spAutoFit/>
          </a:bodyPr>
          <a:lstStyle/>
          <a:p>
            <a:pPr algn="ctr"/>
            <a:r>
              <a:rPr lang="en-SG" sz="2000" dirty="0" err="1">
                <a:solidFill>
                  <a:schemeClr val="bg1"/>
                </a:solidFill>
                <a:latin typeface="Times New Roman" panose="02020603050405020304" pitchFamily="18" charset="0"/>
                <a:cs typeface="Times New Roman" panose="02020603050405020304" pitchFamily="18" charset="0"/>
              </a:rPr>
              <a:t>Đánh</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dấu</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phần</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có</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chức</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năng</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thuyết</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minh</a:t>
            </a:r>
            <a:endParaRPr lang="en-SG" sz="2000"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66E70379-F582-42D4-A726-8DD490265B92}"/>
              </a:ext>
            </a:extLst>
          </p:cNvPr>
          <p:cNvSpPr txBox="1"/>
          <p:nvPr/>
        </p:nvSpPr>
        <p:spPr>
          <a:xfrm>
            <a:off x="7892144" y="4397971"/>
            <a:ext cx="2895600" cy="707886"/>
          </a:xfrm>
          <a:prstGeom prst="rect">
            <a:avLst/>
          </a:prstGeom>
          <a:noFill/>
        </p:spPr>
        <p:txBody>
          <a:bodyPr wrap="square" rtlCol="0">
            <a:spAutoFit/>
          </a:bodyPr>
          <a:lstStyle/>
          <a:p>
            <a:pPr algn="ctr"/>
            <a:r>
              <a:rPr lang="en-SG" sz="2000" dirty="0" err="1">
                <a:solidFill>
                  <a:schemeClr val="bg1"/>
                </a:solidFill>
                <a:latin typeface="Times New Roman" panose="02020603050405020304" pitchFamily="18" charset="0"/>
                <a:cs typeface="Times New Roman" panose="02020603050405020304" pitchFamily="18" charset="0"/>
              </a:rPr>
              <a:t>Đánh</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dấu</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phần</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có</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chức</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năng</a:t>
            </a:r>
            <a:r>
              <a:rPr lang="en-SG" sz="2000" dirty="0">
                <a:solidFill>
                  <a:schemeClr val="bg1"/>
                </a:solidFill>
                <a:latin typeface="Times New Roman" panose="02020603050405020304" pitchFamily="18" charset="0"/>
                <a:cs typeface="Times New Roman" panose="02020603050405020304" pitchFamily="18" charset="0"/>
              </a:rPr>
              <a:t> </a:t>
            </a:r>
            <a:r>
              <a:rPr lang="en-SG" sz="2000" dirty="0" err="1">
                <a:solidFill>
                  <a:schemeClr val="bg1"/>
                </a:solidFill>
                <a:latin typeface="Times New Roman" panose="02020603050405020304" pitchFamily="18" charset="0"/>
                <a:cs typeface="Times New Roman" panose="02020603050405020304" pitchFamily="18" charset="0"/>
              </a:rPr>
              <a:t>bổ</a:t>
            </a:r>
            <a:r>
              <a:rPr lang="en-SG" sz="2000" dirty="0">
                <a:solidFill>
                  <a:schemeClr val="bg1"/>
                </a:solidFill>
                <a:latin typeface="Times New Roman" panose="02020603050405020304" pitchFamily="18" charset="0"/>
                <a:cs typeface="Times New Roman" panose="02020603050405020304" pitchFamily="18" charset="0"/>
              </a:rPr>
              <a:t> sung </a:t>
            </a:r>
            <a:r>
              <a:rPr lang="en-SG" sz="2000" dirty="0" err="1">
                <a:solidFill>
                  <a:schemeClr val="bg1"/>
                </a:solidFill>
                <a:latin typeface="Times New Roman" panose="02020603050405020304" pitchFamily="18" charset="0"/>
                <a:cs typeface="Times New Roman" panose="02020603050405020304" pitchFamily="18" charset="0"/>
              </a:rPr>
              <a:t>thông</a:t>
            </a:r>
            <a:r>
              <a:rPr lang="en-SG" sz="2000" dirty="0">
                <a:solidFill>
                  <a:schemeClr val="bg1"/>
                </a:solidFill>
                <a:latin typeface="Times New Roman" panose="02020603050405020304" pitchFamily="18" charset="0"/>
                <a:cs typeface="Times New Roman" panose="02020603050405020304" pitchFamily="18" charset="0"/>
              </a:rPr>
              <a:t> tin</a:t>
            </a:r>
          </a:p>
        </p:txBody>
      </p:sp>
      <p:sp>
        <p:nvSpPr>
          <p:cNvPr id="8" name="TextBox 7">
            <a:extLst>
              <a:ext uri="{FF2B5EF4-FFF2-40B4-BE49-F238E27FC236}">
                <a16:creationId xmlns:a16="http://schemas.microsoft.com/office/drawing/2014/main" xmlns="" id="{FCF86794-990E-4910-AFB1-B39C3EC4B9D1}"/>
              </a:ext>
            </a:extLst>
          </p:cNvPr>
          <p:cNvSpPr txBox="1"/>
          <p:nvPr/>
        </p:nvSpPr>
        <p:spPr>
          <a:xfrm>
            <a:off x="4354285" y="1525199"/>
            <a:ext cx="3265714" cy="1323439"/>
          </a:xfrm>
          <a:prstGeom prst="rect">
            <a:avLst/>
          </a:prstGeom>
          <a:noFill/>
        </p:spPr>
        <p:txBody>
          <a:bodyPr wrap="square" rtlCol="0">
            <a:spAutoFit/>
          </a:bodyPr>
          <a:lstStyle/>
          <a:p>
            <a:pPr algn="ctr"/>
            <a:r>
              <a:rPr lang="en-SG" sz="2000" dirty="0" err="1">
                <a:solidFill>
                  <a:schemeClr val="bg1">
                    <a:lumMod val="95000"/>
                  </a:schemeClr>
                </a:solidFill>
                <a:latin typeface="Times New Roman" panose="02020603050405020304" pitchFamily="18" charset="0"/>
                <a:cs typeface="Times New Roman" panose="02020603050405020304" pitchFamily="18" charset="0"/>
              </a:rPr>
              <a:t>Gọi</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là</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Kênh</a:t>
            </a:r>
            <a:r>
              <a:rPr lang="en-SG" sz="2000" dirty="0">
                <a:solidFill>
                  <a:schemeClr val="bg1">
                    <a:lumMod val="95000"/>
                  </a:schemeClr>
                </a:solidFill>
                <a:latin typeface="Times New Roman" panose="02020603050405020304" pitchFamily="18" charset="0"/>
                <a:cs typeface="Times New Roman" panose="02020603050405020304" pitchFamily="18" charset="0"/>
              </a:rPr>
              <a:t> Ba   </a:t>
            </a:r>
            <a:r>
              <a:rPr lang="en-SG" sz="2000" dirty="0" err="1">
                <a:solidFill>
                  <a:schemeClr val="bg1">
                    <a:lumMod val="95000"/>
                  </a:schemeClr>
                </a:solidFill>
                <a:latin typeface="Times New Roman" panose="02020603050405020304" pitchFamily="18" charset="0"/>
                <a:cs typeface="Times New Roman" panose="02020603050405020304" pitchFamily="18" charset="0"/>
              </a:rPr>
              <a:t>Khía</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vì</a:t>
            </a:r>
            <a:r>
              <a:rPr lang="en-SG" sz="2000" dirty="0">
                <a:solidFill>
                  <a:schemeClr val="bg1">
                    <a:lumMod val="95000"/>
                  </a:schemeClr>
                </a:solidFill>
                <a:latin typeface="Times New Roman" panose="02020603050405020304" pitchFamily="18" charset="0"/>
                <a:cs typeface="Times New Roman" panose="02020603050405020304" pitchFamily="18" charset="0"/>
              </a:rPr>
              <a:t> ở </a:t>
            </a:r>
            <a:r>
              <a:rPr lang="en-SG" sz="2000" dirty="0" err="1">
                <a:solidFill>
                  <a:schemeClr val="bg1">
                    <a:lumMod val="95000"/>
                  </a:schemeClr>
                </a:solidFill>
                <a:latin typeface="Times New Roman" panose="02020603050405020304" pitchFamily="18" charset="0"/>
                <a:cs typeface="Times New Roman" panose="02020603050405020304" pitchFamily="18" charset="0"/>
              </a:rPr>
              <a:t>đó</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hai</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bên</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bờ</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tập</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trung</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toàn</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những</a:t>
            </a:r>
            <a:r>
              <a:rPr lang="en-SG" sz="2000" dirty="0">
                <a:solidFill>
                  <a:schemeClr val="bg1">
                    <a:lumMod val="95000"/>
                  </a:schemeClr>
                </a:solidFill>
                <a:latin typeface="Times New Roman" panose="02020603050405020304" pitchFamily="18" charset="0"/>
                <a:cs typeface="Times New Roman" panose="02020603050405020304" pitchFamily="18" charset="0"/>
              </a:rPr>
              <a:t> con </a:t>
            </a:r>
            <a:r>
              <a:rPr lang="en-SG" sz="2000" dirty="0" err="1">
                <a:solidFill>
                  <a:schemeClr val="bg1">
                    <a:lumMod val="95000"/>
                  </a:schemeClr>
                </a:solidFill>
                <a:latin typeface="Times New Roman" panose="02020603050405020304" pitchFamily="18" charset="0"/>
                <a:cs typeface="Times New Roman" panose="02020603050405020304" pitchFamily="18" charset="0"/>
              </a:rPr>
              <a:t>ba</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khía</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ba</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khía</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là</a:t>
            </a:r>
            <a:r>
              <a:rPr lang="en-SG" sz="2000" dirty="0">
                <a:solidFill>
                  <a:schemeClr val="bg1">
                    <a:lumMod val="95000"/>
                  </a:schemeClr>
                </a:solidFill>
                <a:latin typeface="Times New Roman" panose="02020603050405020304" pitchFamily="18" charset="0"/>
                <a:cs typeface="Times New Roman" panose="02020603050405020304" pitchFamily="18" charset="0"/>
              </a:rPr>
              <a:t> 1 </a:t>
            </a:r>
            <a:r>
              <a:rPr lang="en-SG" sz="2000" dirty="0" err="1">
                <a:solidFill>
                  <a:schemeClr val="bg1">
                    <a:lumMod val="95000"/>
                  </a:schemeClr>
                </a:solidFill>
                <a:latin typeface="Times New Roman" panose="02020603050405020304" pitchFamily="18" charset="0"/>
                <a:cs typeface="Times New Roman" panose="02020603050405020304" pitchFamily="18" charset="0"/>
              </a:rPr>
              <a:t>loại</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còng</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biển</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lai</a:t>
            </a:r>
            <a:r>
              <a:rPr lang="en-SG" sz="2000" dirty="0">
                <a:solidFill>
                  <a:schemeClr val="bg1">
                    <a:lumMod val="95000"/>
                  </a:schemeClr>
                </a:solidFill>
                <a:latin typeface="Times New Roman" panose="02020603050405020304" pitchFamily="18" charset="0"/>
                <a:cs typeface="Times New Roman" panose="02020603050405020304" pitchFamily="18" charset="0"/>
              </a:rPr>
              <a:t> </a:t>
            </a:r>
            <a:r>
              <a:rPr lang="en-SG" sz="2000" dirty="0" err="1">
                <a:solidFill>
                  <a:schemeClr val="bg1">
                    <a:lumMod val="95000"/>
                  </a:schemeClr>
                </a:solidFill>
                <a:latin typeface="Times New Roman" panose="02020603050405020304" pitchFamily="18" charset="0"/>
                <a:cs typeface="Times New Roman" panose="02020603050405020304" pitchFamily="18" charset="0"/>
              </a:rPr>
              <a:t>cua</a:t>
            </a:r>
            <a:r>
              <a:rPr lang="en-SG" sz="2000" dirty="0">
                <a:solidFill>
                  <a:schemeClr val="bg1">
                    <a:lumMod val="95000"/>
                  </a:schemeClr>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8E154973-38A5-4AEF-ADAA-587BCD7274CE}"/>
              </a:ext>
            </a:extLst>
          </p:cNvPr>
          <p:cNvSpPr txBox="1"/>
          <p:nvPr/>
        </p:nvSpPr>
        <p:spPr>
          <a:xfrm>
            <a:off x="1883229" y="932574"/>
            <a:ext cx="1643742" cy="2554545"/>
          </a:xfrm>
          <a:prstGeom prst="rect">
            <a:avLst/>
          </a:prstGeom>
          <a:noFill/>
        </p:spPr>
        <p:txBody>
          <a:bodyPr wrap="square" rtlCol="0">
            <a:spAutoFit/>
          </a:bodyPr>
          <a:lstStyle/>
          <a:p>
            <a:pPr algn="ctr"/>
            <a:r>
              <a:rPr lang="en-SG" sz="2000" dirty="0" err="1">
                <a:latin typeface="Times New Roman" panose="02020603050405020304" pitchFamily="18" charset="0"/>
                <a:cs typeface="Times New Roman" panose="02020603050405020304" pitchFamily="18" charset="0"/>
              </a:rPr>
              <a:t>Đùng</a:t>
            </a:r>
            <a:r>
              <a:rPr lang="en-SG" sz="2000" dirty="0">
                <a:latin typeface="Times New Roman" panose="02020603050405020304" pitchFamily="18" charset="0"/>
                <a:cs typeface="Times New Roman" panose="02020603050405020304" pitchFamily="18" charset="0"/>
              </a:rPr>
              <a:t> 1cái, </a:t>
            </a:r>
            <a:r>
              <a:rPr lang="en-SG" sz="2000" dirty="0" err="1">
                <a:latin typeface="Times New Roman" panose="02020603050405020304" pitchFamily="18" charset="0"/>
                <a:cs typeface="Times New Roman" panose="02020603050405020304" pitchFamily="18" charset="0"/>
              </a:rPr>
              <a:t>họ</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những</a:t>
            </a:r>
            <a:r>
              <a:rPr lang="en-SG" sz="2000" dirty="0">
                <a:latin typeface="Times New Roman" panose="02020603050405020304" pitchFamily="18" charset="0"/>
                <a:cs typeface="Times New Roman" panose="02020603050405020304" pitchFamily="18" charset="0"/>
              </a:rPr>
              <a:t> ng</a:t>
            </a:r>
            <a:r>
              <a:rPr lang="vi-VN" sz="2000" dirty="0">
                <a:latin typeface="Times New Roman" panose="02020603050405020304" pitchFamily="18" charset="0"/>
                <a:cs typeface="Times New Roman" panose="02020603050405020304" pitchFamily="18" charset="0"/>
              </a:rPr>
              <a:t>ư</a:t>
            </a:r>
            <a:r>
              <a:rPr lang="en-SG" sz="2000" dirty="0" err="1">
                <a:latin typeface="Times New Roman" panose="02020603050405020304" pitchFamily="18" charset="0"/>
                <a:cs typeface="Times New Roman" panose="02020603050405020304" pitchFamily="18" charset="0"/>
              </a:rPr>
              <a:t>ời</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bản</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xứ</a:t>
            </a:r>
            <a:r>
              <a:rPr lang="en-SG" sz="2000" dirty="0">
                <a:latin typeface="Times New Roman" panose="02020603050405020304" pitchFamily="18" charset="0"/>
                <a:cs typeface="Times New Roman" panose="02020603050405020304" pitchFamily="18" charset="0"/>
              </a:rPr>
              <a:t>) đ</a:t>
            </a:r>
            <a:r>
              <a:rPr lang="vi-VN" sz="2000" dirty="0">
                <a:latin typeface="Times New Roman" panose="02020603050405020304" pitchFamily="18" charset="0"/>
                <a:cs typeface="Times New Roman" panose="02020603050405020304" pitchFamily="18" charset="0"/>
              </a:rPr>
              <a:t>ư</a:t>
            </a:r>
            <a:r>
              <a:rPr lang="en-SG" sz="2000" dirty="0" err="1">
                <a:latin typeface="Times New Roman" panose="02020603050405020304" pitchFamily="18" charset="0"/>
                <a:cs typeface="Times New Roman" panose="02020603050405020304" pitchFamily="18" charset="0"/>
              </a:rPr>
              <a:t>ợc</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phong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cho</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cái</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danh</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hiệu</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tối</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cao</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là</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chiến</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sĩ</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bảo</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vệ</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công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lí</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và</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tự</a:t>
            </a:r>
            <a:r>
              <a:rPr lang="en-SG" sz="2000" dirty="0">
                <a:latin typeface="Times New Roman" panose="02020603050405020304" pitchFamily="18" charset="0"/>
                <a:cs typeface="Times New Roman" panose="02020603050405020304" pitchFamily="18" charset="0"/>
              </a:rPr>
              <a:t> do”.</a:t>
            </a:r>
          </a:p>
        </p:txBody>
      </p:sp>
      <p:sp>
        <p:nvSpPr>
          <p:cNvPr id="10" name="TextBox 9">
            <a:extLst>
              <a:ext uri="{FF2B5EF4-FFF2-40B4-BE49-F238E27FC236}">
                <a16:creationId xmlns:a16="http://schemas.microsoft.com/office/drawing/2014/main" xmlns="" id="{FBD5D8A4-5923-43F4-93BB-C8006B2BEE98}"/>
              </a:ext>
            </a:extLst>
          </p:cNvPr>
          <p:cNvSpPr txBox="1"/>
          <p:nvPr/>
        </p:nvSpPr>
        <p:spPr>
          <a:xfrm>
            <a:off x="8567057" y="1022966"/>
            <a:ext cx="1524000" cy="2246769"/>
          </a:xfrm>
          <a:prstGeom prst="rect">
            <a:avLst/>
          </a:prstGeom>
          <a:noFill/>
        </p:spPr>
        <p:txBody>
          <a:bodyPr wrap="square" rtlCol="0">
            <a:spAutoFit/>
          </a:bodyPr>
          <a:lstStyle/>
          <a:p>
            <a:pPr algn="ctr"/>
            <a:r>
              <a:rPr lang="en-SG" sz="2000" dirty="0" err="1">
                <a:latin typeface="Times New Roman" panose="02020603050405020304" pitchFamily="18" charset="0"/>
                <a:cs typeface="Times New Roman" panose="02020603050405020304" pitchFamily="18" charset="0"/>
              </a:rPr>
              <a:t>Lí</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Bạch</a:t>
            </a:r>
            <a:r>
              <a:rPr lang="en-SG" sz="2000" dirty="0">
                <a:latin typeface="Times New Roman" panose="02020603050405020304" pitchFamily="18" charset="0"/>
                <a:cs typeface="Times New Roman" panose="02020603050405020304" pitchFamily="18" charset="0"/>
              </a:rPr>
              <a:t> (701-762) </a:t>
            </a:r>
            <a:r>
              <a:rPr lang="en-SG" sz="2000" dirty="0" err="1">
                <a:latin typeface="Times New Roman" panose="02020603050405020304" pitchFamily="18" charset="0"/>
                <a:cs typeface="Times New Roman" panose="02020603050405020304" pitchFamily="18" charset="0"/>
              </a:rPr>
              <a:t>là</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nhà</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th</a:t>
            </a:r>
            <a:r>
              <a:rPr lang="vi-VN" sz="2000" dirty="0">
                <a:latin typeface="Times New Roman" panose="02020603050405020304" pitchFamily="18" charset="0"/>
                <a:cs typeface="Times New Roman" panose="02020603050405020304" pitchFamily="18" charset="0"/>
              </a:rPr>
              <a:t>ơ</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nổi</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tiếng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của</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Trung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Quốc</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đời</a:t>
            </a:r>
            <a:r>
              <a:rPr lang="en-SG" sz="2000" dirty="0">
                <a:latin typeface="Times New Roman" panose="02020603050405020304" pitchFamily="18" charset="0"/>
                <a:cs typeface="Times New Roman" panose="02020603050405020304" pitchFamily="18" charset="0"/>
              </a:rPr>
              <a:t> Đ</a:t>
            </a:r>
            <a:r>
              <a:rPr lang="vi-VN" sz="2000" dirty="0">
                <a:latin typeface="Times New Roman" panose="02020603050405020304" pitchFamily="18" charset="0"/>
                <a:cs typeface="Times New Roman" panose="02020603050405020304" pitchFamily="18" charset="0"/>
              </a:rPr>
              <a:t>ư</a:t>
            </a:r>
            <a:r>
              <a:rPr lang="en-SG" sz="2000" dirty="0" err="1">
                <a:latin typeface="Times New Roman" panose="02020603050405020304" pitchFamily="18" charset="0"/>
                <a:cs typeface="Times New Roman" panose="02020603050405020304" pitchFamily="18" charset="0"/>
              </a:rPr>
              <a:t>ờng</a:t>
            </a:r>
            <a:r>
              <a:rPr lang="en-SG"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401423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106127" y="344588"/>
            <a:ext cx="10199687" cy="1099064"/>
          </a:xfrm>
        </p:spPr>
        <p:txBody>
          <a:bodyPr>
            <a:noAutofit/>
          </a:bodyPr>
          <a:lstStyle/>
          <a:p>
            <a:pPr marL="0" indent="0" algn="ctr">
              <a:lnSpc>
                <a:spcPct val="100000"/>
              </a:lnSpc>
              <a:buNone/>
            </a:pPr>
            <a:r>
              <a:rPr lang="en-US" altLang="en-US" sz="3600" b="1" dirty="0">
                <a:solidFill>
                  <a:srgbClr val="0000FF"/>
                </a:solidFill>
              </a:rPr>
              <a:t> </a:t>
            </a:r>
            <a:r>
              <a:rPr lang="en-US" altLang="en-US" sz="3600" b="1" dirty="0">
                <a:solidFill>
                  <a:srgbClr val="FF3300"/>
                </a:solidFill>
                <a:latin typeface="Times New Roman" pitchFamily="18" charset="0"/>
              </a:rPr>
              <a:t>N</a:t>
            </a:r>
            <a:r>
              <a:rPr lang="vi-VN" altLang="en-US" sz="3600" b="1" dirty="0">
                <a:solidFill>
                  <a:srgbClr val="FF3300"/>
                </a:solidFill>
                <a:latin typeface="Times New Roman" pitchFamily="18" charset="0"/>
              </a:rPr>
              <a:t>ếu</a:t>
            </a:r>
            <a:r>
              <a:rPr lang="en-US" altLang="en-US" sz="3600" b="1" dirty="0">
                <a:solidFill>
                  <a:srgbClr val="FF3300"/>
                </a:solidFill>
                <a:latin typeface="Times New Roman" pitchFamily="18" charset="0"/>
              </a:rPr>
              <a:t> b</a:t>
            </a:r>
            <a:r>
              <a:rPr lang="vi-VN" altLang="en-US" sz="3600" b="1" dirty="0">
                <a:solidFill>
                  <a:srgbClr val="FF3300"/>
                </a:solidFill>
                <a:latin typeface="Times New Roman" pitchFamily="18" charset="0"/>
              </a:rPr>
              <a:t>ỏ</a:t>
            </a:r>
            <a:r>
              <a:rPr lang="en-US" altLang="en-US" sz="3600" b="1" dirty="0">
                <a:solidFill>
                  <a:srgbClr val="FF3300"/>
                </a:solidFill>
                <a:latin typeface="Times New Roman" pitchFamily="18" charset="0"/>
              </a:rPr>
              <a:t> </a:t>
            </a:r>
            <a:r>
              <a:rPr lang="en-US" altLang="en-US" sz="3600" b="1" dirty="0" err="1">
                <a:solidFill>
                  <a:srgbClr val="FF3300"/>
                </a:solidFill>
                <a:latin typeface="Times New Roman" pitchFamily="18" charset="0"/>
              </a:rPr>
              <a:t>ph</a:t>
            </a:r>
            <a:r>
              <a:rPr lang="vi-VN" altLang="en-US" sz="3600" b="1" dirty="0">
                <a:solidFill>
                  <a:srgbClr val="FF3300"/>
                </a:solidFill>
                <a:latin typeface="Times New Roman" pitchFamily="18" charset="0"/>
              </a:rPr>
              <a:t>ần</a:t>
            </a:r>
            <a:r>
              <a:rPr lang="en-US" altLang="en-US" sz="3600" b="1" dirty="0">
                <a:solidFill>
                  <a:srgbClr val="FF3300"/>
                </a:solidFill>
                <a:latin typeface="Times New Roman" pitchFamily="18" charset="0"/>
              </a:rPr>
              <a:t> n</a:t>
            </a:r>
            <a:r>
              <a:rPr lang="vi-VN" altLang="en-US" sz="3600" b="1" dirty="0">
                <a:solidFill>
                  <a:srgbClr val="FF3300"/>
                </a:solidFill>
                <a:latin typeface="Times New Roman" pitchFamily="18" charset="0"/>
              </a:rPr>
              <a:t>ội</a:t>
            </a:r>
            <a:r>
              <a:rPr lang="en-US" altLang="en-US" sz="3600" b="1" dirty="0">
                <a:solidFill>
                  <a:srgbClr val="FF3300"/>
                </a:solidFill>
                <a:latin typeface="Times New Roman" pitchFamily="18" charset="0"/>
              </a:rPr>
              <a:t> dung </a:t>
            </a:r>
            <a:r>
              <a:rPr lang="en-US" altLang="en-US" sz="3600" b="1" dirty="0" err="1">
                <a:solidFill>
                  <a:srgbClr val="FF3300"/>
                </a:solidFill>
                <a:latin typeface="Times New Roman" pitchFamily="18" charset="0"/>
              </a:rPr>
              <a:t>trong</a:t>
            </a:r>
            <a:r>
              <a:rPr lang="en-US" altLang="en-US" sz="3600" b="1" dirty="0">
                <a:solidFill>
                  <a:srgbClr val="FF3300"/>
                </a:solidFill>
                <a:latin typeface="Times New Roman" pitchFamily="18" charset="0"/>
              </a:rPr>
              <a:t> d</a:t>
            </a:r>
            <a:r>
              <a:rPr lang="vi-VN" altLang="en-US" sz="3600" b="1" dirty="0">
                <a:solidFill>
                  <a:srgbClr val="FF3300"/>
                </a:solidFill>
                <a:latin typeface="Times New Roman" pitchFamily="18" charset="0"/>
              </a:rPr>
              <a:t>ấu</a:t>
            </a:r>
            <a:r>
              <a:rPr lang="en-US" altLang="en-US" sz="3600" b="1" dirty="0">
                <a:solidFill>
                  <a:srgbClr val="FF3300"/>
                </a:solidFill>
                <a:latin typeface="Times New Roman" pitchFamily="18" charset="0"/>
              </a:rPr>
              <a:t> </a:t>
            </a:r>
            <a:r>
              <a:rPr lang="en-US" altLang="en-US" sz="3600" b="1" dirty="0" err="1">
                <a:solidFill>
                  <a:srgbClr val="FF3300"/>
                </a:solidFill>
                <a:latin typeface="Times New Roman" pitchFamily="18" charset="0"/>
              </a:rPr>
              <a:t>ngo</a:t>
            </a:r>
            <a:r>
              <a:rPr lang="vi-VN" altLang="en-US" sz="3600" b="1" dirty="0">
                <a:solidFill>
                  <a:srgbClr val="FF3300"/>
                </a:solidFill>
                <a:latin typeface="Times New Roman" pitchFamily="18" charset="0"/>
              </a:rPr>
              <a:t>ặc</a:t>
            </a:r>
            <a:r>
              <a:rPr lang="en-US" altLang="en-US" sz="3600" b="1" dirty="0">
                <a:solidFill>
                  <a:srgbClr val="FF3300"/>
                </a:solidFill>
                <a:latin typeface="Times New Roman" pitchFamily="18" charset="0"/>
              </a:rPr>
              <a:t> </a:t>
            </a:r>
            <a:r>
              <a:rPr lang="vi-VN" altLang="en-US" sz="3600" b="1" dirty="0">
                <a:solidFill>
                  <a:srgbClr val="FF3300"/>
                </a:solidFill>
                <a:latin typeface="Times New Roman" pitchFamily="18" charset="0"/>
              </a:rPr>
              <a:t>đơ</a:t>
            </a:r>
            <a:r>
              <a:rPr lang="en-US" altLang="en-US" sz="3600" b="1" dirty="0">
                <a:solidFill>
                  <a:srgbClr val="FF3300"/>
                </a:solidFill>
                <a:latin typeface="Times New Roman" pitchFamily="18" charset="0"/>
              </a:rPr>
              <a:t>n </a:t>
            </a:r>
            <a:r>
              <a:rPr lang="en-US" altLang="en-US" sz="3600" b="1" dirty="0" err="1">
                <a:solidFill>
                  <a:srgbClr val="FF3300"/>
                </a:solidFill>
                <a:latin typeface="Times New Roman" pitchFamily="18" charset="0"/>
              </a:rPr>
              <a:t>th</a:t>
            </a:r>
            <a:r>
              <a:rPr lang="vi-VN" altLang="en-US" sz="3600" b="1" dirty="0">
                <a:solidFill>
                  <a:srgbClr val="FF3300"/>
                </a:solidFill>
                <a:latin typeface="Times New Roman" pitchFamily="18" charset="0"/>
              </a:rPr>
              <a:t>ì</a:t>
            </a:r>
            <a:r>
              <a:rPr lang="en-US" altLang="en-US" sz="3600" b="1" dirty="0">
                <a:solidFill>
                  <a:srgbClr val="FF3300"/>
                </a:solidFill>
                <a:latin typeface="Times New Roman" pitchFamily="18" charset="0"/>
              </a:rPr>
              <a:t> ý </a:t>
            </a:r>
            <a:r>
              <a:rPr lang="en-US" altLang="en-US" sz="3600" b="1" dirty="0" err="1">
                <a:solidFill>
                  <a:srgbClr val="FF3300"/>
                </a:solidFill>
                <a:latin typeface="Times New Roman" pitchFamily="18" charset="0"/>
              </a:rPr>
              <a:t>ngh</a:t>
            </a:r>
            <a:r>
              <a:rPr lang="vi-VN" altLang="en-US" sz="3600" b="1" dirty="0">
                <a:solidFill>
                  <a:srgbClr val="FF3300"/>
                </a:solidFill>
                <a:latin typeface="Times New Roman" pitchFamily="18" charset="0"/>
              </a:rPr>
              <a:t>ĩa</a:t>
            </a:r>
            <a:r>
              <a:rPr lang="en-US" altLang="en-US" sz="3600" b="1" dirty="0">
                <a:solidFill>
                  <a:srgbClr val="FF3300"/>
                </a:solidFill>
                <a:latin typeface="Times New Roman" pitchFamily="18" charset="0"/>
              </a:rPr>
              <a:t> c</a:t>
            </a:r>
            <a:r>
              <a:rPr lang="vi-VN" altLang="en-US" sz="3600" b="1" dirty="0">
                <a:solidFill>
                  <a:srgbClr val="FF3300"/>
                </a:solidFill>
                <a:latin typeface="Times New Roman" pitchFamily="18" charset="0"/>
              </a:rPr>
              <a:t>ơ</a:t>
            </a:r>
            <a:r>
              <a:rPr lang="en-US" altLang="en-US" sz="3600" b="1" dirty="0">
                <a:solidFill>
                  <a:srgbClr val="FF3300"/>
                </a:solidFill>
                <a:latin typeface="Times New Roman" pitchFamily="18" charset="0"/>
              </a:rPr>
              <a:t> b</a:t>
            </a:r>
            <a:r>
              <a:rPr lang="vi-VN" altLang="en-US" sz="3600" b="1" dirty="0">
                <a:solidFill>
                  <a:srgbClr val="FF3300"/>
                </a:solidFill>
                <a:latin typeface="Times New Roman" pitchFamily="18" charset="0"/>
              </a:rPr>
              <a:t>ản</a:t>
            </a:r>
            <a:r>
              <a:rPr lang="en-US" altLang="en-US" sz="3600" b="1" dirty="0">
                <a:solidFill>
                  <a:srgbClr val="FF3300"/>
                </a:solidFill>
                <a:latin typeface="Times New Roman" pitchFamily="18" charset="0"/>
              </a:rPr>
              <a:t> c</a:t>
            </a:r>
            <a:r>
              <a:rPr lang="vi-VN" altLang="en-US" sz="3600" b="1" dirty="0">
                <a:solidFill>
                  <a:srgbClr val="FF3300"/>
                </a:solidFill>
                <a:latin typeface="Times New Roman" pitchFamily="18" charset="0"/>
              </a:rPr>
              <a:t>ủa</a:t>
            </a:r>
            <a:r>
              <a:rPr lang="en-US" altLang="en-US" sz="3600" b="1" dirty="0">
                <a:solidFill>
                  <a:srgbClr val="FF3300"/>
                </a:solidFill>
                <a:latin typeface="Times New Roman" pitchFamily="18" charset="0"/>
              </a:rPr>
              <a:t> c</a:t>
            </a:r>
            <a:r>
              <a:rPr lang="vi-VN" altLang="en-US" sz="3600" b="1" dirty="0">
                <a:solidFill>
                  <a:srgbClr val="FF3300"/>
                </a:solidFill>
                <a:latin typeface="Times New Roman" pitchFamily="18" charset="0"/>
              </a:rPr>
              <a:t>ác</a:t>
            </a:r>
            <a:r>
              <a:rPr lang="en-US" altLang="en-US" sz="3600" b="1" dirty="0">
                <a:solidFill>
                  <a:srgbClr val="FF3300"/>
                </a:solidFill>
                <a:latin typeface="Times New Roman" pitchFamily="18" charset="0"/>
              </a:rPr>
              <a:t> </a:t>
            </a:r>
            <a:r>
              <a:rPr lang="vi-VN" altLang="en-US" sz="3600" b="1" dirty="0">
                <a:solidFill>
                  <a:srgbClr val="FF3300"/>
                </a:solidFill>
                <a:latin typeface="Times New Roman" pitchFamily="18" charset="0"/>
              </a:rPr>
              <a:t>đ</a:t>
            </a:r>
            <a:r>
              <a:rPr lang="en-US" altLang="en-US" sz="3600" b="1" dirty="0">
                <a:solidFill>
                  <a:srgbClr val="FF3300"/>
                </a:solidFill>
                <a:latin typeface="Times New Roman" pitchFamily="18" charset="0"/>
              </a:rPr>
              <a:t>o</a:t>
            </a:r>
            <a:r>
              <a:rPr lang="vi-VN" altLang="en-US" sz="3600" b="1" dirty="0">
                <a:solidFill>
                  <a:srgbClr val="FF3300"/>
                </a:solidFill>
                <a:latin typeface="Times New Roman" pitchFamily="18" charset="0"/>
              </a:rPr>
              <a:t>ạn</a:t>
            </a:r>
            <a:r>
              <a:rPr lang="en-US" altLang="en-US" sz="3600" b="1" dirty="0">
                <a:solidFill>
                  <a:srgbClr val="FF3300"/>
                </a:solidFill>
                <a:latin typeface="Times New Roman" pitchFamily="18" charset="0"/>
              </a:rPr>
              <a:t> tr</a:t>
            </a:r>
            <a:r>
              <a:rPr lang="vi-VN" altLang="en-US" sz="3600" b="1" dirty="0">
                <a:solidFill>
                  <a:srgbClr val="FF3300"/>
                </a:solidFill>
                <a:latin typeface="Times New Roman" pitchFamily="18" charset="0"/>
              </a:rPr>
              <a:t>ích</a:t>
            </a:r>
            <a:r>
              <a:rPr lang="en-US" altLang="en-US" sz="3600" b="1" dirty="0">
                <a:solidFill>
                  <a:srgbClr val="FF3300"/>
                </a:solidFill>
                <a:latin typeface="Times New Roman" pitchFamily="18" charset="0"/>
              </a:rPr>
              <a:t> tr</a:t>
            </a:r>
            <a:r>
              <a:rPr lang="vi-VN" altLang="en-US" sz="3600" b="1" dirty="0">
                <a:solidFill>
                  <a:srgbClr val="FF3300"/>
                </a:solidFill>
                <a:latin typeface="Times New Roman" pitchFamily="18" charset="0"/>
              </a:rPr>
              <a:t>ê</a:t>
            </a:r>
            <a:r>
              <a:rPr lang="en-US" altLang="en-US" sz="3600" b="1" dirty="0">
                <a:solidFill>
                  <a:srgbClr val="FF3300"/>
                </a:solidFill>
                <a:latin typeface="Times New Roman" pitchFamily="18" charset="0"/>
              </a:rPr>
              <a:t>n c</a:t>
            </a:r>
            <a:r>
              <a:rPr lang="vi-VN" altLang="en-US" sz="3600" b="1" dirty="0">
                <a:solidFill>
                  <a:srgbClr val="FF3300"/>
                </a:solidFill>
                <a:latin typeface="Times New Roman" pitchFamily="18" charset="0"/>
              </a:rPr>
              <a:t>ó</a:t>
            </a:r>
            <a:r>
              <a:rPr lang="en-US" altLang="en-US" sz="3600" b="1" dirty="0">
                <a:solidFill>
                  <a:srgbClr val="FF3300"/>
                </a:solidFill>
                <a:latin typeface="Times New Roman" pitchFamily="18" charset="0"/>
              </a:rPr>
              <a:t> </a:t>
            </a:r>
            <a:r>
              <a:rPr lang="en-US" altLang="en-US" sz="3600" b="1" dirty="0" err="1">
                <a:solidFill>
                  <a:srgbClr val="FF3300"/>
                </a:solidFill>
                <a:latin typeface="Times New Roman" pitchFamily="18" charset="0"/>
              </a:rPr>
              <a:t>thay</a:t>
            </a:r>
            <a:r>
              <a:rPr lang="en-US" altLang="en-US" sz="3600" b="1" dirty="0">
                <a:solidFill>
                  <a:srgbClr val="FF3300"/>
                </a:solidFill>
                <a:latin typeface="Times New Roman" pitchFamily="18" charset="0"/>
              </a:rPr>
              <a:t> </a:t>
            </a:r>
            <a:r>
              <a:rPr lang="vi-VN" altLang="en-US" sz="3600" b="1" dirty="0">
                <a:solidFill>
                  <a:srgbClr val="FF3300"/>
                </a:solidFill>
                <a:latin typeface="Times New Roman" pitchFamily="18" charset="0"/>
              </a:rPr>
              <a:t>đổi</a:t>
            </a:r>
            <a:r>
              <a:rPr lang="en-US" altLang="en-US" sz="3600" b="1" dirty="0">
                <a:solidFill>
                  <a:srgbClr val="FF3300"/>
                </a:solidFill>
                <a:latin typeface="Times New Roman" pitchFamily="18" charset="0"/>
              </a:rPr>
              <a:t> </a:t>
            </a:r>
            <a:r>
              <a:rPr lang="en-US" altLang="en-US" sz="3600" b="1" dirty="0" err="1">
                <a:solidFill>
                  <a:srgbClr val="FF3300"/>
                </a:solidFill>
                <a:latin typeface="Times New Roman" pitchFamily="18" charset="0"/>
              </a:rPr>
              <a:t>kh</a:t>
            </a:r>
            <a:r>
              <a:rPr lang="vi-VN" altLang="en-US" sz="3600" b="1" dirty="0">
                <a:solidFill>
                  <a:srgbClr val="FF3300"/>
                </a:solidFill>
                <a:latin typeface="Times New Roman" pitchFamily="18" charset="0"/>
              </a:rPr>
              <a:t>ô</a:t>
            </a:r>
            <a:r>
              <a:rPr lang="en-US" altLang="en-US" sz="3600" b="1" dirty="0">
                <a:solidFill>
                  <a:srgbClr val="FF3300"/>
                </a:solidFill>
                <a:latin typeface="Times New Roman" pitchFamily="18" charset="0"/>
              </a:rPr>
              <a:t>ng? </a:t>
            </a:r>
            <a:r>
              <a:rPr lang="en-US" altLang="en-US" sz="3600" b="1" dirty="0" err="1">
                <a:solidFill>
                  <a:srgbClr val="FF3300"/>
                </a:solidFill>
                <a:latin typeface="Times New Roman" pitchFamily="18" charset="0"/>
              </a:rPr>
              <a:t>Vì</a:t>
            </a:r>
            <a:r>
              <a:rPr lang="en-US" altLang="en-US" sz="3600" b="1" dirty="0">
                <a:solidFill>
                  <a:srgbClr val="FF3300"/>
                </a:solidFill>
                <a:latin typeface="Times New Roman" pitchFamily="18" charset="0"/>
              </a:rPr>
              <a:t> </a:t>
            </a:r>
            <a:r>
              <a:rPr lang="en-US" altLang="en-US" sz="3600" b="1" dirty="0" err="1">
                <a:solidFill>
                  <a:srgbClr val="FF3300"/>
                </a:solidFill>
                <a:latin typeface="Times New Roman" pitchFamily="18" charset="0"/>
              </a:rPr>
              <a:t>sao</a:t>
            </a:r>
            <a:r>
              <a:rPr lang="en-US" altLang="en-US" sz="3600" b="1" dirty="0">
                <a:solidFill>
                  <a:srgbClr val="FF3300"/>
                </a:solidFill>
                <a:latin typeface="Times New Roman" pitchFamily="18" charset="0"/>
              </a:rPr>
              <a:t>?</a:t>
            </a:r>
          </a:p>
        </p:txBody>
      </p:sp>
      <p:pic>
        <p:nvPicPr>
          <p:cNvPr id="4" name="Picture 3" descr="22858PICdbgea5Gz679dY_PIC2018.png">
            <a:extLst>
              <a:ext uri="{FF2B5EF4-FFF2-40B4-BE49-F238E27FC236}">
                <a16:creationId xmlns:a16="http://schemas.microsoft.com/office/drawing/2014/main" xmlns="" id="{D3EAAB12-49E5-4EFE-B335-C83C948BD4AD}"/>
              </a:ext>
            </a:extLst>
          </p:cNvPr>
          <p:cNvPicPr>
            <a:picLocks noChangeAspect="1"/>
          </p:cNvPicPr>
          <p:nvPr/>
        </p:nvPicPr>
        <p:blipFill>
          <a:blip r:embed="rId3" cstate="print"/>
          <a:stretch>
            <a:fillRect/>
          </a:stretch>
        </p:blipFill>
        <p:spPr>
          <a:xfrm>
            <a:off x="8461938" y="2949677"/>
            <a:ext cx="3908323" cy="3908323"/>
          </a:xfrm>
          <a:prstGeom prst="rect">
            <a:avLst/>
          </a:prstGeom>
        </p:spPr>
      </p:pic>
      <p:sp>
        <p:nvSpPr>
          <p:cNvPr id="13" name="Rectangle 3">
            <a:extLst>
              <a:ext uri="{FF2B5EF4-FFF2-40B4-BE49-F238E27FC236}">
                <a16:creationId xmlns:a16="http://schemas.microsoft.com/office/drawing/2014/main" xmlns="" id="{5721D3B8-522C-4F9A-81B6-175A793F5647}"/>
              </a:ext>
            </a:extLst>
          </p:cNvPr>
          <p:cNvSpPr txBox="1">
            <a:spLocks noChangeArrowheads="1"/>
          </p:cNvSpPr>
          <p:nvPr/>
        </p:nvSpPr>
        <p:spPr>
          <a:xfrm>
            <a:off x="1001025" y="2946914"/>
            <a:ext cx="6776630" cy="702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altLang="en-US" sz="3600" dirty="0">
                <a:solidFill>
                  <a:srgbClr val="0000FF"/>
                </a:solidFill>
                <a:latin typeface="Times New Roman" pitchFamily="18" charset="0"/>
                <a:sym typeface="Wingdings" panose="05000000000000000000" pitchFamily="2" charset="2"/>
              </a:rPr>
              <a:t> </a:t>
            </a:r>
            <a:r>
              <a:rPr lang="en-US" altLang="en-US" sz="3600" dirty="0" err="1">
                <a:solidFill>
                  <a:srgbClr val="0000FF"/>
                </a:solidFill>
                <a:latin typeface="Times New Roman" pitchFamily="18" charset="0"/>
              </a:rPr>
              <a:t>Kh</a:t>
            </a:r>
            <a:r>
              <a:rPr lang="vi-VN" altLang="en-US" sz="3600" dirty="0">
                <a:solidFill>
                  <a:srgbClr val="0000FF"/>
                </a:solidFill>
                <a:latin typeface="Times New Roman" pitchFamily="18" charset="0"/>
              </a:rPr>
              <a:t>ô</a:t>
            </a:r>
            <a:r>
              <a:rPr lang="en-US" altLang="en-US" sz="3600" dirty="0">
                <a:solidFill>
                  <a:srgbClr val="0000FF"/>
                </a:solidFill>
                <a:latin typeface="Times New Roman" pitchFamily="18" charset="0"/>
              </a:rPr>
              <a:t>ng </a:t>
            </a:r>
            <a:r>
              <a:rPr lang="en-US" altLang="en-US" sz="3600" dirty="0" err="1">
                <a:solidFill>
                  <a:srgbClr val="0000FF"/>
                </a:solidFill>
                <a:latin typeface="Times New Roman" pitchFamily="18" charset="0"/>
              </a:rPr>
              <a:t>thay</a:t>
            </a:r>
            <a:r>
              <a:rPr lang="en-US" altLang="en-US" sz="3600" dirty="0">
                <a:solidFill>
                  <a:srgbClr val="0000FF"/>
                </a:solidFill>
                <a:latin typeface="Times New Roman" pitchFamily="18" charset="0"/>
              </a:rPr>
              <a:t> </a:t>
            </a:r>
            <a:r>
              <a:rPr lang="vi-VN" altLang="en-US" sz="3600" dirty="0">
                <a:solidFill>
                  <a:srgbClr val="0000FF"/>
                </a:solidFill>
                <a:latin typeface="Times New Roman" pitchFamily="18" charset="0"/>
              </a:rPr>
              <a:t>đổi</a:t>
            </a:r>
            <a:r>
              <a:rPr lang="en-US" altLang="en-US" sz="3600" dirty="0">
                <a:solidFill>
                  <a:srgbClr val="0000FF"/>
                </a:solidFill>
                <a:latin typeface="Times New Roman" pitchFamily="18" charset="0"/>
              </a:rPr>
              <a:t>.</a:t>
            </a:r>
          </a:p>
        </p:txBody>
      </p:sp>
      <p:sp>
        <p:nvSpPr>
          <p:cNvPr id="17" name="Rectangle 3">
            <a:extLst>
              <a:ext uri="{FF2B5EF4-FFF2-40B4-BE49-F238E27FC236}">
                <a16:creationId xmlns:a16="http://schemas.microsoft.com/office/drawing/2014/main" xmlns="" id="{B4136A42-BF9C-45C5-B019-EA6C14753D2F}"/>
              </a:ext>
            </a:extLst>
          </p:cNvPr>
          <p:cNvSpPr txBox="1">
            <a:spLocks noChangeArrowheads="1"/>
          </p:cNvSpPr>
          <p:nvPr/>
        </p:nvSpPr>
        <p:spPr>
          <a:xfrm>
            <a:off x="1001024" y="3898758"/>
            <a:ext cx="7101932" cy="19271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altLang="en-US" sz="3600" dirty="0">
                <a:solidFill>
                  <a:srgbClr val="0000FF"/>
                </a:solidFill>
                <a:latin typeface="Times New Roman" pitchFamily="18" charset="0"/>
                <a:sym typeface="Wingdings" panose="05000000000000000000" pitchFamily="2" charset="2"/>
              </a:rPr>
              <a:t> </a:t>
            </a:r>
            <a:r>
              <a:rPr lang="en-US" altLang="en-US" sz="3600" dirty="0">
                <a:solidFill>
                  <a:srgbClr val="0000FF"/>
                </a:solidFill>
                <a:latin typeface="Times New Roman" pitchFamily="18" charset="0"/>
              </a:rPr>
              <a:t>V</a:t>
            </a:r>
            <a:r>
              <a:rPr lang="vi-VN" altLang="en-US" sz="3600" dirty="0">
                <a:solidFill>
                  <a:srgbClr val="0000FF"/>
                </a:solidFill>
                <a:latin typeface="Times New Roman" pitchFamily="18" charset="0"/>
              </a:rPr>
              <a:t>ì</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ph</a:t>
            </a:r>
            <a:r>
              <a:rPr lang="vi-VN" altLang="en-US" sz="3600" dirty="0">
                <a:solidFill>
                  <a:srgbClr val="0000FF"/>
                </a:solidFill>
                <a:latin typeface="Times New Roman" pitchFamily="18" charset="0"/>
              </a:rPr>
              <a:t>ần</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trong</a:t>
            </a:r>
            <a:r>
              <a:rPr lang="en-US" altLang="en-US" sz="3600" dirty="0">
                <a:solidFill>
                  <a:srgbClr val="0000FF"/>
                </a:solidFill>
                <a:latin typeface="Times New Roman" pitchFamily="18" charset="0"/>
              </a:rPr>
              <a:t> d</a:t>
            </a:r>
            <a:r>
              <a:rPr lang="vi-VN" altLang="en-US" sz="3600" dirty="0">
                <a:solidFill>
                  <a:srgbClr val="0000FF"/>
                </a:solidFill>
                <a:latin typeface="Times New Roman" pitchFamily="18" charset="0"/>
              </a:rPr>
              <a:t>ấ</a:t>
            </a:r>
            <a:r>
              <a:rPr lang="en-US" altLang="en-US" sz="3600" dirty="0">
                <a:solidFill>
                  <a:srgbClr val="0000FF"/>
                </a:solidFill>
                <a:latin typeface="Times New Roman" pitchFamily="18" charset="0"/>
              </a:rPr>
              <a:t>u </a:t>
            </a:r>
            <a:r>
              <a:rPr lang="en-US" altLang="en-US" sz="3600" dirty="0" err="1">
                <a:solidFill>
                  <a:srgbClr val="0000FF"/>
                </a:solidFill>
                <a:latin typeface="Times New Roman" pitchFamily="18" charset="0"/>
              </a:rPr>
              <a:t>ngo</a:t>
            </a:r>
            <a:r>
              <a:rPr lang="vi-VN" altLang="en-US" sz="3600" dirty="0">
                <a:solidFill>
                  <a:srgbClr val="0000FF"/>
                </a:solidFill>
                <a:latin typeface="Times New Roman" pitchFamily="18" charset="0"/>
              </a:rPr>
              <a:t>ặc</a:t>
            </a:r>
            <a:r>
              <a:rPr lang="en-US" altLang="en-US" sz="3600" dirty="0">
                <a:solidFill>
                  <a:srgbClr val="0000FF"/>
                </a:solidFill>
                <a:latin typeface="Times New Roman" pitchFamily="18" charset="0"/>
              </a:rPr>
              <a:t> </a:t>
            </a:r>
            <a:r>
              <a:rPr lang="vi-VN" altLang="en-US" sz="3600" dirty="0">
                <a:solidFill>
                  <a:srgbClr val="0000FF"/>
                </a:solidFill>
                <a:latin typeface="Times New Roman" pitchFamily="18" charset="0"/>
              </a:rPr>
              <a:t>đơ</a:t>
            </a:r>
            <a:r>
              <a:rPr lang="en-US" altLang="en-US" sz="3600" dirty="0">
                <a:solidFill>
                  <a:srgbClr val="0000FF"/>
                </a:solidFill>
                <a:latin typeface="Times New Roman" pitchFamily="18" charset="0"/>
              </a:rPr>
              <a:t>n </a:t>
            </a:r>
            <a:r>
              <a:rPr lang="en-US" altLang="en-US" sz="3600" dirty="0" err="1">
                <a:solidFill>
                  <a:srgbClr val="0000FF"/>
                </a:solidFill>
                <a:latin typeface="Times New Roman" pitchFamily="18" charset="0"/>
              </a:rPr>
              <a:t>là</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phần</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chú</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thích</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nhằm</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cung</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cấp</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thêm</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thông</a:t>
            </a:r>
            <a:r>
              <a:rPr lang="en-US" altLang="en-US" sz="3600" dirty="0">
                <a:solidFill>
                  <a:srgbClr val="0000FF"/>
                </a:solidFill>
                <a:latin typeface="Times New Roman" pitchFamily="18" charset="0"/>
              </a:rPr>
              <a:t> tin, </a:t>
            </a:r>
            <a:r>
              <a:rPr lang="en-US" altLang="en-US" sz="3600" dirty="0" err="1">
                <a:solidFill>
                  <a:srgbClr val="0000FF"/>
                </a:solidFill>
                <a:latin typeface="Times New Roman" pitchFamily="18" charset="0"/>
              </a:rPr>
              <a:t>không</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thuộc</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phần</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nghĩa</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cơ</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bản</a:t>
            </a:r>
            <a:r>
              <a:rPr lang="en-US" altLang="en-US" sz="3600" dirty="0">
                <a:solidFill>
                  <a:srgbClr val="0000FF"/>
                </a:solidFill>
                <a:latin typeface="Times New Roman" pitchFamily="18" charset="0"/>
              </a:rPr>
              <a:t>.</a:t>
            </a:r>
          </a:p>
        </p:txBody>
      </p:sp>
      <p:grpSp>
        <p:nvGrpSpPr>
          <p:cNvPr id="14" name="Group 13">
            <a:extLst>
              <a:ext uri="{FF2B5EF4-FFF2-40B4-BE49-F238E27FC236}">
                <a16:creationId xmlns:a16="http://schemas.microsoft.com/office/drawing/2014/main" xmlns="" id="{27471605-4000-44D1-84E7-CDE9CB389DA6}"/>
              </a:ext>
            </a:extLst>
          </p:cNvPr>
          <p:cNvGrpSpPr/>
          <p:nvPr/>
        </p:nvGrpSpPr>
        <p:grpSpPr>
          <a:xfrm>
            <a:off x="635460" y="2598377"/>
            <a:ext cx="7846820" cy="3654398"/>
            <a:chOff x="635460" y="2598377"/>
            <a:chExt cx="7846820" cy="3654398"/>
          </a:xfrm>
        </p:grpSpPr>
        <p:grpSp>
          <p:nvGrpSpPr>
            <p:cNvPr id="9" name="Group 8">
              <a:extLst>
                <a:ext uri="{FF2B5EF4-FFF2-40B4-BE49-F238E27FC236}">
                  <a16:creationId xmlns:a16="http://schemas.microsoft.com/office/drawing/2014/main" xmlns="" id="{7B7CDD91-F70A-4AD1-AD0B-734BF702AA12}"/>
                </a:ext>
              </a:extLst>
            </p:cNvPr>
            <p:cNvGrpSpPr/>
            <p:nvPr/>
          </p:nvGrpSpPr>
          <p:grpSpPr>
            <a:xfrm>
              <a:off x="635460" y="2598377"/>
              <a:ext cx="7836310" cy="3654398"/>
              <a:chOff x="422788" y="1429594"/>
              <a:chExt cx="2241755" cy="5086208"/>
            </a:xfrm>
          </p:grpSpPr>
          <p:cxnSp>
            <p:nvCxnSpPr>
              <p:cNvPr id="10" name="Straight Connector 9">
                <a:extLst>
                  <a:ext uri="{FF2B5EF4-FFF2-40B4-BE49-F238E27FC236}">
                    <a16:creationId xmlns:a16="http://schemas.microsoft.com/office/drawing/2014/main" xmlns="" id="{70C3863C-7076-4E1F-B1C9-0A4DE0126B27}"/>
                  </a:ext>
                </a:extLst>
              </p:cNvPr>
              <p:cNvCxnSpPr>
                <a:cxnSpLocks/>
              </p:cNvCxnSpPr>
              <p:nvPr/>
            </p:nvCxnSpPr>
            <p:spPr>
              <a:xfrm>
                <a:off x="433601" y="1439426"/>
                <a:ext cx="0" cy="507637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564853F4-302C-4409-B032-1A163BFB1D5C}"/>
                  </a:ext>
                </a:extLst>
              </p:cNvPr>
              <p:cNvCxnSpPr>
                <a:cxnSpLocks/>
              </p:cNvCxnSpPr>
              <p:nvPr/>
            </p:nvCxnSpPr>
            <p:spPr>
              <a:xfrm>
                <a:off x="2654996" y="1429594"/>
                <a:ext cx="0" cy="507637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630D957B-BE97-410C-8F42-07C8744551A0}"/>
                  </a:ext>
                </a:extLst>
              </p:cNvPr>
              <p:cNvCxnSpPr>
                <a:cxnSpLocks/>
              </p:cNvCxnSpPr>
              <p:nvPr/>
            </p:nvCxnSpPr>
            <p:spPr>
              <a:xfrm>
                <a:off x="422788" y="6486306"/>
                <a:ext cx="2241755" cy="0"/>
              </a:xfrm>
              <a:prstGeom prst="line">
                <a:avLst/>
              </a:prstGeom>
              <a:ln w="76200"/>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xmlns="" id="{BAD84DF9-D154-4687-A77B-313CF72BC6D5}"/>
                </a:ext>
              </a:extLst>
            </p:cNvPr>
            <p:cNvCxnSpPr>
              <a:cxnSpLocks/>
            </p:cNvCxnSpPr>
            <p:nvPr/>
          </p:nvCxnSpPr>
          <p:spPr>
            <a:xfrm>
              <a:off x="645970" y="2605441"/>
              <a:ext cx="7836310" cy="0"/>
            </a:xfrm>
            <a:prstGeom prst="line">
              <a:avLst/>
            </a:prstGeom>
            <a:ln w="762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randombar(horizontal)">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13" grpId="0"/>
      <p:bldP spid="1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357</TotalTime>
  <Words>2407</Words>
  <Application>Microsoft Office PowerPoint</Application>
  <PresentationFormat>Custom</PresentationFormat>
  <Paragraphs>348</Paragraphs>
  <Slides>38</Slides>
  <Notes>37</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PHÒNG GD&amp;ĐT QUẬN LONG BIÊN TRƯỜNG THCS LONG BIÊN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21AK22</cp:lastModifiedBy>
  <cp:revision>68</cp:revision>
  <dcterms:created xsi:type="dcterms:W3CDTF">2019-09-18T08:24:03Z</dcterms:created>
  <dcterms:modified xsi:type="dcterms:W3CDTF">2020-10-17T06:34:09Z</dcterms:modified>
</cp:coreProperties>
</file>