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506" r:id="rId2"/>
    <p:sldId id="260" r:id="rId3"/>
    <p:sldId id="487" r:id="rId4"/>
    <p:sldId id="271" r:id="rId5"/>
    <p:sldId id="470" r:id="rId6"/>
    <p:sldId id="476" r:id="rId7"/>
    <p:sldId id="475" r:id="rId8"/>
    <p:sldId id="477" r:id="rId9"/>
    <p:sldId id="345" r:id="rId10"/>
    <p:sldId id="478" r:id="rId11"/>
    <p:sldId id="479" r:id="rId12"/>
    <p:sldId id="472" r:id="rId13"/>
    <p:sldId id="482" r:id="rId14"/>
    <p:sldId id="483" r:id="rId15"/>
    <p:sldId id="480" r:id="rId16"/>
    <p:sldId id="481" r:id="rId17"/>
    <p:sldId id="485" r:id="rId18"/>
    <p:sldId id="486" r:id="rId19"/>
    <p:sldId id="504" r:id="rId20"/>
    <p:sldId id="488" r:id="rId21"/>
    <p:sldId id="493" r:id="rId22"/>
    <p:sldId id="300" r:id="rId23"/>
    <p:sldId id="494" r:id="rId24"/>
    <p:sldId id="283" r:id="rId25"/>
    <p:sldId id="496" r:id="rId26"/>
    <p:sldId id="497" r:id="rId27"/>
    <p:sldId id="490" r:id="rId28"/>
    <p:sldId id="491" r:id="rId29"/>
    <p:sldId id="505" r:id="rId30"/>
    <p:sldId id="492" r:id="rId31"/>
    <p:sldId id="498" r:id="rId32"/>
    <p:sldId id="301" r:id="rId33"/>
    <p:sldId id="499" r:id="rId34"/>
    <p:sldId id="469" r:id="rId35"/>
    <p:sldId id="500" r:id="rId36"/>
    <p:sldId id="501" r:id="rId37"/>
    <p:sldId id="502" r:id="rId38"/>
    <p:sldId id="503" r:id="rId39"/>
    <p:sldId id="293" r:id="rId40"/>
    <p:sldId id="267" r:id="rId41"/>
    <p:sldId id="299" r:id="rId42"/>
    <p:sldId id="295" r:id="rId43"/>
    <p:sldId id="296" r:id="rId44"/>
    <p:sldId id="297" r:id="rId45"/>
    <p:sldId id="298" r:id="rId46"/>
    <p:sldId id="287" r:id="rId47"/>
    <p:sldId id="495" r:id="rId48"/>
    <p:sldId id="288" r:id="rId49"/>
    <p:sldId id="270" r:id="rId50"/>
  </p:sldIdLst>
  <p:sldSz cx="12192000" cy="6858000"/>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ADCC8"/>
    <a:srgbClr val="FFE599"/>
    <a:srgbClr val="1F497D"/>
    <a:srgbClr val="E6E6E6"/>
    <a:srgbClr val="FEF002"/>
    <a:srgbClr val="FF940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660"/>
  </p:normalViewPr>
  <p:slideViewPr>
    <p:cSldViewPr snapToGrid="0">
      <p:cViewPr>
        <p:scale>
          <a:sx n="60" d="100"/>
          <a:sy n="60" d="100"/>
        </p:scale>
        <p:origin x="-1104" y="-25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D5AFC-C6E8-4F0D-9AEE-86F75376E5B9}" type="datetimeFigureOut">
              <a:rPr lang="zh-CN" altLang="en-US" smtClean="0"/>
              <a:pPr/>
              <a:t>2020/10/17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98488-E0FF-4CF5-8652-9C2713CA4E3F}" type="slidenum">
              <a:rPr lang="zh-CN" altLang="en-US" smtClean="0"/>
              <a:pPr/>
              <a:t>‹#›</a:t>
            </a:fld>
            <a:endParaRPr lang="zh-CN" altLang="en-US"/>
          </a:p>
        </p:txBody>
      </p:sp>
    </p:spTree>
    <p:extLst>
      <p:ext uri="{BB962C8B-B14F-4D97-AF65-F5344CB8AC3E}">
        <p14:creationId xmlns:p14="http://schemas.microsoft.com/office/powerpoint/2010/main" xmlns="" val="3899008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2</a:t>
            </a:fld>
            <a:endParaRPr lang="zh-CN" altLang="en-US"/>
          </a:p>
        </p:txBody>
      </p:sp>
    </p:spTree>
    <p:extLst>
      <p:ext uri="{BB962C8B-B14F-4D97-AF65-F5344CB8AC3E}">
        <p14:creationId xmlns:p14="http://schemas.microsoft.com/office/powerpoint/2010/main" xmlns="" val="7280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11</a:t>
            </a:fld>
            <a:endParaRPr lang="zh-CN" altLang="en-US"/>
          </a:p>
        </p:txBody>
      </p:sp>
    </p:spTree>
    <p:extLst>
      <p:ext uri="{BB962C8B-B14F-4D97-AF65-F5344CB8AC3E}">
        <p14:creationId xmlns:p14="http://schemas.microsoft.com/office/powerpoint/2010/main" xmlns="" val="92789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12</a:t>
            </a:fld>
            <a:endParaRPr lang="zh-CN" altLang="en-US"/>
          </a:p>
        </p:txBody>
      </p:sp>
    </p:spTree>
    <p:extLst>
      <p:ext uri="{BB962C8B-B14F-4D97-AF65-F5344CB8AC3E}">
        <p14:creationId xmlns:p14="http://schemas.microsoft.com/office/powerpoint/2010/main" xmlns="" val="353645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13</a:t>
            </a:fld>
            <a:endParaRPr lang="zh-CN" altLang="en-US"/>
          </a:p>
        </p:txBody>
      </p:sp>
    </p:spTree>
    <p:extLst>
      <p:ext uri="{BB962C8B-B14F-4D97-AF65-F5344CB8AC3E}">
        <p14:creationId xmlns:p14="http://schemas.microsoft.com/office/powerpoint/2010/main" xmlns="" val="120814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14</a:t>
            </a:fld>
            <a:endParaRPr lang="zh-CN" altLang="en-US"/>
          </a:p>
        </p:txBody>
      </p:sp>
    </p:spTree>
    <p:extLst>
      <p:ext uri="{BB962C8B-B14F-4D97-AF65-F5344CB8AC3E}">
        <p14:creationId xmlns:p14="http://schemas.microsoft.com/office/powerpoint/2010/main" xmlns="" val="1735540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15</a:t>
            </a:fld>
            <a:endParaRPr lang="zh-CN" altLang="en-US"/>
          </a:p>
        </p:txBody>
      </p:sp>
    </p:spTree>
    <p:extLst>
      <p:ext uri="{BB962C8B-B14F-4D97-AF65-F5344CB8AC3E}">
        <p14:creationId xmlns:p14="http://schemas.microsoft.com/office/powerpoint/2010/main" xmlns="" val="300113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16</a:t>
            </a:fld>
            <a:endParaRPr lang="zh-CN" altLang="en-US"/>
          </a:p>
        </p:txBody>
      </p:sp>
    </p:spTree>
    <p:extLst>
      <p:ext uri="{BB962C8B-B14F-4D97-AF65-F5344CB8AC3E}">
        <p14:creationId xmlns:p14="http://schemas.microsoft.com/office/powerpoint/2010/main" xmlns="" val="3076848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17</a:t>
            </a:fld>
            <a:endParaRPr lang="zh-CN" altLang="en-US"/>
          </a:p>
        </p:txBody>
      </p:sp>
    </p:spTree>
    <p:extLst>
      <p:ext uri="{BB962C8B-B14F-4D97-AF65-F5344CB8AC3E}">
        <p14:creationId xmlns:p14="http://schemas.microsoft.com/office/powerpoint/2010/main" xmlns="" val="1703918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18</a:t>
            </a:fld>
            <a:endParaRPr lang="zh-CN" altLang="en-US"/>
          </a:p>
        </p:txBody>
      </p:sp>
    </p:spTree>
    <p:extLst>
      <p:ext uri="{BB962C8B-B14F-4D97-AF65-F5344CB8AC3E}">
        <p14:creationId xmlns:p14="http://schemas.microsoft.com/office/powerpoint/2010/main" xmlns="" val="3676278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19</a:t>
            </a:fld>
            <a:endParaRPr lang="zh-CN" altLang="en-US"/>
          </a:p>
        </p:txBody>
      </p:sp>
    </p:spTree>
    <p:extLst>
      <p:ext uri="{BB962C8B-B14F-4D97-AF65-F5344CB8AC3E}">
        <p14:creationId xmlns:p14="http://schemas.microsoft.com/office/powerpoint/2010/main" xmlns="" val="296580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20</a:t>
            </a:fld>
            <a:endParaRPr lang="zh-CN" altLang="en-US"/>
          </a:p>
        </p:txBody>
      </p:sp>
    </p:spTree>
    <p:extLst>
      <p:ext uri="{BB962C8B-B14F-4D97-AF65-F5344CB8AC3E}">
        <p14:creationId xmlns:p14="http://schemas.microsoft.com/office/powerpoint/2010/main" xmlns="" val="378997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a:t>
            </a:fld>
            <a:endParaRPr lang="zh-CN" altLang="en-US"/>
          </a:p>
        </p:txBody>
      </p:sp>
    </p:spTree>
    <p:extLst>
      <p:ext uri="{BB962C8B-B14F-4D97-AF65-F5344CB8AC3E}">
        <p14:creationId xmlns:p14="http://schemas.microsoft.com/office/powerpoint/2010/main" xmlns="" val="2203862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21</a:t>
            </a:fld>
            <a:endParaRPr lang="zh-CN" altLang="en-US"/>
          </a:p>
        </p:txBody>
      </p:sp>
    </p:spTree>
    <p:extLst>
      <p:ext uri="{BB962C8B-B14F-4D97-AF65-F5344CB8AC3E}">
        <p14:creationId xmlns:p14="http://schemas.microsoft.com/office/powerpoint/2010/main" xmlns="" val="519330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22</a:t>
            </a:fld>
            <a:endParaRPr lang="zh-CN" altLang="en-US"/>
          </a:p>
        </p:txBody>
      </p:sp>
    </p:spTree>
    <p:extLst>
      <p:ext uri="{BB962C8B-B14F-4D97-AF65-F5344CB8AC3E}">
        <p14:creationId xmlns:p14="http://schemas.microsoft.com/office/powerpoint/2010/main" xmlns="" val="3259379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23</a:t>
            </a:fld>
            <a:endParaRPr lang="zh-CN" altLang="en-US"/>
          </a:p>
        </p:txBody>
      </p:sp>
    </p:spTree>
    <p:extLst>
      <p:ext uri="{BB962C8B-B14F-4D97-AF65-F5344CB8AC3E}">
        <p14:creationId xmlns:p14="http://schemas.microsoft.com/office/powerpoint/2010/main" xmlns="" val="2285762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24</a:t>
            </a:fld>
            <a:endParaRPr lang="zh-CN" altLang="en-US"/>
          </a:p>
        </p:txBody>
      </p:sp>
    </p:spTree>
    <p:extLst>
      <p:ext uri="{BB962C8B-B14F-4D97-AF65-F5344CB8AC3E}">
        <p14:creationId xmlns:p14="http://schemas.microsoft.com/office/powerpoint/2010/main" xmlns="" val="271471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25</a:t>
            </a:fld>
            <a:endParaRPr lang="zh-CN" altLang="en-US"/>
          </a:p>
        </p:txBody>
      </p:sp>
    </p:spTree>
    <p:extLst>
      <p:ext uri="{BB962C8B-B14F-4D97-AF65-F5344CB8AC3E}">
        <p14:creationId xmlns:p14="http://schemas.microsoft.com/office/powerpoint/2010/main" xmlns="" val="633871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26</a:t>
            </a:fld>
            <a:endParaRPr lang="zh-CN" altLang="en-US"/>
          </a:p>
        </p:txBody>
      </p:sp>
    </p:spTree>
    <p:extLst>
      <p:ext uri="{BB962C8B-B14F-4D97-AF65-F5344CB8AC3E}">
        <p14:creationId xmlns:p14="http://schemas.microsoft.com/office/powerpoint/2010/main" xmlns="" val="2243000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27</a:t>
            </a:fld>
            <a:endParaRPr lang="zh-CN" altLang="en-US"/>
          </a:p>
        </p:txBody>
      </p:sp>
    </p:spTree>
    <p:extLst>
      <p:ext uri="{BB962C8B-B14F-4D97-AF65-F5344CB8AC3E}">
        <p14:creationId xmlns:p14="http://schemas.microsoft.com/office/powerpoint/2010/main" xmlns="" val="3736993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28</a:t>
            </a:fld>
            <a:endParaRPr lang="zh-CN" altLang="en-US"/>
          </a:p>
        </p:txBody>
      </p:sp>
    </p:spTree>
    <p:extLst>
      <p:ext uri="{BB962C8B-B14F-4D97-AF65-F5344CB8AC3E}">
        <p14:creationId xmlns:p14="http://schemas.microsoft.com/office/powerpoint/2010/main" xmlns="" val="1508717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29</a:t>
            </a:fld>
            <a:endParaRPr lang="zh-CN" altLang="en-US"/>
          </a:p>
        </p:txBody>
      </p:sp>
    </p:spTree>
    <p:extLst>
      <p:ext uri="{BB962C8B-B14F-4D97-AF65-F5344CB8AC3E}">
        <p14:creationId xmlns:p14="http://schemas.microsoft.com/office/powerpoint/2010/main" xmlns="" val="2587862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30</a:t>
            </a:fld>
            <a:endParaRPr lang="zh-CN" altLang="en-US"/>
          </a:p>
        </p:txBody>
      </p:sp>
    </p:spTree>
    <p:extLst>
      <p:ext uri="{BB962C8B-B14F-4D97-AF65-F5344CB8AC3E}">
        <p14:creationId xmlns:p14="http://schemas.microsoft.com/office/powerpoint/2010/main" xmlns="" val="212427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a:t>
            </a:fld>
            <a:endParaRPr lang="zh-CN" altLang="en-US"/>
          </a:p>
        </p:txBody>
      </p:sp>
    </p:spTree>
    <p:extLst>
      <p:ext uri="{BB962C8B-B14F-4D97-AF65-F5344CB8AC3E}">
        <p14:creationId xmlns:p14="http://schemas.microsoft.com/office/powerpoint/2010/main" xmlns="" val="72800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31</a:t>
            </a:fld>
            <a:endParaRPr lang="zh-CN" altLang="en-US"/>
          </a:p>
        </p:txBody>
      </p:sp>
    </p:spTree>
    <p:extLst>
      <p:ext uri="{BB962C8B-B14F-4D97-AF65-F5344CB8AC3E}">
        <p14:creationId xmlns:p14="http://schemas.microsoft.com/office/powerpoint/2010/main" xmlns="" val="3320872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32</a:t>
            </a:fld>
            <a:endParaRPr lang="zh-CN" altLang="en-US"/>
          </a:p>
        </p:txBody>
      </p:sp>
    </p:spTree>
    <p:extLst>
      <p:ext uri="{BB962C8B-B14F-4D97-AF65-F5344CB8AC3E}">
        <p14:creationId xmlns:p14="http://schemas.microsoft.com/office/powerpoint/2010/main" xmlns="" val="1912715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33</a:t>
            </a:fld>
            <a:endParaRPr lang="zh-CN" altLang="en-US"/>
          </a:p>
        </p:txBody>
      </p:sp>
    </p:spTree>
    <p:extLst>
      <p:ext uri="{BB962C8B-B14F-4D97-AF65-F5344CB8AC3E}">
        <p14:creationId xmlns:p14="http://schemas.microsoft.com/office/powerpoint/2010/main" xmlns="" val="1172162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marL="0" lvl="0" indent="0" algn="l" rtl="0">
              <a:spcBef>
                <a:spcPts val="0"/>
              </a:spcBef>
              <a:spcAft>
                <a:spcPts val="0"/>
              </a:spcAft>
              <a:buNone/>
            </a:pPr>
            <a:endParaRPr dirty="0"/>
          </a:p>
        </p:txBody>
      </p:sp>
      <p:sp>
        <p:nvSpPr>
          <p:cNvPr id="616" name="Google Shape;6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35</a:t>
            </a:fld>
            <a:endParaRPr lang="zh-CN" altLang="en-US"/>
          </a:p>
        </p:txBody>
      </p:sp>
    </p:spTree>
    <p:extLst>
      <p:ext uri="{BB962C8B-B14F-4D97-AF65-F5344CB8AC3E}">
        <p14:creationId xmlns:p14="http://schemas.microsoft.com/office/powerpoint/2010/main" xmlns="" val="2885117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36</a:t>
            </a:fld>
            <a:endParaRPr lang="zh-CN" altLang="en-US"/>
          </a:p>
        </p:txBody>
      </p:sp>
    </p:spTree>
    <p:extLst>
      <p:ext uri="{BB962C8B-B14F-4D97-AF65-F5344CB8AC3E}">
        <p14:creationId xmlns:p14="http://schemas.microsoft.com/office/powerpoint/2010/main" xmlns="" val="2194400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37</a:t>
            </a:fld>
            <a:endParaRPr lang="zh-CN" altLang="en-US"/>
          </a:p>
        </p:txBody>
      </p:sp>
    </p:spTree>
    <p:extLst>
      <p:ext uri="{BB962C8B-B14F-4D97-AF65-F5344CB8AC3E}">
        <p14:creationId xmlns:p14="http://schemas.microsoft.com/office/powerpoint/2010/main" xmlns="" val="3340853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38</a:t>
            </a:fld>
            <a:endParaRPr lang="zh-CN" altLang="en-US"/>
          </a:p>
        </p:txBody>
      </p:sp>
    </p:spTree>
    <p:extLst>
      <p:ext uri="{BB962C8B-B14F-4D97-AF65-F5344CB8AC3E}">
        <p14:creationId xmlns:p14="http://schemas.microsoft.com/office/powerpoint/2010/main" xmlns="" val="4082785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39</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40</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5</a:t>
            </a:fld>
            <a:endParaRPr lang="zh-CN" altLang="en-US"/>
          </a:p>
        </p:txBody>
      </p:sp>
    </p:spTree>
    <p:extLst>
      <p:ext uri="{BB962C8B-B14F-4D97-AF65-F5344CB8AC3E}">
        <p14:creationId xmlns:p14="http://schemas.microsoft.com/office/powerpoint/2010/main" xmlns="" val="4099921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41</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42</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43</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44</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45</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46</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47</a:t>
            </a:fld>
            <a:endParaRPr lang="zh-CN" altLang="en-US"/>
          </a:p>
        </p:txBody>
      </p:sp>
    </p:spTree>
    <p:extLst>
      <p:ext uri="{BB962C8B-B14F-4D97-AF65-F5344CB8AC3E}">
        <p14:creationId xmlns:p14="http://schemas.microsoft.com/office/powerpoint/2010/main" xmlns="" val="1160505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48</a:t>
            </a:fld>
            <a:endParaRPr lang="zh-CN" altLang="en-US"/>
          </a:p>
        </p:txBody>
      </p:sp>
    </p:spTree>
    <p:extLst>
      <p:ext uri="{BB962C8B-B14F-4D97-AF65-F5344CB8AC3E}">
        <p14:creationId xmlns:p14="http://schemas.microsoft.com/office/powerpoint/2010/main" xmlns="" val="1586491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49</a:t>
            </a:fld>
            <a:endParaRPr lang="zh-CN" altLang="en-US"/>
          </a:p>
        </p:txBody>
      </p:sp>
    </p:spTree>
    <p:extLst>
      <p:ext uri="{BB962C8B-B14F-4D97-AF65-F5344CB8AC3E}">
        <p14:creationId xmlns:p14="http://schemas.microsoft.com/office/powerpoint/2010/main" xmlns="" val="314456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6</a:t>
            </a:fld>
            <a:endParaRPr lang="zh-CN" altLang="en-US"/>
          </a:p>
        </p:txBody>
      </p:sp>
    </p:spTree>
    <p:extLst>
      <p:ext uri="{BB962C8B-B14F-4D97-AF65-F5344CB8AC3E}">
        <p14:creationId xmlns:p14="http://schemas.microsoft.com/office/powerpoint/2010/main" xmlns="" val="220930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7</a:t>
            </a:fld>
            <a:endParaRPr lang="zh-CN" altLang="en-US"/>
          </a:p>
        </p:txBody>
      </p:sp>
    </p:spTree>
    <p:extLst>
      <p:ext uri="{BB962C8B-B14F-4D97-AF65-F5344CB8AC3E}">
        <p14:creationId xmlns:p14="http://schemas.microsoft.com/office/powerpoint/2010/main" xmlns="" val="343541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8</a:t>
            </a:fld>
            <a:endParaRPr lang="zh-CN" altLang="en-US"/>
          </a:p>
        </p:txBody>
      </p:sp>
    </p:spTree>
    <p:extLst>
      <p:ext uri="{BB962C8B-B14F-4D97-AF65-F5344CB8AC3E}">
        <p14:creationId xmlns:p14="http://schemas.microsoft.com/office/powerpoint/2010/main" xmlns="" val="122991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9</a:t>
            </a:fld>
            <a:endParaRPr lang="zh-CN" altLang="en-US"/>
          </a:p>
        </p:txBody>
      </p:sp>
    </p:spTree>
    <p:extLst>
      <p:ext uri="{BB962C8B-B14F-4D97-AF65-F5344CB8AC3E}">
        <p14:creationId xmlns:p14="http://schemas.microsoft.com/office/powerpoint/2010/main" xmlns="" val="164602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10</a:t>
            </a:fld>
            <a:endParaRPr lang="zh-CN" altLang="en-US"/>
          </a:p>
        </p:txBody>
      </p:sp>
    </p:spTree>
    <p:extLst>
      <p:ext uri="{BB962C8B-B14F-4D97-AF65-F5344CB8AC3E}">
        <p14:creationId xmlns:p14="http://schemas.microsoft.com/office/powerpoint/2010/main" xmlns="" val="70058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6C69321-35DD-4BC7-953A-DC16A57A483D}" type="datetimeFigureOut">
              <a:rPr lang="en-GB" smtClean="0"/>
              <a:pPr/>
              <a:t>17/10/2020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F5074B-1D8C-4FBF-B643-29DBF83DE07B}" type="slidenum">
              <a:rPr lang="en-GB" smtClean="0"/>
              <a:pPr/>
              <a:t>‹#›</a:t>
            </a:fld>
            <a:endParaRPr lang="en-GB"/>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41966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FCFFC0FB-C78B-4666-A7CC-DA470961FD74}"/>
              </a:ext>
            </a:extLst>
          </p:cNvPr>
          <p:cNvSpPr>
            <a:spLocks noGrp="1"/>
          </p:cNvSpPr>
          <p:nvPr>
            <p:ph type="dt" sz="half" idx="10"/>
          </p:nvPr>
        </p:nvSpPr>
        <p:spPr/>
        <p:txBody>
          <a:bodyPr/>
          <a:lstStyle/>
          <a:p>
            <a:fld id="{A2087CCF-9EE3-4991-A0D6-405B6BEEC725}" type="datetimeFigureOut">
              <a:rPr lang="en-BZ" smtClean="0"/>
              <a:pPr/>
              <a:t>17/10/2020</a:t>
            </a:fld>
            <a:endParaRPr lang="en-BZ"/>
          </a:p>
        </p:txBody>
      </p:sp>
      <p:sp>
        <p:nvSpPr>
          <p:cNvPr id="3" name="Chỗ dành sẵn cho Chân trang 2">
            <a:extLst>
              <a:ext uri="{FF2B5EF4-FFF2-40B4-BE49-F238E27FC236}">
                <a16:creationId xmlns:a16="http://schemas.microsoft.com/office/drawing/2014/main" xmlns="" id="{39218468-4954-413F-AA08-1C2BCD0578CC}"/>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xmlns="" id="{8659B336-59E1-438D-A18B-3178F046E332}"/>
              </a:ext>
            </a:extLst>
          </p:cNvPr>
          <p:cNvSpPr>
            <a:spLocks noGrp="1"/>
          </p:cNvSpPr>
          <p:nvPr>
            <p:ph type="sldNum" sz="quarter" idx="12"/>
          </p:nvPr>
        </p:nvSpPr>
        <p:spPr/>
        <p:txBody>
          <a:bodyPr/>
          <a:lstStyle/>
          <a:p>
            <a:fld id="{F10DD5ED-21FB-4790-A368-219D09144567}" type="slidenum">
              <a:rPr lang="en-BZ" smtClean="0"/>
              <a:pPr/>
              <a:t>‹#›</a:t>
            </a:fld>
            <a:endParaRPr lang="en-BZ"/>
          </a:p>
        </p:txBody>
      </p:sp>
    </p:spTree>
    <p:extLst>
      <p:ext uri="{BB962C8B-B14F-4D97-AF65-F5344CB8AC3E}">
        <p14:creationId xmlns:p14="http://schemas.microsoft.com/office/powerpoint/2010/main" xmlns="" val="973374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rcRect l="2599" r="5875" b="5263"/>
          <a:stretch>
            <a:fillRect/>
          </a:stretch>
        </p:blipFill>
        <p:spPr bwMode="auto">
          <a:xfrm>
            <a:off x="4233" y="5867400"/>
            <a:ext cx="121920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BDE24C7B-D64F-40F9-B506-10C66B614029}" type="datetimeFigureOut">
              <a:rPr lang="en-US"/>
              <a:pPr>
                <a:defRPr/>
              </a:pPr>
              <a:t>10/17/2020</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0B17AE83-35F2-48AB-9D8D-A7A4E58DF16A}" type="slidenum">
              <a:rPr lang="en-US"/>
              <a:pPr>
                <a:defRPr/>
              </a:pPr>
              <a:t>‹#›</a:t>
            </a:fld>
            <a:endParaRPr lang="en-US" dirty="0"/>
          </a:p>
        </p:txBody>
      </p:sp>
    </p:spTree>
    <p:extLst>
      <p:ext uri="{BB962C8B-B14F-4D97-AF65-F5344CB8AC3E}">
        <p14:creationId xmlns:p14="http://schemas.microsoft.com/office/powerpoint/2010/main" xmlns="" val="20625667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99268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002"/>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6.png"/><Relationship Id="rId4" Type="http://schemas.microsoft.com/office/2007/relationships/media" Target="../media/media1.mp4"/></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image" Target="../media/image19.png"/><Relationship Id="rId4" Type="http://schemas.microsoft.com/office/2007/relationships/media"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29492205769146667_574_574.jpg"/>
          <p:cNvPicPr>
            <a:picLocks noChangeAspect="1"/>
          </p:cNvPicPr>
          <p:nvPr/>
        </p:nvPicPr>
        <p:blipFill>
          <a:blip r:embed="rId2"/>
          <a:stretch>
            <a:fillRect/>
          </a:stretch>
        </p:blipFill>
        <p:spPr>
          <a:xfrm>
            <a:off x="0" y="0"/>
            <a:ext cx="12192000" cy="6858000"/>
          </a:xfrm>
          <a:prstGeom prst="rect">
            <a:avLst/>
          </a:prstGeom>
        </p:spPr>
      </p:pic>
      <p:sp>
        <p:nvSpPr>
          <p:cNvPr id="37891" name="Line 3"/>
          <p:cNvSpPr>
            <a:spLocks noChangeShapeType="1"/>
          </p:cNvSpPr>
          <p:nvPr/>
        </p:nvSpPr>
        <p:spPr bwMode="auto">
          <a:xfrm>
            <a:off x="1828800" y="2590800"/>
            <a:ext cx="55626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srgbClr val="000000"/>
              </a:solidFill>
              <a:latin typeface="Arial" charset="0"/>
            </a:endParaRPr>
          </a:p>
        </p:txBody>
      </p:sp>
      <p:sp>
        <p:nvSpPr>
          <p:cNvPr id="6" name="Title 5"/>
          <p:cNvSpPr>
            <a:spLocks noGrp="1"/>
          </p:cNvSpPr>
          <p:nvPr>
            <p:ph type="ctrTitle"/>
          </p:nvPr>
        </p:nvSpPr>
        <p:spPr>
          <a:xfrm>
            <a:off x="1939835" y="274322"/>
            <a:ext cx="8153400" cy="801829"/>
          </a:xfrm>
        </p:spPr>
        <p:txBody>
          <a:bodyPr/>
          <a:lstStyle/>
          <a:p>
            <a:pPr algn="ctr"/>
            <a:r>
              <a:rPr lang="en-US" sz="2400" dirty="0">
                <a:solidFill>
                  <a:srgbClr val="FFFF00"/>
                </a:solidFill>
                <a:latin typeface="Times New Roman" pitchFamily="18" charset="0"/>
                <a:cs typeface="Times New Roman" pitchFamily="18" charset="0"/>
              </a:rPr>
              <a:t>PHÒNG GD&amp;ĐT QUẬN LONG BIÊN</a:t>
            </a:r>
            <a:br>
              <a:rPr lang="en-US" sz="2400" dirty="0">
                <a:solidFill>
                  <a:srgbClr val="FFFF00"/>
                </a:solidFill>
                <a:latin typeface="Times New Roman" pitchFamily="18" charset="0"/>
                <a:cs typeface="Times New Roman" pitchFamily="18" charset="0"/>
              </a:rPr>
            </a:br>
            <a:r>
              <a:rPr lang="en-US" sz="2400" dirty="0">
                <a:solidFill>
                  <a:srgbClr val="FFFF00"/>
                </a:solidFill>
                <a:latin typeface="Times New Roman" pitchFamily="18" charset="0"/>
                <a:cs typeface="Times New Roman" pitchFamily="18" charset="0"/>
              </a:rPr>
              <a:t>TRƯỜNG THCS LONG BIÊN</a:t>
            </a:r>
            <a:endParaRPr lang="en-US" sz="2400" dirty="0">
              <a:solidFill>
                <a:srgbClr val="FFFF00"/>
              </a:solidFill>
            </a:endParaRPr>
          </a:p>
        </p:txBody>
      </p:sp>
      <p:sp>
        <p:nvSpPr>
          <p:cNvPr id="4" name="TextBox 3"/>
          <p:cNvSpPr txBox="1"/>
          <p:nvPr/>
        </p:nvSpPr>
        <p:spPr>
          <a:xfrm>
            <a:off x="1422401" y="1828800"/>
            <a:ext cx="9764487" cy="2123658"/>
          </a:xfrm>
          <a:prstGeom prst="rect">
            <a:avLst/>
          </a:prstGeom>
          <a:noFill/>
        </p:spPr>
        <p:txBody>
          <a:bodyPr wrap="square" rtlCol="0">
            <a:spAutoFit/>
          </a:bodyPr>
          <a:lstStyle/>
          <a:p>
            <a:pPr algn="ctr" fontAlgn="base">
              <a:spcBef>
                <a:spcPct val="0"/>
              </a:spcBef>
              <a:spcAft>
                <a:spcPct val="0"/>
              </a:spcAft>
            </a:pPr>
            <a:r>
              <a:rPr lang="en-US" sz="4400" b="1" smtClean="0">
                <a:solidFill>
                  <a:srgbClr val="FF0000"/>
                </a:solidFill>
                <a:cs typeface="Times New Roman" panose="02020603050405020304" pitchFamily="18" charset="0"/>
              </a:rPr>
              <a:t>NGỮ VĂN 8</a:t>
            </a:r>
            <a:endParaRPr lang="en-US" sz="4400" b="1" dirty="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400" b="1" dirty="0" smtClean="0">
                <a:solidFill>
                  <a:srgbClr val="FF0000"/>
                </a:solidFill>
                <a:latin typeface="Times New Roman" panose="02020603050405020304" pitchFamily="18" charset="0"/>
                <a:cs typeface="Times New Roman" panose="02020603050405020304" pitchFamily="18" charset="0"/>
              </a:rPr>
              <a:t>NĂM </a:t>
            </a:r>
            <a:r>
              <a:rPr lang="en-US" sz="4400" b="1" dirty="0">
                <a:solidFill>
                  <a:srgbClr val="FF0000"/>
                </a:solidFill>
                <a:latin typeface="Times New Roman" panose="02020603050405020304" pitchFamily="18" charset="0"/>
                <a:cs typeface="Times New Roman" panose="02020603050405020304" pitchFamily="18" charset="0"/>
              </a:rPr>
              <a:t>HỌC </a:t>
            </a:r>
            <a:r>
              <a:rPr lang="en-US" sz="4400" b="1" dirty="0" smtClean="0">
                <a:solidFill>
                  <a:srgbClr val="FF0000"/>
                </a:solidFill>
                <a:latin typeface="Times New Roman" panose="02020603050405020304" pitchFamily="18" charset="0"/>
                <a:cs typeface="Times New Roman" panose="02020603050405020304" pitchFamily="18" charset="0"/>
              </a:rPr>
              <a:t>2020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2021</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22401" y="5498759"/>
            <a:ext cx="9550400" cy="584775"/>
          </a:xfrm>
          <a:prstGeom prst="rect">
            <a:avLst/>
          </a:prstGeom>
          <a:noFill/>
        </p:spPr>
        <p:txBody>
          <a:bodyPr wrap="square" rtlCol="0">
            <a:spAutoFit/>
          </a:bodyPr>
          <a:lstStyle/>
          <a:p>
            <a:pPr algn="ctr" fontAlgn="base">
              <a:spcBef>
                <a:spcPct val="0"/>
              </a:spcBef>
              <a:spcAft>
                <a:spcPct val="0"/>
              </a:spcAft>
            </a:pPr>
            <a:r>
              <a:rPr lang="en-US" sz="3200" b="1" dirty="0" err="1" smtClean="0">
                <a:solidFill>
                  <a:srgbClr val="002060"/>
                </a:solidFill>
                <a:latin typeface="Times New Roman" panose="02020603050405020304" pitchFamily="18" charset="0"/>
                <a:cs typeface="Times New Roman" panose="02020603050405020304" pitchFamily="18" charset="0"/>
              </a:rPr>
              <a:t>Giáo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viên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Nguyễn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Thị</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Bích</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Thuận</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219546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1" name="Google Shape;701;p34">
            <a:extLst>
              <a:ext uri="{FF2B5EF4-FFF2-40B4-BE49-F238E27FC236}">
                <a16:creationId xmlns:a16="http://schemas.microsoft.com/office/drawing/2014/main" xmlns="" id="{83B255BC-4BA9-4B5A-8D0F-4AEFE272B6C0}"/>
              </a:ext>
            </a:extLst>
          </p:cNvPr>
          <p:cNvSpPr/>
          <p:nvPr/>
        </p:nvSpPr>
        <p:spPr>
          <a:xfrm>
            <a:off x="1910588" y="1168400"/>
            <a:ext cx="9189212" cy="4713663"/>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xmlns="" id="{352C1223-D92E-4D96-9281-B03C7BF3FF02}"/>
              </a:ext>
            </a:extLst>
          </p:cNvPr>
          <p:cNvSpPr/>
          <p:nvPr/>
        </p:nvSpPr>
        <p:spPr>
          <a:xfrm>
            <a:off x="1242708"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4" name="Picture 23" descr="—Pngtree—hand painted andersens fairytales q_3813215.png">
            <a:extLst>
              <a:ext uri="{FF2B5EF4-FFF2-40B4-BE49-F238E27FC236}">
                <a16:creationId xmlns:a16="http://schemas.microsoft.com/office/drawing/2014/main" xmlns="" id="{EA9B95DB-AF08-430D-B130-5D2569C6601C}"/>
              </a:ext>
            </a:extLst>
          </p:cNvPr>
          <p:cNvPicPr>
            <a:picLocks noChangeAspect="1"/>
          </p:cNvPicPr>
          <p:nvPr/>
        </p:nvPicPr>
        <p:blipFill>
          <a:blip r:embed="rId3" cstate="print"/>
          <a:stretch>
            <a:fillRect/>
          </a:stretch>
        </p:blipFill>
        <p:spPr>
          <a:xfrm>
            <a:off x="1130300" y="4142092"/>
            <a:ext cx="2474608" cy="2474608"/>
          </a:xfrm>
          <a:prstGeom prst="rect">
            <a:avLst/>
          </a:prstGeom>
        </p:spPr>
      </p:pic>
      <p:sp>
        <p:nvSpPr>
          <p:cNvPr id="25" name="Text Box 5">
            <a:extLst>
              <a:ext uri="{FF2B5EF4-FFF2-40B4-BE49-F238E27FC236}">
                <a16:creationId xmlns:a16="http://schemas.microsoft.com/office/drawing/2014/main" xmlns="" id="{58B94EBF-1E26-4A99-A1A9-D9F657EF3660}"/>
              </a:ext>
            </a:extLst>
          </p:cNvPr>
          <p:cNvSpPr txBox="1">
            <a:spLocks noChangeArrowheads="1"/>
          </p:cNvSpPr>
          <p:nvPr/>
        </p:nvSpPr>
        <p:spPr bwMode="auto">
          <a:xfrm>
            <a:off x="1910588" y="1473200"/>
            <a:ext cx="9189212" cy="4163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ts val="4000"/>
              </a:lnSpc>
            </a:pPr>
            <a:r>
              <a:rPr lang="en-US" altLang="en-US" sz="3200" dirty="0">
                <a:latin typeface="Times New Roman" pitchFamily="18" charset="0"/>
                <a:cs typeface="Times New Roman" pitchFamily="18" charset="0"/>
              </a:rPr>
              <a:t> 	Truyện kể về một em bé mồ côi mẹ phải đi bán diêm trong đêm giao thừa rét buốt, không bán được diêm em chẳng dám về nhà vì sợ bố đánh, đành ngồi nép vào góc tường, liên tục quẹt diêm để sưởi ấm. </a:t>
            </a:r>
            <a:r>
              <a:rPr lang="en-US" altLang="en-US" sz="3200" dirty="0" err="1">
                <a:latin typeface="Times New Roman" pitchFamily="18" charset="0"/>
                <a:cs typeface="Times New Roman" pitchFamily="18" charset="0"/>
              </a:rPr>
              <a:t>Hết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một</a:t>
            </a:r>
            <a:r>
              <a:rPr lang="en-US" altLang="en-US" sz="3200" dirty="0">
                <a:latin typeface="Times New Roman" pitchFamily="18" charset="0"/>
                <a:cs typeface="Times New Roman" pitchFamily="18" charset="0"/>
              </a:rPr>
              <a:t> bao diêm thì em bé đã chết cóng trong giấc </a:t>
            </a:r>
            <a:r>
              <a:rPr lang="en-US" altLang="en-US" sz="3200" dirty="0" err="1">
                <a:latin typeface="Times New Roman" pitchFamily="18" charset="0"/>
                <a:cs typeface="Times New Roman" pitchFamily="18" charset="0"/>
              </a:rPr>
              <a:t>mơ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cùng</a:t>
            </a:r>
            <a:r>
              <a:rPr lang="en-US" altLang="en-US" sz="3200" dirty="0">
                <a:latin typeface="Times New Roman" pitchFamily="18" charset="0"/>
                <a:cs typeface="Times New Roman" pitchFamily="18" charset="0"/>
              </a:rPr>
              <a:t> bà nội lên trời. Sáng hôm sau – </a:t>
            </a:r>
            <a:r>
              <a:rPr lang="en-US" altLang="en-US" sz="3200" dirty="0" err="1">
                <a:latin typeface="Times New Roman" pitchFamily="18" charset="0"/>
                <a:cs typeface="Times New Roman" pitchFamily="18" charset="0"/>
              </a:rPr>
              <a:t>ngày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đầu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năm</a:t>
            </a:r>
            <a:r>
              <a:rPr lang="en-US" altLang="en-US" sz="3200" dirty="0">
                <a:latin typeface="Times New Roman" pitchFamily="18" charset="0"/>
                <a:cs typeface="Times New Roman" pitchFamily="18" charset="0"/>
              </a:rPr>
              <a:t>, mọi người qua đường vẫn </a:t>
            </a:r>
            <a:r>
              <a:rPr lang="en-US" altLang="en-US" sz="3200" dirty="0" err="1">
                <a:latin typeface="Times New Roman" pitchFamily="18" charset="0"/>
                <a:cs typeface="Times New Roman" pitchFamily="18" charset="0"/>
              </a:rPr>
              <a:t>thản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nhiên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nhìn</a:t>
            </a:r>
            <a:r>
              <a:rPr lang="en-US" altLang="en-US" sz="3200" dirty="0">
                <a:latin typeface="Times New Roman" pitchFamily="18" charset="0"/>
                <a:cs typeface="Times New Roman" pitchFamily="18" charset="0"/>
              </a:rPr>
              <a:t> cảnh tượng thương tâm ấy.</a:t>
            </a:r>
          </a:p>
        </p:txBody>
      </p:sp>
      <p:sp>
        <p:nvSpPr>
          <p:cNvPr id="26" name="TextBox 25">
            <a:extLst>
              <a:ext uri="{FF2B5EF4-FFF2-40B4-BE49-F238E27FC236}">
                <a16:creationId xmlns:a16="http://schemas.microsoft.com/office/drawing/2014/main" xmlns="" id="{D9BC2546-5418-4BB4-9240-214D6553F407}"/>
              </a:ext>
            </a:extLst>
          </p:cNvPr>
          <p:cNvSpPr txBox="1"/>
          <p:nvPr/>
        </p:nvSpPr>
        <p:spPr>
          <a:xfrm rot="16200000" flipH="1">
            <a:off x="-493216" y="2090851"/>
            <a:ext cx="3196231" cy="830997"/>
          </a:xfrm>
          <a:prstGeom prst="rect">
            <a:avLst/>
          </a:prstGeom>
          <a:noFill/>
        </p:spPr>
        <p:txBody>
          <a:bodyPr wrap="square" rtlCol="0">
            <a:spAutoFit/>
          </a:bodyPr>
          <a:lstStyle/>
          <a:p>
            <a:pPr algn="ctr"/>
            <a:r>
              <a:rPr lang="en-SG" sz="4800" b="1" dirty="0" err="1">
                <a:solidFill>
                  <a:srgbClr val="FF0000"/>
                </a:solidFill>
                <a:latin typeface="#9Slide03 Arima Madurai Black" panose="00000A00000000000000" pitchFamily="2" charset="0"/>
                <a:cs typeface="#9Slide03 Arima Madurai Black" panose="00000A00000000000000" pitchFamily="2" charset="0"/>
              </a:rPr>
              <a:t>Tóm</a:t>
            </a:r>
            <a:r>
              <a:rPr lang="en-SG" sz="4800" b="1" dirty="0">
                <a:solidFill>
                  <a:srgbClr val="FF0000"/>
                </a:solidFill>
                <a:latin typeface="#9Slide03 Arima Madurai Black" panose="00000A00000000000000" pitchFamily="2" charset="0"/>
                <a:cs typeface="#9Slide03 Arima Madurai Black" panose="00000A00000000000000" pitchFamily="2" charset="0"/>
              </a:rPr>
              <a:t> </a:t>
            </a:r>
            <a:r>
              <a:rPr lang="en-SG" sz="4800" b="1" dirty="0" err="1">
                <a:solidFill>
                  <a:srgbClr val="FF0000"/>
                </a:solidFill>
                <a:latin typeface="#9Slide03 Arima Madurai Black" panose="00000A00000000000000" pitchFamily="2" charset="0"/>
                <a:cs typeface="#9Slide03 Arima Madurai Black" panose="00000A00000000000000" pitchFamily="2" charset="0"/>
              </a:rPr>
              <a:t>tắt</a:t>
            </a:r>
            <a:endParaRPr lang="en-SG" sz="4800" b="1"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4116092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538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6" name="TextBox 25">
            <a:extLst>
              <a:ext uri="{FF2B5EF4-FFF2-40B4-BE49-F238E27FC236}">
                <a16:creationId xmlns:a16="http://schemas.microsoft.com/office/drawing/2014/main" xmlns="" id="{D9BC2546-5418-4BB4-9240-214D6553F407}"/>
              </a:ext>
            </a:extLst>
          </p:cNvPr>
          <p:cNvSpPr txBox="1"/>
          <p:nvPr/>
        </p:nvSpPr>
        <p:spPr>
          <a:xfrm rot="16200000" flipH="1">
            <a:off x="-596895" y="2967335"/>
            <a:ext cx="3196231" cy="923330"/>
          </a:xfrm>
          <a:prstGeom prst="rect">
            <a:avLst/>
          </a:prstGeom>
          <a:noFill/>
        </p:spPr>
        <p:txBody>
          <a:bodyPr wrap="square" rtlCol="0">
            <a:spAutoFit/>
          </a:bodyPr>
          <a:lstStyle/>
          <a:p>
            <a:pPr algn="ctr"/>
            <a:r>
              <a:rPr lang="en-SG" sz="5400" b="1" dirty="0" err="1">
                <a:solidFill>
                  <a:srgbClr val="FF0000"/>
                </a:solidFill>
                <a:latin typeface="#9Slide03 Arima Madurai Black" panose="00000A00000000000000" pitchFamily="2" charset="0"/>
                <a:cs typeface="#9Slide03 Arima Madurai Black" panose="00000A00000000000000" pitchFamily="2" charset="0"/>
              </a:rPr>
              <a:t>Bố</a:t>
            </a:r>
            <a:r>
              <a:rPr lang="en-SG" sz="5400" b="1" dirty="0">
                <a:solidFill>
                  <a:srgbClr val="FF0000"/>
                </a:solidFill>
                <a:latin typeface="#9Slide03 Arima Madurai Black" panose="00000A00000000000000" pitchFamily="2" charset="0"/>
                <a:cs typeface="#9Slide03 Arima Madurai Black" panose="00000A00000000000000" pitchFamily="2" charset="0"/>
              </a:rPr>
              <a:t> </a:t>
            </a:r>
            <a:r>
              <a:rPr lang="en-SG" sz="5400" b="1" dirty="0" err="1">
                <a:solidFill>
                  <a:srgbClr val="FF0000"/>
                </a:solidFill>
                <a:latin typeface="#9Slide03 Arima Madurai Black" panose="00000A00000000000000" pitchFamily="2" charset="0"/>
                <a:cs typeface="#9Slide03 Arima Madurai Black" panose="00000A00000000000000" pitchFamily="2" charset="0"/>
              </a:rPr>
              <a:t>cục</a:t>
            </a:r>
            <a:endParaRPr lang="en-SG" sz="54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 name="Google Shape;244;p30">
            <a:extLst>
              <a:ext uri="{FF2B5EF4-FFF2-40B4-BE49-F238E27FC236}">
                <a16:creationId xmlns:a16="http://schemas.microsoft.com/office/drawing/2014/main" xmlns="" id="{6E22A5DA-7275-4825-955C-3D853011CBAE}"/>
              </a:ext>
            </a:extLst>
          </p:cNvPr>
          <p:cNvSpPr/>
          <p:nvPr/>
        </p:nvSpPr>
        <p:spPr>
          <a:xfrm>
            <a:off x="8767582" y="2322825"/>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46;p30">
            <a:extLst>
              <a:ext uri="{FF2B5EF4-FFF2-40B4-BE49-F238E27FC236}">
                <a16:creationId xmlns:a16="http://schemas.microsoft.com/office/drawing/2014/main" xmlns="" id="{6E021629-724F-4674-A1E6-489E608588E6}"/>
              </a:ext>
            </a:extLst>
          </p:cNvPr>
          <p:cNvSpPr/>
          <p:nvPr/>
        </p:nvSpPr>
        <p:spPr>
          <a:xfrm>
            <a:off x="2007821" y="2322824"/>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47;p30">
            <a:extLst>
              <a:ext uri="{FF2B5EF4-FFF2-40B4-BE49-F238E27FC236}">
                <a16:creationId xmlns:a16="http://schemas.microsoft.com/office/drawing/2014/main" xmlns="" id="{21860E7A-0322-4951-8303-22B940C50756}"/>
              </a:ext>
            </a:extLst>
          </p:cNvPr>
          <p:cNvSpPr/>
          <p:nvPr/>
        </p:nvSpPr>
        <p:spPr>
          <a:xfrm>
            <a:off x="5389700" y="1079238"/>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xmlns="" id="{CE3A3155-85AA-4A7D-A06F-999A7D21CAA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66583" y="3876977"/>
            <a:ext cx="1356533" cy="1959437"/>
          </a:xfrm>
          <a:prstGeom prst="rect">
            <a:avLst/>
          </a:prstGeom>
        </p:spPr>
      </p:pic>
      <p:sp>
        <p:nvSpPr>
          <p:cNvPr id="5" name="Rectangle 4">
            <a:extLst>
              <a:ext uri="{FF2B5EF4-FFF2-40B4-BE49-F238E27FC236}">
                <a16:creationId xmlns:a16="http://schemas.microsoft.com/office/drawing/2014/main" xmlns="" id="{AB4FBF11-2C66-452A-8933-00C5961073A4}"/>
              </a:ext>
            </a:extLst>
          </p:cNvPr>
          <p:cNvSpPr/>
          <p:nvPr/>
        </p:nvSpPr>
        <p:spPr>
          <a:xfrm>
            <a:off x="1922349" y="3163986"/>
            <a:ext cx="2923827" cy="2554545"/>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1: </a:t>
            </a:r>
            <a:r>
              <a:rPr lang="en-US" sz="3200" b="1" i="1" dirty="0" err="1">
                <a:latin typeface="Times New Roman" pitchFamily="18" charset="0"/>
                <a:cs typeface="Times New Roman" pitchFamily="18" charset="0"/>
              </a:rPr>
              <a:t>Từ</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đầu</a:t>
            </a:r>
            <a:r>
              <a:rPr lang="en-US" sz="3200" b="1" i="1" dirty="0">
                <a:latin typeface="Times New Roman" pitchFamily="18" charset="0"/>
                <a:cs typeface="Times New Roman" pitchFamily="18" charset="0"/>
              </a:rPr>
              <a:t> …</a:t>
            </a:r>
            <a:r>
              <a:rPr lang="en-US" sz="3200" b="1" i="1" dirty="0">
                <a:latin typeface="Times New Roman" pitchFamily="18" charset="0"/>
                <a:cs typeface="Times New Roman" pitchFamily="18" charset="0"/>
                <a:sym typeface="Wingdings" panose="05000000000000000000" pitchFamily="2" charset="2"/>
              </a:rPr>
              <a:t> </a:t>
            </a:r>
            <a:r>
              <a:rPr lang="en-US" sz="3200" b="1" i="1" dirty="0" err="1">
                <a:latin typeface="Times New Roman" pitchFamily="18" charset="0"/>
                <a:cs typeface="Times New Roman" pitchFamily="18" charset="0"/>
              </a:rPr>
              <a:t>Cứng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đờ</a:t>
            </a:r>
            <a:r>
              <a:rPr lang="en-US" sz="3200" b="1" i="1" dirty="0">
                <a:latin typeface="Times New Roman" pitchFamily="18" charset="0"/>
                <a:cs typeface="Times New Roman" pitchFamily="18" charset="0"/>
              </a:rPr>
              <a:t> ra: </a:t>
            </a:r>
            <a:r>
              <a:rPr lang="en-US" sz="3200" i="1" dirty="0" err="1">
                <a:latin typeface="Times New Roman" pitchFamily="18" charset="0"/>
                <a:cs typeface="Times New Roman" pitchFamily="18" charset="0"/>
              </a:rPr>
              <a:t>Hoàn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cảnh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bé</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diêm</a:t>
            </a:r>
            <a:r>
              <a:rPr lang="en-US" sz="3200" i="1" dirty="0">
                <a:latin typeface="Times New Roman" pitchFamily="18" charset="0"/>
                <a:cs typeface="Times New Roman" pitchFamily="18" charset="0"/>
              </a:rPr>
              <a:t>      </a:t>
            </a:r>
          </a:p>
        </p:txBody>
      </p:sp>
      <p:sp>
        <p:nvSpPr>
          <p:cNvPr id="6" name="Rectangle 5">
            <a:extLst>
              <a:ext uri="{FF2B5EF4-FFF2-40B4-BE49-F238E27FC236}">
                <a16:creationId xmlns:a16="http://schemas.microsoft.com/office/drawing/2014/main" xmlns="" id="{0B11A97C-8FEB-434C-9814-03CA0869573C}"/>
              </a:ext>
            </a:extLst>
          </p:cNvPr>
          <p:cNvSpPr/>
          <p:nvPr/>
        </p:nvSpPr>
        <p:spPr>
          <a:xfrm>
            <a:off x="5411103" y="1200835"/>
            <a:ext cx="2873969" cy="2554545"/>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2: </a:t>
            </a:r>
            <a:r>
              <a:rPr lang="en-US" sz="3200" b="1" i="1" dirty="0" err="1">
                <a:latin typeface="Times New Roman" pitchFamily="18" charset="0"/>
                <a:cs typeface="Times New Roman" pitchFamily="18" charset="0"/>
              </a:rPr>
              <a:t>Tiếp</a:t>
            </a:r>
            <a:r>
              <a:rPr lang="en-US" sz="3200" b="1" i="1" dirty="0">
                <a:latin typeface="Times New Roman" pitchFamily="18" charset="0"/>
                <a:cs typeface="Times New Roman" pitchFamily="18" charset="0"/>
              </a:rPr>
              <a:t> … </a:t>
            </a:r>
            <a:r>
              <a:rPr lang="en-US" sz="3200" b="1" i="1" dirty="0" err="1">
                <a:latin typeface="Times New Roman" pitchFamily="18" charset="0"/>
                <a:cs typeface="Times New Roman" pitchFamily="18" charset="0"/>
              </a:rPr>
              <a:t>Chầu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thượng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đế</a:t>
            </a:r>
            <a:r>
              <a:rPr lang="en-US" sz="3200" b="1" i="1" dirty="0">
                <a:latin typeface="Times New Roman" pitchFamily="18" charset="0"/>
                <a:cs typeface="Times New Roman" pitchFamily="18" charset="0"/>
              </a:rPr>
              <a:t> : </a:t>
            </a:r>
            <a:r>
              <a:rPr lang="en-US" sz="3200" i="1" dirty="0" err="1">
                <a:latin typeface="Times New Roman" pitchFamily="18" charset="0"/>
                <a:cs typeface="Times New Roman" pitchFamily="18" charset="0"/>
              </a:rPr>
              <a:t>Những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mộng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tưởng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bé</a:t>
            </a:r>
            <a:endParaRPr lang="en-US" sz="3200" i="1"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6D93E120-C5AB-4670-9687-811CAE21F718}"/>
              </a:ext>
            </a:extLst>
          </p:cNvPr>
          <p:cNvSpPr/>
          <p:nvPr/>
        </p:nvSpPr>
        <p:spPr>
          <a:xfrm>
            <a:off x="8822248" y="3405207"/>
            <a:ext cx="2823652" cy="2062103"/>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3: </a:t>
            </a:r>
            <a:r>
              <a:rPr lang="en-US" sz="3200" b="1" i="1" dirty="0" err="1">
                <a:latin typeface="Times New Roman" pitchFamily="18" charset="0"/>
                <a:cs typeface="Times New Roman" pitchFamily="18" charset="0"/>
              </a:rPr>
              <a:t>Còn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lại</a:t>
            </a:r>
            <a:r>
              <a:rPr lang="en-US" sz="3200" b="1"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bé</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diêm</a:t>
            </a:r>
            <a:endParaRPr lang="en-SG" sz="3200" dirty="0"/>
          </a:p>
        </p:txBody>
      </p:sp>
      <p:pic>
        <p:nvPicPr>
          <p:cNvPr id="1026" name="Picture 2" descr="SÃ¡ch - Truyá»n cá» tÃ­ch tháº¿ giá»i hay nháº¥t - CÃ´ bÃ© bÃ¡n diÃªm | Shopee ...">
            <a:extLst>
              <a:ext uri="{FF2B5EF4-FFF2-40B4-BE49-F238E27FC236}">
                <a16:creationId xmlns:a16="http://schemas.microsoft.com/office/drawing/2014/main" xmlns="" id="{71ABBE21-4DD1-41AF-B711-491BCD45E7C1}"/>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10000" b="90000" l="10000" r="90000">
                        <a14:foregroundMark x1="20556" y1="55556" x2="28667" y2="58000"/>
                        <a14:foregroundMark x1="28667" y1="58000" x2="30333" y2="59778"/>
                        <a14:foregroundMark x1="58889" y1="55889" x2="57556" y2="54111"/>
                        <a14:foregroundMark x1="61111" y1="45333" x2="59444" y2="47556"/>
                        <a14:foregroundMark x1="43556" y1="31667" x2="38667" y2="33111"/>
                        <a14:backgroundMark x1="65333" y1="52556" x2="71000" y2="44333"/>
                        <a14:backgroundMark x1="71000" y1="44333" x2="67889" y2="37444"/>
                        <a14:backgroundMark x1="67889" y1="37444" x2="60889" y2="37556"/>
                        <a14:backgroundMark x1="60889" y1="37556" x2="58667" y2="39111"/>
                        <a14:backgroundMark x1="55556" y1="49667" x2="55556" y2="40889"/>
                        <a14:backgroundMark x1="20778" y1="43000" x2="22000" y2="34889"/>
                        <a14:backgroundMark x1="22000" y1="34889" x2="27778" y2="28556"/>
                        <a14:backgroundMark x1="27778" y1="28556" x2="35667" y2="24667"/>
                        <a14:backgroundMark x1="35667" y1="24667" x2="43000" y2="25000"/>
                        <a14:backgroundMark x1="43000" y1="25000" x2="47222" y2="27778"/>
                        <a14:backgroundMark x1="25222" y1="39222" x2="23444" y2="48333"/>
                        <a14:backgroundMark x1="23444" y1="48333" x2="23222" y2="41444"/>
                        <a14:backgroundMark x1="23222" y1="41444" x2="24444" y2="39778"/>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355404" y="627885"/>
            <a:ext cx="2717800" cy="27178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ThÃ´ng Äiá»p vÃ  Ã½ nghÄ©a truyá»n CÃ´ bÃ© bÃ¡n diÃªm">
            <a:extLst>
              <a:ext uri="{FF2B5EF4-FFF2-40B4-BE49-F238E27FC236}">
                <a16:creationId xmlns:a16="http://schemas.microsoft.com/office/drawing/2014/main" xmlns="" id="{75A76121-77C4-4BC2-AE89-BB583BE4A348}"/>
              </a:ext>
            </a:extLst>
          </p:cNvPr>
          <p:cNvPicPr>
            <a:picLocks noChangeAspect="1" noChangeArrowheads="1"/>
          </p:cNvPicPr>
          <p:nvPr/>
        </p:nvPicPr>
        <p:blipFill rotWithShape="1">
          <a:blip r:embed="rId6">
            <a:extLst>
              <a:ext uri="{28A0092B-C50C-407E-A947-70E740481C1C}">
                <a14:useLocalDpi xmlns:a14="http://schemas.microsoft.com/office/drawing/2010/main" xmlns="" val="0"/>
              </a:ext>
            </a:extLst>
          </a:blip>
          <a:srcRect l="5480" t="43923" r="63911" b="694"/>
          <a:stretch/>
        </p:blipFill>
        <p:spPr bwMode="auto">
          <a:xfrm>
            <a:off x="9172824" y="1367532"/>
            <a:ext cx="2022710" cy="1910584"/>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42870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randombar(horizontal)">
                                      <p:cBhvr>
                                        <p:cTn id="34" dur="500"/>
                                        <p:tgtEl>
                                          <p:spTgt spid="10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 grpId="0" animBg="1"/>
      <p:bldP spid="10" grpId="0" animBg="1"/>
      <p:bldP spid="11" grpId="0" animBg="1"/>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464024" y="312850"/>
            <a:ext cx="11212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xmlns="" id="{5C5AE364-6CCB-4770-AF02-47897FA478E8}"/>
              </a:ext>
            </a:extLst>
          </p:cNvPr>
          <p:cNvSpPr txBox="1"/>
          <p:nvPr/>
        </p:nvSpPr>
        <p:spPr>
          <a:xfrm>
            <a:off x="5074878" y="2213930"/>
            <a:ext cx="5466122" cy="2554545"/>
          </a:xfrm>
          <a:prstGeom prst="rect">
            <a:avLst/>
          </a:prstGeom>
          <a:noFill/>
        </p:spPr>
        <p:txBody>
          <a:bodyPr wrap="square" rtlCol="0">
            <a:spAutoFit/>
          </a:bodyPr>
          <a:lstStyle/>
          <a:p>
            <a:pPr algn="ctr"/>
            <a:r>
              <a:rPr lang="en-US" altLang="zh-CN" sz="8000" b="1" i="1" dirty="0">
                <a:latin typeface="Times New Roman" pitchFamily="18" charset="0"/>
                <a:ea typeface="迷你简卡通" panose="03000509000000000000" pitchFamily="65" charset="-122"/>
                <a:cs typeface="Times New Roman" pitchFamily="18" charset="0"/>
              </a:rPr>
              <a:t>II. </a:t>
            </a:r>
            <a:r>
              <a:rPr lang="en-US" altLang="zh-CN" sz="8000" b="1" i="1" dirty="0" err="1">
                <a:latin typeface="Times New Roman" pitchFamily="18" charset="0"/>
                <a:ea typeface="迷你简卡通" panose="03000509000000000000" pitchFamily="65" charset="-122"/>
                <a:cs typeface="Times New Roman" pitchFamily="18" charset="0"/>
              </a:rPr>
              <a:t>Đọc</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hiểu</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văn</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bản</a:t>
            </a:r>
            <a:endParaRPr lang="zh-CN" altLang="en-US" sz="8000" b="1" i="1" dirty="0">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3" cstate="print"/>
          <a:stretch>
            <a:fillRect/>
          </a:stretch>
        </p:blipFill>
        <p:spPr>
          <a:xfrm>
            <a:off x="941500" y="1302769"/>
            <a:ext cx="4252461" cy="4252461"/>
          </a:xfrm>
          <a:prstGeom prst="rect">
            <a:avLst/>
          </a:prstGeom>
        </p:spPr>
      </p:pic>
    </p:spTree>
    <p:extLst>
      <p:ext uri="{BB962C8B-B14F-4D97-AF65-F5344CB8AC3E}">
        <p14:creationId xmlns:p14="http://schemas.microsoft.com/office/powerpoint/2010/main" xmlns="" val="2851891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773382" y="450298"/>
            <a:ext cx="8691418" cy="768085"/>
          </a:xfrm>
          <a:prstGeom prst="rect">
            <a:avLst/>
          </a:prstGeom>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sz="4800" dirty="0" err="1">
                <a:solidFill>
                  <a:srgbClr val="FF0000"/>
                </a:solidFill>
                <a:latin typeface="#9Slide03 Arima Madurai Black" panose="00000A00000000000000" pitchFamily="2" charset="0"/>
                <a:cs typeface="#9Slide03 Arima Madurai Black" panose="00000A00000000000000" pitchFamily="2" charset="0"/>
              </a:rPr>
              <a:t>Hình</a:t>
            </a:r>
            <a:r>
              <a:rPr lang="en-US" sz="4800" dirty="0">
                <a:solidFill>
                  <a:srgbClr val="FF0000"/>
                </a:solidFill>
                <a:latin typeface="#9Slide03 Arima Madurai Black" panose="00000A00000000000000" pitchFamily="2" charset="0"/>
                <a:cs typeface="#9Slide03 Arima Madurai Black" panose="00000A00000000000000" pitchFamily="2" charset="0"/>
              </a:rPr>
              <a:t> t</a:t>
            </a:r>
            <a:r>
              <a:rPr lang="vi-VN" sz="4800" dirty="0">
                <a:solidFill>
                  <a:srgbClr val="FF0000"/>
                </a:solidFill>
                <a:latin typeface="#9Slide03 Arima Madurai Black" panose="00000A00000000000000" pitchFamily="2" charset="0"/>
                <a:cs typeface="#9Slide03 Arima Madurai Black" panose="00000A00000000000000" pitchFamily="2" charset="0"/>
              </a:rPr>
              <a:t>ư</a:t>
            </a:r>
            <a:r>
              <a:rPr lang="en-SG" sz="4800" dirty="0" err="1">
                <a:solidFill>
                  <a:srgbClr val="FF0000"/>
                </a:solidFill>
                <a:latin typeface="#9Slide03 Arima Madurai Black" panose="00000A00000000000000" pitchFamily="2" charset="0"/>
                <a:cs typeface="#9Slide03 Arima Madurai Black" panose="00000A00000000000000" pitchFamily="2" charset="0"/>
              </a:rPr>
              <a:t>ợng</a:t>
            </a:r>
            <a:r>
              <a:rPr lang="en-SG" sz="4800" dirty="0">
                <a:solidFill>
                  <a:srgbClr val="FF0000"/>
                </a:solidFill>
                <a:latin typeface="#9Slide03 Arima Madurai Black" panose="00000A00000000000000" pitchFamily="2" charset="0"/>
                <a:cs typeface="#9Slide03 Arima Madurai Black" panose="00000A00000000000000" pitchFamily="2" charset="0"/>
              </a:rPr>
              <a:t> </a:t>
            </a:r>
            <a:r>
              <a:rPr lang="en-SG" sz="4800" dirty="0" err="1">
                <a:solidFill>
                  <a:srgbClr val="FF0000"/>
                </a:solidFill>
                <a:latin typeface="#9Slide03 Arima Madurai Black" panose="00000A00000000000000" pitchFamily="2" charset="0"/>
                <a:cs typeface="#9Slide03 Arima Madurai Black" panose="00000A00000000000000" pitchFamily="2" charset="0"/>
              </a:rPr>
              <a:t>cô</a:t>
            </a:r>
            <a:r>
              <a:rPr lang="en-SG" sz="4800" dirty="0">
                <a:solidFill>
                  <a:srgbClr val="FF0000"/>
                </a:solidFill>
                <a:latin typeface="#9Slide03 Arima Madurai Black" panose="00000A00000000000000" pitchFamily="2" charset="0"/>
                <a:cs typeface="#9Slide03 Arima Madurai Black" panose="00000A00000000000000" pitchFamily="2" charset="0"/>
              </a:rPr>
              <a:t> </a:t>
            </a:r>
            <a:r>
              <a:rPr lang="en-SG" sz="4800" dirty="0" err="1">
                <a:solidFill>
                  <a:srgbClr val="FF0000"/>
                </a:solidFill>
                <a:latin typeface="#9Slide03 Arima Madurai Black" panose="00000A00000000000000" pitchFamily="2" charset="0"/>
                <a:cs typeface="#9Slide03 Arima Madurai Black" panose="00000A00000000000000" pitchFamily="2" charset="0"/>
              </a:rPr>
              <a:t>bé</a:t>
            </a:r>
            <a:r>
              <a:rPr lang="en-SG" sz="4800" dirty="0">
                <a:solidFill>
                  <a:srgbClr val="FF0000"/>
                </a:solidFill>
                <a:latin typeface="#9Slide03 Arima Madurai Black" panose="00000A00000000000000" pitchFamily="2" charset="0"/>
                <a:cs typeface="#9Slide03 Arima Madurai Black" panose="00000A00000000000000" pitchFamily="2" charset="0"/>
              </a:rPr>
              <a:t> </a:t>
            </a:r>
            <a:r>
              <a:rPr lang="en-SG" sz="4800" dirty="0" err="1">
                <a:solidFill>
                  <a:srgbClr val="FF0000"/>
                </a:solidFill>
                <a:latin typeface="#9Slide03 Arima Madurai Black" panose="00000A00000000000000" pitchFamily="2" charset="0"/>
                <a:cs typeface="#9Slide03 Arima Madurai Black" panose="00000A00000000000000" pitchFamily="2" charset="0"/>
              </a:rPr>
              <a:t>bán</a:t>
            </a:r>
            <a:r>
              <a:rPr lang="en-SG" sz="4800" dirty="0">
                <a:solidFill>
                  <a:srgbClr val="FF0000"/>
                </a:solidFill>
                <a:latin typeface="#9Slide03 Arima Madurai Black" panose="00000A00000000000000" pitchFamily="2" charset="0"/>
                <a:cs typeface="#9Slide03 Arima Madurai Black" panose="00000A00000000000000" pitchFamily="2" charset="0"/>
              </a:rPr>
              <a:t> </a:t>
            </a:r>
            <a:r>
              <a:rPr lang="en-SG" sz="4800" dirty="0" err="1">
                <a:solidFill>
                  <a:srgbClr val="FF0000"/>
                </a:solidFill>
                <a:latin typeface="#9Slide03 Arima Madurai Black" panose="00000A00000000000000" pitchFamily="2" charset="0"/>
                <a:cs typeface="#9Slide03 Arima Madurai Black" panose="00000A00000000000000" pitchFamily="2" charset="0"/>
              </a:rPr>
              <a:t>diêm</a:t>
            </a:r>
            <a:endParaRPr lang="en-US" sz="48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4" name="Group 3"/>
          <p:cNvGrpSpPr/>
          <p:nvPr/>
        </p:nvGrpSpPr>
        <p:grpSpPr>
          <a:xfrm>
            <a:off x="3023659" y="1625210"/>
            <a:ext cx="8736971" cy="1219200"/>
            <a:chOff x="1151472" y="3187501"/>
            <a:chExt cx="6552728" cy="914400"/>
          </a:xfrm>
        </p:grpSpPr>
        <p:sp>
          <p:nvSpPr>
            <p:cNvPr id="5" name="Pentagon 4"/>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7" name="Diamond 6"/>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8" name="직사각형 39"/>
          <p:cNvSpPr/>
          <p:nvPr/>
        </p:nvSpPr>
        <p:spPr>
          <a:xfrm>
            <a:off x="3345917" y="191175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1 </a:t>
            </a:r>
            <a:endParaRPr lang="ko-KR" altLang="en-US" sz="3733" dirty="0">
              <a:solidFill>
                <a:schemeClr val="bg1"/>
              </a:solidFill>
            </a:endParaRPr>
          </a:p>
        </p:txBody>
      </p:sp>
      <p:sp>
        <p:nvSpPr>
          <p:cNvPr id="11" name="TextBox 12"/>
          <p:cNvSpPr txBox="1"/>
          <p:nvPr/>
        </p:nvSpPr>
        <p:spPr bwMode="auto">
          <a:xfrm>
            <a:off x="4526632" y="2037821"/>
            <a:ext cx="6336704"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Cảnh</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ngộ</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của</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em</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bé</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bán</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diêm</a:t>
            </a:r>
            <a:endParaRPr lang="ko-KR" altLang="en-US"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endParaRPr>
          </a:p>
        </p:txBody>
      </p:sp>
      <p:grpSp>
        <p:nvGrpSpPr>
          <p:cNvPr id="12" name="Group 11"/>
          <p:cNvGrpSpPr/>
          <p:nvPr/>
        </p:nvGrpSpPr>
        <p:grpSpPr>
          <a:xfrm>
            <a:off x="2973471" y="3317726"/>
            <a:ext cx="8736971" cy="1219200"/>
            <a:chOff x="1151472" y="3187501"/>
            <a:chExt cx="6552728" cy="914400"/>
          </a:xfrm>
        </p:grpSpPr>
        <p:sp>
          <p:nvSpPr>
            <p:cNvPr id="13" name="Pentagon 12"/>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4" name="Pentagon 13"/>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5" name="Diamond 14"/>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16" name="Group 15"/>
          <p:cNvGrpSpPr/>
          <p:nvPr/>
        </p:nvGrpSpPr>
        <p:grpSpPr>
          <a:xfrm>
            <a:off x="3015643" y="5065665"/>
            <a:ext cx="8736971" cy="1219200"/>
            <a:chOff x="1151472" y="3187501"/>
            <a:chExt cx="6552728" cy="914400"/>
          </a:xfrm>
        </p:grpSpPr>
        <p:sp>
          <p:nvSpPr>
            <p:cNvPr id="17" name="Pentagon 16"/>
            <p:cNvSpPr/>
            <p:nvPr/>
          </p:nvSpPr>
          <p:spPr>
            <a:xfrm>
              <a:off x="1633824" y="3347030"/>
              <a:ext cx="6070376" cy="720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7"/>
            <p:cNvSpPr/>
            <p:nvPr/>
          </p:nvSpPr>
          <p:spPr>
            <a:xfrm>
              <a:off x="1633824" y="3284701"/>
              <a:ext cx="5914970" cy="720000"/>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p:cNvSpPr/>
            <p:nvPr/>
          </p:nvSpPr>
          <p:spPr>
            <a:xfrm>
              <a:off x="1151472" y="3187501"/>
              <a:ext cx="914400" cy="9144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24" name="직사각형 39"/>
          <p:cNvSpPr/>
          <p:nvPr/>
        </p:nvSpPr>
        <p:spPr>
          <a:xfrm>
            <a:off x="3299737" y="360626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2 </a:t>
            </a:r>
            <a:endParaRPr lang="ko-KR" altLang="en-US" sz="3733" dirty="0">
              <a:solidFill>
                <a:schemeClr val="bg1"/>
              </a:solidFill>
            </a:endParaRPr>
          </a:p>
        </p:txBody>
      </p:sp>
      <p:sp>
        <p:nvSpPr>
          <p:cNvPr id="27" name="TextBox 12"/>
          <p:cNvSpPr txBox="1"/>
          <p:nvPr/>
        </p:nvSpPr>
        <p:spPr bwMode="auto">
          <a:xfrm>
            <a:off x="4482907" y="3697139"/>
            <a:ext cx="6336704"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vi-VN"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Ư</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ớc</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muốn</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của</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em</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 Th</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ực</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và</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mộng</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endParaRPr lang="ko-KR" altLang="en-US"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endParaRPr>
          </a:p>
        </p:txBody>
      </p:sp>
      <p:sp>
        <p:nvSpPr>
          <p:cNvPr id="28" name="직사각형 39"/>
          <p:cNvSpPr/>
          <p:nvPr/>
        </p:nvSpPr>
        <p:spPr>
          <a:xfrm>
            <a:off x="3345917" y="5356199"/>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3 </a:t>
            </a:r>
            <a:endParaRPr lang="ko-KR" altLang="en-US" sz="3733" dirty="0">
              <a:solidFill>
                <a:schemeClr val="bg1"/>
              </a:solidFill>
            </a:endParaRPr>
          </a:p>
        </p:txBody>
      </p:sp>
      <p:sp>
        <p:nvSpPr>
          <p:cNvPr id="31" name="TextBox 12"/>
          <p:cNvSpPr txBox="1"/>
          <p:nvPr/>
        </p:nvSpPr>
        <p:spPr bwMode="auto">
          <a:xfrm>
            <a:off x="4482906" y="5427256"/>
            <a:ext cx="6785457"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Cái</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chết</a:t>
            </a:r>
            <a:r>
              <a:rPr lang="en-US"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của</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em</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bé</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và</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tấm</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lòng</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nhà</a:t>
            </a:r>
            <a:r>
              <a:rPr lang="en-SG" altLang="ko-KR"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2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văn</a:t>
            </a:r>
            <a:endParaRPr lang="ko-KR" altLang="en-US" sz="2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10950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24" grpId="0"/>
      <p:bldP spid="27" grpId="0"/>
      <p:bldP spid="28"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xmlns=""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12">
            <a:extLst>
              <a:ext uri="{FF2B5EF4-FFF2-40B4-BE49-F238E27FC236}">
                <a16:creationId xmlns:a16="http://schemas.microsoft.com/office/drawing/2014/main" xmlns="" id="{D0606C25-A3B3-4FBF-B283-BC33A18CAF42}"/>
              </a:ext>
            </a:extLst>
          </p:cNvPr>
          <p:cNvSpPr txBox="1"/>
          <p:nvPr/>
        </p:nvSpPr>
        <p:spPr bwMode="auto">
          <a:xfrm>
            <a:off x="0" y="5768471"/>
            <a:ext cx="12192000" cy="10895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1.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Cảnh</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ngộ</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của</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em</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bé</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bán</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diêm</a:t>
            </a:r>
            <a:endParaRPr lang="ko-KR" altLang="en-US"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18342502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10" name="Group 9">
            <a:extLst>
              <a:ext uri="{FF2B5EF4-FFF2-40B4-BE49-F238E27FC236}">
                <a16:creationId xmlns:a16="http://schemas.microsoft.com/office/drawing/2014/main" xmlns="" id="{ECC7C345-EC06-4FC2-8951-C41E504B98F9}"/>
              </a:ext>
            </a:extLst>
          </p:cNvPr>
          <p:cNvGrpSpPr/>
          <p:nvPr/>
        </p:nvGrpSpPr>
        <p:grpSpPr>
          <a:xfrm flipH="1">
            <a:off x="416389" y="4521004"/>
            <a:ext cx="2699907" cy="1548762"/>
            <a:chOff x="783426" y="4293096"/>
            <a:chExt cx="2956243" cy="1529162"/>
          </a:xfrm>
          <a:effectLst>
            <a:outerShdw blurRad="50800" dist="38100" dir="5400000" algn="t" rotWithShape="0">
              <a:prstClr val="black">
                <a:alpha val="40000"/>
              </a:prstClr>
            </a:outerShdw>
          </a:effectLst>
        </p:grpSpPr>
        <p:sp>
          <p:nvSpPr>
            <p:cNvPr id="14" name="Round Diagonal Corner Rectangle 12">
              <a:extLst>
                <a:ext uri="{FF2B5EF4-FFF2-40B4-BE49-F238E27FC236}">
                  <a16:creationId xmlns:a16="http://schemas.microsoft.com/office/drawing/2014/main" xmlns="" id="{167CAFAD-3CA3-4CD5-BE6E-7BA5AFF21C86}"/>
                </a:ext>
              </a:extLst>
            </p:cNvPr>
            <p:cNvSpPr/>
            <p:nvPr/>
          </p:nvSpPr>
          <p:spPr>
            <a:xfrm flipH="1">
              <a:off x="783426" y="4293096"/>
              <a:ext cx="2956243" cy="1529162"/>
            </a:xfrm>
            <a:prstGeom prst="round2DiagRect">
              <a:avLst>
                <a:gd name="adj1" fmla="val 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latin typeface="Times New Roman" panose="02020603050405020304" pitchFamily="18" charset="0"/>
                <a:cs typeface="Times New Roman" panose="02020603050405020304" pitchFamily="18" charset="0"/>
              </a:endParaRPr>
            </a:p>
          </p:txBody>
        </p:sp>
        <p:sp>
          <p:nvSpPr>
            <p:cNvPr id="15" name="Round Diagonal Corner Rectangle 13">
              <a:extLst>
                <a:ext uri="{FF2B5EF4-FFF2-40B4-BE49-F238E27FC236}">
                  <a16:creationId xmlns:a16="http://schemas.microsoft.com/office/drawing/2014/main" xmlns="" id="{33497B77-1B36-4E98-873A-2214E54D36A9}"/>
                </a:ext>
              </a:extLst>
            </p:cNvPr>
            <p:cNvSpPr/>
            <p:nvPr/>
          </p:nvSpPr>
          <p:spPr>
            <a:xfrm flipH="1">
              <a:off x="857391" y="4373601"/>
              <a:ext cx="2808312" cy="1368152"/>
            </a:xfrm>
            <a:prstGeom prst="round2DiagRect">
              <a:avLst>
                <a:gd name="adj1" fmla="val 50000"/>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err="1">
                  <a:latin typeface="Times New Roman" panose="02020603050405020304" pitchFamily="18" charset="0"/>
                  <a:cs typeface="Times New Roman" panose="02020603050405020304" pitchFamily="18" charset="0"/>
                </a:rPr>
                <a:t>Tình</a:t>
              </a:r>
              <a:r>
                <a:rPr lang="en-SG" altLang="ko-KR" sz="3200" dirty="0">
                  <a:latin typeface="Times New Roman" panose="02020603050405020304" pitchFamily="18" charset="0"/>
                  <a:cs typeface="Times New Roman" panose="02020603050405020304" pitchFamily="18" charset="0"/>
                </a:rPr>
                <a:t> </a:t>
              </a:r>
              <a:r>
                <a:rPr lang="en-SG" altLang="ko-KR" sz="3200" dirty="0" err="1">
                  <a:latin typeface="Times New Roman" panose="02020603050405020304" pitchFamily="18" charset="0"/>
                  <a:cs typeface="Times New Roman" panose="02020603050405020304" pitchFamily="18" charset="0"/>
                </a:rPr>
                <a:t>huống</a:t>
              </a:r>
              <a:r>
                <a:rPr lang="en-SG" altLang="ko-KR" sz="3200" dirty="0">
                  <a:latin typeface="Times New Roman" panose="02020603050405020304" pitchFamily="18" charset="0"/>
                  <a:cs typeface="Times New Roman" panose="02020603050405020304" pitchFamily="18" charset="0"/>
                </a:rPr>
                <a:t> </a:t>
              </a:r>
              <a:r>
                <a:rPr lang="en-SG" altLang="ko-KR" sz="3200" dirty="0" err="1">
                  <a:latin typeface="Times New Roman" panose="02020603050405020304" pitchFamily="18" charset="0"/>
                  <a:cs typeface="Times New Roman" panose="02020603050405020304" pitchFamily="18" charset="0"/>
                </a:rPr>
                <a:t>đặc</a:t>
              </a:r>
              <a:r>
                <a:rPr lang="en-SG" altLang="ko-KR" sz="3200" dirty="0">
                  <a:latin typeface="Times New Roman" panose="02020603050405020304" pitchFamily="18" charset="0"/>
                  <a:cs typeface="Times New Roman" panose="02020603050405020304" pitchFamily="18" charset="0"/>
                </a:rPr>
                <a:t> </a:t>
              </a:r>
              <a:r>
                <a:rPr lang="en-SG" altLang="ko-KR" sz="3200" dirty="0" err="1">
                  <a:latin typeface="Times New Roman" panose="02020603050405020304" pitchFamily="18" charset="0"/>
                  <a:cs typeface="Times New Roman" panose="02020603050405020304" pitchFamily="18" charset="0"/>
                </a:rPr>
                <a:t>biệt</a:t>
              </a:r>
              <a:endParaRPr lang="ko-KR" altLang="en-US" sz="3200"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0166D6C4-0276-474C-A756-F01AC8C9E59B}"/>
              </a:ext>
            </a:extLst>
          </p:cNvPr>
          <p:cNvGrpSpPr/>
          <p:nvPr/>
        </p:nvGrpSpPr>
        <p:grpSpPr>
          <a:xfrm flipH="1">
            <a:off x="416389" y="734593"/>
            <a:ext cx="2699907" cy="1548762"/>
            <a:chOff x="783426" y="4293096"/>
            <a:chExt cx="2956243" cy="1529162"/>
          </a:xfrm>
          <a:effectLst>
            <a:outerShdw blurRad="50800" dist="38100" dir="5400000" algn="t" rotWithShape="0">
              <a:prstClr val="black">
                <a:alpha val="40000"/>
              </a:prstClr>
            </a:outerShdw>
          </a:effectLst>
        </p:grpSpPr>
        <p:sp>
          <p:nvSpPr>
            <p:cNvPr id="12" name="Round Diagonal Corner Rectangle 15">
              <a:extLst>
                <a:ext uri="{FF2B5EF4-FFF2-40B4-BE49-F238E27FC236}">
                  <a16:creationId xmlns:a16="http://schemas.microsoft.com/office/drawing/2014/main" xmlns="" id="{3431D037-8FDB-4B61-A598-58FA58583E3A}"/>
                </a:ext>
              </a:extLst>
            </p:cNvPr>
            <p:cNvSpPr/>
            <p:nvPr/>
          </p:nvSpPr>
          <p:spPr>
            <a:xfrm flipH="1">
              <a:off x="783426" y="4293096"/>
              <a:ext cx="2956243" cy="1529162"/>
            </a:xfrm>
            <a:prstGeom prst="round2Diag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latin typeface="Times New Roman" panose="02020603050405020304" pitchFamily="18" charset="0"/>
                <a:cs typeface="Times New Roman" panose="02020603050405020304" pitchFamily="18" charset="0"/>
              </a:endParaRPr>
            </a:p>
          </p:txBody>
        </p:sp>
        <p:sp>
          <p:nvSpPr>
            <p:cNvPr id="13" name="Round Diagonal Corner Rectangle 16">
              <a:extLst>
                <a:ext uri="{FF2B5EF4-FFF2-40B4-BE49-F238E27FC236}">
                  <a16:creationId xmlns:a16="http://schemas.microsoft.com/office/drawing/2014/main" xmlns="" id="{BAB903A6-DADA-493B-9414-27A7E443D3F4}"/>
                </a:ext>
              </a:extLst>
            </p:cNvPr>
            <p:cNvSpPr/>
            <p:nvPr/>
          </p:nvSpPr>
          <p:spPr>
            <a:xfrm flipH="1">
              <a:off x="857391" y="4373601"/>
              <a:ext cx="2808312" cy="1368152"/>
            </a:xfrm>
            <a:prstGeom prst="round2DiagRect">
              <a:avLst>
                <a:gd name="adj1" fmla="val 50000"/>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err="1">
                  <a:latin typeface="Times New Roman" panose="02020603050405020304" pitchFamily="18" charset="0"/>
                  <a:cs typeface="Times New Roman" panose="02020603050405020304" pitchFamily="18" charset="0"/>
                </a:rPr>
                <a:t>Cảnh</a:t>
              </a:r>
              <a:r>
                <a:rPr lang="en-SG" altLang="ko-KR" sz="3200" dirty="0">
                  <a:latin typeface="Times New Roman" panose="02020603050405020304" pitchFamily="18" charset="0"/>
                  <a:cs typeface="Times New Roman" panose="02020603050405020304" pitchFamily="18" charset="0"/>
                </a:rPr>
                <a:t> </a:t>
              </a:r>
              <a:r>
                <a:rPr lang="en-SG" altLang="ko-KR" sz="3200" dirty="0" err="1">
                  <a:latin typeface="Times New Roman" panose="02020603050405020304" pitchFamily="18" charset="0"/>
                  <a:cs typeface="Times New Roman" panose="02020603050405020304" pitchFamily="18" charset="0"/>
                </a:rPr>
                <a:t>ngộ</a:t>
              </a:r>
              <a:endParaRPr lang="ko-KR" altLang="en-US" sz="3200" dirty="0">
                <a:latin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xmlns="" id="{F662E548-A57D-4AF5-B023-0A064E292971}"/>
              </a:ext>
            </a:extLst>
          </p:cNvPr>
          <p:cNvSpPr txBox="1"/>
          <p:nvPr/>
        </p:nvSpPr>
        <p:spPr>
          <a:xfrm flipH="1">
            <a:off x="3401612" y="491367"/>
            <a:ext cx="7596587" cy="195386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Mồ</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côi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mẹ</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gia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sản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tiêu</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tán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sau</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bà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mất</a:t>
            </a:r>
            <a:endParaRPr lang="en-SG"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Bố</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nghiện</a:t>
            </a:r>
            <a:r>
              <a:rPr lang="en-SG" sz="2800" dirty="0">
                <a:latin typeface="Times New Roman" panose="02020603050405020304" pitchFamily="18" charset="0"/>
                <a:cs typeface="Times New Roman" panose="02020603050405020304" pitchFamily="18" charset="0"/>
              </a:rPr>
              <a:t> r</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ợu</a:t>
            </a:r>
            <a:r>
              <a:rPr lang="en-SG" sz="2800" dirty="0">
                <a:latin typeface="Times New Roman" panose="02020603050405020304" pitchFamily="18" charset="0"/>
                <a:cs typeface="Times New Roman" panose="02020603050405020304" pitchFamily="18" charset="0"/>
              </a:rPr>
              <a:t>, hay </a:t>
            </a:r>
            <a:r>
              <a:rPr lang="en-SG" sz="2800" dirty="0" err="1">
                <a:latin typeface="Times New Roman" panose="02020603050405020304" pitchFamily="18" charset="0"/>
                <a:cs typeface="Times New Roman" panose="02020603050405020304" pitchFamily="18" charset="0"/>
              </a:rPr>
              <a:t>đánh</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đập</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chửi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rủa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em</a:t>
            </a:r>
            <a:endParaRPr lang="en-SG"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Em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cô</a:t>
            </a:r>
            <a:r>
              <a:rPr lang="en-SG"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ơ</a:t>
            </a:r>
            <a:r>
              <a:rPr lang="en-SG" sz="2800" dirty="0">
                <a:latin typeface="Times New Roman" panose="02020603050405020304" pitchFamily="18" charset="0"/>
                <a:cs typeface="Times New Roman" panose="02020603050405020304" pitchFamily="18" charset="0"/>
              </a:rPr>
              <a:t>n, </a:t>
            </a:r>
            <a:r>
              <a:rPr lang="en-SG" sz="2800" dirty="0" err="1">
                <a:latin typeface="Times New Roman" panose="02020603050405020304" pitchFamily="18" charset="0"/>
                <a:cs typeface="Times New Roman" panose="02020603050405020304" pitchFamily="18" charset="0"/>
              </a:rPr>
              <a:t>đói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rét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phải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tự</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kiếm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sống</a:t>
            </a:r>
            <a:r>
              <a:rPr lang="en-SG" sz="2800" dirty="0">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xmlns="" id="{60531009-5346-400F-AB28-5BE7820D8FF3}"/>
              </a:ext>
            </a:extLst>
          </p:cNvPr>
          <p:cNvSpPr txBox="1"/>
          <p:nvPr/>
        </p:nvSpPr>
        <p:spPr>
          <a:xfrm flipH="1">
            <a:off x="3401611" y="4303951"/>
            <a:ext cx="9075703" cy="195386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Bán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diêm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cô</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đơn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giữa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đêm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giao</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thừa</a:t>
            </a:r>
            <a:endParaRPr lang="en-SG"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Thời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tiết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khắc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nghiệt</a:t>
            </a:r>
            <a:r>
              <a:rPr lang="en-SG" sz="2800" dirty="0">
                <a:latin typeface="Times New Roman" panose="02020603050405020304" pitchFamily="18" charset="0"/>
                <a:cs typeface="Times New Roman" panose="02020603050405020304" pitchFamily="18" charset="0"/>
              </a:rPr>
              <a:t> – </a:t>
            </a:r>
            <a:r>
              <a:rPr lang="en-SG" sz="2800" dirty="0" err="1">
                <a:latin typeface="Times New Roman" panose="02020603050405020304" pitchFamily="18" charset="0"/>
                <a:cs typeface="Times New Roman" panose="02020603050405020304" pitchFamily="18" charset="0"/>
              </a:rPr>
              <a:t>em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đầu</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trần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bụng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đói</a:t>
            </a:r>
            <a:endParaRPr lang="en-SG"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Không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bán</a:t>
            </a:r>
            <a:r>
              <a:rPr lang="en-SG"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ợc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diêm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em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không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dám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về</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vì</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sợ</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bố</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đánh</a:t>
            </a:r>
            <a:endParaRPr lang="en-SG"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D777FDBE-FE8B-40E9-B808-61B8A09CD000}"/>
              </a:ext>
            </a:extLst>
          </p:cNvPr>
          <p:cNvSpPr txBox="1">
            <a:spLocks noChangeArrowheads="1"/>
          </p:cNvSpPr>
          <p:nvPr/>
        </p:nvSpPr>
        <p:spPr bwMode="auto">
          <a:xfrm>
            <a:off x="1620884" y="3089918"/>
            <a:ext cx="9859916" cy="990600"/>
          </a:xfrm>
          <a:prstGeom prst="rect">
            <a:avLst/>
          </a:prstGeom>
          <a:noFill/>
          <a:ln w="9525">
            <a:noFill/>
            <a:miter lim="800000"/>
            <a:headEnd/>
            <a:tailEnd/>
          </a:ln>
        </p:spPr>
        <p:txBody>
          <a:bodyPr anchor="ctr"/>
          <a:lstStyle/>
          <a:p>
            <a:pPr algn="ctr">
              <a:buClr>
                <a:prstClr val="black">
                  <a:lumMod val="50000"/>
                  <a:lumOff val="50000"/>
                </a:prstClr>
              </a:buClr>
              <a:buSzPct val="94000"/>
              <a:defRPr/>
            </a:pPr>
            <a:r>
              <a:rPr lang="en-US" sz="3200" b="1" dirty="0">
                <a:solidFill>
                  <a:srgbClr val="FF0066"/>
                </a:solidFill>
                <a:latin typeface="Times New Roman" pitchFamily="18" charset="0"/>
                <a:cs typeface="Times New Roman" pitchFamily="18" charset="0"/>
                <a:sym typeface="Wingdings" panose="05000000000000000000" pitchFamily="2" charset="2"/>
              </a:rPr>
              <a:t> </a:t>
            </a:r>
            <a:r>
              <a:rPr lang="en-US" sz="3200" b="1" dirty="0" err="1">
                <a:solidFill>
                  <a:srgbClr val="FF0066"/>
                </a:solidFill>
                <a:latin typeface="Times New Roman" pitchFamily="18" charset="0"/>
                <a:cs typeface="Times New Roman" pitchFamily="18" charset="0"/>
                <a:sym typeface="Wingdings" panose="05000000000000000000" pitchFamily="2" charset="2"/>
              </a:rPr>
              <a:t>Đáng</a:t>
            </a:r>
            <a:r>
              <a:rPr lang="en-US" sz="3200" b="1" dirty="0">
                <a:solidFill>
                  <a:srgbClr val="FF0066"/>
                </a:solidFill>
                <a:latin typeface="Times New Roman" pitchFamily="18" charset="0"/>
                <a:cs typeface="Times New Roman" pitchFamily="18" charset="0"/>
                <a:sym typeface="Wingdings" panose="05000000000000000000" pitchFamily="2" charset="2"/>
              </a:rPr>
              <a:t> </a:t>
            </a:r>
            <a:r>
              <a:rPr lang="en-US" sz="3200" b="1" dirty="0" err="1">
                <a:solidFill>
                  <a:srgbClr val="FF0066"/>
                </a:solidFill>
                <a:latin typeface="Times New Roman" pitchFamily="18" charset="0"/>
                <a:cs typeface="Times New Roman" pitchFamily="18" charset="0"/>
                <a:sym typeface="Wingdings" panose="05000000000000000000" pitchFamily="2" charset="2"/>
              </a:rPr>
              <a:t>thương</a:t>
            </a:r>
            <a:r>
              <a:rPr lang="en-US" sz="3200" b="1" dirty="0">
                <a:solidFill>
                  <a:srgbClr val="FF0066"/>
                </a:solidFill>
                <a:latin typeface="Times New Roman" pitchFamily="18" charset="0"/>
                <a:cs typeface="Times New Roman" pitchFamily="18" charset="0"/>
                <a:sym typeface="Wingdings" panose="05000000000000000000" pitchFamily="2" charset="2"/>
              </a:rPr>
              <a:t>, </a:t>
            </a:r>
            <a:r>
              <a:rPr lang="en-US" sz="3200" b="1" dirty="0" err="1">
                <a:solidFill>
                  <a:srgbClr val="FF0066"/>
                </a:solidFill>
                <a:latin typeface="Times New Roman" pitchFamily="18" charset="0"/>
                <a:cs typeface="Times New Roman" pitchFamily="18" charset="0"/>
                <a:sym typeface="Wingdings" panose="05000000000000000000" pitchFamily="2" charset="2"/>
              </a:rPr>
              <a:t>t</a:t>
            </a:r>
            <a:r>
              <a:rPr lang="en-US" sz="3200" b="1" dirty="0" err="1">
                <a:solidFill>
                  <a:srgbClr val="FF0066"/>
                </a:solidFill>
                <a:latin typeface="Times New Roman" pitchFamily="18" charset="0"/>
                <a:cs typeface="Times New Roman" pitchFamily="18" charset="0"/>
              </a:rPr>
              <a:t>hiếu</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thốn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cả</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vật</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chất</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lẫn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tinh</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thần</a:t>
            </a:r>
            <a:r>
              <a:rPr lang="en-US" sz="3200" b="1" dirty="0">
                <a:solidFill>
                  <a:srgbClr val="FF0066"/>
                </a:solidFill>
              </a:rPr>
              <a:t>.</a:t>
            </a:r>
          </a:p>
          <a:p>
            <a:pPr algn="ctr">
              <a:defRPr/>
            </a:pPr>
            <a:endParaRPr lang="en-US" sz="2400" b="1" dirty="0">
              <a:solidFill>
                <a:srgbClr val="000000"/>
              </a:solidFill>
              <a:latin typeface="Calibri" pitchFamily="34" charset="0"/>
            </a:endParaRPr>
          </a:p>
        </p:txBody>
      </p:sp>
    </p:spTree>
    <p:extLst>
      <p:ext uri="{BB962C8B-B14F-4D97-AF65-F5344CB8AC3E}">
        <p14:creationId xmlns:p14="http://schemas.microsoft.com/office/powerpoint/2010/main" xmlns="" val="844509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6" name="Rectangle 2">
            <a:extLst>
              <a:ext uri="{FF2B5EF4-FFF2-40B4-BE49-F238E27FC236}">
                <a16:creationId xmlns:a16="http://schemas.microsoft.com/office/drawing/2014/main" xmlns="" id="{BACB7DBC-1892-47F3-8CBF-5491B4EBAFA2}"/>
              </a:ext>
            </a:extLst>
          </p:cNvPr>
          <p:cNvSpPr txBox="1">
            <a:spLocks noChangeArrowheads="1"/>
          </p:cNvSpPr>
          <p:nvPr/>
        </p:nvSpPr>
        <p:spPr>
          <a:xfrm>
            <a:off x="3962399" y="226871"/>
            <a:ext cx="4295776" cy="609600"/>
          </a:xfrm>
          <a:prstGeom prst="rect">
            <a:avLst/>
          </a:prstGeom>
        </p:spPr>
        <p:txBody>
          <a:bodyPr/>
          <a:lstStyle/>
          <a:p>
            <a:pPr algn="ctr">
              <a:defRPr/>
            </a:pPr>
            <a:r>
              <a:rPr lang="en-US" sz="4000" b="1" i="1" dirty="0" err="1">
                <a:solidFill>
                  <a:srgbClr val="FF0066"/>
                </a:solidFill>
                <a:latin typeface="Times New Roman" pitchFamily="18" charset="0"/>
                <a:ea typeface="+mj-ea"/>
                <a:cs typeface="Times New Roman" pitchFamily="18" charset="0"/>
              </a:rPr>
              <a:t>Hình</a:t>
            </a:r>
            <a:r>
              <a:rPr lang="en-US" sz="4000" b="1" i="1" dirty="0">
                <a:solidFill>
                  <a:srgbClr val="FF0066"/>
                </a:solidFill>
                <a:latin typeface="Times New Roman" pitchFamily="18" charset="0"/>
                <a:ea typeface="+mj-ea"/>
                <a:cs typeface="Times New Roman" pitchFamily="18" charset="0"/>
              </a:rPr>
              <a:t> </a:t>
            </a:r>
            <a:r>
              <a:rPr lang="en-US" sz="4000" b="1" i="1" dirty="0" err="1">
                <a:solidFill>
                  <a:srgbClr val="FF0066"/>
                </a:solidFill>
                <a:latin typeface="Times New Roman" pitchFamily="18" charset="0"/>
                <a:ea typeface="+mj-ea"/>
                <a:cs typeface="Times New Roman" pitchFamily="18" charset="0"/>
              </a:rPr>
              <a:t>ảnh</a:t>
            </a:r>
            <a:r>
              <a:rPr lang="en-US" sz="4000" b="1" i="1" dirty="0">
                <a:solidFill>
                  <a:srgbClr val="FF0066"/>
                </a:solidFill>
                <a:latin typeface="Times New Roman" pitchFamily="18" charset="0"/>
                <a:ea typeface="+mj-ea"/>
                <a:cs typeface="Times New Roman" pitchFamily="18" charset="0"/>
              </a:rPr>
              <a:t> </a:t>
            </a:r>
            <a:r>
              <a:rPr lang="en-US" sz="4000" b="1" i="1" dirty="0" err="1">
                <a:solidFill>
                  <a:srgbClr val="FF0066"/>
                </a:solidFill>
                <a:latin typeface="Times New Roman" pitchFamily="18" charset="0"/>
                <a:ea typeface="+mj-ea"/>
                <a:cs typeface="Times New Roman" pitchFamily="18" charset="0"/>
              </a:rPr>
              <a:t>đối</a:t>
            </a:r>
            <a:r>
              <a:rPr lang="en-US" sz="4000" b="1" i="1" dirty="0">
                <a:solidFill>
                  <a:srgbClr val="FF0066"/>
                </a:solidFill>
                <a:latin typeface="Times New Roman" pitchFamily="18" charset="0"/>
                <a:ea typeface="+mj-ea"/>
                <a:cs typeface="Times New Roman" pitchFamily="18" charset="0"/>
              </a:rPr>
              <a:t> </a:t>
            </a:r>
            <a:r>
              <a:rPr lang="en-US" sz="4000" b="1" i="1" dirty="0" err="1">
                <a:solidFill>
                  <a:srgbClr val="FF0066"/>
                </a:solidFill>
                <a:latin typeface="Times New Roman" pitchFamily="18" charset="0"/>
                <a:ea typeface="+mj-ea"/>
                <a:cs typeface="Times New Roman" pitchFamily="18" charset="0"/>
              </a:rPr>
              <a:t>lập</a:t>
            </a:r>
            <a:endParaRPr lang="en-US" sz="4000" b="1" i="1" dirty="0">
              <a:solidFill>
                <a:srgbClr val="FF0066"/>
              </a:solidFill>
              <a:latin typeface="Times New Roman" pitchFamily="18" charset="0"/>
              <a:ea typeface="+mj-ea"/>
              <a:cs typeface="Times New Roman" pitchFamily="18" charset="0"/>
            </a:endParaRPr>
          </a:p>
        </p:txBody>
      </p:sp>
      <p:sp>
        <p:nvSpPr>
          <p:cNvPr id="7" name="Rounded Rectangle 22">
            <a:extLst>
              <a:ext uri="{FF2B5EF4-FFF2-40B4-BE49-F238E27FC236}">
                <a16:creationId xmlns:a16="http://schemas.microsoft.com/office/drawing/2014/main" xmlns="" id="{5F99565F-A645-461A-AEFD-BA0FFFAF93AE}"/>
              </a:ext>
            </a:extLst>
          </p:cNvPr>
          <p:cNvSpPr/>
          <p:nvPr/>
        </p:nvSpPr>
        <p:spPr>
          <a:xfrm>
            <a:off x="738909" y="1084121"/>
            <a:ext cx="5052291" cy="762000"/>
          </a:xfrm>
          <a:prstGeom prst="roundRect">
            <a:avLst/>
          </a:prstGeom>
          <a:solidFill>
            <a:schemeClr val="accent5">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b="1" dirty="0" err="1">
                <a:latin typeface="Times New Roman" pitchFamily="18" charset="0"/>
              </a:rPr>
              <a:t>Trời</a:t>
            </a:r>
            <a:r>
              <a:rPr lang="en-US" sz="2800" b="1" dirty="0">
                <a:latin typeface="Times New Roman" pitchFamily="18" charset="0"/>
              </a:rPr>
              <a:t> </a:t>
            </a:r>
            <a:r>
              <a:rPr lang="en-US" sz="2800" b="1" dirty="0" err="1">
                <a:latin typeface="Times New Roman" pitchFamily="18" charset="0"/>
              </a:rPr>
              <a:t>đông</a:t>
            </a:r>
            <a:r>
              <a:rPr lang="en-US" sz="2800" b="1" dirty="0">
                <a:latin typeface="Times New Roman" pitchFamily="18" charset="0"/>
              </a:rPr>
              <a:t> </a:t>
            </a:r>
            <a:r>
              <a:rPr lang="en-US" sz="2800" b="1" dirty="0" err="1">
                <a:latin typeface="Times New Roman" pitchFamily="18" charset="0"/>
              </a:rPr>
              <a:t>giá</a:t>
            </a:r>
            <a:r>
              <a:rPr lang="en-US" sz="2800" b="1" dirty="0">
                <a:latin typeface="Times New Roman" pitchFamily="18" charset="0"/>
              </a:rPr>
              <a:t> </a:t>
            </a:r>
            <a:r>
              <a:rPr lang="en-US" sz="2800" b="1" dirty="0" err="1">
                <a:latin typeface="Times New Roman" pitchFamily="18" charset="0"/>
              </a:rPr>
              <a:t>rét</a:t>
            </a:r>
            <a:r>
              <a:rPr lang="en-US" sz="2800" b="1" dirty="0">
                <a:latin typeface="Times New Roman" pitchFamily="18" charset="0"/>
              </a:rPr>
              <a:t> </a:t>
            </a:r>
            <a:r>
              <a:rPr lang="en-US" sz="2800" b="1" dirty="0" err="1">
                <a:latin typeface="Times New Roman" pitchFamily="18" charset="0"/>
              </a:rPr>
              <a:t>tuyết</a:t>
            </a:r>
            <a:r>
              <a:rPr lang="en-US" sz="2800" b="1" dirty="0">
                <a:latin typeface="Times New Roman" pitchFamily="18" charset="0"/>
              </a:rPr>
              <a:t> </a:t>
            </a:r>
            <a:r>
              <a:rPr lang="en-US" sz="2800" b="1" dirty="0" err="1">
                <a:latin typeface="Times New Roman" pitchFamily="18" charset="0"/>
              </a:rPr>
              <a:t>rơi</a:t>
            </a:r>
            <a:endParaRPr lang="en-US" sz="2800" b="1" dirty="0"/>
          </a:p>
        </p:txBody>
      </p:sp>
      <p:sp>
        <p:nvSpPr>
          <p:cNvPr id="8" name="Rounded Rectangle 23">
            <a:extLst>
              <a:ext uri="{FF2B5EF4-FFF2-40B4-BE49-F238E27FC236}">
                <a16:creationId xmlns:a16="http://schemas.microsoft.com/office/drawing/2014/main" xmlns="" id="{E52F9A63-E721-49ED-A682-36D66E07CB0B}"/>
              </a:ext>
            </a:extLst>
          </p:cNvPr>
          <p:cNvSpPr/>
          <p:nvPr/>
        </p:nvSpPr>
        <p:spPr>
          <a:xfrm>
            <a:off x="6476999" y="1084121"/>
            <a:ext cx="4976091" cy="762000"/>
          </a:xfrm>
          <a:prstGeom prst="roundRect">
            <a:avLst/>
          </a:prstGeom>
          <a:solidFill>
            <a:schemeClr val="accent5">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Cô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endParaRPr lang="en-US" sz="2800" b="1" dirty="0">
              <a:latin typeface="Times New Roman" pitchFamily="18" charset="0"/>
              <a:cs typeface="Times New Roman" pitchFamily="18" charset="0"/>
            </a:endParaRPr>
          </a:p>
        </p:txBody>
      </p:sp>
      <p:sp>
        <p:nvSpPr>
          <p:cNvPr id="9" name="Rounded Rectangle 24">
            <a:extLst>
              <a:ext uri="{FF2B5EF4-FFF2-40B4-BE49-F238E27FC236}">
                <a16:creationId xmlns:a16="http://schemas.microsoft.com/office/drawing/2014/main" xmlns="" id="{2179DB4C-6BE6-47DC-A581-EC54C8EB3FCD}"/>
              </a:ext>
            </a:extLst>
          </p:cNvPr>
          <p:cNvSpPr/>
          <p:nvPr/>
        </p:nvSpPr>
        <p:spPr>
          <a:xfrm>
            <a:off x="738909" y="2074721"/>
            <a:ext cx="5052291" cy="914400"/>
          </a:xfrm>
          <a:prstGeom prst="roundRect">
            <a:avLst/>
          </a:prstGeom>
          <a:solidFill>
            <a:schemeClr val="accent2">
              <a:lumMod val="40000"/>
              <a:lumOff val="60000"/>
            </a:scheme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Trời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đen</a:t>
            </a:r>
            <a:endParaRPr lang="en-US" sz="2800" b="1" i="1" dirty="0">
              <a:latin typeface="Times New Roman" pitchFamily="18" charset="0"/>
              <a:cs typeface="Times New Roman" pitchFamily="18" charset="0"/>
            </a:endParaRPr>
          </a:p>
        </p:txBody>
      </p:sp>
      <p:sp>
        <p:nvSpPr>
          <p:cNvPr id="10" name="Rounded Rectangle 25">
            <a:extLst>
              <a:ext uri="{FF2B5EF4-FFF2-40B4-BE49-F238E27FC236}">
                <a16:creationId xmlns:a16="http://schemas.microsoft.com/office/drawing/2014/main" xmlns="" id="{51B47275-AE7D-4B6E-8A0F-0B3849283B4C}"/>
              </a:ext>
            </a:extLst>
          </p:cNvPr>
          <p:cNvSpPr/>
          <p:nvPr/>
        </p:nvSpPr>
        <p:spPr>
          <a:xfrm>
            <a:off x="6476999" y="2074721"/>
            <a:ext cx="4976091" cy="914400"/>
          </a:xfrm>
          <a:prstGeom prst="roundRect">
            <a:avLst/>
          </a:prstGeom>
          <a:solidFill>
            <a:schemeClr val="accent2">
              <a:lumMod val="40000"/>
              <a:lumOff val="60000"/>
            </a:scheme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Cửa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rực</a:t>
            </a:r>
            <a:endParaRPr lang="en-US" sz="2800" b="1" dirty="0">
              <a:latin typeface="Times New Roman" pitchFamily="18" charset="0"/>
              <a:cs typeface="Times New Roman" pitchFamily="18" charset="0"/>
            </a:endParaRPr>
          </a:p>
          <a:p>
            <a:pPr algn="ctr">
              <a:defRP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đèn</a:t>
            </a:r>
            <a:endParaRPr lang="en-US" sz="2800" b="1" dirty="0">
              <a:latin typeface="Times New Roman" pitchFamily="18" charset="0"/>
              <a:cs typeface="Times New Roman" pitchFamily="18" charset="0"/>
            </a:endParaRPr>
          </a:p>
        </p:txBody>
      </p:sp>
      <p:sp>
        <p:nvSpPr>
          <p:cNvPr id="11" name="Rounded Rectangle 26">
            <a:extLst>
              <a:ext uri="{FF2B5EF4-FFF2-40B4-BE49-F238E27FC236}">
                <a16:creationId xmlns:a16="http://schemas.microsoft.com/office/drawing/2014/main" xmlns="" id="{3FB93A6F-0921-4788-A59A-F0446636B654}"/>
              </a:ext>
            </a:extLst>
          </p:cNvPr>
          <p:cNvSpPr/>
          <p:nvPr/>
        </p:nvSpPr>
        <p:spPr>
          <a:xfrm>
            <a:off x="738909" y="3141521"/>
            <a:ext cx="5052291" cy="914400"/>
          </a:xfrm>
          <a:prstGeom prst="roundRect">
            <a:avLst/>
          </a:prstGeom>
          <a:solidFill>
            <a:schemeClr val="accent3">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Cô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rét</a:t>
            </a:r>
            <a:endParaRPr lang="en-US" sz="2800" b="1" i="1" dirty="0">
              <a:latin typeface="Times New Roman" pitchFamily="18" charset="0"/>
              <a:cs typeface="Times New Roman" pitchFamily="18" charset="0"/>
            </a:endParaRPr>
          </a:p>
        </p:txBody>
      </p:sp>
      <p:sp>
        <p:nvSpPr>
          <p:cNvPr id="12" name="Rounded Rectangle 27">
            <a:extLst>
              <a:ext uri="{FF2B5EF4-FFF2-40B4-BE49-F238E27FC236}">
                <a16:creationId xmlns:a16="http://schemas.microsoft.com/office/drawing/2014/main" xmlns="" id="{EAA4B398-D75E-49B3-B495-673CAECFAF41}"/>
              </a:ext>
            </a:extLst>
          </p:cNvPr>
          <p:cNvSpPr/>
          <p:nvPr/>
        </p:nvSpPr>
        <p:spPr>
          <a:xfrm>
            <a:off x="6476999" y="3141521"/>
            <a:ext cx="4976091" cy="914400"/>
          </a:xfrm>
          <a:prstGeom prst="roundRect">
            <a:avLst/>
          </a:prstGeom>
          <a:solidFill>
            <a:schemeClr val="accent3">
              <a:lumMod val="60000"/>
              <a:lumOff val="40000"/>
            </a:schemeClr>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Phố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ngỗng</a:t>
            </a:r>
            <a:r>
              <a:rPr lang="en-US" sz="2800" b="1" dirty="0">
                <a:latin typeface="Times New Roman" pitchFamily="18" charset="0"/>
                <a:cs typeface="Times New Roman" pitchFamily="18" charset="0"/>
              </a:rPr>
              <a:t> quay</a:t>
            </a:r>
          </a:p>
        </p:txBody>
      </p:sp>
      <p:sp>
        <p:nvSpPr>
          <p:cNvPr id="13" name="Rounded Rectangle 28">
            <a:extLst>
              <a:ext uri="{FF2B5EF4-FFF2-40B4-BE49-F238E27FC236}">
                <a16:creationId xmlns:a16="http://schemas.microsoft.com/office/drawing/2014/main" xmlns="" id="{C4B03AC7-721A-458F-BA46-98CBB25ED6FF}"/>
              </a:ext>
            </a:extLst>
          </p:cNvPr>
          <p:cNvSpPr/>
          <p:nvPr/>
        </p:nvSpPr>
        <p:spPr>
          <a:xfrm>
            <a:off x="738909" y="4208321"/>
            <a:ext cx="5052291" cy="1142997"/>
          </a:xfrm>
          <a:prstGeom prst="roundRect">
            <a:avLst/>
          </a:prstGeom>
          <a:solidFill>
            <a:schemeClr val="accent6">
              <a:lumMod val="40000"/>
              <a:lumOff val="6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Ngôi</a:t>
            </a:r>
            <a:r>
              <a:rPr lang="en-US" sz="2800" b="1" dirty="0">
                <a:latin typeface="Times New Roman" pitchFamily="18" charset="0"/>
                <a:cs typeface="Times New Roman" pitchFamily="18" charset="0"/>
              </a:rPr>
              <a:t> nhà đẹp đẽ xinh xắn, nơi em sống đầm ấm xưa kia                 </a:t>
            </a:r>
            <a:endParaRPr lang="en-US" sz="2800" b="1" i="1" dirty="0">
              <a:latin typeface="Times New Roman" pitchFamily="18" charset="0"/>
              <a:cs typeface="Times New Roman" pitchFamily="18" charset="0"/>
            </a:endParaRPr>
          </a:p>
        </p:txBody>
      </p:sp>
      <p:sp>
        <p:nvSpPr>
          <p:cNvPr id="14" name="Rounded Rectangle 29">
            <a:extLst>
              <a:ext uri="{FF2B5EF4-FFF2-40B4-BE49-F238E27FC236}">
                <a16:creationId xmlns:a16="http://schemas.microsoft.com/office/drawing/2014/main" xmlns="" id="{2AB68117-FA45-4D3A-8CEA-F13E85043ECE}"/>
              </a:ext>
            </a:extLst>
          </p:cNvPr>
          <p:cNvSpPr/>
          <p:nvPr/>
        </p:nvSpPr>
        <p:spPr>
          <a:xfrm>
            <a:off x="6476999" y="4208321"/>
            <a:ext cx="4976091" cy="1142997"/>
          </a:xfrm>
          <a:prstGeom prst="roundRect">
            <a:avLst/>
          </a:prstGeom>
          <a:solidFill>
            <a:schemeClr val="accent6">
              <a:lumMod val="40000"/>
              <a:lumOff val="6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800" b="1" dirty="0" err="1">
                <a:latin typeface="Times New Roman" pitchFamily="18" charset="0"/>
              </a:rPr>
              <a:t>Một</a:t>
            </a:r>
            <a:r>
              <a:rPr lang="en-US" sz="2800" b="1" dirty="0">
                <a:latin typeface="Times New Roman" pitchFamily="18" charset="0"/>
              </a:rPr>
              <a:t> </a:t>
            </a:r>
            <a:r>
              <a:rPr lang="en-US" sz="2800" b="1" dirty="0" err="1">
                <a:latin typeface="Times New Roman" pitchFamily="18" charset="0"/>
              </a:rPr>
              <a:t>xó</a:t>
            </a:r>
            <a:r>
              <a:rPr lang="en-US" sz="2800" b="1" dirty="0">
                <a:latin typeface="Times New Roman" pitchFamily="18" charset="0"/>
              </a:rPr>
              <a:t> </a:t>
            </a:r>
            <a:r>
              <a:rPr lang="en-US" sz="2800" b="1" dirty="0" err="1">
                <a:latin typeface="Times New Roman" pitchFamily="18" charset="0"/>
              </a:rPr>
              <a:t>tối</a:t>
            </a:r>
            <a:r>
              <a:rPr lang="en-US" sz="2800" b="1" dirty="0">
                <a:latin typeface="Times New Roman" pitchFamily="18" charset="0"/>
              </a:rPr>
              <a:t> </a:t>
            </a:r>
            <a:r>
              <a:rPr lang="en-US" sz="2800" b="1" dirty="0" err="1">
                <a:latin typeface="Times New Roman" pitchFamily="18" charset="0"/>
              </a:rPr>
              <a:t>tăm</a:t>
            </a:r>
            <a:r>
              <a:rPr lang="en-US" sz="2800" b="1" dirty="0">
                <a:latin typeface="Times New Roman" pitchFamily="18" charset="0"/>
              </a:rPr>
              <a:t> </a:t>
            </a:r>
            <a:r>
              <a:rPr lang="en-US" sz="2800" b="1" dirty="0" err="1">
                <a:latin typeface="Times New Roman" pitchFamily="18" charset="0"/>
              </a:rPr>
              <a:t>lạnh</a:t>
            </a:r>
            <a:r>
              <a:rPr lang="en-US" sz="2800" b="1" dirty="0">
                <a:latin typeface="Times New Roman" pitchFamily="18" charset="0"/>
              </a:rPr>
              <a:t> </a:t>
            </a:r>
            <a:r>
              <a:rPr lang="en-US" sz="2800" b="1" dirty="0" err="1">
                <a:latin typeface="Times New Roman" pitchFamily="18" charset="0"/>
              </a:rPr>
              <a:t>lẽo</a:t>
            </a:r>
            <a:endParaRPr lang="en-US" sz="2800" b="1" dirty="0">
              <a:latin typeface="Times New Roman" pitchFamily="18" charset="0"/>
            </a:endParaRPr>
          </a:p>
        </p:txBody>
      </p:sp>
      <p:sp>
        <p:nvSpPr>
          <p:cNvPr id="15" name="Left-Right Arrow 30">
            <a:extLst>
              <a:ext uri="{FF2B5EF4-FFF2-40B4-BE49-F238E27FC236}">
                <a16:creationId xmlns:a16="http://schemas.microsoft.com/office/drawing/2014/main" xmlns="" id="{D3986598-A4E2-419A-A840-44F5033E2E7F}"/>
              </a:ext>
            </a:extLst>
          </p:cNvPr>
          <p:cNvSpPr/>
          <p:nvPr/>
        </p:nvSpPr>
        <p:spPr>
          <a:xfrm>
            <a:off x="5943600" y="1312721"/>
            <a:ext cx="381000" cy="22860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6" name="Left-Right Arrow 31">
            <a:extLst>
              <a:ext uri="{FF2B5EF4-FFF2-40B4-BE49-F238E27FC236}">
                <a16:creationId xmlns:a16="http://schemas.microsoft.com/office/drawing/2014/main" xmlns="" id="{7570D85E-7063-419C-B53A-25E5F13310A3}"/>
              </a:ext>
            </a:extLst>
          </p:cNvPr>
          <p:cNvSpPr/>
          <p:nvPr/>
        </p:nvSpPr>
        <p:spPr>
          <a:xfrm>
            <a:off x="5943600" y="2455721"/>
            <a:ext cx="381000" cy="228600"/>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17" name="Left-Right Arrow 32">
            <a:extLst>
              <a:ext uri="{FF2B5EF4-FFF2-40B4-BE49-F238E27FC236}">
                <a16:creationId xmlns:a16="http://schemas.microsoft.com/office/drawing/2014/main" xmlns="" id="{C5AED897-F596-4DA0-9359-706B54B19E4B}"/>
              </a:ext>
            </a:extLst>
          </p:cNvPr>
          <p:cNvSpPr/>
          <p:nvPr/>
        </p:nvSpPr>
        <p:spPr>
          <a:xfrm>
            <a:off x="5943600" y="3446321"/>
            <a:ext cx="381000" cy="228600"/>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8" name="Left-Right Arrow 33">
            <a:extLst>
              <a:ext uri="{FF2B5EF4-FFF2-40B4-BE49-F238E27FC236}">
                <a16:creationId xmlns:a16="http://schemas.microsoft.com/office/drawing/2014/main" xmlns="" id="{5D4A74B3-0FB3-473E-A129-792CB2973356}"/>
              </a:ext>
            </a:extLst>
          </p:cNvPr>
          <p:cNvSpPr/>
          <p:nvPr/>
        </p:nvSpPr>
        <p:spPr>
          <a:xfrm>
            <a:off x="5943600" y="4665521"/>
            <a:ext cx="381000" cy="228600"/>
          </a:xfrm>
          <a:prstGeom prst="leftRight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xmlns="" id="{9E2849B2-193A-47FE-BD17-51F46371D3DE}"/>
              </a:ext>
            </a:extLst>
          </p:cNvPr>
          <p:cNvSpPr/>
          <p:nvPr/>
        </p:nvSpPr>
        <p:spPr>
          <a:xfrm>
            <a:off x="779029" y="5689846"/>
            <a:ext cx="10633941" cy="954107"/>
          </a:xfrm>
          <a:prstGeom prst="rect">
            <a:avLst/>
          </a:prstGeom>
        </p:spPr>
        <p:txBody>
          <a:bodyPr wrap="square">
            <a:spAutoFit/>
          </a:bodyPr>
          <a:lstStyle/>
          <a:p>
            <a:pPr algn="ctr">
              <a:defRPr/>
            </a:pPr>
            <a:r>
              <a:rPr lang="en-US" sz="2800" b="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Làm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nổi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bật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tình</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cảnh</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hết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sức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tội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nghiệp</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của</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cô</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bé</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tác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động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đến</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lòng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trắc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ẩn</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của</a:t>
            </a:r>
            <a:r>
              <a:rPr lang="en-US" sz="2800" b="1" dirty="0">
                <a:solidFill>
                  <a:srgbClr val="FF0066"/>
                </a:solidFill>
                <a:latin typeface="Times New Roman" panose="02020603050405020304" pitchFamily="18" charset="0"/>
                <a:cs typeface="Times New Roman" panose="02020603050405020304" pitchFamily="18" charset="0"/>
              </a:rPr>
              <a:t> ng</a:t>
            </a:r>
            <a:r>
              <a:rPr lang="vi-VN" sz="2800" b="1" dirty="0">
                <a:solidFill>
                  <a:srgbClr val="FF0066"/>
                </a:solidFill>
                <a:latin typeface="Times New Roman" panose="02020603050405020304" pitchFamily="18" charset="0"/>
                <a:cs typeface="Times New Roman" panose="02020603050405020304" pitchFamily="18" charset="0"/>
              </a:rPr>
              <a:t>ư</a:t>
            </a:r>
            <a:r>
              <a:rPr lang="en-SG" sz="2800" b="1" dirty="0" err="1">
                <a:solidFill>
                  <a:srgbClr val="FF0066"/>
                </a:solidFill>
                <a:latin typeface="Times New Roman" panose="02020603050405020304" pitchFamily="18" charset="0"/>
                <a:cs typeface="Times New Roman" panose="02020603050405020304" pitchFamily="18" charset="0"/>
              </a:rPr>
              <a:t>ời</a:t>
            </a:r>
            <a:r>
              <a:rPr lang="en-SG" sz="2800" b="1" dirty="0">
                <a:solidFill>
                  <a:srgbClr val="FF0066"/>
                </a:solidFill>
                <a:latin typeface="Times New Roman" panose="02020603050405020304" pitchFamily="18" charset="0"/>
                <a:cs typeface="Times New Roman" panose="02020603050405020304" pitchFamily="18" charset="0"/>
              </a:rPr>
              <a:t> </a:t>
            </a:r>
            <a:r>
              <a:rPr lang="en-SG" sz="2800" b="1" dirty="0" err="1">
                <a:solidFill>
                  <a:srgbClr val="FF0066"/>
                </a:solidFill>
                <a:latin typeface="Times New Roman" panose="02020603050405020304" pitchFamily="18" charset="0"/>
                <a:cs typeface="Times New Roman" panose="02020603050405020304" pitchFamily="18" charset="0"/>
              </a:rPr>
              <a:t>đọc</a:t>
            </a:r>
            <a:r>
              <a:rPr lang="en-US" sz="2800" b="1" dirty="0">
                <a:solidFill>
                  <a:srgbClr val="FF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4104765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ppt_x</p:attrName>
                                        </p:attrNameLst>
                                      </p:cBhvr>
                                      <p:tavLst>
                                        <p:tav tm="0">
                                          <p:val>
                                            <p:strVal val="#ppt_x-.2"/>
                                          </p:val>
                                        </p:tav>
                                        <p:tav tm="100000">
                                          <p:val>
                                            <p:strVal val="#ppt_x"/>
                                          </p:val>
                                        </p:tav>
                                      </p:tavLst>
                                    </p:anim>
                                    <p:anim calcmode="lin" valueType="num">
                                      <p:cBhvr>
                                        <p:cTn id="3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ppt_x</p:attrName>
                                        </p:attrNameLst>
                                      </p:cBhvr>
                                      <p:tavLst>
                                        <p:tav tm="0">
                                          <p:val>
                                            <p:strVal val="#ppt_x-.2"/>
                                          </p:val>
                                        </p:tav>
                                        <p:tav tm="100000">
                                          <p:val>
                                            <p:strVal val="#ppt_x"/>
                                          </p:val>
                                        </p:tav>
                                      </p:tavLst>
                                    </p:anim>
                                    <p:anim calcmode="lin" valueType="num">
                                      <p:cBhvr>
                                        <p:cTn id="4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ppt_x</p:attrName>
                                        </p:attrNameLst>
                                      </p:cBhvr>
                                      <p:tavLst>
                                        <p:tav tm="0">
                                          <p:val>
                                            <p:strVal val="#ppt_x-.2"/>
                                          </p:val>
                                        </p:tav>
                                        <p:tav tm="100000">
                                          <p:val>
                                            <p:strVal val="#ppt_x"/>
                                          </p:val>
                                        </p:tav>
                                      </p:tavLst>
                                    </p:anim>
                                    <p:anim calcmode="lin" valueType="num">
                                      <p:cBhvr>
                                        <p:cTn id="5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ppt_x</p:attrName>
                                        </p:attrNameLst>
                                      </p:cBhvr>
                                      <p:tavLst>
                                        <p:tav tm="0">
                                          <p:val>
                                            <p:strVal val="#ppt_x-.2"/>
                                          </p:val>
                                        </p:tav>
                                        <p:tav tm="100000">
                                          <p:val>
                                            <p:strVal val="#ppt_x"/>
                                          </p:val>
                                        </p:tav>
                                      </p:tavLst>
                                    </p:anim>
                                    <p:anim calcmode="lin" valueType="num">
                                      <p:cBhvr>
                                        <p:cTn id="6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ppt_x</p:attrName>
                                        </p:attrNameLst>
                                      </p:cBhvr>
                                      <p:tavLst>
                                        <p:tav tm="0">
                                          <p:val>
                                            <p:strVal val="#ppt_x-.2"/>
                                          </p:val>
                                        </p:tav>
                                        <p:tav tm="100000">
                                          <p:val>
                                            <p:strVal val="#ppt_x"/>
                                          </p:val>
                                        </p:tav>
                                      </p:tavLst>
                                    </p:anim>
                                    <p:anim calcmode="lin" valueType="num">
                                      <p:cBhvr>
                                        <p:cTn id="7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9"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1000" fill="hold"/>
                                        <p:tgtEl>
                                          <p:spTgt spid="14"/>
                                        </p:tgtEl>
                                        <p:attrNameLst>
                                          <p:attrName>ppt_x</p:attrName>
                                        </p:attrNameLst>
                                      </p:cBhvr>
                                      <p:tavLst>
                                        <p:tav tm="0">
                                          <p:val>
                                            <p:strVal val="#ppt_x-.2"/>
                                          </p:val>
                                        </p:tav>
                                        <p:tav tm="100000">
                                          <p:val>
                                            <p:strVal val="#ppt_x"/>
                                          </p:val>
                                        </p:tav>
                                      </p:tavLst>
                                    </p:anim>
                                    <p:anim calcmode="lin" valueType="num">
                                      <p:cBhvr>
                                        <p:cTn id="8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9" dur="10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arn(inVertical)">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3" name="Title 1">
            <a:extLst>
              <a:ext uri="{FF2B5EF4-FFF2-40B4-BE49-F238E27FC236}">
                <a16:creationId xmlns:a16="http://schemas.microsoft.com/office/drawing/2014/main" xmlns="" id="{FC124CAC-4078-4143-B175-A9F52BDCA9F7}"/>
              </a:ext>
            </a:extLst>
          </p:cNvPr>
          <p:cNvSpPr txBox="1">
            <a:spLocks/>
          </p:cNvSpPr>
          <p:nvPr/>
        </p:nvSpPr>
        <p:spPr>
          <a:xfrm>
            <a:off x="471056" y="327177"/>
            <a:ext cx="10488204" cy="457200"/>
          </a:xfr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SG" sz="3600" b="1" dirty="0">
                <a:solidFill>
                  <a:srgbClr val="FF0000"/>
                </a:solidFill>
              </a:rPr>
              <a:t>     </a:t>
            </a:r>
            <a:r>
              <a:rPr lang="en-SG" sz="3600" b="1" dirty="0" err="1">
                <a:solidFill>
                  <a:srgbClr val="FF0000"/>
                </a:solidFill>
                <a:latin typeface="Times New Roman" pitchFamily="18" charset="0"/>
                <a:cs typeface="Times New Roman" pitchFamily="18" charset="0"/>
              </a:rPr>
              <a:t>Một</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số</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hình</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ảnh</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về</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trẻ</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em</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lang</a:t>
            </a:r>
            <a:r>
              <a:rPr lang="en-SG" sz="3600" b="1" dirty="0">
                <a:solidFill>
                  <a:srgbClr val="FF0000"/>
                </a:solidFill>
                <a:latin typeface="Times New Roman" pitchFamily="18" charset="0"/>
                <a:cs typeface="Times New Roman" pitchFamily="18" charset="0"/>
              </a:rPr>
              <a:t> thang ở </a:t>
            </a:r>
            <a:r>
              <a:rPr lang="en-SG" sz="3600" b="1" dirty="0" err="1">
                <a:solidFill>
                  <a:srgbClr val="FF0000"/>
                </a:solidFill>
                <a:latin typeface="Times New Roman" pitchFamily="18" charset="0"/>
                <a:cs typeface="Times New Roman" pitchFamily="18" charset="0"/>
              </a:rPr>
              <a:t>Việt</a:t>
            </a:r>
            <a:r>
              <a:rPr lang="en-SG" sz="3600" b="1" dirty="0">
                <a:solidFill>
                  <a:srgbClr val="FF0000"/>
                </a:solidFill>
                <a:latin typeface="Times New Roman" pitchFamily="18" charset="0"/>
                <a:cs typeface="Times New Roman" pitchFamily="18" charset="0"/>
              </a:rPr>
              <a:t> Nam</a:t>
            </a:r>
            <a:endParaRPr lang="en-SG" sz="3600" b="1" dirty="0">
              <a:solidFill>
                <a:srgbClr val="FF0000"/>
              </a:solidFill>
            </a:endParaRPr>
          </a:p>
        </p:txBody>
      </p:sp>
      <p:pic>
        <p:nvPicPr>
          <p:cNvPr id="4" name="Picture 2" descr="C:\Users\Khaikv\Pictures\image001.jpg">
            <a:extLst>
              <a:ext uri="{FF2B5EF4-FFF2-40B4-BE49-F238E27FC236}">
                <a16:creationId xmlns:a16="http://schemas.microsoft.com/office/drawing/2014/main" xmlns="" id="{2D189C6F-FC5F-43EB-8427-912E228DF889}"/>
              </a:ext>
            </a:extLst>
          </p:cNvPr>
          <p:cNvPicPr>
            <a:picLocks noChangeAspect="1" noChangeArrowheads="1"/>
          </p:cNvPicPr>
          <p:nvPr/>
        </p:nvPicPr>
        <p:blipFill>
          <a:blip r:embed="rId3" cstate="print"/>
          <a:srcRect/>
          <a:stretch>
            <a:fillRect/>
          </a:stretch>
        </p:blipFill>
        <p:spPr bwMode="auto">
          <a:xfrm>
            <a:off x="910094" y="1260044"/>
            <a:ext cx="1999648" cy="263589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5" descr="trẻ em nghèo">
            <a:extLst>
              <a:ext uri="{FF2B5EF4-FFF2-40B4-BE49-F238E27FC236}">
                <a16:creationId xmlns:a16="http://schemas.microsoft.com/office/drawing/2014/main" xmlns="" id="{33E5536C-502F-4B50-8968-10E62239BFB5}"/>
              </a:ext>
            </a:extLst>
          </p:cNvPr>
          <p:cNvPicPr>
            <a:picLocks noChangeAspect="1" noChangeArrowheads="1"/>
          </p:cNvPicPr>
          <p:nvPr/>
        </p:nvPicPr>
        <p:blipFill>
          <a:blip r:embed="rId4" cstate="print"/>
          <a:srcRect/>
          <a:stretch>
            <a:fillRect/>
          </a:stretch>
        </p:blipFill>
        <p:spPr bwMode="auto">
          <a:xfrm>
            <a:off x="3833402" y="1260044"/>
            <a:ext cx="1908754" cy="2635899"/>
          </a:xfrm>
          <a:prstGeom prst="rect">
            <a:avLst/>
          </a:prstGeom>
          <a:ln w="88900" cap="sq" cmpd="thickThin">
            <a:solidFill>
              <a:srgbClr val="000000"/>
            </a:solidFill>
            <a:prstDash val="solid"/>
            <a:miter lim="800000"/>
          </a:ln>
          <a:effectLst>
            <a:innerShdw blurRad="76200">
              <a:srgbClr val="000000"/>
            </a:innerShdw>
          </a:effectLst>
        </p:spPr>
      </p:pic>
      <p:pic>
        <p:nvPicPr>
          <p:cNvPr id="6" name="Picture 6" descr="trẻ em 6">
            <a:extLst>
              <a:ext uri="{FF2B5EF4-FFF2-40B4-BE49-F238E27FC236}">
                <a16:creationId xmlns:a16="http://schemas.microsoft.com/office/drawing/2014/main" xmlns="" id="{6A30A6ED-998A-46EE-81E0-98FCB135D4C9}"/>
              </a:ext>
            </a:extLst>
          </p:cNvPr>
          <p:cNvPicPr>
            <a:picLocks noChangeAspect="1" noChangeArrowheads="1"/>
          </p:cNvPicPr>
          <p:nvPr/>
        </p:nvPicPr>
        <p:blipFill>
          <a:blip r:embed="rId5" cstate="print"/>
          <a:srcRect/>
          <a:stretch>
            <a:fillRect/>
          </a:stretch>
        </p:blipFill>
        <p:spPr bwMode="auto">
          <a:xfrm>
            <a:off x="6647997" y="1260043"/>
            <a:ext cx="1999648" cy="2635899"/>
          </a:xfrm>
          <a:prstGeom prst="rect">
            <a:avLst/>
          </a:prstGeom>
          <a:ln w="88900" cap="sq" cmpd="thickThin">
            <a:solidFill>
              <a:srgbClr val="000000"/>
            </a:solidFill>
            <a:prstDash val="solid"/>
            <a:miter lim="800000"/>
          </a:ln>
          <a:effectLst>
            <a:innerShdw blurRad="76200">
              <a:srgbClr val="000000"/>
            </a:innerShdw>
          </a:effectLst>
        </p:spPr>
      </p:pic>
      <p:pic>
        <p:nvPicPr>
          <p:cNvPr id="7" name="Picture 7" descr="trẻ em nghèo">
            <a:extLst>
              <a:ext uri="{FF2B5EF4-FFF2-40B4-BE49-F238E27FC236}">
                <a16:creationId xmlns:a16="http://schemas.microsoft.com/office/drawing/2014/main" xmlns="" id="{BE582406-D937-40D2-84B5-46A398FAFD4A}"/>
              </a:ext>
            </a:extLst>
          </p:cNvPr>
          <p:cNvPicPr>
            <a:picLocks noChangeAspect="1" noChangeArrowheads="1"/>
          </p:cNvPicPr>
          <p:nvPr/>
        </p:nvPicPr>
        <p:blipFill>
          <a:blip r:embed="rId6" cstate="print"/>
          <a:srcRect/>
          <a:stretch>
            <a:fillRect/>
          </a:stretch>
        </p:blipFill>
        <p:spPr bwMode="auto">
          <a:xfrm>
            <a:off x="9558186" y="1220680"/>
            <a:ext cx="1908754" cy="2635899"/>
          </a:xfrm>
          <a:prstGeom prst="rect">
            <a:avLst/>
          </a:prstGeom>
          <a:ln w="88900" cap="sq" cmpd="thickThin">
            <a:solidFill>
              <a:srgbClr val="000000"/>
            </a:solidFill>
            <a:prstDash val="solid"/>
            <a:miter lim="800000"/>
          </a:ln>
          <a:effectLst>
            <a:innerShdw blurRad="76200">
              <a:srgbClr val="000000"/>
            </a:innerShdw>
          </a:effectLst>
        </p:spPr>
      </p:pic>
      <p:pic>
        <p:nvPicPr>
          <p:cNvPr id="8" name="Picture 8" descr="C:\Users\Khaikv\Pictures\Untitled-1.jpg">
            <a:extLst>
              <a:ext uri="{FF2B5EF4-FFF2-40B4-BE49-F238E27FC236}">
                <a16:creationId xmlns:a16="http://schemas.microsoft.com/office/drawing/2014/main" xmlns="" id="{571A6819-A427-49C4-BDC7-7EA925F0A236}"/>
              </a:ext>
            </a:extLst>
          </p:cNvPr>
          <p:cNvPicPr>
            <a:picLocks noChangeAspect="1" noChangeArrowheads="1"/>
          </p:cNvPicPr>
          <p:nvPr/>
        </p:nvPicPr>
        <p:blipFill>
          <a:blip r:embed="rId7" cstate="print"/>
          <a:srcRect/>
          <a:stretch>
            <a:fillRect/>
          </a:stretch>
        </p:blipFill>
        <p:spPr bwMode="auto">
          <a:xfrm>
            <a:off x="1528619" y="4395500"/>
            <a:ext cx="3883889" cy="205740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2" descr="C:\Users\Khaikv\Pictures\T7-tre-em-ve-so-dao.jpg">
            <a:extLst>
              <a:ext uri="{FF2B5EF4-FFF2-40B4-BE49-F238E27FC236}">
                <a16:creationId xmlns:a16="http://schemas.microsoft.com/office/drawing/2014/main" xmlns="" id="{B62C525D-2419-462B-8234-353830CBFA08}"/>
              </a:ext>
            </a:extLst>
          </p:cNvPr>
          <p:cNvPicPr>
            <a:picLocks noChangeAspect="1" noChangeArrowheads="1"/>
          </p:cNvPicPr>
          <p:nvPr/>
        </p:nvPicPr>
        <p:blipFill>
          <a:blip r:embed="rId8" cstate="print"/>
          <a:srcRect/>
          <a:stretch>
            <a:fillRect/>
          </a:stretch>
        </p:blipFill>
        <p:spPr bwMode="auto">
          <a:xfrm>
            <a:off x="7010400" y="4334881"/>
            <a:ext cx="3782291" cy="2057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4284391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10" name="Picture 4" descr="Tre-lang-thang6">
            <a:extLst>
              <a:ext uri="{FF2B5EF4-FFF2-40B4-BE49-F238E27FC236}">
                <a16:creationId xmlns:a16="http://schemas.microsoft.com/office/drawing/2014/main" xmlns="" id="{FC446BB5-C025-4BD5-93A5-6E3FBF99F7A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35433" y="204355"/>
            <a:ext cx="4877694" cy="330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186CEE00-1427-448C-8A11-4383604C6490}"/>
              </a:ext>
            </a:extLst>
          </p:cNvPr>
          <p:cNvSpPr txBox="1"/>
          <p:nvPr/>
        </p:nvSpPr>
        <p:spPr>
          <a:xfrm>
            <a:off x="584908" y="712500"/>
            <a:ext cx="5161266" cy="2083954"/>
          </a:xfrm>
          <a:prstGeom prst="rect">
            <a:avLst/>
          </a:prstGeom>
          <a:solidFill>
            <a:schemeClr val="bg1">
              <a:lumMod val="85000"/>
            </a:schemeClr>
          </a:solidFill>
        </p:spPr>
        <p:txBody>
          <a:bodyPr anchor="ctr">
            <a:noAutofit/>
          </a:bodyPr>
          <a:lstStyle/>
          <a:p>
            <a:pPr algn="ctr">
              <a:defRPr/>
            </a:pPr>
            <a:r>
              <a:rPr lang="en-US" sz="3600" dirty="0" err="1">
                <a:latin typeface="Times New Roman" pitchFamily="18" charset="0"/>
              </a:rPr>
              <a:t>Đối</a:t>
            </a:r>
            <a:r>
              <a:rPr lang="en-US" sz="3600" dirty="0">
                <a:latin typeface="Times New Roman" pitchFamily="18" charset="0"/>
              </a:rPr>
              <a:t> </a:t>
            </a:r>
            <a:r>
              <a:rPr lang="en-US" sz="3600" dirty="0" err="1">
                <a:latin typeface="Times New Roman" pitchFamily="18" charset="0"/>
              </a:rPr>
              <a:t>với</a:t>
            </a:r>
            <a:r>
              <a:rPr lang="en-US" sz="3600" dirty="0">
                <a:latin typeface="Times New Roman" pitchFamily="18" charset="0"/>
              </a:rPr>
              <a:t> </a:t>
            </a:r>
            <a:r>
              <a:rPr lang="en-US" sz="3600" dirty="0" err="1">
                <a:latin typeface="Times New Roman" pitchFamily="18" charset="0"/>
              </a:rPr>
              <a:t>trẻ</a:t>
            </a:r>
            <a:r>
              <a:rPr lang="en-US" sz="3600" dirty="0">
                <a:latin typeface="Times New Roman" pitchFamily="18" charset="0"/>
              </a:rPr>
              <a:t> </a:t>
            </a:r>
            <a:r>
              <a:rPr lang="en-US" sz="3600" dirty="0" err="1">
                <a:latin typeface="Times New Roman" pitchFamily="18" charset="0"/>
              </a:rPr>
              <a:t>mồ</a:t>
            </a:r>
            <a:r>
              <a:rPr lang="en-US" sz="3600" dirty="0">
                <a:latin typeface="Times New Roman" pitchFamily="18" charset="0"/>
              </a:rPr>
              <a:t> </a:t>
            </a:r>
            <a:r>
              <a:rPr lang="en-US" sz="3600" dirty="0" err="1">
                <a:latin typeface="Times New Roman" pitchFamily="18" charset="0"/>
              </a:rPr>
              <a:t>côi</a:t>
            </a:r>
            <a:r>
              <a:rPr lang="en-US" sz="3600" dirty="0">
                <a:latin typeface="Times New Roman" pitchFamily="18" charset="0"/>
              </a:rPr>
              <a:t>, </a:t>
            </a:r>
            <a:r>
              <a:rPr lang="en-US" sz="3600" dirty="0" err="1">
                <a:latin typeface="Times New Roman" pitchFamily="18" charset="0"/>
              </a:rPr>
              <a:t>bất</a:t>
            </a:r>
            <a:r>
              <a:rPr lang="en-US" sz="3600" dirty="0">
                <a:latin typeface="Times New Roman" pitchFamily="18" charset="0"/>
              </a:rPr>
              <a:t> </a:t>
            </a:r>
            <a:r>
              <a:rPr lang="en-US" sz="3600" dirty="0" err="1">
                <a:latin typeface="Times New Roman" pitchFamily="18" charset="0"/>
              </a:rPr>
              <a:t>hạnh</a:t>
            </a:r>
            <a:r>
              <a:rPr lang="en-US" sz="3600" dirty="0">
                <a:latin typeface="Times New Roman" pitchFamily="18" charset="0"/>
              </a:rPr>
              <a:t> </a:t>
            </a:r>
            <a:r>
              <a:rPr lang="en-US" sz="3600" dirty="0" err="1">
                <a:latin typeface="Times New Roman" pitchFamily="18" charset="0"/>
              </a:rPr>
              <a:t>chúng</a:t>
            </a:r>
            <a:r>
              <a:rPr lang="en-US" sz="3600" dirty="0">
                <a:latin typeface="Times New Roman" pitchFamily="18" charset="0"/>
              </a:rPr>
              <a:t> </a:t>
            </a:r>
            <a:r>
              <a:rPr lang="en-US" sz="3600" dirty="0" err="1">
                <a:latin typeface="Times New Roman" pitchFamily="18" charset="0"/>
              </a:rPr>
              <a:t>ta</a:t>
            </a:r>
            <a:r>
              <a:rPr lang="en-US" sz="3600" dirty="0">
                <a:latin typeface="Times New Roman" pitchFamily="18" charset="0"/>
              </a:rPr>
              <a:t> </a:t>
            </a:r>
            <a:r>
              <a:rPr lang="en-US" sz="3600" dirty="0" err="1">
                <a:latin typeface="Times New Roman" pitchFamily="18" charset="0"/>
              </a:rPr>
              <a:t>cần</a:t>
            </a:r>
            <a:r>
              <a:rPr lang="en-US" sz="3600" dirty="0">
                <a:latin typeface="Times New Roman" pitchFamily="18" charset="0"/>
              </a:rPr>
              <a:t> </a:t>
            </a:r>
            <a:r>
              <a:rPr lang="en-US" sz="3600" dirty="0" err="1">
                <a:latin typeface="Times New Roman" pitchFamily="18" charset="0"/>
              </a:rPr>
              <a:t>phải</a:t>
            </a:r>
            <a:r>
              <a:rPr lang="en-US" sz="3600" dirty="0">
                <a:latin typeface="Times New Roman" pitchFamily="18" charset="0"/>
              </a:rPr>
              <a:t> </a:t>
            </a:r>
            <a:r>
              <a:rPr lang="en-US" sz="3600" dirty="0" err="1">
                <a:latin typeface="Times New Roman" pitchFamily="18" charset="0"/>
              </a:rPr>
              <a:t>làm</a:t>
            </a:r>
            <a:r>
              <a:rPr lang="en-US" sz="3600" dirty="0">
                <a:latin typeface="Times New Roman" pitchFamily="18" charset="0"/>
              </a:rPr>
              <a:t> </a:t>
            </a:r>
            <a:r>
              <a:rPr lang="en-US" sz="3600" dirty="0" err="1">
                <a:latin typeface="Times New Roman" pitchFamily="18" charset="0"/>
              </a:rPr>
              <a:t>gì</a:t>
            </a:r>
            <a:r>
              <a:rPr lang="en-US" sz="3600" dirty="0">
                <a:latin typeface="Times New Roman" pitchFamily="18" charset="0"/>
              </a:rPr>
              <a:t>?</a:t>
            </a:r>
            <a:endParaRPr lang="en-US" sz="3600" b="1" dirty="0"/>
          </a:p>
        </p:txBody>
      </p:sp>
      <p:pic>
        <p:nvPicPr>
          <p:cNvPr id="14" name="Media Placeholder 5" descr="8_thanhnien1347_400.jpg">
            <a:extLst>
              <a:ext uri="{FF2B5EF4-FFF2-40B4-BE49-F238E27FC236}">
                <a16:creationId xmlns:a16="http://schemas.microsoft.com/office/drawing/2014/main" xmlns="" id="{00D4E370-CB42-472B-B683-C6E149AB05BE}"/>
              </a:ext>
            </a:extLst>
          </p:cNvPr>
          <p:cNvPicPr>
            <a:picLocks noChangeAspect="1"/>
          </p:cNvPicPr>
          <p:nvPr/>
        </p:nvPicPr>
        <p:blipFill>
          <a:blip r:embed="rId4" cstate="print"/>
          <a:stretch>
            <a:fillRect/>
          </a:stretch>
        </p:blipFill>
        <p:spPr>
          <a:xfrm>
            <a:off x="762895" y="3508954"/>
            <a:ext cx="4648200" cy="2998933"/>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15" name="TextBox 14">
            <a:extLst>
              <a:ext uri="{FF2B5EF4-FFF2-40B4-BE49-F238E27FC236}">
                <a16:creationId xmlns:a16="http://schemas.microsoft.com/office/drawing/2014/main" xmlns="" id="{375BD061-B515-4406-AE7F-3B8973E9F37B}"/>
              </a:ext>
            </a:extLst>
          </p:cNvPr>
          <p:cNvSpPr txBox="1"/>
          <p:nvPr/>
        </p:nvSpPr>
        <p:spPr>
          <a:xfrm>
            <a:off x="5912430" y="4122580"/>
            <a:ext cx="5908739" cy="2083954"/>
          </a:xfrm>
          <a:prstGeom prst="rect">
            <a:avLst/>
          </a:prstGeom>
          <a:solidFill>
            <a:schemeClr val="bg1">
              <a:lumMod val="85000"/>
            </a:schemeClr>
          </a:solidFill>
        </p:spPr>
        <p:txBody>
          <a:bodyPr anchor="ctr">
            <a:noAutofit/>
          </a:bodyPr>
          <a:lstStyle/>
          <a:p>
            <a:pPr algn="ctr">
              <a:defRPr/>
            </a:pPr>
            <a:r>
              <a:rPr lang="en-US" altLang="en-US" sz="3600" dirty="0" err="1">
                <a:latin typeface="Times New Roman" pitchFamily="18" charset="0"/>
                <a:cs typeface="Times New Roman" pitchFamily="18" charset="0"/>
              </a:rPr>
              <a:t>Chúng</a:t>
            </a:r>
            <a:r>
              <a:rPr lang="en-US" altLang="en-US" sz="3600" dirty="0">
                <a:latin typeface="Times New Roman" pitchFamily="18" charset="0"/>
                <a:cs typeface="Times New Roman" pitchFamily="18" charset="0"/>
              </a:rPr>
              <a:t> ta </a:t>
            </a:r>
            <a:r>
              <a:rPr lang="en-US" altLang="en-US" sz="3600" dirty="0" err="1">
                <a:latin typeface="Times New Roman" pitchFamily="18" charset="0"/>
                <a:cs typeface="Times New Roman" pitchFamily="18" charset="0"/>
              </a:rPr>
              <a:t>cần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phải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bảo</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vệ</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che</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chở</a:t>
            </a:r>
            <a:r>
              <a:rPr lang="en-US" altLang="en-US" sz="3600" dirty="0">
                <a:latin typeface="Times New Roman" pitchFamily="18" charset="0"/>
                <a:cs typeface="Times New Roman" pitchFamily="18" charset="0"/>
              </a:rPr>
              <a:t>, chia </a:t>
            </a:r>
            <a:r>
              <a:rPr lang="en-US" altLang="en-US" sz="3600" dirty="0" err="1">
                <a:latin typeface="Times New Roman" pitchFamily="18" charset="0"/>
                <a:cs typeface="Times New Roman" pitchFamily="18" charset="0"/>
              </a:rPr>
              <a:t>sẻ</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và</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đùm</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bọc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những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đứa</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bé</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mồ</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côi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bất</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hạnh</a:t>
            </a:r>
            <a:r>
              <a:rPr lang="en-US" altLang="en-US" sz="3600" dirty="0">
                <a:latin typeface="Times New Roman" pitchFamily="18" charset="0"/>
                <a:cs typeface="Times New Roman" pitchFamily="18" charset="0"/>
              </a:rPr>
              <a:t>.</a:t>
            </a:r>
            <a:endParaRPr lang="en-US" sz="3600" b="1" dirty="0"/>
          </a:p>
        </p:txBody>
      </p:sp>
    </p:spTree>
    <p:extLst>
      <p:ext uri="{BB962C8B-B14F-4D97-AF65-F5344CB8AC3E}">
        <p14:creationId xmlns:p14="http://schemas.microsoft.com/office/powerpoint/2010/main" xmlns="" val="2354199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xmlns=""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12">
            <a:extLst>
              <a:ext uri="{FF2B5EF4-FFF2-40B4-BE49-F238E27FC236}">
                <a16:creationId xmlns:a16="http://schemas.microsoft.com/office/drawing/2014/main" xmlns="" id="{D0606C25-A3B3-4FBF-B283-BC33A18CAF42}"/>
              </a:ext>
            </a:extLst>
          </p:cNvPr>
          <p:cNvSpPr txBox="1"/>
          <p:nvPr/>
        </p:nvSpPr>
        <p:spPr bwMode="auto">
          <a:xfrm>
            <a:off x="0" y="5768471"/>
            <a:ext cx="12192000" cy="10895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2. </a:t>
            </a:r>
            <a:r>
              <a:rPr lang="vi-VN"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Ư</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ớc</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muốn</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của</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em</a:t>
            </a:r>
            <a:r>
              <a:rPr lang="en-US"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 Th</a:t>
            </a:r>
            <a:r>
              <a:rPr lang="en-SG"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ực</a:t>
            </a:r>
            <a:r>
              <a:rPr lang="en-SG"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và</a:t>
            </a:r>
            <a:r>
              <a:rPr lang="en-SG"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54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mộng</a:t>
            </a:r>
            <a:r>
              <a:rPr lang="en-SG" altLang="ko-KR"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endParaRPr lang="ko-KR" altLang="en-US" sz="5400" dirty="0">
              <a:solidFill>
                <a:schemeClr val="tx1">
                  <a:lumMod val="75000"/>
                  <a:lumOff val="25000"/>
                </a:schemeClr>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19366482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descr="b147407057c3e2541113905c55f403a2.png"/>
          <p:cNvPicPr>
            <a:picLocks noChangeAspect="1"/>
          </p:cNvPicPr>
          <p:nvPr/>
        </p:nvPicPr>
        <p:blipFill>
          <a:blip r:embed="rId3"/>
          <a:srcRect l="20000" r="26667"/>
          <a:stretch>
            <a:fillRect/>
          </a:stretch>
        </p:blipFill>
        <p:spPr>
          <a:xfrm flipH="1">
            <a:off x="8164945" y="2429713"/>
            <a:ext cx="3049464" cy="4218498"/>
          </a:xfrm>
          <a:prstGeom prst="rect">
            <a:avLst/>
          </a:prstGeom>
        </p:spPr>
      </p:pic>
      <p:sp>
        <p:nvSpPr>
          <p:cNvPr id="13" name="Cloud Callout 12"/>
          <p:cNvSpPr/>
          <p:nvPr/>
        </p:nvSpPr>
        <p:spPr>
          <a:xfrm flipH="1">
            <a:off x="3023667" y="1209964"/>
            <a:ext cx="4956549" cy="2660072"/>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solidFill>
                  <a:schemeClr val="tx1"/>
                </a:solidFill>
                <a:latin typeface="Times New Roman" pitchFamily="18" charset="0"/>
                <a:ea typeface="Times New Roman" pitchFamily="18" charset="0"/>
                <a:cs typeface="Times New Roman" pitchFamily="18" charset="0"/>
              </a:rPr>
              <a:t>Cùng</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nghe</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bài</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hát</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sau</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và</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nêu</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cảm</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nhận</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của</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em</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nhé</a:t>
            </a:r>
            <a:r>
              <a:rPr lang="en-US" sz="3600" dirty="0">
                <a:solidFill>
                  <a:schemeClr val="tx1"/>
                </a:solidFill>
                <a:latin typeface="Times New Roman" pitchFamily="18" charset="0"/>
                <a:ea typeface="Times New Roman" pitchFamily="18" charset="0"/>
                <a:cs typeface="Times New Roman" pitchFamily="18" charset="0"/>
              </a:rPr>
              <a:t>!</a:t>
            </a:r>
            <a:endParaRPr lang="en-US" sz="3600" dirty="0"/>
          </a:p>
        </p:txBody>
      </p:sp>
    </p:spTree>
    <p:extLst>
      <p:ext uri="{BB962C8B-B14F-4D97-AF65-F5344CB8AC3E}">
        <p14:creationId xmlns:p14="http://schemas.microsoft.com/office/powerpoint/2010/main" xmlns="" val="3812543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2" name="Picture 31" descr="22858PICdbgea5Gz679dY_PIC2018.png">
            <a:extLst>
              <a:ext uri="{FF2B5EF4-FFF2-40B4-BE49-F238E27FC236}">
                <a16:creationId xmlns:a16="http://schemas.microsoft.com/office/drawing/2014/main" xmlns="" id="{0D834165-509E-494C-941C-8A1F9AD063D6}"/>
              </a:ext>
            </a:extLst>
          </p:cNvPr>
          <p:cNvPicPr>
            <a:picLocks noChangeAspect="1"/>
          </p:cNvPicPr>
          <p:nvPr/>
        </p:nvPicPr>
        <p:blipFill>
          <a:blip r:embed="rId3" cstate="print"/>
          <a:stretch>
            <a:fillRect/>
          </a:stretch>
        </p:blipFill>
        <p:spPr>
          <a:xfrm>
            <a:off x="9092837" y="3591023"/>
            <a:ext cx="3294686" cy="3294686"/>
          </a:xfrm>
          <a:prstGeom prst="rect">
            <a:avLst/>
          </a:prstGeom>
        </p:spPr>
      </p:pic>
      <p:sp>
        <p:nvSpPr>
          <p:cNvPr id="33" name="Cloud Callout 20">
            <a:extLst>
              <a:ext uri="{FF2B5EF4-FFF2-40B4-BE49-F238E27FC236}">
                <a16:creationId xmlns:a16="http://schemas.microsoft.com/office/drawing/2014/main" xmlns="" id="{5E4F84BE-2567-4B13-8DF8-58048AF91FAB}"/>
              </a:ext>
            </a:extLst>
          </p:cNvPr>
          <p:cNvSpPr/>
          <p:nvPr/>
        </p:nvSpPr>
        <p:spPr>
          <a:xfrm flipH="1">
            <a:off x="6261879" y="2151190"/>
            <a:ext cx="4125995" cy="2240694"/>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sz="3200" dirty="0">
                <a:solidFill>
                  <a:schemeClr val="tx1"/>
                </a:solidFill>
                <a:latin typeface="Times New Roman" pitchFamily="18" charset="0"/>
                <a:ea typeface="Times New Roman" pitchFamily="18" charset="0"/>
                <a:cs typeface="Times New Roman" pitchFamily="18" charset="0"/>
              </a:rPr>
              <a:t>Liệt kê những lần quẹt diêm của em bé</a:t>
            </a:r>
            <a:r>
              <a:rPr lang="nl-NL" sz="3200" dirty="0">
                <a:solidFill>
                  <a:schemeClr val="tx1"/>
                </a:solidFill>
                <a:latin typeface="Times New Roman" pitchFamily="18" charset="0"/>
                <a:ea typeface="Times New Roman" pitchFamily="18" charset="0"/>
                <a:cs typeface="Times New Roman" pitchFamily="18" charset="0"/>
              </a:rPr>
              <a:t> </a:t>
            </a:r>
            <a:endParaRPr lang="en-US" sz="3200" dirty="0"/>
          </a:p>
        </p:txBody>
      </p:sp>
      <p:sp>
        <p:nvSpPr>
          <p:cNvPr id="34" name="Rectangle 33">
            <a:extLst>
              <a:ext uri="{FF2B5EF4-FFF2-40B4-BE49-F238E27FC236}">
                <a16:creationId xmlns:a16="http://schemas.microsoft.com/office/drawing/2014/main" xmlns="" id="{81B15843-ED20-45FC-A625-207A3A17A9F0}"/>
              </a:ext>
            </a:extLst>
          </p:cNvPr>
          <p:cNvSpPr/>
          <p:nvPr/>
        </p:nvSpPr>
        <p:spPr>
          <a:xfrm>
            <a:off x="456842" y="815656"/>
            <a:ext cx="3294685"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pt-BR" sz="3600" dirty="0">
                <a:latin typeface="Times New Roman" panose="02020603050405020304" pitchFamily="18" charset="0"/>
                <a:cs typeface="Times New Roman" panose="02020603050405020304" pitchFamily="18" charset="0"/>
              </a:rPr>
              <a:t>Em bé quẹt diêm 5 lần và mộng tưởng đẹp đẽ cứ hiện ra.</a:t>
            </a:r>
            <a:endParaRPr lang="en-US" sz="3600" dirty="0">
              <a:latin typeface="Times New Roman" panose="02020603050405020304" pitchFamily="18" charset="0"/>
              <a:cs typeface="Times New Roman" panose="02020603050405020304" pitchFamily="18" charset="0"/>
            </a:endParaRPr>
          </a:p>
        </p:txBody>
      </p:sp>
      <p:pic>
        <p:nvPicPr>
          <p:cNvPr id="35" name="Picture 20" descr="Quet diem lan 1">
            <a:extLst>
              <a:ext uri="{FF2B5EF4-FFF2-40B4-BE49-F238E27FC236}">
                <a16:creationId xmlns:a16="http://schemas.microsoft.com/office/drawing/2014/main" xmlns="" id="{A629C2AE-8288-4653-A989-0676952F944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61099" y="675955"/>
            <a:ext cx="3376992" cy="257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5" descr="Quet diem lan 2">
            <a:extLst>
              <a:ext uri="{FF2B5EF4-FFF2-40B4-BE49-F238E27FC236}">
                <a16:creationId xmlns:a16="http://schemas.microsoft.com/office/drawing/2014/main" xmlns="" id="{34A00E4C-32F1-439D-BD81-34EEA5A9FAB9}"/>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554" r="52432"/>
          <a:stretch/>
        </p:blipFill>
        <p:spPr bwMode="auto">
          <a:xfrm>
            <a:off x="8000800" y="703098"/>
            <a:ext cx="3582621" cy="2501519"/>
          </a:xfrm>
          <a:prstGeom prst="rect">
            <a:avLst/>
          </a:prstGeom>
          <a:noFill/>
          <a:ln w="9525">
            <a:solidFill>
              <a:srgbClr val="00CCFF"/>
            </a:solidFill>
            <a:miter lim="800000"/>
            <a:headEnd/>
            <a:tailEnd/>
          </a:ln>
          <a:extLst>
            <a:ext uri="{909E8E84-426E-40DD-AFC4-6F175D3DCCD1}">
              <a14:hiddenFill xmlns:a14="http://schemas.microsoft.com/office/drawing/2010/main" xmlns="">
                <a:solidFill>
                  <a:srgbClr val="FFFFFF"/>
                </a:solidFill>
              </a14:hiddenFill>
            </a:ext>
          </a:extLst>
        </p:spPr>
      </p:pic>
      <p:pic>
        <p:nvPicPr>
          <p:cNvPr id="37" name="Picture 12" descr="Quet diem lan 3">
            <a:extLst>
              <a:ext uri="{FF2B5EF4-FFF2-40B4-BE49-F238E27FC236}">
                <a16:creationId xmlns:a16="http://schemas.microsoft.com/office/drawing/2014/main" xmlns="" id="{0751B5BB-FF6F-45E0-867C-374414EF2ACC}"/>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7813" y="3929628"/>
            <a:ext cx="3455376" cy="2366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3" descr="Quet diem lan 4">
            <a:extLst>
              <a:ext uri="{FF2B5EF4-FFF2-40B4-BE49-F238E27FC236}">
                <a16:creationId xmlns:a16="http://schemas.microsoft.com/office/drawing/2014/main" xmlns="" id="{FDEE21DC-E4BA-4111-859C-95086B07FF5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43732" y="3929629"/>
            <a:ext cx="3394359" cy="2366839"/>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39" name="Picture 38" descr="Quet diem lan 5">
            <a:extLst>
              <a:ext uri="{FF2B5EF4-FFF2-40B4-BE49-F238E27FC236}">
                <a16:creationId xmlns:a16="http://schemas.microsoft.com/office/drawing/2014/main" xmlns="" id="{9D0DAB57-93B7-45EB-8A37-F95095D52811}"/>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992172" y="3886475"/>
            <a:ext cx="3665747" cy="2409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85382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14" presetClass="exit" presetSubtype="10" fill="hold" nodeType="withEffect">
                                  <p:stCondLst>
                                    <p:cond delay="0"/>
                                  </p:stCondLst>
                                  <p:childTnLst>
                                    <p:animEffect transition="out" filter="randombar(horizontal)">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strips(down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randombar(horizontal)">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randombar(horizontal)">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randombar(horizontal)">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841C54-8955-4D4D-BC61-792EBEA0B78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12" name="Google Shape;461;p41">
            <a:extLst>
              <a:ext uri="{FF2B5EF4-FFF2-40B4-BE49-F238E27FC236}">
                <a16:creationId xmlns:a16="http://schemas.microsoft.com/office/drawing/2014/main" xmlns="" id="{F504A9DC-B554-4571-99AD-63734D83AB06}"/>
              </a:ext>
            </a:extLst>
          </p:cNvPr>
          <p:cNvGrpSpPr/>
          <p:nvPr/>
        </p:nvGrpSpPr>
        <p:grpSpPr>
          <a:xfrm>
            <a:off x="3948433" y="654565"/>
            <a:ext cx="4304146" cy="984741"/>
            <a:chOff x="2891850" y="702066"/>
            <a:chExt cx="3360312" cy="1123908"/>
          </a:xfrm>
        </p:grpSpPr>
        <p:sp>
          <p:nvSpPr>
            <p:cNvPr id="29" name="Google Shape;463;p41">
              <a:extLst>
                <a:ext uri="{FF2B5EF4-FFF2-40B4-BE49-F238E27FC236}">
                  <a16:creationId xmlns:a16="http://schemas.microsoft.com/office/drawing/2014/main" xmlns="" id="{FA7C6A19-2367-4D8B-8A7D-AAA84967062E}"/>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 name="Google Shape;464;p41">
              <a:extLst>
                <a:ext uri="{FF2B5EF4-FFF2-40B4-BE49-F238E27FC236}">
                  <a16:creationId xmlns:a16="http://schemas.microsoft.com/office/drawing/2014/main" xmlns="" id="{E0871D28-28F4-40B3-A5CC-5B7160B0B2A0}"/>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3" name="Google Shape;467;p41">
            <a:extLst>
              <a:ext uri="{FF2B5EF4-FFF2-40B4-BE49-F238E27FC236}">
                <a16:creationId xmlns:a16="http://schemas.microsoft.com/office/drawing/2014/main" xmlns="" id="{AC654866-A253-40FD-B9B1-8D1F3F20A526}"/>
              </a:ext>
            </a:extLst>
          </p:cNvPr>
          <p:cNvSpPr txBox="1">
            <a:spLocks noGrp="1"/>
          </p:cNvSpPr>
          <p:nvPr/>
        </p:nvSpPr>
        <p:spPr>
          <a:xfrm>
            <a:off x="4236473" y="873042"/>
            <a:ext cx="376028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dirty="0" err="1">
                <a:latin typeface="#9Slide03 Arima Madurai Black" panose="00000A00000000000000" pitchFamily="2" charset="0"/>
                <a:cs typeface="#9Slide03 Arima Madurai Black" panose="00000A00000000000000" pitchFamily="2" charset="0"/>
              </a:rPr>
              <a:t>Nội</a:t>
            </a:r>
            <a:r>
              <a:rPr lang="en-SG" dirty="0">
                <a:latin typeface="#9Slide03 Arima Madurai Black" panose="00000A00000000000000" pitchFamily="2" charset="0"/>
                <a:cs typeface="#9Slide03 Arima Madurai Black" panose="00000A00000000000000" pitchFamily="2" charset="0"/>
              </a:rPr>
              <a:t> dung </a:t>
            </a:r>
            <a:r>
              <a:rPr lang="en-SG" dirty="0" err="1">
                <a:latin typeface="#9Slide03 Arima Madurai Black" panose="00000A00000000000000" pitchFamily="2" charset="0"/>
                <a:cs typeface="#9Slide03 Arima Madurai Black" panose="00000A00000000000000" pitchFamily="2" charset="0"/>
              </a:rPr>
              <a:t>thảo</a:t>
            </a:r>
            <a:r>
              <a:rPr lang="en-SG" dirty="0">
                <a:latin typeface="#9Slide03 Arima Madurai Black" panose="00000A00000000000000" pitchFamily="2" charset="0"/>
                <a:cs typeface="#9Slide03 Arima Madurai Black" panose="00000A00000000000000" pitchFamily="2" charset="0"/>
              </a:rPr>
              <a:t> </a:t>
            </a:r>
            <a:r>
              <a:rPr lang="en-SG" dirty="0" err="1">
                <a:latin typeface="#9Slide03 Arima Madurai Black" panose="00000A00000000000000" pitchFamily="2" charset="0"/>
                <a:cs typeface="#9Slide03 Arima Madurai Black" panose="00000A00000000000000" pitchFamily="2" charset="0"/>
              </a:rPr>
              <a:t>luận</a:t>
            </a:r>
            <a:endParaRPr dirty="0">
              <a:latin typeface="#9Slide03 Arima Madurai Black" panose="00000A00000000000000" pitchFamily="2" charset="0"/>
              <a:cs typeface="#9Slide03 Arima Madurai Black" panose="00000A00000000000000" pitchFamily="2" charset="0"/>
            </a:endParaRPr>
          </a:p>
        </p:txBody>
      </p:sp>
      <p:grpSp>
        <p:nvGrpSpPr>
          <p:cNvPr id="15" name="Google Shape;469;p41">
            <a:extLst>
              <a:ext uri="{FF2B5EF4-FFF2-40B4-BE49-F238E27FC236}">
                <a16:creationId xmlns:a16="http://schemas.microsoft.com/office/drawing/2014/main" xmlns="" id="{C51B4B64-F8DB-462B-A70F-7546E59FAE3A}"/>
              </a:ext>
            </a:extLst>
          </p:cNvPr>
          <p:cNvGrpSpPr/>
          <p:nvPr/>
        </p:nvGrpSpPr>
        <p:grpSpPr>
          <a:xfrm>
            <a:off x="431964" y="272500"/>
            <a:ext cx="1730865" cy="2095826"/>
            <a:chOff x="424076" y="2597724"/>
            <a:chExt cx="1543400" cy="1782182"/>
          </a:xfrm>
        </p:grpSpPr>
        <p:sp>
          <p:nvSpPr>
            <p:cNvPr id="23" name="Google Shape;470;p41">
              <a:extLst>
                <a:ext uri="{FF2B5EF4-FFF2-40B4-BE49-F238E27FC236}">
                  <a16:creationId xmlns:a16="http://schemas.microsoft.com/office/drawing/2014/main" xmlns="" id="{4D9B6607-0172-4F71-9B20-5A44BA0A4D31}"/>
                </a:ext>
              </a:extLst>
            </p:cNvPr>
            <p:cNvSpPr/>
            <p:nvPr/>
          </p:nvSpPr>
          <p:spPr>
            <a:xfrm>
              <a:off x="1119691" y="2597724"/>
              <a:ext cx="80450" cy="1782182"/>
            </a:xfrm>
            <a:custGeom>
              <a:avLst/>
              <a:gdLst/>
              <a:ahLst/>
              <a:cxnLst/>
              <a:rect l="l" t="t" r="r" b="b"/>
              <a:pathLst>
                <a:path w="5767" h="127755" extrusionOk="0">
                  <a:moveTo>
                    <a:pt x="2884" y="0"/>
                  </a:moveTo>
                  <a:cubicBezTo>
                    <a:pt x="1291" y="0"/>
                    <a:pt x="1" y="1291"/>
                    <a:pt x="1" y="2883"/>
                  </a:cubicBezTo>
                  <a:lnTo>
                    <a:pt x="1" y="127754"/>
                  </a:lnTo>
                  <a:lnTo>
                    <a:pt x="5766" y="127754"/>
                  </a:lnTo>
                  <a:lnTo>
                    <a:pt x="5766" y="2883"/>
                  </a:lnTo>
                  <a:cubicBezTo>
                    <a:pt x="5766" y="1291"/>
                    <a:pt x="4476" y="0"/>
                    <a:pt x="2884" y="0"/>
                  </a:cubicBezTo>
                  <a:close/>
                </a:path>
              </a:pathLst>
            </a:custGeom>
            <a:solidFill>
              <a:srgbClr val="B7CE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471;p41">
              <a:extLst>
                <a:ext uri="{FF2B5EF4-FFF2-40B4-BE49-F238E27FC236}">
                  <a16:creationId xmlns:a16="http://schemas.microsoft.com/office/drawing/2014/main" xmlns="" id="{4E92F7D1-15E9-4883-B3FC-EDC3C545AE5B}"/>
                </a:ext>
              </a:extLst>
            </p:cNvPr>
            <p:cNvSpPr/>
            <p:nvPr/>
          </p:nvSpPr>
          <p:spPr>
            <a:xfrm>
              <a:off x="433143" y="2654513"/>
              <a:ext cx="1534333" cy="606490"/>
            </a:xfrm>
            <a:custGeom>
              <a:avLst/>
              <a:gdLst/>
              <a:ahLst/>
              <a:cxnLst/>
              <a:rect l="l" t="t" r="r" b="b"/>
              <a:pathLst>
                <a:path w="109988" h="43476" extrusionOk="0">
                  <a:moveTo>
                    <a:pt x="85576" y="1"/>
                  </a:moveTo>
                  <a:cubicBezTo>
                    <a:pt x="84573" y="1"/>
                    <a:pt x="83560" y="219"/>
                    <a:pt x="82601" y="665"/>
                  </a:cubicBezTo>
                  <a:cubicBezTo>
                    <a:pt x="80739" y="1529"/>
                    <a:pt x="79403" y="3098"/>
                    <a:pt x="78838" y="4980"/>
                  </a:cubicBezTo>
                  <a:lnTo>
                    <a:pt x="5156" y="4980"/>
                  </a:lnTo>
                  <a:cubicBezTo>
                    <a:pt x="2307" y="4980"/>
                    <a:pt x="0" y="7289"/>
                    <a:pt x="0" y="10137"/>
                  </a:cubicBezTo>
                  <a:lnTo>
                    <a:pt x="0" y="33340"/>
                  </a:lnTo>
                  <a:cubicBezTo>
                    <a:pt x="0" y="36189"/>
                    <a:pt x="2309" y="38498"/>
                    <a:pt x="5156" y="38498"/>
                  </a:cubicBezTo>
                  <a:lnTo>
                    <a:pt x="78838" y="38498"/>
                  </a:lnTo>
                  <a:cubicBezTo>
                    <a:pt x="79403" y="40380"/>
                    <a:pt x="80739" y="41947"/>
                    <a:pt x="82601" y="42813"/>
                  </a:cubicBezTo>
                  <a:cubicBezTo>
                    <a:pt x="83533" y="43248"/>
                    <a:pt x="84548" y="43474"/>
                    <a:pt x="85575" y="43476"/>
                  </a:cubicBezTo>
                  <a:cubicBezTo>
                    <a:pt x="87191" y="43476"/>
                    <a:pt x="88782" y="42909"/>
                    <a:pt x="90085" y="41808"/>
                  </a:cubicBezTo>
                  <a:lnTo>
                    <a:pt x="107500" y="27098"/>
                  </a:lnTo>
                  <a:cubicBezTo>
                    <a:pt x="109077" y="25765"/>
                    <a:pt x="109987" y="23804"/>
                    <a:pt x="109987" y="21738"/>
                  </a:cubicBezTo>
                  <a:cubicBezTo>
                    <a:pt x="109987" y="19672"/>
                    <a:pt x="109077" y="17711"/>
                    <a:pt x="107500" y="16378"/>
                  </a:cubicBezTo>
                  <a:lnTo>
                    <a:pt x="90085" y="1668"/>
                  </a:lnTo>
                  <a:cubicBezTo>
                    <a:pt x="88783" y="568"/>
                    <a:pt x="87192" y="1"/>
                    <a:pt x="85576"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472;p41">
              <a:extLst>
                <a:ext uri="{FF2B5EF4-FFF2-40B4-BE49-F238E27FC236}">
                  <a16:creationId xmlns:a16="http://schemas.microsoft.com/office/drawing/2014/main" xmlns="" id="{139B82D0-EF7A-4EC4-9467-F82BD1EF01EC}"/>
                </a:ext>
              </a:extLst>
            </p:cNvPr>
            <p:cNvSpPr/>
            <p:nvPr/>
          </p:nvSpPr>
          <p:spPr>
            <a:xfrm>
              <a:off x="477976" y="2693934"/>
              <a:ext cx="1452948" cy="527645"/>
            </a:xfrm>
            <a:custGeom>
              <a:avLst/>
              <a:gdLst/>
              <a:ahLst/>
              <a:cxnLst/>
              <a:rect l="l" t="t" r="r" b="b"/>
              <a:pathLst>
                <a:path w="104154" h="37824" extrusionOk="0">
                  <a:moveTo>
                    <a:pt x="82015" y="1361"/>
                  </a:moveTo>
                  <a:cubicBezTo>
                    <a:pt x="82494" y="1361"/>
                    <a:pt x="82961" y="1531"/>
                    <a:pt x="83354" y="1864"/>
                  </a:cubicBezTo>
                  <a:lnTo>
                    <a:pt x="102309" y="17873"/>
                  </a:lnTo>
                  <a:cubicBezTo>
                    <a:pt x="102952" y="18416"/>
                    <a:pt x="102952" y="19408"/>
                    <a:pt x="102309" y="19952"/>
                  </a:cubicBezTo>
                  <a:lnTo>
                    <a:pt x="83354" y="35960"/>
                  </a:lnTo>
                  <a:cubicBezTo>
                    <a:pt x="82961" y="36293"/>
                    <a:pt x="82493" y="36464"/>
                    <a:pt x="82014" y="36464"/>
                  </a:cubicBezTo>
                  <a:cubicBezTo>
                    <a:pt x="81715" y="36464"/>
                    <a:pt x="81411" y="36397"/>
                    <a:pt x="81118" y="36262"/>
                  </a:cubicBezTo>
                  <a:cubicBezTo>
                    <a:pt x="80358" y="35908"/>
                    <a:pt x="79903" y="35197"/>
                    <a:pt x="79903" y="34357"/>
                  </a:cubicBezTo>
                  <a:lnTo>
                    <a:pt x="79903" y="31094"/>
                  </a:lnTo>
                  <a:lnTo>
                    <a:pt x="1942" y="31094"/>
                  </a:lnTo>
                  <a:cubicBezTo>
                    <a:pt x="1622" y="31094"/>
                    <a:pt x="1364" y="30834"/>
                    <a:pt x="1364" y="30514"/>
                  </a:cubicBezTo>
                  <a:lnTo>
                    <a:pt x="1364" y="7311"/>
                  </a:lnTo>
                  <a:cubicBezTo>
                    <a:pt x="1364" y="6990"/>
                    <a:pt x="1622" y="6731"/>
                    <a:pt x="1942" y="6731"/>
                  </a:cubicBezTo>
                  <a:lnTo>
                    <a:pt x="79903" y="6731"/>
                  </a:lnTo>
                  <a:lnTo>
                    <a:pt x="79903" y="3467"/>
                  </a:lnTo>
                  <a:cubicBezTo>
                    <a:pt x="79903" y="2629"/>
                    <a:pt x="80358" y="1916"/>
                    <a:pt x="81118" y="1564"/>
                  </a:cubicBezTo>
                  <a:cubicBezTo>
                    <a:pt x="81411" y="1428"/>
                    <a:pt x="81715" y="1361"/>
                    <a:pt x="82015" y="1361"/>
                  </a:cubicBezTo>
                  <a:close/>
                  <a:moveTo>
                    <a:pt x="82011" y="1"/>
                  </a:moveTo>
                  <a:cubicBezTo>
                    <a:pt x="81517" y="1"/>
                    <a:pt x="81017" y="109"/>
                    <a:pt x="80544" y="328"/>
                  </a:cubicBezTo>
                  <a:cubicBezTo>
                    <a:pt x="79308" y="902"/>
                    <a:pt x="78540" y="2104"/>
                    <a:pt x="78540" y="3467"/>
                  </a:cubicBezTo>
                  <a:lnTo>
                    <a:pt x="78540" y="5368"/>
                  </a:lnTo>
                  <a:lnTo>
                    <a:pt x="1942" y="5368"/>
                  </a:lnTo>
                  <a:cubicBezTo>
                    <a:pt x="871" y="5370"/>
                    <a:pt x="2" y="6239"/>
                    <a:pt x="1" y="7311"/>
                  </a:cubicBezTo>
                  <a:lnTo>
                    <a:pt x="1" y="30514"/>
                  </a:lnTo>
                  <a:cubicBezTo>
                    <a:pt x="2" y="31586"/>
                    <a:pt x="871" y="32456"/>
                    <a:pt x="1942" y="32457"/>
                  </a:cubicBezTo>
                  <a:lnTo>
                    <a:pt x="78540" y="32457"/>
                  </a:lnTo>
                  <a:lnTo>
                    <a:pt x="78540" y="34357"/>
                  </a:lnTo>
                  <a:cubicBezTo>
                    <a:pt x="78540" y="35719"/>
                    <a:pt x="79308" y="36924"/>
                    <a:pt x="80544" y="37496"/>
                  </a:cubicBezTo>
                  <a:cubicBezTo>
                    <a:pt x="81003" y="37711"/>
                    <a:pt x="81503" y="37823"/>
                    <a:pt x="82011" y="37823"/>
                  </a:cubicBezTo>
                  <a:cubicBezTo>
                    <a:pt x="82807" y="37823"/>
                    <a:pt x="83593" y="37544"/>
                    <a:pt x="84235" y="37000"/>
                  </a:cubicBezTo>
                  <a:lnTo>
                    <a:pt x="103189" y="20993"/>
                  </a:lnTo>
                  <a:cubicBezTo>
                    <a:pt x="103800" y="20475"/>
                    <a:pt x="104154" y="19714"/>
                    <a:pt x="104154" y="18912"/>
                  </a:cubicBezTo>
                  <a:cubicBezTo>
                    <a:pt x="104154" y="18110"/>
                    <a:pt x="103800" y="17349"/>
                    <a:pt x="103189" y="16833"/>
                  </a:cubicBezTo>
                  <a:lnTo>
                    <a:pt x="84235" y="824"/>
                  </a:lnTo>
                  <a:cubicBezTo>
                    <a:pt x="83592" y="280"/>
                    <a:pt x="82808" y="1"/>
                    <a:pt x="8201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473;p41">
              <a:extLst>
                <a:ext uri="{FF2B5EF4-FFF2-40B4-BE49-F238E27FC236}">
                  <a16:creationId xmlns:a16="http://schemas.microsoft.com/office/drawing/2014/main" xmlns="" id="{835F7BF7-F5D6-479F-B325-16FD8C079CBB}"/>
                </a:ext>
              </a:extLst>
            </p:cNvPr>
            <p:cNvSpPr/>
            <p:nvPr/>
          </p:nvSpPr>
          <p:spPr>
            <a:xfrm>
              <a:off x="424076" y="3248333"/>
              <a:ext cx="1484420" cy="647531"/>
            </a:xfrm>
            <a:custGeom>
              <a:avLst/>
              <a:gdLst/>
              <a:ahLst/>
              <a:cxnLst/>
              <a:rect l="l" t="t" r="r" b="b"/>
              <a:pathLst>
                <a:path w="106410" h="46418" extrusionOk="0">
                  <a:moveTo>
                    <a:pt x="26587" y="0"/>
                  </a:moveTo>
                  <a:cubicBezTo>
                    <a:pt x="26123" y="0"/>
                    <a:pt x="25644" y="35"/>
                    <a:pt x="25153" y="106"/>
                  </a:cubicBezTo>
                  <a:cubicBezTo>
                    <a:pt x="24498" y="201"/>
                    <a:pt x="23886" y="492"/>
                    <a:pt x="23381" y="919"/>
                  </a:cubicBezTo>
                  <a:lnTo>
                    <a:pt x="3000" y="18132"/>
                  </a:lnTo>
                  <a:cubicBezTo>
                    <a:pt x="2741" y="18350"/>
                    <a:pt x="2503" y="18597"/>
                    <a:pt x="2317" y="18878"/>
                  </a:cubicBezTo>
                  <a:cubicBezTo>
                    <a:pt x="1" y="22353"/>
                    <a:pt x="782" y="26471"/>
                    <a:pt x="3530" y="28792"/>
                  </a:cubicBezTo>
                  <a:lnTo>
                    <a:pt x="22353" y="44690"/>
                  </a:lnTo>
                  <a:cubicBezTo>
                    <a:pt x="23702" y="45828"/>
                    <a:pt x="25349" y="46417"/>
                    <a:pt x="27023" y="46417"/>
                  </a:cubicBezTo>
                  <a:cubicBezTo>
                    <a:pt x="28087" y="46414"/>
                    <a:pt x="29139" y="46180"/>
                    <a:pt x="30104" y="45729"/>
                  </a:cubicBezTo>
                  <a:cubicBezTo>
                    <a:pt x="32105" y="44798"/>
                    <a:pt x="33523" y="43084"/>
                    <a:pt x="34066" y="41036"/>
                  </a:cubicBezTo>
                  <a:lnTo>
                    <a:pt x="100827" y="41036"/>
                  </a:lnTo>
                  <a:cubicBezTo>
                    <a:pt x="103911" y="41036"/>
                    <a:pt x="106409" y="38537"/>
                    <a:pt x="106409" y="35454"/>
                  </a:cubicBezTo>
                  <a:lnTo>
                    <a:pt x="106409" y="11023"/>
                  </a:lnTo>
                  <a:cubicBezTo>
                    <a:pt x="106409" y="7941"/>
                    <a:pt x="103910" y="5441"/>
                    <a:pt x="100827" y="5441"/>
                  </a:cubicBezTo>
                  <a:lnTo>
                    <a:pt x="34064" y="5441"/>
                  </a:lnTo>
                  <a:cubicBezTo>
                    <a:pt x="33242" y="2338"/>
                    <a:pt x="30414" y="0"/>
                    <a:pt x="26587"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474;p41">
              <a:extLst>
                <a:ext uri="{FF2B5EF4-FFF2-40B4-BE49-F238E27FC236}">
                  <a16:creationId xmlns:a16="http://schemas.microsoft.com/office/drawing/2014/main" xmlns="" id="{CB70CE50-53F0-42E8-A9B8-E9D5B301C786}"/>
                </a:ext>
              </a:extLst>
            </p:cNvPr>
            <p:cNvSpPr/>
            <p:nvPr/>
          </p:nvSpPr>
          <p:spPr>
            <a:xfrm>
              <a:off x="469969" y="3286945"/>
              <a:ext cx="1393689" cy="571113"/>
            </a:xfrm>
            <a:custGeom>
              <a:avLst/>
              <a:gdLst/>
              <a:ahLst/>
              <a:cxnLst/>
              <a:rect l="l" t="t" r="r" b="b"/>
              <a:pathLst>
                <a:path w="99906" h="40940" extrusionOk="0">
                  <a:moveTo>
                    <a:pt x="24180" y="1362"/>
                  </a:moveTo>
                  <a:cubicBezTo>
                    <a:pt x="24513" y="1362"/>
                    <a:pt x="24841" y="1437"/>
                    <a:pt x="25143" y="1579"/>
                  </a:cubicBezTo>
                  <a:cubicBezTo>
                    <a:pt x="25959" y="1958"/>
                    <a:pt x="26446" y="2720"/>
                    <a:pt x="26446" y="3619"/>
                  </a:cubicBezTo>
                  <a:lnTo>
                    <a:pt x="26446" y="7250"/>
                  </a:lnTo>
                  <a:lnTo>
                    <a:pt x="97537" y="7250"/>
                  </a:lnTo>
                  <a:cubicBezTo>
                    <a:pt x="98092" y="7250"/>
                    <a:pt x="98542" y="7700"/>
                    <a:pt x="98544" y="8255"/>
                  </a:cubicBezTo>
                  <a:lnTo>
                    <a:pt x="98544" y="32685"/>
                  </a:lnTo>
                  <a:cubicBezTo>
                    <a:pt x="98542" y="33240"/>
                    <a:pt x="98092" y="33691"/>
                    <a:pt x="97537" y="33691"/>
                  </a:cubicBezTo>
                  <a:lnTo>
                    <a:pt x="26444" y="33691"/>
                  </a:lnTo>
                  <a:lnTo>
                    <a:pt x="26444" y="37321"/>
                  </a:lnTo>
                  <a:cubicBezTo>
                    <a:pt x="26444" y="38219"/>
                    <a:pt x="25957" y="38983"/>
                    <a:pt x="25142" y="39362"/>
                  </a:cubicBezTo>
                  <a:cubicBezTo>
                    <a:pt x="24828" y="39507"/>
                    <a:pt x="24502" y="39579"/>
                    <a:pt x="24181" y="39579"/>
                  </a:cubicBezTo>
                  <a:cubicBezTo>
                    <a:pt x="23667" y="39579"/>
                    <a:pt x="23165" y="39397"/>
                    <a:pt x="22743" y="39041"/>
                  </a:cubicBezTo>
                  <a:lnTo>
                    <a:pt x="2364" y="21827"/>
                  </a:lnTo>
                  <a:cubicBezTo>
                    <a:pt x="1523" y="21118"/>
                    <a:pt x="1523" y="19823"/>
                    <a:pt x="2364" y="19114"/>
                  </a:cubicBezTo>
                  <a:lnTo>
                    <a:pt x="22743" y="1901"/>
                  </a:lnTo>
                  <a:cubicBezTo>
                    <a:pt x="23165" y="1544"/>
                    <a:pt x="23666" y="1362"/>
                    <a:pt x="24180" y="1362"/>
                  </a:cubicBezTo>
                  <a:close/>
                  <a:moveTo>
                    <a:pt x="24186" y="0"/>
                  </a:moveTo>
                  <a:cubicBezTo>
                    <a:pt x="23354" y="0"/>
                    <a:pt x="22534" y="293"/>
                    <a:pt x="21864" y="860"/>
                  </a:cubicBezTo>
                  <a:lnTo>
                    <a:pt x="1483" y="18074"/>
                  </a:lnTo>
                  <a:cubicBezTo>
                    <a:pt x="0" y="19328"/>
                    <a:pt x="0" y="21614"/>
                    <a:pt x="1483" y="22867"/>
                  </a:cubicBezTo>
                  <a:lnTo>
                    <a:pt x="21864" y="40081"/>
                  </a:lnTo>
                  <a:cubicBezTo>
                    <a:pt x="22534" y="40646"/>
                    <a:pt x="23353" y="40939"/>
                    <a:pt x="24184" y="40939"/>
                  </a:cubicBezTo>
                  <a:cubicBezTo>
                    <a:pt x="24714" y="40938"/>
                    <a:pt x="25237" y="40821"/>
                    <a:pt x="25716" y="40596"/>
                  </a:cubicBezTo>
                  <a:cubicBezTo>
                    <a:pt x="27007" y="39998"/>
                    <a:pt x="27807" y="38743"/>
                    <a:pt x="27807" y="37321"/>
                  </a:cubicBezTo>
                  <a:lnTo>
                    <a:pt x="27807" y="35053"/>
                  </a:lnTo>
                  <a:lnTo>
                    <a:pt x="97537" y="35053"/>
                  </a:lnTo>
                  <a:cubicBezTo>
                    <a:pt x="98844" y="35051"/>
                    <a:pt x="99904" y="33991"/>
                    <a:pt x="99905" y="32685"/>
                  </a:cubicBezTo>
                  <a:lnTo>
                    <a:pt x="99905" y="8255"/>
                  </a:lnTo>
                  <a:cubicBezTo>
                    <a:pt x="99905" y="6950"/>
                    <a:pt x="98844" y="5887"/>
                    <a:pt x="97537" y="5887"/>
                  </a:cubicBezTo>
                  <a:lnTo>
                    <a:pt x="27806" y="5887"/>
                  </a:lnTo>
                  <a:lnTo>
                    <a:pt x="27806" y="3619"/>
                  </a:lnTo>
                  <a:cubicBezTo>
                    <a:pt x="27806" y="2197"/>
                    <a:pt x="27005" y="942"/>
                    <a:pt x="25716" y="342"/>
                  </a:cubicBezTo>
                  <a:cubicBezTo>
                    <a:pt x="25223" y="113"/>
                    <a:pt x="24702" y="0"/>
                    <a:pt x="2418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6" name="Google Shape;475;p41">
            <a:extLst>
              <a:ext uri="{FF2B5EF4-FFF2-40B4-BE49-F238E27FC236}">
                <a16:creationId xmlns:a16="http://schemas.microsoft.com/office/drawing/2014/main" xmlns="" id="{C4E8CCB4-D7D3-4A7E-A808-E41013A6FE7F}"/>
              </a:ext>
            </a:extLst>
          </p:cNvPr>
          <p:cNvSpPr txBox="1">
            <a:spLocks noGrp="1"/>
          </p:cNvSpPr>
          <p:nvPr/>
        </p:nvSpPr>
        <p:spPr>
          <a:xfrm>
            <a:off x="399821" y="485903"/>
            <a:ext cx="1765967" cy="673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1800" dirty="0" err="1">
                <a:solidFill>
                  <a:srgbClr val="FFFFFF"/>
                </a:solidFill>
                <a:latin typeface="Times New Roman" panose="02020603050405020304" pitchFamily="18" charset="0"/>
                <a:cs typeface="Times New Roman" panose="02020603050405020304" pitchFamily="18" charset="0"/>
              </a:rPr>
              <a:t>Làm</a:t>
            </a:r>
            <a:r>
              <a:rPr lang="en-SG" sz="1800" dirty="0">
                <a:solidFill>
                  <a:srgbClr val="FFFFFF"/>
                </a:solidFill>
                <a:latin typeface="Times New Roman" panose="02020603050405020304" pitchFamily="18" charset="0"/>
                <a:cs typeface="Times New Roman" panose="02020603050405020304" pitchFamily="18" charset="0"/>
              </a:rPr>
              <a:t> </a:t>
            </a:r>
            <a:r>
              <a:rPr lang="en-SG" sz="1800" dirty="0" err="1">
                <a:solidFill>
                  <a:srgbClr val="FFFFFF"/>
                </a:solidFill>
                <a:latin typeface="Times New Roman" panose="02020603050405020304" pitchFamily="18" charset="0"/>
                <a:cs typeface="Times New Roman" panose="02020603050405020304" pitchFamily="18" charset="0"/>
              </a:rPr>
              <a:t>việc</a:t>
            </a:r>
            <a:r>
              <a:rPr lang="en-SG" sz="1800" dirty="0">
                <a:solidFill>
                  <a:srgbClr val="FFFFFF"/>
                </a:solidFill>
                <a:latin typeface="Times New Roman" panose="02020603050405020304" pitchFamily="18" charset="0"/>
                <a:cs typeface="Times New Roman" panose="02020603050405020304" pitchFamily="18" charset="0"/>
              </a:rPr>
              <a:t> </a:t>
            </a:r>
            <a:r>
              <a:rPr lang="en-SG" sz="1800" dirty="0" err="1">
                <a:solidFill>
                  <a:srgbClr val="FFFFFF"/>
                </a:solidFill>
                <a:latin typeface="Times New Roman" panose="02020603050405020304" pitchFamily="18" charset="0"/>
                <a:cs typeface="Times New Roman" panose="02020603050405020304" pitchFamily="18" charset="0"/>
              </a:rPr>
              <a:t>nhóm</a:t>
            </a:r>
            <a:endParaRPr sz="1800" dirty="0">
              <a:solidFill>
                <a:srgbClr val="FFFFFF"/>
              </a:solidFill>
              <a:latin typeface="Times New Roman" panose="02020603050405020304" pitchFamily="18" charset="0"/>
              <a:cs typeface="Times New Roman" panose="02020603050405020304" pitchFamily="18" charset="0"/>
            </a:endParaRPr>
          </a:p>
        </p:txBody>
      </p:sp>
      <p:sp>
        <p:nvSpPr>
          <p:cNvPr id="17" name="Google Shape;476;p41">
            <a:extLst>
              <a:ext uri="{FF2B5EF4-FFF2-40B4-BE49-F238E27FC236}">
                <a16:creationId xmlns:a16="http://schemas.microsoft.com/office/drawing/2014/main" xmlns="" id="{B3BEAE96-1F39-44E7-BDD0-9158DD2FE017}"/>
              </a:ext>
            </a:extLst>
          </p:cNvPr>
          <p:cNvSpPr txBox="1">
            <a:spLocks noGrp="1"/>
          </p:cNvSpPr>
          <p:nvPr/>
        </p:nvSpPr>
        <p:spPr>
          <a:xfrm>
            <a:off x="491333" y="1229331"/>
            <a:ext cx="1582944" cy="673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1800" dirty="0" err="1">
                <a:solidFill>
                  <a:srgbClr val="FFFFFF"/>
                </a:solidFill>
                <a:latin typeface="Times New Roman" panose="02020603050405020304" pitchFamily="18" charset="0"/>
                <a:cs typeface="Times New Roman" panose="02020603050405020304" pitchFamily="18" charset="0"/>
              </a:rPr>
              <a:t>Khăn</a:t>
            </a:r>
            <a:r>
              <a:rPr lang="en-SG" sz="1800" dirty="0">
                <a:solidFill>
                  <a:srgbClr val="FFFFFF"/>
                </a:solidFill>
                <a:latin typeface="Times New Roman" panose="02020603050405020304" pitchFamily="18" charset="0"/>
                <a:cs typeface="Times New Roman" panose="02020603050405020304" pitchFamily="18" charset="0"/>
              </a:rPr>
              <a:t> </a:t>
            </a:r>
            <a:r>
              <a:rPr lang="en-SG" sz="1800" dirty="0" err="1">
                <a:solidFill>
                  <a:srgbClr val="FFFFFF"/>
                </a:solidFill>
                <a:latin typeface="Times New Roman" panose="02020603050405020304" pitchFamily="18" charset="0"/>
                <a:cs typeface="Times New Roman" panose="02020603050405020304" pitchFamily="18" charset="0"/>
              </a:rPr>
              <a:t>trải</a:t>
            </a:r>
            <a:r>
              <a:rPr lang="en-SG" sz="1800" dirty="0">
                <a:solidFill>
                  <a:srgbClr val="FFFFFF"/>
                </a:solidFill>
                <a:latin typeface="Times New Roman" panose="02020603050405020304" pitchFamily="18" charset="0"/>
                <a:cs typeface="Times New Roman" panose="02020603050405020304" pitchFamily="18" charset="0"/>
              </a:rPr>
              <a:t> </a:t>
            </a:r>
            <a:r>
              <a:rPr lang="en-SG" sz="1800" dirty="0" err="1">
                <a:solidFill>
                  <a:srgbClr val="FFFFFF"/>
                </a:solidFill>
                <a:latin typeface="Times New Roman" panose="02020603050405020304" pitchFamily="18" charset="0"/>
                <a:cs typeface="Times New Roman" panose="02020603050405020304" pitchFamily="18" charset="0"/>
              </a:rPr>
              <a:t>bàn</a:t>
            </a:r>
            <a:endParaRPr sz="1800" dirty="0">
              <a:solidFill>
                <a:srgbClr val="FFFFFF"/>
              </a:solidFill>
              <a:latin typeface="Times New Roman" panose="02020603050405020304" pitchFamily="18" charset="0"/>
              <a:cs typeface="Times New Roman" panose="02020603050405020304" pitchFamily="18" charset="0"/>
            </a:endParaRPr>
          </a:p>
        </p:txBody>
      </p:sp>
      <p:grpSp>
        <p:nvGrpSpPr>
          <p:cNvPr id="18" name="Google Shape;477;p41">
            <a:extLst>
              <a:ext uri="{FF2B5EF4-FFF2-40B4-BE49-F238E27FC236}">
                <a16:creationId xmlns:a16="http://schemas.microsoft.com/office/drawing/2014/main" xmlns="" id="{08DD3C95-5B52-43AD-96E3-5EEA0F320930}"/>
              </a:ext>
            </a:extLst>
          </p:cNvPr>
          <p:cNvGrpSpPr/>
          <p:nvPr/>
        </p:nvGrpSpPr>
        <p:grpSpPr>
          <a:xfrm>
            <a:off x="11033858" y="226513"/>
            <a:ext cx="885110" cy="1530388"/>
            <a:chOff x="6794925" y="3413858"/>
            <a:chExt cx="885110" cy="1530388"/>
          </a:xfrm>
        </p:grpSpPr>
        <p:sp>
          <p:nvSpPr>
            <p:cNvPr id="20" name="Google Shape;478;p41">
              <a:extLst>
                <a:ext uri="{FF2B5EF4-FFF2-40B4-BE49-F238E27FC236}">
                  <a16:creationId xmlns:a16="http://schemas.microsoft.com/office/drawing/2014/main" xmlns="" id="{7ABBF7D3-10CF-45BD-B8A1-D75560CE5214}"/>
                </a:ext>
              </a:extLst>
            </p:cNvPr>
            <p:cNvSpPr/>
            <p:nvPr/>
          </p:nvSpPr>
          <p:spPr>
            <a:xfrm>
              <a:off x="7202959" y="3413858"/>
              <a:ext cx="69031" cy="1530388"/>
            </a:xfrm>
            <a:custGeom>
              <a:avLst/>
              <a:gdLst/>
              <a:ahLst/>
              <a:cxnLst/>
              <a:rect l="l" t="t" r="r" b="b"/>
              <a:pathLst>
                <a:path w="5767" h="127852" extrusionOk="0">
                  <a:moveTo>
                    <a:pt x="2884" y="0"/>
                  </a:moveTo>
                  <a:cubicBezTo>
                    <a:pt x="1291" y="0"/>
                    <a:pt x="1" y="1290"/>
                    <a:pt x="1" y="2883"/>
                  </a:cubicBezTo>
                  <a:lnTo>
                    <a:pt x="1" y="127851"/>
                  </a:lnTo>
                  <a:lnTo>
                    <a:pt x="5766" y="127851"/>
                  </a:lnTo>
                  <a:lnTo>
                    <a:pt x="5766" y="2883"/>
                  </a:lnTo>
                  <a:cubicBezTo>
                    <a:pt x="5766" y="1290"/>
                    <a:pt x="4476" y="0"/>
                    <a:pt x="2884" y="0"/>
                  </a:cubicBezTo>
                  <a:close/>
                </a:path>
              </a:pathLst>
            </a:custGeom>
            <a:solidFill>
              <a:srgbClr val="B7CEC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479;p41">
              <a:extLst>
                <a:ext uri="{FF2B5EF4-FFF2-40B4-BE49-F238E27FC236}">
                  <a16:creationId xmlns:a16="http://schemas.microsoft.com/office/drawing/2014/main" xmlns="" id="{ABBCF81C-B6B8-4E64-BA4F-0C9DB380C06D}"/>
                </a:ext>
              </a:extLst>
            </p:cNvPr>
            <p:cNvSpPr/>
            <p:nvPr/>
          </p:nvSpPr>
          <p:spPr>
            <a:xfrm>
              <a:off x="6794925" y="3495193"/>
              <a:ext cx="885110" cy="1081226"/>
            </a:xfrm>
            <a:custGeom>
              <a:avLst/>
              <a:gdLst/>
              <a:ahLst/>
              <a:cxnLst/>
              <a:rect l="l" t="t" r="r" b="b"/>
              <a:pathLst>
                <a:path w="73944" h="90328" extrusionOk="0">
                  <a:moveTo>
                    <a:pt x="8031" y="1"/>
                  </a:moveTo>
                  <a:cubicBezTo>
                    <a:pt x="3583" y="1"/>
                    <a:pt x="0" y="3583"/>
                    <a:pt x="0" y="8033"/>
                  </a:cubicBezTo>
                  <a:lnTo>
                    <a:pt x="0" y="82296"/>
                  </a:lnTo>
                  <a:cubicBezTo>
                    <a:pt x="0" y="86746"/>
                    <a:pt x="3583" y="90327"/>
                    <a:pt x="8031" y="90327"/>
                  </a:cubicBezTo>
                  <a:lnTo>
                    <a:pt x="65912" y="90327"/>
                  </a:lnTo>
                  <a:cubicBezTo>
                    <a:pt x="70361" y="90327"/>
                    <a:pt x="73943" y="86746"/>
                    <a:pt x="73943" y="82296"/>
                  </a:cubicBezTo>
                  <a:lnTo>
                    <a:pt x="73943" y="8033"/>
                  </a:lnTo>
                  <a:cubicBezTo>
                    <a:pt x="73943" y="3583"/>
                    <a:pt x="70361" y="1"/>
                    <a:pt x="65912"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480;p41">
              <a:extLst>
                <a:ext uri="{FF2B5EF4-FFF2-40B4-BE49-F238E27FC236}">
                  <a16:creationId xmlns:a16="http://schemas.microsoft.com/office/drawing/2014/main" xmlns="" id="{E54F31D9-DDA3-48CD-BC24-95279D004512}"/>
                </a:ext>
              </a:extLst>
            </p:cNvPr>
            <p:cNvSpPr/>
            <p:nvPr/>
          </p:nvSpPr>
          <p:spPr>
            <a:xfrm>
              <a:off x="6843846" y="3544114"/>
              <a:ext cx="787255" cy="983371"/>
            </a:xfrm>
            <a:custGeom>
              <a:avLst/>
              <a:gdLst/>
              <a:ahLst/>
              <a:cxnLst/>
              <a:rect l="l" t="t" r="r" b="b"/>
              <a:pathLst>
                <a:path w="65769" h="82153" extrusionOk="0">
                  <a:moveTo>
                    <a:pt x="61824" y="1364"/>
                  </a:moveTo>
                  <a:cubicBezTo>
                    <a:pt x="63249" y="1364"/>
                    <a:pt x="64406" y="2521"/>
                    <a:pt x="64406" y="3946"/>
                  </a:cubicBezTo>
                  <a:lnTo>
                    <a:pt x="64406" y="78209"/>
                  </a:lnTo>
                  <a:cubicBezTo>
                    <a:pt x="64406" y="79632"/>
                    <a:pt x="63249" y="80790"/>
                    <a:pt x="61824" y="80790"/>
                  </a:cubicBezTo>
                  <a:lnTo>
                    <a:pt x="3946" y="80790"/>
                  </a:lnTo>
                  <a:cubicBezTo>
                    <a:pt x="2521" y="80790"/>
                    <a:pt x="1363" y="79632"/>
                    <a:pt x="1363" y="78209"/>
                  </a:cubicBezTo>
                  <a:lnTo>
                    <a:pt x="1363" y="3946"/>
                  </a:lnTo>
                  <a:cubicBezTo>
                    <a:pt x="1363" y="2523"/>
                    <a:pt x="2521" y="1364"/>
                    <a:pt x="3946" y="1364"/>
                  </a:cubicBezTo>
                  <a:close/>
                  <a:moveTo>
                    <a:pt x="3946" y="1"/>
                  </a:moveTo>
                  <a:cubicBezTo>
                    <a:pt x="1770" y="1"/>
                    <a:pt x="2" y="1771"/>
                    <a:pt x="0" y="3946"/>
                  </a:cubicBezTo>
                  <a:lnTo>
                    <a:pt x="0" y="78209"/>
                  </a:lnTo>
                  <a:cubicBezTo>
                    <a:pt x="0" y="80383"/>
                    <a:pt x="1770" y="82153"/>
                    <a:pt x="3946" y="82153"/>
                  </a:cubicBezTo>
                  <a:lnTo>
                    <a:pt x="61824" y="82153"/>
                  </a:lnTo>
                  <a:cubicBezTo>
                    <a:pt x="63999" y="82153"/>
                    <a:pt x="65769" y="80383"/>
                    <a:pt x="65769" y="78209"/>
                  </a:cubicBezTo>
                  <a:lnTo>
                    <a:pt x="65769" y="3946"/>
                  </a:lnTo>
                  <a:cubicBezTo>
                    <a:pt x="65769" y="1771"/>
                    <a:pt x="63999" y="1"/>
                    <a:pt x="6182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9" name="Google Shape;481;p41">
            <a:extLst>
              <a:ext uri="{FF2B5EF4-FFF2-40B4-BE49-F238E27FC236}">
                <a16:creationId xmlns:a16="http://schemas.microsoft.com/office/drawing/2014/main" xmlns="" id="{5D3F0E46-5AE5-471F-9C2A-AC25357418F4}"/>
              </a:ext>
            </a:extLst>
          </p:cNvPr>
          <p:cNvSpPr txBox="1">
            <a:spLocks noGrp="1"/>
          </p:cNvSpPr>
          <p:nvPr/>
        </p:nvSpPr>
        <p:spPr>
          <a:xfrm>
            <a:off x="11097357" y="510566"/>
            <a:ext cx="7581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 sz="1800" dirty="0">
                <a:solidFill>
                  <a:srgbClr val="FFFFFF"/>
                </a:solidFill>
              </a:rPr>
              <a:t>10 </a:t>
            </a:r>
            <a:r>
              <a:rPr lang="en-SG" sz="1800" dirty="0" err="1">
                <a:solidFill>
                  <a:srgbClr val="FFFFFF"/>
                </a:solidFill>
              </a:rPr>
              <a:t>phút</a:t>
            </a:r>
            <a:endParaRPr sz="1800" dirty="0">
              <a:solidFill>
                <a:srgbClr val="FFFFFF"/>
              </a:solidFill>
            </a:endParaRPr>
          </a:p>
        </p:txBody>
      </p:sp>
      <p:sp>
        <p:nvSpPr>
          <p:cNvPr id="99" name="Google Shape;1523;p56">
            <a:extLst>
              <a:ext uri="{FF2B5EF4-FFF2-40B4-BE49-F238E27FC236}">
                <a16:creationId xmlns:a16="http://schemas.microsoft.com/office/drawing/2014/main" xmlns="" id="{5EFAD938-B3A1-4964-A9A9-DC5E3AAB3BE0}"/>
              </a:ext>
            </a:extLst>
          </p:cNvPr>
          <p:cNvSpPr/>
          <p:nvPr/>
        </p:nvSpPr>
        <p:spPr>
          <a:xfrm>
            <a:off x="759401" y="3037598"/>
            <a:ext cx="3170734" cy="3396945"/>
          </a:xfrm>
          <a:custGeom>
            <a:avLst/>
            <a:gdLst/>
            <a:ahLst/>
            <a:cxnLst/>
            <a:rect l="l" t="t" r="r" b="b"/>
            <a:pathLst>
              <a:path w="73944" h="90328" extrusionOk="0">
                <a:moveTo>
                  <a:pt x="8031" y="1"/>
                </a:moveTo>
                <a:cubicBezTo>
                  <a:pt x="3583" y="1"/>
                  <a:pt x="0" y="3583"/>
                  <a:pt x="0" y="8033"/>
                </a:cubicBezTo>
                <a:lnTo>
                  <a:pt x="0" y="82296"/>
                </a:lnTo>
                <a:cubicBezTo>
                  <a:pt x="0" y="86746"/>
                  <a:pt x="3583" y="90327"/>
                  <a:pt x="8031" y="90327"/>
                </a:cubicBezTo>
                <a:lnTo>
                  <a:pt x="65912" y="90327"/>
                </a:lnTo>
                <a:cubicBezTo>
                  <a:pt x="70361" y="90327"/>
                  <a:pt x="73943" y="86746"/>
                  <a:pt x="73943" y="82296"/>
                </a:cubicBezTo>
                <a:lnTo>
                  <a:pt x="73943" y="8033"/>
                </a:lnTo>
                <a:cubicBezTo>
                  <a:pt x="73943" y="3583"/>
                  <a:pt x="70361" y="1"/>
                  <a:pt x="65912" y="1"/>
                </a:cubicBezTo>
                <a:close/>
              </a:path>
            </a:pathLst>
          </a:custGeom>
          <a:solidFill>
            <a:schemeClr val="accent2">
              <a:lumMod val="20000"/>
              <a:lumOff val="80000"/>
            </a:schemeClr>
          </a:solid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1524;p56">
            <a:extLst>
              <a:ext uri="{FF2B5EF4-FFF2-40B4-BE49-F238E27FC236}">
                <a16:creationId xmlns:a16="http://schemas.microsoft.com/office/drawing/2014/main" xmlns="" id="{E42BFA71-E9CB-41CF-8935-48386B05C0FA}"/>
              </a:ext>
            </a:extLst>
          </p:cNvPr>
          <p:cNvSpPr/>
          <p:nvPr/>
        </p:nvSpPr>
        <p:spPr>
          <a:xfrm>
            <a:off x="8201122" y="3037598"/>
            <a:ext cx="3170734" cy="3396945"/>
          </a:xfrm>
          <a:custGeom>
            <a:avLst/>
            <a:gdLst/>
            <a:ahLst/>
            <a:cxnLst/>
            <a:rect l="l" t="t" r="r" b="b"/>
            <a:pathLst>
              <a:path w="73944" h="90328" extrusionOk="0">
                <a:moveTo>
                  <a:pt x="8031" y="1"/>
                </a:moveTo>
                <a:cubicBezTo>
                  <a:pt x="3583" y="1"/>
                  <a:pt x="0" y="3583"/>
                  <a:pt x="0" y="8033"/>
                </a:cubicBezTo>
                <a:lnTo>
                  <a:pt x="0" y="82296"/>
                </a:lnTo>
                <a:cubicBezTo>
                  <a:pt x="0" y="86746"/>
                  <a:pt x="3583" y="90327"/>
                  <a:pt x="8031" y="90327"/>
                </a:cubicBezTo>
                <a:lnTo>
                  <a:pt x="65912" y="90327"/>
                </a:lnTo>
                <a:cubicBezTo>
                  <a:pt x="70361" y="90327"/>
                  <a:pt x="73943" y="86746"/>
                  <a:pt x="73943" y="82296"/>
                </a:cubicBezTo>
                <a:lnTo>
                  <a:pt x="73943" y="8033"/>
                </a:lnTo>
                <a:cubicBezTo>
                  <a:pt x="73943" y="3583"/>
                  <a:pt x="70361" y="1"/>
                  <a:pt x="65912" y="1"/>
                </a:cubicBezTo>
                <a:close/>
              </a:path>
            </a:pathLst>
          </a:custGeom>
          <a:solidFill>
            <a:schemeClr val="accent2">
              <a:lumMod val="20000"/>
              <a:lumOff val="80000"/>
            </a:schemeClr>
          </a:solid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1525;p56">
            <a:extLst>
              <a:ext uri="{FF2B5EF4-FFF2-40B4-BE49-F238E27FC236}">
                <a16:creationId xmlns:a16="http://schemas.microsoft.com/office/drawing/2014/main" xmlns="" id="{7BCEED89-A66B-4D1B-B902-50A708765044}"/>
              </a:ext>
            </a:extLst>
          </p:cNvPr>
          <p:cNvSpPr/>
          <p:nvPr/>
        </p:nvSpPr>
        <p:spPr>
          <a:xfrm>
            <a:off x="4586942" y="3037598"/>
            <a:ext cx="3170734" cy="3396945"/>
          </a:xfrm>
          <a:custGeom>
            <a:avLst/>
            <a:gdLst/>
            <a:ahLst/>
            <a:cxnLst/>
            <a:rect l="l" t="t" r="r" b="b"/>
            <a:pathLst>
              <a:path w="73944" h="90328" extrusionOk="0">
                <a:moveTo>
                  <a:pt x="8031" y="1"/>
                </a:moveTo>
                <a:cubicBezTo>
                  <a:pt x="3583" y="1"/>
                  <a:pt x="0" y="3583"/>
                  <a:pt x="0" y="8033"/>
                </a:cubicBezTo>
                <a:lnTo>
                  <a:pt x="0" y="82296"/>
                </a:lnTo>
                <a:cubicBezTo>
                  <a:pt x="0" y="86746"/>
                  <a:pt x="3583" y="90327"/>
                  <a:pt x="8031" y="90327"/>
                </a:cubicBezTo>
                <a:lnTo>
                  <a:pt x="65912" y="90327"/>
                </a:lnTo>
                <a:cubicBezTo>
                  <a:pt x="70361" y="90327"/>
                  <a:pt x="73943" y="86746"/>
                  <a:pt x="73943" y="82296"/>
                </a:cubicBezTo>
                <a:lnTo>
                  <a:pt x="73943" y="8033"/>
                </a:lnTo>
                <a:cubicBezTo>
                  <a:pt x="73943" y="3583"/>
                  <a:pt x="70361" y="1"/>
                  <a:pt x="65912" y="1"/>
                </a:cubicBezTo>
                <a:close/>
              </a:path>
            </a:pathLst>
          </a:custGeom>
          <a:solidFill>
            <a:schemeClr val="accent2">
              <a:lumMod val="20000"/>
              <a:lumOff val="80000"/>
            </a:schemeClr>
          </a:solid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8" name="Google Shape;1599;p56">
            <a:extLst>
              <a:ext uri="{FF2B5EF4-FFF2-40B4-BE49-F238E27FC236}">
                <a16:creationId xmlns:a16="http://schemas.microsoft.com/office/drawing/2014/main" xmlns="" id="{45E173A2-1B18-4637-B05E-D10154FAF6D4}"/>
              </a:ext>
            </a:extLst>
          </p:cNvPr>
          <p:cNvSpPr/>
          <p:nvPr/>
        </p:nvSpPr>
        <p:spPr>
          <a:xfrm>
            <a:off x="1481244" y="2771016"/>
            <a:ext cx="1675614" cy="602717"/>
          </a:xfrm>
          <a:prstGeom prst="roundRect">
            <a:avLst>
              <a:gd name="adj" fmla="val 31895"/>
            </a:avLst>
          </a:prstGeom>
          <a:solidFill>
            <a:schemeClr val="accent3">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9" name="Google Shape;1600;p56">
            <a:extLst>
              <a:ext uri="{FF2B5EF4-FFF2-40B4-BE49-F238E27FC236}">
                <a16:creationId xmlns:a16="http://schemas.microsoft.com/office/drawing/2014/main" xmlns="" id="{B5046518-AF84-45C1-AE09-9E49809987F9}"/>
              </a:ext>
            </a:extLst>
          </p:cNvPr>
          <p:cNvSpPr/>
          <p:nvPr/>
        </p:nvSpPr>
        <p:spPr>
          <a:xfrm>
            <a:off x="5319629" y="2771016"/>
            <a:ext cx="1675614" cy="602717"/>
          </a:xfrm>
          <a:prstGeom prst="roundRect">
            <a:avLst>
              <a:gd name="adj" fmla="val 31895"/>
            </a:avLst>
          </a:prstGeom>
          <a:solidFill>
            <a:schemeClr val="accent3">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0" name="Google Shape;1601;p56">
            <a:extLst>
              <a:ext uri="{FF2B5EF4-FFF2-40B4-BE49-F238E27FC236}">
                <a16:creationId xmlns:a16="http://schemas.microsoft.com/office/drawing/2014/main" xmlns="" id="{980CE4E2-2305-46CE-9CEB-B76B2D9284F8}"/>
              </a:ext>
            </a:extLst>
          </p:cNvPr>
          <p:cNvSpPr/>
          <p:nvPr/>
        </p:nvSpPr>
        <p:spPr>
          <a:xfrm>
            <a:off x="8944654" y="2771016"/>
            <a:ext cx="1675614" cy="602717"/>
          </a:xfrm>
          <a:prstGeom prst="roundRect">
            <a:avLst>
              <a:gd name="adj" fmla="val 31895"/>
            </a:avLst>
          </a:prstGeom>
          <a:solidFill>
            <a:schemeClr val="accent3">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1" name="Google Shape;1602;p56">
            <a:extLst>
              <a:ext uri="{FF2B5EF4-FFF2-40B4-BE49-F238E27FC236}">
                <a16:creationId xmlns:a16="http://schemas.microsoft.com/office/drawing/2014/main" xmlns="" id="{DA008C57-F8F7-4282-9387-93076358A909}"/>
              </a:ext>
            </a:extLst>
          </p:cNvPr>
          <p:cNvSpPr txBox="1">
            <a:spLocks noGrp="1"/>
          </p:cNvSpPr>
          <p:nvPr/>
        </p:nvSpPr>
        <p:spPr>
          <a:xfrm>
            <a:off x="1669407" y="2847944"/>
            <a:ext cx="1312765" cy="5360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1pPr>
            <a:lvl2pPr marR="0" lvl="1"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2pPr>
            <a:lvl3pPr marR="0" lvl="2"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3pPr>
            <a:lvl4pPr marR="0" lvl="3"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4pPr>
            <a:lvl5pPr marR="0" lvl="4"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5pPr>
            <a:lvl6pPr marR="0" lvl="5"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6pPr>
            <a:lvl7pPr marR="0" lvl="6"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7pPr>
            <a:lvl8pPr marR="0" lvl="7"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8pPr>
            <a:lvl9pPr marR="0" lvl="8"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 sz="2400" b="1" dirty="0">
                <a:solidFill>
                  <a:schemeClr val="bg1"/>
                </a:solidFill>
                <a:latin typeface="Times New Roman" panose="02020603050405020304" pitchFamily="18" charset="0"/>
                <a:cs typeface="Times New Roman" panose="02020603050405020304" pitchFamily="18" charset="0"/>
              </a:rPr>
              <a:t>(1)</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112" name="Google Shape;1603;p56">
            <a:extLst>
              <a:ext uri="{FF2B5EF4-FFF2-40B4-BE49-F238E27FC236}">
                <a16:creationId xmlns:a16="http://schemas.microsoft.com/office/drawing/2014/main" xmlns="" id="{66311EFD-3770-476D-9DCA-38870CEF3A3C}"/>
              </a:ext>
            </a:extLst>
          </p:cNvPr>
          <p:cNvSpPr txBox="1">
            <a:spLocks noGrp="1"/>
          </p:cNvSpPr>
          <p:nvPr/>
        </p:nvSpPr>
        <p:spPr>
          <a:xfrm>
            <a:off x="5507792" y="2847944"/>
            <a:ext cx="1312765" cy="5360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1pPr>
            <a:lvl2pPr marR="0" lvl="1"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2pPr>
            <a:lvl3pPr marR="0" lvl="2"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3pPr>
            <a:lvl4pPr marR="0" lvl="3"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4pPr>
            <a:lvl5pPr marR="0" lvl="4"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5pPr>
            <a:lvl6pPr marR="0" lvl="5"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6pPr>
            <a:lvl7pPr marR="0" lvl="6"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7pPr>
            <a:lvl8pPr marR="0" lvl="7"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8pPr>
            <a:lvl9pPr marR="0" lvl="8"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 sz="2400" b="1" dirty="0">
                <a:solidFill>
                  <a:schemeClr val="bg1"/>
                </a:solidFill>
                <a:latin typeface="Times New Roman" panose="02020603050405020304" pitchFamily="18" charset="0"/>
                <a:cs typeface="Times New Roman" panose="02020603050405020304" pitchFamily="18" charset="0"/>
              </a:rPr>
              <a:t>(2)</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113" name="Google Shape;1604;p56">
            <a:extLst>
              <a:ext uri="{FF2B5EF4-FFF2-40B4-BE49-F238E27FC236}">
                <a16:creationId xmlns:a16="http://schemas.microsoft.com/office/drawing/2014/main" xmlns="" id="{F4B2048C-8CED-4FFC-8EAA-3906898BB2D3}"/>
              </a:ext>
            </a:extLst>
          </p:cNvPr>
          <p:cNvSpPr txBox="1">
            <a:spLocks noGrp="1"/>
          </p:cNvSpPr>
          <p:nvPr/>
        </p:nvSpPr>
        <p:spPr>
          <a:xfrm>
            <a:off x="9132817" y="2847944"/>
            <a:ext cx="1312765" cy="5360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1pPr>
            <a:lvl2pPr marR="0" lvl="1"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2pPr>
            <a:lvl3pPr marR="0" lvl="2"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3pPr>
            <a:lvl4pPr marR="0" lvl="3"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4pPr>
            <a:lvl5pPr marR="0" lvl="4"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5pPr>
            <a:lvl6pPr marR="0" lvl="5"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6pPr>
            <a:lvl7pPr marR="0" lvl="6"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7pPr>
            <a:lvl8pPr marR="0" lvl="7"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8pPr>
            <a:lvl9pPr marR="0" lvl="8" algn="ctr" rtl="0">
              <a:lnSpc>
                <a:spcPct val="80000"/>
              </a:lnSpc>
              <a:spcBef>
                <a:spcPts val="0"/>
              </a:spcBef>
              <a:spcAft>
                <a:spcPts val="0"/>
              </a:spcAft>
              <a:buClr>
                <a:schemeClr val="dk2"/>
              </a:buClr>
              <a:buSzPts val="2000"/>
              <a:buFont typeface="Lobster Two"/>
              <a:buNone/>
              <a:defRPr sz="20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 sz="2400" b="1" dirty="0">
                <a:solidFill>
                  <a:schemeClr val="bg1"/>
                </a:solidFill>
                <a:latin typeface="Times New Roman" panose="02020603050405020304" pitchFamily="18" charset="0"/>
                <a:cs typeface="Times New Roman" panose="02020603050405020304" pitchFamily="18" charset="0"/>
              </a:rPr>
              <a:t>(3)</a:t>
            </a:r>
            <a:endParaRPr sz="2400" b="1" dirty="0">
              <a:solidFill>
                <a:schemeClr val="bg1"/>
              </a:solidFill>
              <a:latin typeface="Times New Roman" panose="02020603050405020304" pitchFamily="18" charset="0"/>
              <a:cs typeface="Times New Roman" panose="02020603050405020304" pitchFamily="18" charset="0"/>
            </a:endParaRPr>
          </a:p>
        </p:txBody>
      </p:sp>
      <p:sp>
        <p:nvSpPr>
          <p:cNvPr id="114" name="Rectangle 1">
            <a:extLst>
              <a:ext uri="{FF2B5EF4-FFF2-40B4-BE49-F238E27FC236}">
                <a16:creationId xmlns:a16="http://schemas.microsoft.com/office/drawing/2014/main" xmlns="" id="{567BB3A8-07E7-401D-9C34-150B8955166B}"/>
              </a:ext>
            </a:extLst>
          </p:cNvPr>
          <p:cNvSpPr>
            <a:spLocks noChangeArrowheads="1"/>
          </p:cNvSpPr>
          <p:nvPr/>
        </p:nvSpPr>
        <p:spPr bwMode="auto">
          <a:xfrm>
            <a:off x="821822" y="3559671"/>
            <a:ext cx="3075655"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L</a:t>
            </a:r>
            <a:r>
              <a:rPr kumimoji="0" lang="pt-BR"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iệt kê những</a:t>
            </a:r>
            <a:r>
              <a:rPr kumimoji="0" lang="pt-BR"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pt-BR"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những cảnh tượng mà em bé đã thấy trong mỗi lần quẹt diêm</a:t>
            </a:r>
            <a:r>
              <a:rPr kumimoji="0" lang="pt-BR"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pt-BR"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Thực tế  </a:t>
            </a:r>
            <a:r>
              <a:rPr kumimoji="0" lang="pt-BR"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Mong ước của em</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15" name="Rectangle 1">
            <a:extLst>
              <a:ext uri="{FF2B5EF4-FFF2-40B4-BE49-F238E27FC236}">
                <a16:creationId xmlns:a16="http://schemas.microsoft.com/office/drawing/2014/main" xmlns="" id="{1CC30AB2-D94B-4595-B9A8-62ADCCCE8FC7}"/>
              </a:ext>
            </a:extLst>
          </p:cNvPr>
          <p:cNvSpPr>
            <a:spLocks noChangeArrowheads="1"/>
          </p:cNvSpPr>
          <p:nvPr/>
        </p:nvSpPr>
        <p:spPr bwMode="auto">
          <a:xfrm>
            <a:off x="4586943" y="3613649"/>
            <a:ext cx="317073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Nêu</a:t>
            </a:r>
            <a:r>
              <a:rPr kumimoji="0" lang="pt-BR"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nhận xét, suy nghĩ</a:t>
            </a:r>
            <a:r>
              <a:rPr kumimoji="0" lang="pt-BR" sz="28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pt-BR"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về những mộng tưởng của cô bé qua những lần quẹt diêm.</a:t>
            </a:r>
            <a:endParaRPr kumimoji="0" lang="pt-BR" sz="3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16" name="Rectangle 1">
            <a:extLst>
              <a:ext uri="{FF2B5EF4-FFF2-40B4-BE49-F238E27FC236}">
                <a16:creationId xmlns:a16="http://schemas.microsoft.com/office/drawing/2014/main" xmlns="" id="{5C69E90B-E7EE-479A-8C4E-1457F54D18A1}"/>
              </a:ext>
            </a:extLst>
          </p:cNvPr>
          <p:cNvSpPr>
            <a:spLocks noChangeArrowheads="1"/>
          </p:cNvSpPr>
          <p:nvPr/>
        </p:nvSpPr>
        <p:spPr bwMode="auto">
          <a:xfrm>
            <a:off x="8258958" y="3701482"/>
            <a:ext cx="3040413"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Tất cả những mộng tưởng đó cho ta thấy điều gì về cô bé bán diêm?</a:t>
            </a:r>
            <a:endParaRPr kumimoji="0" lang="pt-BR" sz="36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16578045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randombar(horizontal)">
                                      <p:cBhvr>
                                        <p:cTn id="34" dur="500"/>
                                        <p:tgtEl>
                                          <p:spTgt spid="11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randombar(horizontal)">
                                      <p:cBhvr>
                                        <p:cTn id="37" dur="500"/>
                                        <p:tgtEl>
                                          <p:spTgt spid="1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randombar(horizontal)">
                                      <p:cBhvr>
                                        <p:cTn id="40" dur="500"/>
                                        <p:tgtEl>
                                          <p:spTgt spid="10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randombar(horizontal)">
                                      <p:cBhvr>
                                        <p:cTn id="43" dur="500"/>
                                        <p:tgtEl>
                                          <p:spTgt spid="9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randombar(horizontal)">
                                      <p:cBhvr>
                                        <p:cTn id="48" dur="500"/>
                                        <p:tgtEl>
                                          <p:spTgt spid="11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randombar(horizontal)">
                                      <p:cBhvr>
                                        <p:cTn id="51" dur="500"/>
                                        <p:tgtEl>
                                          <p:spTgt spid="11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09"/>
                                        </p:tgtEl>
                                        <p:attrNameLst>
                                          <p:attrName>style.visibility</p:attrName>
                                        </p:attrNameLst>
                                      </p:cBhvr>
                                      <p:to>
                                        <p:strVal val="visible"/>
                                      </p:to>
                                    </p:set>
                                    <p:animEffect transition="in" filter="randombar(horizontal)">
                                      <p:cBhvr>
                                        <p:cTn id="54" dur="500"/>
                                        <p:tgtEl>
                                          <p:spTgt spid="10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randombar(horizontal)">
                                      <p:cBhvr>
                                        <p:cTn id="57" dur="500"/>
                                        <p:tgtEl>
                                          <p:spTgt spid="10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13"/>
                                        </p:tgtEl>
                                        <p:attrNameLst>
                                          <p:attrName>style.visibility</p:attrName>
                                        </p:attrNameLst>
                                      </p:cBhvr>
                                      <p:to>
                                        <p:strVal val="visible"/>
                                      </p:to>
                                    </p:set>
                                    <p:animEffect transition="in" filter="randombar(horizontal)">
                                      <p:cBhvr>
                                        <p:cTn id="62" dur="500"/>
                                        <p:tgtEl>
                                          <p:spTgt spid="113"/>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randombar(horizontal)">
                                      <p:cBhvr>
                                        <p:cTn id="65" dur="500"/>
                                        <p:tgtEl>
                                          <p:spTgt spid="100"/>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110"/>
                                        </p:tgtEl>
                                        <p:attrNameLst>
                                          <p:attrName>style.visibility</p:attrName>
                                        </p:attrNameLst>
                                      </p:cBhvr>
                                      <p:to>
                                        <p:strVal val="visible"/>
                                      </p:to>
                                    </p:set>
                                    <p:animEffect transition="in" filter="randombar(horizontal)">
                                      <p:cBhvr>
                                        <p:cTn id="68" dur="500"/>
                                        <p:tgtEl>
                                          <p:spTgt spid="110"/>
                                        </p:tgtEl>
                                      </p:cBhvr>
                                    </p:animEffect>
                                  </p:childTnLst>
                                </p:cTn>
                              </p:par>
                              <p:par>
                                <p:cTn id="69" presetID="18" presetClass="entr" presetSubtype="12" fill="hold" grpId="0" nodeType="withEffect">
                                  <p:stCondLst>
                                    <p:cond delay="0"/>
                                  </p:stCondLst>
                                  <p:childTnLst>
                                    <p:set>
                                      <p:cBhvr>
                                        <p:cTn id="70" dur="1" fill="hold">
                                          <p:stCondLst>
                                            <p:cond delay="0"/>
                                          </p:stCondLst>
                                        </p:cTn>
                                        <p:tgtEl>
                                          <p:spTgt spid="116"/>
                                        </p:tgtEl>
                                        <p:attrNameLst>
                                          <p:attrName>style.visibility</p:attrName>
                                        </p:attrNameLst>
                                      </p:cBhvr>
                                      <p:to>
                                        <p:strVal val="visible"/>
                                      </p:to>
                                    </p:set>
                                    <p:animEffect transition="in" filter="strips(downLeft)">
                                      <p:cBhvr>
                                        <p:cTn id="7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9" grpId="0"/>
      <p:bldP spid="99" grpId="0" animBg="1"/>
      <p:bldP spid="100" grpId="0" animBg="1"/>
      <p:bldP spid="101" grpId="0" animBg="1"/>
      <p:bldP spid="108" grpId="0" animBg="1"/>
      <p:bldP spid="109" grpId="0" animBg="1"/>
      <p:bldP spid="110" grpId="0" animBg="1"/>
      <p:bldP spid="111" grpId="0"/>
      <p:bldP spid="112" grpId="0"/>
      <p:bldP spid="113" grpId="0"/>
      <p:bldP spid="114" grpId="0"/>
      <p:bldP spid="115" grpId="0"/>
      <p:bldP spid="1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tart timer"/>
          <p:cNvGrpSpPr/>
          <p:nvPr/>
        </p:nvGrpSpPr>
        <p:grpSpPr>
          <a:xfrm>
            <a:off x="1512000" y="185859"/>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3" name="times up"/>
          <p:cNvGrpSpPr/>
          <p:nvPr/>
        </p:nvGrpSpPr>
        <p:grpSpPr>
          <a:xfrm>
            <a:off x="1512000" y="18585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xmlns=""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 name="Group 1">
            <a:extLst>
              <a:ext uri="{FF2B5EF4-FFF2-40B4-BE49-F238E27FC236}">
                <a16:creationId xmlns:a16="http://schemas.microsoft.com/office/drawing/2014/main" xmlns="" id="{9ADC1153-2F43-486F-96A6-AB4ADCB780F8}"/>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Rectangle 37"/>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4">
            <a:extLst>
              <a:ext uri="{FF2B5EF4-FFF2-40B4-BE49-F238E27FC236}">
                <a16:creationId xmlns:a16="http://schemas.microsoft.com/office/drawing/2014/main" xmlns="" id="{FAFBB084-0936-4099-AE98-E909E5283190}"/>
              </a:ext>
            </a:extLst>
          </p:cNvPr>
          <p:cNvGrpSpPr/>
          <p:nvPr/>
        </p:nvGrpSpPr>
        <p:grpSpPr>
          <a:xfrm>
            <a:off x="3951475" y="3437374"/>
            <a:ext cx="585788" cy="700042"/>
            <a:chOff x="3951475" y="3437374"/>
            <a:chExt cx="585788" cy="700042"/>
          </a:xfrm>
        </p:grpSpPr>
        <p:sp>
          <p:nvSpPr>
            <p:cNvPr id="178" name="Freeform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Rectangle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Rectangle 49"/>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7" name="Group 5">
            <a:extLst>
              <a:ext uri="{FF2B5EF4-FFF2-40B4-BE49-F238E27FC236}">
                <a16:creationId xmlns:a16="http://schemas.microsoft.com/office/drawing/2014/main" xmlns="" id="{9904C281-CCA8-4FD4-A293-FE67ED6D76E0}"/>
              </a:ext>
            </a:extLst>
          </p:cNvPr>
          <p:cNvGrpSpPr/>
          <p:nvPr/>
        </p:nvGrpSpPr>
        <p:grpSpPr>
          <a:xfrm>
            <a:off x="3281363" y="5157861"/>
            <a:ext cx="629286" cy="577850"/>
            <a:chOff x="3281363" y="5157861"/>
            <a:chExt cx="629286" cy="577850"/>
          </a:xfrm>
        </p:grpSpPr>
        <p:sp>
          <p:nvSpPr>
            <p:cNvPr id="196" name="Freeform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Rectangle 67"/>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 name="Group 7">
            <a:extLst>
              <a:ext uri="{FF2B5EF4-FFF2-40B4-BE49-F238E27FC236}">
                <a16:creationId xmlns:a16="http://schemas.microsoft.com/office/drawing/2014/main" xmlns="" id="{18D2C52C-52FC-4FC3-B1F3-CE6A5B70BDB0}"/>
              </a:ext>
            </a:extLst>
          </p:cNvPr>
          <p:cNvGrpSpPr/>
          <p:nvPr/>
        </p:nvGrpSpPr>
        <p:grpSpPr>
          <a:xfrm>
            <a:off x="931754" y="3389703"/>
            <a:ext cx="571500" cy="622533"/>
            <a:chOff x="931754" y="3389703"/>
            <a:chExt cx="571500" cy="622533"/>
          </a:xfrm>
        </p:grpSpPr>
        <p:sp>
          <p:nvSpPr>
            <p:cNvPr id="202" name="Freeform 68"/>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69"/>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71"/>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Rectangle 94"/>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Rectangle 95"/>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 name="Group 6">
            <a:extLst>
              <a:ext uri="{FF2B5EF4-FFF2-40B4-BE49-F238E27FC236}">
                <a16:creationId xmlns:a16="http://schemas.microsoft.com/office/drawing/2014/main" xmlns="" id="{B54EFDBC-7861-49C1-81C9-9A16A96B193B}"/>
              </a:ext>
            </a:extLst>
          </p:cNvPr>
          <p:cNvGrpSpPr/>
          <p:nvPr/>
        </p:nvGrpSpPr>
        <p:grpSpPr>
          <a:xfrm>
            <a:off x="1496945" y="5157861"/>
            <a:ext cx="569913" cy="568325"/>
            <a:chOff x="1496945" y="5157861"/>
            <a:chExt cx="569913" cy="568325"/>
          </a:xfrm>
        </p:grpSpPr>
        <p:sp>
          <p:nvSpPr>
            <p:cNvPr id="214" name="Freeform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Rectangle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01"/>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TextBox 96">
            <a:extLst>
              <a:ext uri="{FF2B5EF4-FFF2-40B4-BE49-F238E27FC236}">
                <a16:creationId xmlns:a16="http://schemas.microsoft.com/office/drawing/2014/main" xmlns="" id="{0ABB9975-98A3-4E5C-83F0-F5DB5A76FAFE}"/>
              </a:ext>
            </a:extLst>
          </p:cNvPr>
          <p:cNvSpPr txBox="1"/>
          <p:nvPr/>
        </p:nvSpPr>
        <p:spPr>
          <a:xfrm>
            <a:off x="7934640" y="185859"/>
            <a:ext cx="2856872" cy="1261884"/>
          </a:xfrm>
          <a:prstGeom prst="rect">
            <a:avLst/>
          </a:prstGeom>
          <a:noFill/>
        </p:spPr>
        <p:txBody>
          <a:bodyPr wrap="none" rtlCol="0">
            <a:spAutoFit/>
          </a:bodyPr>
          <a:lstStyle/>
          <a:p>
            <a:pPr algn="ctr"/>
            <a:r>
              <a:rPr lang="en-GB" sz="2800" dirty="0">
                <a:solidFill>
                  <a:schemeClr val="bg1"/>
                </a:solidFill>
                <a:latin typeface="Arial" panose="020B0604020202020204" pitchFamily="34" charset="0"/>
                <a:cs typeface="Arial" panose="020B0604020202020204" pitchFamily="34" charset="0"/>
              </a:rPr>
              <a:t>TIME LIMIT: </a:t>
            </a:r>
          </a:p>
          <a:p>
            <a:pPr algn="ctr"/>
            <a:r>
              <a:rPr lang="en-GB" sz="4800" dirty="0">
                <a:solidFill>
                  <a:schemeClr val="bg1"/>
                </a:solidFill>
                <a:latin typeface="Arial" panose="020B0604020202020204" pitchFamily="34" charset="0"/>
                <a:cs typeface="Arial" panose="020B0604020202020204" pitchFamily="34" charset="0"/>
              </a:rPr>
              <a:t>5 minutes</a:t>
            </a:r>
          </a:p>
        </p:txBody>
      </p:sp>
    </p:spTree>
    <p:custDataLst>
      <p:tags r:id="rId1"/>
    </p:custDataLst>
    <p:extLst>
      <p:ext uri="{BB962C8B-B14F-4D97-AF65-F5344CB8AC3E}">
        <p14:creationId xmlns:p14="http://schemas.microsoft.com/office/powerpoint/2010/main" xmlns="" val="137303182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841C54-8955-4D4D-BC61-792EBEA0B78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000" dirty="0"/>
          </a:p>
        </p:txBody>
      </p:sp>
      <p:graphicFrame>
        <p:nvGraphicFramePr>
          <p:cNvPr id="3" name="Table 2">
            <a:extLst>
              <a:ext uri="{FF2B5EF4-FFF2-40B4-BE49-F238E27FC236}">
                <a16:creationId xmlns:a16="http://schemas.microsoft.com/office/drawing/2014/main" xmlns="" id="{6262176A-E382-4F7B-9F1D-4F53B0759929}"/>
              </a:ext>
            </a:extLst>
          </p:cNvPr>
          <p:cNvGraphicFramePr>
            <a:graphicFrameLocks noGrp="1"/>
          </p:cNvGraphicFramePr>
          <p:nvPr>
            <p:extLst>
              <p:ext uri="{D42A27DB-BD31-4B8C-83A1-F6EECF244321}">
                <p14:modId xmlns:p14="http://schemas.microsoft.com/office/powerpoint/2010/main" xmlns="" val="962070482"/>
              </p:ext>
            </p:extLst>
          </p:nvPr>
        </p:nvGraphicFramePr>
        <p:xfrm>
          <a:off x="0" y="1"/>
          <a:ext cx="12192000" cy="6858001"/>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xmlns="" val="20000"/>
                    </a:ext>
                  </a:extLst>
                </a:gridCol>
                <a:gridCol w="6096000">
                  <a:extLst>
                    <a:ext uri="{9D8B030D-6E8A-4147-A177-3AD203B41FA5}">
                      <a16:colId xmlns:a16="http://schemas.microsoft.com/office/drawing/2014/main" xmlns="" val="20001"/>
                    </a:ext>
                  </a:extLst>
                </a:gridCol>
              </a:tblGrid>
              <a:tr h="874447">
                <a:tc>
                  <a:txBody>
                    <a:bodyPr/>
                    <a:lstStyle/>
                    <a:p>
                      <a:pPr algn="ctr"/>
                      <a:r>
                        <a:rPr lang="vi-VN" sz="3200" b="1" kern="1200" dirty="0">
                          <a:solidFill>
                            <a:srgbClr val="FF0000"/>
                          </a:solidFill>
                          <a:latin typeface="+mj-lt"/>
                          <a:ea typeface="+mn-ea"/>
                          <a:cs typeface="Times New Roman" panose="02020603050405020304" pitchFamily="18" charset="0"/>
                        </a:rPr>
                        <a:t>Mộng tưởng</a:t>
                      </a:r>
                      <a:r>
                        <a:rPr lang="en-US" sz="3200" b="1" kern="1200" baseline="0" dirty="0">
                          <a:solidFill>
                            <a:srgbClr val="FF0000"/>
                          </a:solidFill>
                          <a:latin typeface="+mj-lt"/>
                          <a:ea typeface="+mn-ea"/>
                          <a:cs typeface="Times New Roman" panose="02020603050405020304" pitchFamily="18" charset="0"/>
                        </a:rPr>
                        <a:t> </a:t>
                      </a:r>
                      <a:r>
                        <a:rPr lang="vi-VN" sz="3200" b="1" kern="1200" dirty="0">
                          <a:solidFill>
                            <a:srgbClr val="FF0000"/>
                          </a:solidFill>
                          <a:latin typeface="+mj-lt"/>
                          <a:ea typeface="+mn-ea"/>
                          <a:cs typeface="Times New Roman" panose="02020603050405020304" pitchFamily="18" charset="0"/>
                        </a:rPr>
                        <a:t>(</a:t>
                      </a:r>
                      <a:r>
                        <a:rPr lang="en-US" sz="3200" b="1" kern="1200" dirty="0">
                          <a:solidFill>
                            <a:srgbClr val="FF0000"/>
                          </a:solidFill>
                          <a:latin typeface="Times New Roman" pitchFamily="18" charset="0"/>
                          <a:ea typeface="+mn-ea"/>
                          <a:cs typeface="Times New Roman" pitchFamily="18" charset="0"/>
                        </a:rPr>
                        <a:t>Q</a:t>
                      </a:r>
                      <a:r>
                        <a:rPr lang="vi-VN" sz="3200" b="1" kern="1200" dirty="0">
                          <a:solidFill>
                            <a:srgbClr val="FF0000"/>
                          </a:solidFill>
                          <a:latin typeface="+mj-lt"/>
                          <a:ea typeface="+mn-ea"/>
                          <a:cs typeface="Times New Roman" panose="02020603050405020304" pitchFamily="18" charset="0"/>
                        </a:rPr>
                        <a:t>uẹt diêm)</a:t>
                      </a:r>
                      <a:endParaRPr lang="en-US" sz="3200" b="1" kern="1200" dirty="0">
                        <a:solidFill>
                          <a:srgbClr val="FF0000"/>
                        </a:solidFill>
                        <a:latin typeface="+mj-lt"/>
                        <a:ea typeface="+mn-ea"/>
                        <a:cs typeface="Times New Roman" panose="02020603050405020304" pitchFamily="18" charset="0"/>
                      </a:endParaRPr>
                    </a:p>
                  </a:txBody>
                  <a:tcPr anchor="ctr"/>
                </a:tc>
                <a:tc>
                  <a:txBody>
                    <a:bodyPr/>
                    <a:lstStyle/>
                    <a:p>
                      <a:pPr algn="ctr"/>
                      <a:r>
                        <a:rPr lang="vi-VN" sz="3200" b="1" kern="1200" dirty="0">
                          <a:solidFill>
                            <a:srgbClr val="FF0000"/>
                          </a:solidFill>
                          <a:latin typeface="+mj-lt"/>
                          <a:ea typeface="+mn-ea"/>
                          <a:cs typeface="Times New Roman" panose="02020603050405020304" pitchFamily="18" charset="0"/>
                        </a:rPr>
                        <a:t>Thực tại</a:t>
                      </a:r>
                      <a:r>
                        <a:rPr lang="en-US" sz="3200" b="1" kern="1200" dirty="0">
                          <a:solidFill>
                            <a:srgbClr val="FF0000"/>
                          </a:solidFill>
                          <a:latin typeface="+mj-lt"/>
                          <a:ea typeface="+mn-ea"/>
                          <a:cs typeface="Times New Roman" panose="02020603050405020304" pitchFamily="18" charset="0"/>
                        </a:rPr>
                        <a:t> </a:t>
                      </a:r>
                      <a:r>
                        <a:rPr lang="vi-VN" sz="3200" b="1" kern="1200" dirty="0">
                          <a:solidFill>
                            <a:srgbClr val="FF0000"/>
                          </a:solidFill>
                          <a:latin typeface="+mj-lt"/>
                          <a:ea typeface="+mn-ea"/>
                          <a:cs typeface="Times New Roman" panose="02020603050405020304" pitchFamily="18" charset="0"/>
                        </a:rPr>
                        <a:t>(Diêm tắt)</a:t>
                      </a:r>
                      <a:endParaRPr lang="en-US" sz="3200" b="1" kern="1200" dirty="0">
                        <a:solidFill>
                          <a:srgbClr val="FF0000"/>
                        </a:solidFill>
                        <a:latin typeface="+mj-lt"/>
                        <a:ea typeface="+mn-ea"/>
                        <a:cs typeface="Times New Roman" panose="02020603050405020304" pitchFamily="18" charset="0"/>
                      </a:endParaRPr>
                    </a:p>
                  </a:txBody>
                  <a:tcPr anchor="ctr"/>
                </a:tc>
                <a:extLst>
                  <a:ext uri="{0D108BD9-81ED-4DB2-BD59-A6C34878D82A}">
                    <a16:rowId xmlns:a16="http://schemas.microsoft.com/office/drawing/2014/main" xmlns="" val="10000"/>
                  </a:ext>
                </a:extLst>
              </a:tr>
              <a:tr h="950733">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xmlns="" val="10001"/>
                  </a:ext>
                </a:extLst>
              </a:tr>
              <a:tr h="909576">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xmlns="" val="10002"/>
                  </a:ext>
                </a:extLst>
              </a:tr>
              <a:tr h="895082">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xmlns="" val="10003"/>
                  </a:ext>
                </a:extLst>
              </a:tr>
              <a:tr h="1379305">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xmlns="" val="10004"/>
                  </a:ext>
                </a:extLst>
              </a:tr>
              <a:tr h="924429">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xmlns="" val="10005"/>
                  </a:ext>
                </a:extLst>
              </a:tr>
              <a:tr h="924429">
                <a:tc gridSpan="2">
                  <a:txBody>
                    <a:bodyPr/>
                    <a:lstStyle/>
                    <a:p>
                      <a:pPr algn="ctr"/>
                      <a:endParaRPr lang="pt-BR" sz="800" b="1" i="1" kern="1200" dirty="0">
                        <a:solidFill>
                          <a:srgbClr val="FF0000"/>
                        </a:solidFill>
                        <a:latin typeface="Times New Roman" pitchFamily="18" charset="0"/>
                        <a:ea typeface="+mn-ea"/>
                        <a:cs typeface="Times New Roman" pitchFamily="18" charset="0"/>
                        <a:sym typeface="Wingdings" pitchFamily="2" charset="2"/>
                      </a:endParaRPr>
                    </a:p>
                  </a:txBody>
                  <a:tcPr/>
                </a:tc>
                <a:tc hMerge="1">
                  <a:txBody>
                    <a:bodyPr/>
                    <a:lstStyle/>
                    <a:p>
                      <a:endParaRPr lang="en-US" dirty="0">
                        <a:latin typeface="+mj-lt"/>
                      </a:endParaRPr>
                    </a:p>
                  </a:txBody>
                  <a:tcPr/>
                </a:tc>
                <a:extLst>
                  <a:ext uri="{0D108BD9-81ED-4DB2-BD59-A6C34878D82A}">
                    <a16:rowId xmlns:a16="http://schemas.microsoft.com/office/drawing/2014/main" xmlns="" val="10006"/>
                  </a:ext>
                </a:extLst>
              </a:tr>
            </a:tbl>
          </a:graphicData>
        </a:graphic>
      </p:graphicFrame>
      <p:sp>
        <p:nvSpPr>
          <p:cNvPr id="4" name="Rectangle 3">
            <a:extLst>
              <a:ext uri="{FF2B5EF4-FFF2-40B4-BE49-F238E27FC236}">
                <a16:creationId xmlns:a16="http://schemas.microsoft.com/office/drawing/2014/main" xmlns="" id="{F6854715-4A18-4CA9-BEEB-FE150ABAF34E}"/>
              </a:ext>
            </a:extLst>
          </p:cNvPr>
          <p:cNvSpPr/>
          <p:nvPr/>
        </p:nvSpPr>
        <p:spPr>
          <a:xfrm>
            <a:off x="225058" y="1030714"/>
            <a:ext cx="2961067" cy="584775"/>
          </a:xfrm>
          <a:prstGeom prst="rect">
            <a:avLst/>
          </a:prstGeom>
        </p:spPr>
        <p:txBody>
          <a:bodyPr wrap="none">
            <a:spAutoFit/>
          </a:bodyPr>
          <a:lstStyle/>
          <a:p>
            <a:pPr marL="742950" indent="-742950"/>
            <a:r>
              <a:rPr lang="pt-BR" sz="3200" dirty="0">
                <a:solidFill>
                  <a:srgbClr val="0070C0"/>
                </a:solidFill>
                <a:latin typeface="Times New Roman" pitchFamily="18" charset="0"/>
                <a:cs typeface="Times New Roman" pitchFamily="18" charset="0"/>
              </a:rPr>
              <a:t>1. Lò sưởi ấm áp</a:t>
            </a:r>
            <a:endParaRPr lang="vi-VN" sz="3200" dirty="0">
              <a:solidFill>
                <a:srgbClr val="0070C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699BCC54-E02F-4A50-B7F5-FA945B51F6A4}"/>
              </a:ext>
            </a:extLst>
          </p:cNvPr>
          <p:cNvSpPr/>
          <p:nvPr/>
        </p:nvSpPr>
        <p:spPr>
          <a:xfrm>
            <a:off x="6276269" y="1093290"/>
            <a:ext cx="5896166" cy="584775"/>
          </a:xfrm>
          <a:prstGeom prst="rect">
            <a:avLst/>
          </a:prstGeom>
        </p:spPr>
        <p:txBody>
          <a:bodyPr wrap="none">
            <a:spAutoFit/>
          </a:bodyPr>
          <a:lstStyle/>
          <a:p>
            <a:pPr>
              <a:buFontTx/>
              <a:buNone/>
            </a:pPr>
            <a:r>
              <a:rPr lang="vi-VN" sz="3200" dirty="0">
                <a:solidFill>
                  <a:schemeClr val="dk1"/>
                </a:solidFill>
                <a:latin typeface="Times New Roman" pitchFamily="18" charset="0"/>
                <a:cs typeface="Times New Roman" pitchFamily="18" charset="0"/>
              </a:rPr>
              <a:t>1.</a:t>
            </a:r>
            <a:r>
              <a:rPr lang="pt-BR" sz="3200" dirty="0">
                <a:solidFill>
                  <a:schemeClr val="dk1"/>
                </a:solidFill>
                <a:latin typeface="Times New Roman" pitchFamily="18" charset="0"/>
                <a:cs typeface="Times New Roman" pitchFamily="18" charset="0"/>
              </a:rPr>
              <a:t> Bần thần trở về nỗi lo bán diêm.</a:t>
            </a:r>
            <a:endParaRPr lang="en-US" sz="3200" dirty="0">
              <a:solidFill>
                <a:schemeClr val="dk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3FD2AFAB-AE23-42CE-B37A-99A5460A2719}"/>
              </a:ext>
            </a:extLst>
          </p:cNvPr>
          <p:cNvSpPr/>
          <p:nvPr/>
        </p:nvSpPr>
        <p:spPr>
          <a:xfrm>
            <a:off x="221626" y="1954066"/>
            <a:ext cx="5681363" cy="584775"/>
          </a:xfrm>
          <a:prstGeom prst="rect">
            <a:avLst/>
          </a:prstGeom>
        </p:spPr>
        <p:txBody>
          <a:bodyPr wrap="none">
            <a:spAutoFit/>
          </a:bodyPr>
          <a:lstStyle/>
          <a:p>
            <a:r>
              <a:rPr lang="vi-VN" sz="3200" dirty="0">
                <a:solidFill>
                  <a:srgbClr val="0070C0"/>
                </a:solidFill>
                <a:latin typeface="Times New Roman" pitchFamily="18" charset="0"/>
                <a:cs typeface="Times New Roman" pitchFamily="18" charset="0"/>
              </a:rPr>
              <a:t>2. </a:t>
            </a:r>
            <a:r>
              <a:rPr lang="pt-BR" sz="3200" dirty="0">
                <a:solidFill>
                  <a:srgbClr val="0070C0"/>
                </a:solidFill>
                <a:latin typeface="Times New Roman" pitchFamily="18" charset="0"/>
                <a:cs typeface="Times New Roman" pitchFamily="18" charset="0"/>
              </a:rPr>
              <a:t>Bàn ăn thịnh soạn, ngỗng quay</a:t>
            </a:r>
            <a:endParaRPr lang="en-US" sz="3200" dirty="0">
              <a:solidFill>
                <a:srgbClr val="0070C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B4A64FFA-E892-4C3F-A31F-7090E134ACC6}"/>
              </a:ext>
            </a:extLst>
          </p:cNvPr>
          <p:cNvSpPr/>
          <p:nvPr/>
        </p:nvSpPr>
        <p:spPr>
          <a:xfrm>
            <a:off x="221626" y="2856190"/>
            <a:ext cx="4722768" cy="584775"/>
          </a:xfrm>
          <a:prstGeom prst="rect">
            <a:avLst/>
          </a:prstGeom>
        </p:spPr>
        <p:txBody>
          <a:bodyPr wrap="none">
            <a:spAutoFit/>
          </a:bodyPr>
          <a:lstStyle/>
          <a:p>
            <a:r>
              <a:rPr lang="vi-VN" sz="3200" dirty="0">
                <a:solidFill>
                  <a:srgbClr val="0070C0"/>
                </a:solidFill>
                <a:latin typeface="Times New Roman" pitchFamily="18" charset="0"/>
                <a:cs typeface="Times New Roman" pitchFamily="18" charset="0"/>
              </a:rPr>
              <a:t>3. </a:t>
            </a:r>
            <a:r>
              <a:rPr lang="pt-BR" sz="3200" dirty="0">
                <a:solidFill>
                  <a:srgbClr val="0070C0"/>
                </a:solidFill>
                <a:latin typeface="Times New Roman" pitchFamily="18" charset="0"/>
                <a:cs typeface="Times New Roman" pitchFamily="18" charset="0"/>
              </a:rPr>
              <a:t>Cây thông Nôen lộng lẫ</a:t>
            </a:r>
            <a:r>
              <a:rPr lang="vi-VN" sz="3200" dirty="0">
                <a:solidFill>
                  <a:srgbClr val="0070C0"/>
                </a:solidFill>
                <a:latin typeface="Times New Roman" pitchFamily="18" charset="0"/>
                <a:cs typeface="Times New Roman" pitchFamily="18" charset="0"/>
              </a:rPr>
              <a:t>y</a:t>
            </a:r>
            <a:endParaRPr lang="en-US" sz="3200" dirty="0">
              <a:solidFill>
                <a:srgbClr val="0070C0"/>
              </a:solidFill>
            </a:endParaRPr>
          </a:p>
        </p:txBody>
      </p:sp>
      <p:sp>
        <p:nvSpPr>
          <p:cNvPr id="8" name="Rectangle 7">
            <a:extLst>
              <a:ext uri="{FF2B5EF4-FFF2-40B4-BE49-F238E27FC236}">
                <a16:creationId xmlns:a16="http://schemas.microsoft.com/office/drawing/2014/main" xmlns="" id="{00775709-229C-4A16-9806-0D5B74D9FC5B}"/>
              </a:ext>
            </a:extLst>
          </p:cNvPr>
          <p:cNvSpPr/>
          <p:nvPr/>
        </p:nvSpPr>
        <p:spPr>
          <a:xfrm>
            <a:off x="221626" y="3758430"/>
            <a:ext cx="5681363" cy="1077218"/>
          </a:xfrm>
          <a:prstGeom prst="rect">
            <a:avLst/>
          </a:prstGeom>
        </p:spPr>
        <p:txBody>
          <a:bodyPr wrap="square">
            <a:spAutoFit/>
          </a:bodyPr>
          <a:lstStyle/>
          <a:p>
            <a:r>
              <a:rPr lang="vi-VN" sz="3200" dirty="0">
                <a:solidFill>
                  <a:srgbClr val="0070C0"/>
                </a:solidFill>
                <a:latin typeface="Times New Roman" pitchFamily="18" charset="0"/>
                <a:cs typeface="Times New Roman" pitchFamily="18" charset="0"/>
              </a:rPr>
              <a:t>4. </a:t>
            </a:r>
            <a:r>
              <a:rPr lang="pt-BR" sz="3200" dirty="0">
                <a:solidFill>
                  <a:srgbClr val="0070C0"/>
                </a:solidFill>
                <a:latin typeface="Times New Roman" pitchFamily="18" charset="0"/>
                <a:cs typeface="Times New Roman" pitchFamily="18" charset="0"/>
              </a:rPr>
              <a:t>Bà nội hiện về, mỉm cười hiền hậu                    </a:t>
            </a:r>
            <a:endParaRPr lang="en-US" sz="3200" dirty="0">
              <a:solidFill>
                <a:srgbClr val="0070C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B5F17C95-2650-440E-815C-4E77B8C57616}"/>
              </a:ext>
            </a:extLst>
          </p:cNvPr>
          <p:cNvSpPr/>
          <p:nvPr/>
        </p:nvSpPr>
        <p:spPr>
          <a:xfrm>
            <a:off x="221626" y="5168742"/>
            <a:ext cx="3857146" cy="584775"/>
          </a:xfrm>
          <a:prstGeom prst="rect">
            <a:avLst/>
          </a:prstGeom>
        </p:spPr>
        <p:txBody>
          <a:bodyPr wrap="none">
            <a:spAutoFit/>
          </a:bodyPr>
          <a:lstStyle/>
          <a:p>
            <a:r>
              <a:rPr lang="vi-VN" sz="3200" dirty="0">
                <a:solidFill>
                  <a:srgbClr val="0070C0"/>
                </a:solidFill>
                <a:latin typeface="Times New Roman" pitchFamily="18" charset="0"/>
                <a:cs typeface="Times New Roman" pitchFamily="18" charset="0"/>
              </a:rPr>
              <a:t>5. </a:t>
            </a:r>
            <a:r>
              <a:rPr lang="pt-BR" sz="3200" dirty="0">
                <a:solidFill>
                  <a:srgbClr val="0070C0"/>
                </a:solidFill>
                <a:latin typeface="Times New Roman" pitchFamily="18" charset="0"/>
                <a:cs typeface="Times New Roman" pitchFamily="18" charset="0"/>
              </a:rPr>
              <a:t>Hai bà cháu bay lên</a:t>
            </a:r>
            <a:endParaRPr lang="en-US" sz="3200" dirty="0">
              <a:solidFill>
                <a:srgbClr val="0070C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EB5FCBE9-766A-47C6-A4FA-5C3DE3263869}"/>
              </a:ext>
            </a:extLst>
          </p:cNvPr>
          <p:cNvSpPr/>
          <p:nvPr/>
        </p:nvSpPr>
        <p:spPr>
          <a:xfrm>
            <a:off x="6310437" y="1979026"/>
            <a:ext cx="3320140" cy="584775"/>
          </a:xfrm>
          <a:prstGeom prst="rect">
            <a:avLst/>
          </a:prstGeom>
        </p:spPr>
        <p:txBody>
          <a:bodyPr wrap="none">
            <a:spAutoFit/>
          </a:bodyPr>
          <a:lstStyle/>
          <a:p>
            <a:pPr>
              <a:buFontTx/>
              <a:buNone/>
            </a:pPr>
            <a:r>
              <a:rPr lang="vi-VN" sz="3200" dirty="0">
                <a:solidFill>
                  <a:schemeClr val="dk1"/>
                </a:solidFill>
                <a:latin typeface="Times New Roman" pitchFamily="18" charset="0"/>
                <a:cs typeface="Times New Roman" pitchFamily="18" charset="0"/>
              </a:rPr>
              <a:t>2. </a:t>
            </a:r>
            <a:r>
              <a:rPr lang="pt-BR" sz="3200" dirty="0">
                <a:solidFill>
                  <a:schemeClr val="dk1"/>
                </a:solidFill>
                <a:latin typeface="Times New Roman" pitchFamily="18" charset="0"/>
                <a:cs typeface="Times New Roman" pitchFamily="18" charset="0"/>
              </a:rPr>
              <a:t>Cô đơn, lạnh lẽo</a:t>
            </a:r>
            <a:endParaRPr lang="en-US" sz="3200" dirty="0">
              <a:solidFill>
                <a:schemeClr val="dk1"/>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D8F368E6-90D3-4101-A0B8-EA067484C4F3}"/>
              </a:ext>
            </a:extLst>
          </p:cNvPr>
          <p:cNvSpPr/>
          <p:nvPr/>
        </p:nvSpPr>
        <p:spPr>
          <a:xfrm>
            <a:off x="6320063" y="2879935"/>
            <a:ext cx="5808578" cy="584775"/>
          </a:xfrm>
          <a:prstGeom prst="rect">
            <a:avLst/>
          </a:prstGeom>
        </p:spPr>
        <p:txBody>
          <a:bodyPr wrap="none">
            <a:spAutoFit/>
          </a:bodyPr>
          <a:lstStyle/>
          <a:p>
            <a:pPr>
              <a:buFontTx/>
              <a:buNone/>
            </a:pPr>
            <a:r>
              <a:rPr lang="vi-VN" sz="3200" dirty="0">
                <a:solidFill>
                  <a:schemeClr val="dk1"/>
                </a:solidFill>
                <a:latin typeface="Times New Roman" pitchFamily="18" charset="0"/>
                <a:cs typeface="Times New Roman" pitchFamily="18" charset="0"/>
              </a:rPr>
              <a:t>3.</a:t>
            </a:r>
            <a:r>
              <a:rPr lang="pt-BR" sz="3200" dirty="0">
                <a:solidFill>
                  <a:schemeClr val="dk1"/>
                </a:solidFill>
                <a:latin typeface="Times New Roman" pitchFamily="18" charset="0"/>
                <a:cs typeface="Times New Roman" pitchFamily="18" charset="0"/>
              </a:rPr>
              <a:t> Tất cả bay lên trời, nghĩ đến bà.</a:t>
            </a:r>
            <a:endParaRPr lang="en-US" sz="3200" dirty="0">
              <a:solidFill>
                <a:schemeClr val="dk1"/>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xmlns="" id="{BD2BED79-CFE7-4FE9-A925-AD9A4E45F64B}"/>
              </a:ext>
            </a:extLst>
          </p:cNvPr>
          <p:cNvSpPr/>
          <p:nvPr/>
        </p:nvSpPr>
        <p:spPr>
          <a:xfrm>
            <a:off x="6320063" y="3975407"/>
            <a:ext cx="2579552" cy="584775"/>
          </a:xfrm>
          <a:prstGeom prst="rect">
            <a:avLst/>
          </a:prstGeom>
        </p:spPr>
        <p:txBody>
          <a:bodyPr wrap="none">
            <a:spAutoFit/>
          </a:bodyPr>
          <a:lstStyle/>
          <a:p>
            <a:pPr>
              <a:buFontTx/>
              <a:buNone/>
            </a:pPr>
            <a:r>
              <a:rPr lang="vi-VN" sz="3200" dirty="0">
                <a:solidFill>
                  <a:schemeClr val="dk1"/>
                </a:solidFill>
                <a:latin typeface="Times New Roman" pitchFamily="18" charset="0"/>
                <a:cs typeface="Times New Roman" pitchFamily="18" charset="0"/>
              </a:rPr>
              <a:t>4.</a:t>
            </a:r>
            <a:r>
              <a:rPr lang="en-US" sz="3200" dirty="0">
                <a:solidFill>
                  <a:schemeClr val="dk1"/>
                </a:solidFill>
                <a:latin typeface="Times New Roman" pitchFamily="18" charset="0"/>
                <a:cs typeface="Times New Roman" pitchFamily="18" charset="0"/>
              </a:rPr>
              <a:t> </a:t>
            </a:r>
            <a:r>
              <a:rPr lang="pt-BR" sz="3200" dirty="0">
                <a:solidFill>
                  <a:schemeClr val="dk1"/>
                </a:solidFill>
                <a:latin typeface="Times New Roman" pitchFamily="18" charset="0"/>
                <a:cs typeface="Times New Roman" pitchFamily="18" charset="0"/>
              </a:rPr>
              <a:t>Bà biến mất</a:t>
            </a:r>
            <a:endParaRPr lang="en-US" sz="3200" dirty="0">
              <a:solidFill>
                <a:schemeClr val="dk1"/>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xmlns="" id="{351A93DD-14E7-4C22-9D39-836204E61385}"/>
              </a:ext>
            </a:extLst>
          </p:cNvPr>
          <p:cNvSpPr/>
          <p:nvPr/>
        </p:nvSpPr>
        <p:spPr>
          <a:xfrm>
            <a:off x="6320063" y="5143148"/>
            <a:ext cx="2441694" cy="584775"/>
          </a:xfrm>
          <a:prstGeom prst="rect">
            <a:avLst/>
          </a:prstGeom>
        </p:spPr>
        <p:txBody>
          <a:bodyPr wrap="none">
            <a:spAutoFit/>
          </a:bodyPr>
          <a:lstStyle/>
          <a:p>
            <a:pPr lvl="0" defTabSz="914400">
              <a:defRPr/>
            </a:pPr>
            <a:r>
              <a:rPr lang="vi-VN" sz="3200" dirty="0">
                <a:solidFill>
                  <a:schemeClr val="dk1"/>
                </a:solidFill>
                <a:latin typeface="Times New Roman" pitchFamily="18" charset="0"/>
                <a:cs typeface="Times New Roman" pitchFamily="18" charset="0"/>
              </a:rPr>
              <a:t>5. </a:t>
            </a:r>
            <a:r>
              <a:rPr lang="pt-BR" sz="3200" dirty="0">
                <a:solidFill>
                  <a:schemeClr val="dk1"/>
                </a:solidFill>
                <a:latin typeface="Times New Roman" pitchFamily="18" charset="0"/>
                <a:cs typeface="Times New Roman" pitchFamily="18" charset="0"/>
              </a:rPr>
              <a:t>Em bé chết</a:t>
            </a:r>
            <a:endParaRPr lang="en-US" sz="3200" dirty="0">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xmlns="" id="{3F2C61EE-D311-4631-A7A3-F39AABCE6AFF}"/>
              </a:ext>
            </a:extLst>
          </p:cNvPr>
          <p:cNvSpPr/>
          <p:nvPr/>
        </p:nvSpPr>
        <p:spPr>
          <a:xfrm>
            <a:off x="-38100" y="6095341"/>
            <a:ext cx="12192000" cy="584775"/>
          </a:xfrm>
          <a:prstGeom prst="rect">
            <a:avLst/>
          </a:prstGeom>
        </p:spPr>
        <p:txBody>
          <a:bodyPr wrap="square">
            <a:spAutoFit/>
          </a:bodyPr>
          <a:lstStyle/>
          <a:p>
            <a:pPr algn="ctr"/>
            <a:r>
              <a:rPr lang="pt-BR" sz="3200" b="1" i="1" dirty="0">
                <a:solidFill>
                  <a:srgbClr val="FF0000"/>
                </a:solidFill>
                <a:latin typeface="Times New Roman" pitchFamily="18" charset="0"/>
                <a:cs typeface="Times New Roman" pitchFamily="18" charset="0"/>
                <a:sym typeface="Wingdings" pitchFamily="2" charset="2"/>
              </a:rPr>
              <a:t> </a:t>
            </a:r>
            <a:r>
              <a:rPr lang="pt-BR" sz="3200" b="1" i="1" dirty="0">
                <a:solidFill>
                  <a:srgbClr val="FF0000"/>
                </a:solidFill>
                <a:latin typeface="Times New Roman" pitchFamily="18" charset="0"/>
                <a:cs typeface="Times New Roman" pitchFamily="18" charset="0"/>
              </a:rPr>
              <a:t>Luôn khao khát cuộc sống ấm no, hạnh phúc, đầy tình thương yêu</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291838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4)">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C9C5929A-A02F-4313-B066-9095E2634A6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18" name="图片 4">
            <a:extLst>
              <a:ext uri="{FF2B5EF4-FFF2-40B4-BE49-F238E27FC236}">
                <a16:creationId xmlns:a16="http://schemas.microsoft.com/office/drawing/2014/main" xmlns="" id="{F066B4A5-88C1-4738-8273-BD48D2EA371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366658" y="-11501"/>
            <a:ext cx="6760029" cy="6870817"/>
          </a:xfrm>
          <a:prstGeom prst="rect">
            <a:avLst/>
          </a:prstGeom>
        </p:spPr>
      </p:pic>
      <p:sp>
        <p:nvSpPr>
          <p:cNvPr id="19" name="Rectangle 18">
            <a:extLst>
              <a:ext uri="{FF2B5EF4-FFF2-40B4-BE49-F238E27FC236}">
                <a16:creationId xmlns:a16="http://schemas.microsoft.com/office/drawing/2014/main" xmlns="" id="{08F2B28B-0F75-4521-B4DE-FC111B17C04F}"/>
              </a:ext>
            </a:extLst>
          </p:cNvPr>
          <p:cNvSpPr/>
          <p:nvPr/>
        </p:nvSpPr>
        <p:spPr>
          <a:xfrm>
            <a:off x="693599" y="2200985"/>
            <a:ext cx="3856630" cy="3970318"/>
          </a:xfrm>
          <a:prstGeom prst="rect">
            <a:avLst/>
          </a:prstGeom>
        </p:spPr>
        <p:txBody>
          <a:bodyPr wrap="square">
            <a:spAutoFit/>
          </a:bodyPr>
          <a:lstStyle/>
          <a:p>
            <a:pPr algn="just"/>
            <a:r>
              <a:rPr lang="pt-BR" sz="3600" dirty="0">
                <a:latin typeface="Times New Roman" panose="02020603050405020304" pitchFamily="18" charset="0"/>
                <a:cs typeface="Times New Roman" panose="02020603050405020304" pitchFamily="18" charset="0"/>
                <a:sym typeface="Wingdings" panose="05000000000000000000" pitchFamily="2" charset="2"/>
              </a:rPr>
              <a:t></a:t>
            </a:r>
            <a:r>
              <a:rPr lang="pt-BR" sz="3600" dirty="0">
                <a:latin typeface="Times New Roman" panose="02020603050405020304" pitchFamily="18" charset="0"/>
                <a:cs typeface="Times New Roman" panose="02020603050405020304" pitchFamily="18" charset="0"/>
              </a:rPr>
              <a:t> Các mộng tưởng của em bé diễn ra lần lượt theo thứ tự hợp lí (phù hợp với tâm lí tuổi thơ và hoàn cảnh thực tế của em)</a:t>
            </a:r>
            <a:endParaRPr lang="en-US" sz="3600" dirty="0">
              <a:latin typeface="Times New Roman" panose="02020603050405020304" pitchFamily="18"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xmlns="" id="{8BB57049-FD36-48BE-88AF-7306AC78A1C9}"/>
              </a:ext>
            </a:extLst>
          </p:cNvPr>
          <p:cNvSpPr txBox="1">
            <a:spLocks/>
          </p:cNvSpPr>
          <p:nvPr/>
        </p:nvSpPr>
        <p:spPr>
          <a:xfrm>
            <a:off x="6585857" y="2347005"/>
            <a:ext cx="4800599" cy="3184076"/>
          </a:xfrm>
          <a:prstGeom prst="rect">
            <a:avLst/>
          </a:prstGeom>
        </p:spPr>
        <p:txBody>
          <a:bodyPr>
            <a:no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Lần 1: Vì trời rét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Lần 2: Vì bụng đói</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pt-BR" sz="3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Lần 3: Đó là đêm giao thừa</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Lần 4: Bà</a:t>
            </a:r>
            <a:r>
              <a:rPr kumimoji="0" lang="pt-BR" sz="3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h</a:t>
            </a: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iện về đem đến cho em tình</a:t>
            </a:r>
            <a:r>
              <a:rPr kumimoji="0" lang="pt-BR" sz="3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yêu</a:t>
            </a: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thương</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Lần 5: Em muốn níu bà lại, muốn đi với bà...</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2" name="Right Arrow 10">
            <a:extLst>
              <a:ext uri="{FF2B5EF4-FFF2-40B4-BE49-F238E27FC236}">
                <a16:creationId xmlns:a16="http://schemas.microsoft.com/office/drawing/2014/main" xmlns="" id="{85F78694-7FE0-4FBE-8F0A-1712E4B9AAB2}"/>
              </a:ext>
            </a:extLst>
          </p:cNvPr>
          <p:cNvSpPr/>
          <p:nvPr/>
        </p:nvSpPr>
        <p:spPr>
          <a:xfrm>
            <a:off x="5089152" y="3633228"/>
            <a:ext cx="887105" cy="873456"/>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403662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checkerboard(across)">
                                      <p:cBhvr>
                                        <p:cTn id="24" dur="500"/>
                                        <p:tgtEl>
                                          <p:spTgt spid="2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animEffect transition="in" filter="checkerboard(across)">
                                      <p:cBhvr>
                                        <p:cTn id="29" dur="500"/>
                                        <p:tgtEl>
                                          <p:spTgt spid="2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1">
                                            <p:txEl>
                                              <p:pRg st="2" end="2"/>
                                            </p:txEl>
                                          </p:spTgt>
                                        </p:tgtEl>
                                        <p:attrNameLst>
                                          <p:attrName>style.visibility</p:attrName>
                                        </p:attrNameLst>
                                      </p:cBhvr>
                                      <p:to>
                                        <p:strVal val="visible"/>
                                      </p:to>
                                    </p:set>
                                    <p:animEffect transition="in" filter="dissolve">
                                      <p:cBhvr>
                                        <p:cTn id="34" dur="500"/>
                                        <p:tgtEl>
                                          <p:spTgt spid="2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1">
                                            <p:txEl>
                                              <p:pRg st="3" end="3"/>
                                            </p:txEl>
                                          </p:spTgt>
                                        </p:tgtEl>
                                        <p:attrNameLst>
                                          <p:attrName>style.visibility</p:attrName>
                                        </p:attrNameLst>
                                      </p:cBhvr>
                                      <p:to>
                                        <p:strVal val="visible"/>
                                      </p:to>
                                    </p:set>
                                    <p:animEffect transition="in" filter="dissolve">
                                      <p:cBhvr>
                                        <p:cTn id="39" dur="500"/>
                                        <p:tgtEl>
                                          <p:spTgt spid="2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1">
                                            <p:txEl>
                                              <p:pRg st="4" end="4"/>
                                            </p:txEl>
                                          </p:spTgt>
                                        </p:tgtEl>
                                        <p:attrNameLst>
                                          <p:attrName>style.visibility</p:attrName>
                                        </p:attrNameLst>
                                      </p:cBhvr>
                                      <p:to>
                                        <p:strVal val="visible"/>
                                      </p:to>
                                    </p:set>
                                    <p:animEffect transition="in" filter="dissolve">
                                      <p:cBhvr>
                                        <p:cTn id="44"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841C54-8955-4D4D-BC61-792EBEA0B78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8" name="Rectangle 27">
            <a:extLst>
              <a:ext uri="{FF2B5EF4-FFF2-40B4-BE49-F238E27FC236}">
                <a16:creationId xmlns:a16="http://schemas.microsoft.com/office/drawing/2014/main" xmlns="" id="{55E75C62-719F-41BE-89D0-2D871B4385F9}"/>
              </a:ext>
            </a:extLst>
          </p:cNvPr>
          <p:cNvSpPr/>
          <p:nvPr/>
        </p:nvSpPr>
        <p:spPr>
          <a:xfrm>
            <a:off x="610066" y="2801281"/>
            <a:ext cx="4442692" cy="1077218"/>
          </a:xfrm>
          <a:prstGeom prst="rect">
            <a:avLst/>
          </a:prstGeom>
          <a:ln>
            <a:solidFill>
              <a:srgbClr val="FF0066"/>
            </a:solidFill>
          </a:ln>
        </p:spPr>
        <p:txBody>
          <a:bodyPr wrap="square">
            <a:spAutoFit/>
          </a:bodyPr>
          <a:lstStyle/>
          <a:p>
            <a:pPr algn="ctr">
              <a:defRPr/>
            </a:pPr>
            <a:r>
              <a:rPr lang="vi-VN" sz="3200" b="1" dirty="0">
                <a:solidFill>
                  <a:srgbClr val="FF0066"/>
                </a:solidFill>
                <a:latin typeface="+mj-lt"/>
              </a:rPr>
              <a:t>Những mộng tưởng thể hiện ước mơ của em bé</a:t>
            </a:r>
          </a:p>
        </p:txBody>
      </p:sp>
      <p:sp>
        <p:nvSpPr>
          <p:cNvPr id="31" name="Text Box 5">
            <a:extLst>
              <a:ext uri="{FF2B5EF4-FFF2-40B4-BE49-F238E27FC236}">
                <a16:creationId xmlns:a16="http://schemas.microsoft.com/office/drawing/2014/main" xmlns="" id="{F848EB8D-A3C4-4CF4-9B3F-B777636519A4}"/>
              </a:ext>
            </a:extLst>
          </p:cNvPr>
          <p:cNvSpPr txBox="1">
            <a:spLocks noChangeArrowheads="1"/>
          </p:cNvSpPr>
          <p:nvPr/>
        </p:nvSpPr>
        <p:spPr bwMode="auto">
          <a:xfrm>
            <a:off x="7088908" y="1579416"/>
            <a:ext cx="4038600" cy="523875"/>
          </a:xfrm>
          <a:prstGeom prst="rect">
            <a:avLst/>
          </a:prstGeom>
          <a:noFill/>
          <a:ln w="19050">
            <a:solidFill>
              <a:srgbClr val="FF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algn="ctr" eaLnBrk="0" fontAlgn="base" hangingPunct="0">
              <a:spcBef>
                <a:spcPct val="0"/>
              </a:spcBef>
              <a:spcAft>
                <a:spcPct val="0"/>
              </a:spcAft>
              <a:defRPr sz="4800">
                <a:solidFill>
                  <a:schemeClr val="tx1"/>
                </a:solidFill>
                <a:latin typeface="Arial" panose="020B0604020202020204" pitchFamily="34" charset="0"/>
              </a:defRPr>
            </a:lvl6pPr>
            <a:lvl7pPr marL="2971800" indent="-228600" algn="ctr" eaLnBrk="0" fontAlgn="base" hangingPunct="0">
              <a:spcBef>
                <a:spcPct val="0"/>
              </a:spcBef>
              <a:spcAft>
                <a:spcPct val="0"/>
              </a:spcAft>
              <a:defRPr sz="4800">
                <a:solidFill>
                  <a:schemeClr val="tx1"/>
                </a:solidFill>
                <a:latin typeface="Arial" panose="020B0604020202020204" pitchFamily="34" charset="0"/>
              </a:defRPr>
            </a:lvl7pPr>
            <a:lvl8pPr marL="3429000" indent="-228600" algn="ctr" eaLnBrk="0" fontAlgn="base" hangingPunct="0">
              <a:spcBef>
                <a:spcPct val="0"/>
              </a:spcBef>
              <a:spcAft>
                <a:spcPct val="0"/>
              </a:spcAft>
              <a:defRPr sz="4800">
                <a:solidFill>
                  <a:schemeClr val="tx1"/>
                </a:solidFill>
                <a:latin typeface="Arial" panose="020B0604020202020204" pitchFamily="34" charset="0"/>
              </a:defRPr>
            </a:lvl8pPr>
            <a:lvl9pPr marL="3886200" indent="-228600" algn="ctr" eaLnBrk="0" fontAlgn="base" hangingPunct="0">
              <a:spcBef>
                <a:spcPct val="0"/>
              </a:spcBef>
              <a:spcAft>
                <a:spcPct val="0"/>
              </a:spcAft>
              <a:defRPr sz="4800">
                <a:solidFill>
                  <a:schemeClr val="tx1"/>
                </a:solidFill>
                <a:latin typeface="Arial" panose="020B0604020202020204" pitchFamily="34" charset="0"/>
              </a:defRPr>
            </a:lvl9pPr>
          </a:lstStyle>
          <a:p>
            <a:pPr algn="just" eaLnBrk="1" hangingPunct="1">
              <a:spcBef>
                <a:spcPct val="50000"/>
              </a:spcBef>
            </a:pPr>
            <a:r>
              <a:rPr lang="en-US" altLang="en-US" sz="2800" b="1">
                <a:solidFill>
                  <a:srgbClr val="0000CC"/>
                </a:solidFill>
                <a:latin typeface=".VnTime" panose="020B7200000000000000" pitchFamily="34" charset="0"/>
              </a:rPr>
              <a:t>VÒ mét m¸i Êm gia ®×nh.</a:t>
            </a:r>
          </a:p>
        </p:txBody>
      </p:sp>
      <p:sp>
        <p:nvSpPr>
          <p:cNvPr id="32" name="Text Box 6">
            <a:extLst>
              <a:ext uri="{FF2B5EF4-FFF2-40B4-BE49-F238E27FC236}">
                <a16:creationId xmlns:a16="http://schemas.microsoft.com/office/drawing/2014/main" xmlns="" id="{3E405BC8-5701-458C-AB14-FE5443639DF5}"/>
              </a:ext>
            </a:extLst>
          </p:cNvPr>
          <p:cNvSpPr txBox="1">
            <a:spLocks noChangeArrowheads="1"/>
          </p:cNvSpPr>
          <p:nvPr/>
        </p:nvSpPr>
        <p:spPr bwMode="auto">
          <a:xfrm>
            <a:off x="7088908" y="2493816"/>
            <a:ext cx="4038600" cy="523875"/>
          </a:xfrm>
          <a:prstGeom prst="rect">
            <a:avLst/>
          </a:prstGeom>
          <a:noFill/>
          <a:ln w="19050">
            <a:solidFill>
              <a:srgbClr val="FF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algn="ctr" eaLnBrk="0" fontAlgn="base" hangingPunct="0">
              <a:spcBef>
                <a:spcPct val="0"/>
              </a:spcBef>
              <a:spcAft>
                <a:spcPct val="0"/>
              </a:spcAft>
              <a:defRPr sz="4800">
                <a:solidFill>
                  <a:schemeClr val="tx1"/>
                </a:solidFill>
                <a:latin typeface="Arial" panose="020B0604020202020204" pitchFamily="34" charset="0"/>
              </a:defRPr>
            </a:lvl6pPr>
            <a:lvl7pPr marL="2971800" indent="-228600" algn="ctr" eaLnBrk="0" fontAlgn="base" hangingPunct="0">
              <a:spcBef>
                <a:spcPct val="0"/>
              </a:spcBef>
              <a:spcAft>
                <a:spcPct val="0"/>
              </a:spcAft>
              <a:defRPr sz="4800">
                <a:solidFill>
                  <a:schemeClr val="tx1"/>
                </a:solidFill>
                <a:latin typeface="Arial" panose="020B0604020202020204" pitchFamily="34" charset="0"/>
              </a:defRPr>
            </a:lvl7pPr>
            <a:lvl8pPr marL="3429000" indent="-228600" algn="ctr" eaLnBrk="0" fontAlgn="base" hangingPunct="0">
              <a:spcBef>
                <a:spcPct val="0"/>
              </a:spcBef>
              <a:spcAft>
                <a:spcPct val="0"/>
              </a:spcAft>
              <a:defRPr sz="4800">
                <a:solidFill>
                  <a:schemeClr val="tx1"/>
                </a:solidFill>
                <a:latin typeface="Arial" panose="020B0604020202020204" pitchFamily="34" charset="0"/>
              </a:defRPr>
            </a:lvl8pPr>
            <a:lvl9pPr marL="3886200" indent="-228600" algn="ctr" eaLnBrk="0" fontAlgn="base" hangingPunct="0">
              <a:spcBef>
                <a:spcPct val="0"/>
              </a:spcBef>
              <a:spcAft>
                <a:spcPct val="0"/>
              </a:spcAft>
              <a:defRPr sz="4800">
                <a:solidFill>
                  <a:schemeClr val="tx1"/>
                </a:solidFill>
                <a:latin typeface="Arial" panose="020B0604020202020204" pitchFamily="34" charset="0"/>
              </a:defRPr>
            </a:lvl9pPr>
          </a:lstStyle>
          <a:p>
            <a:pPr algn="just" eaLnBrk="1" hangingPunct="1">
              <a:spcBef>
                <a:spcPct val="50000"/>
              </a:spcBef>
            </a:pPr>
            <a:r>
              <a:rPr lang="en-US" altLang="en-US" sz="2800" b="1">
                <a:solidFill>
                  <a:srgbClr val="0000CC"/>
                </a:solidFill>
                <a:latin typeface=".VnTime" panose="020B7200000000000000" pitchFamily="34" charset="0"/>
              </a:rPr>
              <a:t>VÒ sù Êm no h¹nh phóc.</a:t>
            </a:r>
          </a:p>
        </p:txBody>
      </p:sp>
      <p:sp>
        <p:nvSpPr>
          <p:cNvPr id="33" name="Text Box 7">
            <a:extLst>
              <a:ext uri="{FF2B5EF4-FFF2-40B4-BE49-F238E27FC236}">
                <a16:creationId xmlns:a16="http://schemas.microsoft.com/office/drawing/2014/main" xmlns="" id="{8BEED9DB-2407-4249-9DC1-35B23AD0B0E3}"/>
              </a:ext>
            </a:extLst>
          </p:cNvPr>
          <p:cNvSpPr txBox="1">
            <a:spLocks noChangeArrowheads="1"/>
          </p:cNvSpPr>
          <p:nvPr/>
        </p:nvSpPr>
        <p:spPr bwMode="auto">
          <a:xfrm>
            <a:off x="7088908" y="3479654"/>
            <a:ext cx="4038600" cy="523220"/>
          </a:xfrm>
          <a:prstGeom prst="rect">
            <a:avLst/>
          </a:prstGeom>
          <a:noFill/>
          <a:ln w="19050">
            <a:solidFill>
              <a:srgbClr val="FF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defRPr/>
            </a:pPr>
            <a:r>
              <a:rPr lang="en-US" altLang="en-US" sz="2800" b="1" dirty="0" err="1">
                <a:solidFill>
                  <a:srgbClr val="0000CC"/>
                </a:solidFill>
                <a:latin typeface="Times New Roman" panose="02020603050405020304" pitchFamily="18" charset="0"/>
                <a:cs typeface="Times New Roman" panose="02020603050405020304" pitchFamily="18" charset="0"/>
              </a:rPr>
              <a:t>Được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ngon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đẹp</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34" name="Text Box 8">
            <a:extLst>
              <a:ext uri="{FF2B5EF4-FFF2-40B4-BE49-F238E27FC236}">
                <a16:creationId xmlns:a16="http://schemas.microsoft.com/office/drawing/2014/main" xmlns="" id="{1A6F0F75-8D74-435B-9065-FD3DAD357E42}"/>
              </a:ext>
            </a:extLst>
          </p:cNvPr>
          <p:cNvSpPr txBox="1">
            <a:spLocks noChangeArrowheads="1"/>
          </p:cNvSpPr>
          <p:nvPr/>
        </p:nvSpPr>
        <p:spPr bwMode="auto">
          <a:xfrm>
            <a:off x="7088908" y="4424215"/>
            <a:ext cx="4038600" cy="954107"/>
          </a:xfrm>
          <a:prstGeom prst="rect">
            <a:avLst/>
          </a:prstGeom>
          <a:noFill/>
          <a:ln w="19050">
            <a:solidFill>
              <a:srgbClr val="FF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just">
              <a:spcBef>
                <a:spcPct val="50000"/>
              </a:spcBef>
              <a:defRPr/>
            </a:pPr>
            <a:r>
              <a:rPr lang="en-US" altLang="en-US" sz="2800" b="1" dirty="0">
                <a:solidFill>
                  <a:srgbClr val="0000CC"/>
                </a:solidFill>
                <a:latin typeface="Times New Roman" panose="02020603050405020304" pitchFamily="18" charset="0"/>
                <a:cs typeface="Times New Roman" panose="02020603050405020304" pitchFamily="18" charset="0"/>
              </a:rPr>
              <a:t>Được </a:t>
            </a:r>
            <a:r>
              <a:rPr lang="en-US" altLang="en-US" sz="2800" b="1" dirty="0" err="1">
                <a:solidFill>
                  <a:srgbClr val="0000CC"/>
                </a:solidFill>
                <a:latin typeface="Times New Roman" panose="02020603050405020304" pitchFamily="18" charset="0"/>
                <a:cs typeface="Times New Roman" panose="02020603050405020304" pitchFamily="18" charset="0"/>
              </a:rPr>
              <a:t>vui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yêu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thương</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35" name="Right Arrow 8">
            <a:extLst>
              <a:ext uri="{FF2B5EF4-FFF2-40B4-BE49-F238E27FC236}">
                <a16:creationId xmlns:a16="http://schemas.microsoft.com/office/drawing/2014/main" xmlns="" id="{3BADD1DF-D842-4BC8-8E29-D1EBE96A5097}"/>
              </a:ext>
            </a:extLst>
          </p:cNvPr>
          <p:cNvSpPr>
            <a:spLocks noChangeArrowheads="1"/>
          </p:cNvSpPr>
          <p:nvPr/>
        </p:nvSpPr>
        <p:spPr bwMode="auto">
          <a:xfrm>
            <a:off x="5375564" y="3137517"/>
            <a:ext cx="932872" cy="520082"/>
          </a:xfrm>
          <a:prstGeom prst="rightArrow">
            <a:avLst>
              <a:gd name="adj1" fmla="val 50000"/>
              <a:gd name="adj2" fmla="val 49992"/>
            </a:avLst>
          </a:prstGeom>
          <a:solidFill>
            <a:srgbClr val="FFFF00"/>
          </a:solidFill>
          <a:ln w="9525" algn="ctr">
            <a:solidFill>
              <a:srgbClr val="FF0066"/>
            </a:solidFill>
            <a:round/>
            <a:headEnd/>
            <a:tailEnd/>
          </a:ln>
        </p:spPr>
        <p:txBody>
          <a:bodyPr wrap="none" anchor="ct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algn="ctr" eaLnBrk="0" fontAlgn="base" hangingPunct="0">
              <a:spcBef>
                <a:spcPct val="0"/>
              </a:spcBef>
              <a:spcAft>
                <a:spcPct val="0"/>
              </a:spcAft>
              <a:defRPr sz="4800">
                <a:solidFill>
                  <a:schemeClr val="tx1"/>
                </a:solidFill>
                <a:latin typeface="Arial" panose="020B0604020202020204" pitchFamily="34" charset="0"/>
              </a:defRPr>
            </a:lvl6pPr>
            <a:lvl7pPr marL="2971800" indent="-228600" algn="ctr" eaLnBrk="0" fontAlgn="base" hangingPunct="0">
              <a:spcBef>
                <a:spcPct val="0"/>
              </a:spcBef>
              <a:spcAft>
                <a:spcPct val="0"/>
              </a:spcAft>
              <a:defRPr sz="4800">
                <a:solidFill>
                  <a:schemeClr val="tx1"/>
                </a:solidFill>
                <a:latin typeface="Arial" panose="020B0604020202020204" pitchFamily="34" charset="0"/>
              </a:defRPr>
            </a:lvl7pPr>
            <a:lvl8pPr marL="3429000" indent="-228600" algn="ctr" eaLnBrk="0" fontAlgn="base" hangingPunct="0">
              <a:spcBef>
                <a:spcPct val="0"/>
              </a:spcBef>
              <a:spcAft>
                <a:spcPct val="0"/>
              </a:spcAft>
              <a:defRPr sz="4800">
                <a:solidFill>
                  <a:schemeClr val="tx1"/>
                </a:solidFill>
                <a:latin typeface="Arial" panose="020B0604020202020204" pitchFamily="34" charset="0"/>
              </a:defRPr>
            </a:lvl8pPr>
            <a:lvl9pPr marL="3886200" indent="-228600" algn="ctr" eaLnBrk="0" fontAlgn="base" hangingPunct="0">
              <a:spcBef>
                <a:spcPct val="0"/>
              </a:spcBef>
              <a:spcAft>
                <a:spcPct val="0"/>
              </a:spcAft>
              <a:defRPr sz="4800">
                <a:solidFill>
                  <a:schemeClr val="tx1"/>
                </a:solidFill>
                <a:latin typeface="Arial" panose="020B0604020202020204" pitchFamily="34" charset="0"/>
              </a:defRPr>
            </a:lvl9pPr>
          </a:lstStyle>
          <a:p>
            <a:pPr eaLnBrk="1" hangingPunct="1"/>
            <a:endParaRPr lang="en-US" altLang="en-US"/>
          </a:p>
        </p:txBody>
      </p:sp>
      <p:pic>
        <p:nvPicPr>
          <p:cNvPr id="36" name="Picture 35" descr="Quet diem lan 4">
            <a:extLst>
              <a:ext uri="{FF2B5EF4-FFF2-40B4-BE49-F238E27FC236}">
                <a16:creationId xmlns:a16="http://schemas.microsoft.com/office/drawing/2014/main" xmlns="" id="{415ED89C-A804-4169-B752-12FA85D320F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60000">
            <a:off x="1085807" y="4109105"/>
            <a:ext cx="3498167" cy="2473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descr="Quet diem lan 5">
            <a:extLst>
              <a:ext uri="{FF2B5EF4-FFF2-40B4-BE49-F238E27FC236}">
                <a16:creationId xmlns:a16="http://schemas.microsoft.com/office/drawing/2014/main" xmlns="" id="{C6C337BF-41A5-4C8A-8BFA-4D6156D2E2B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7200" y="401741"/>
            <a:ext cx="3529288" cy="2152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Left Brace 38">
            <a:extLst>
              <a:ext uri="{FF2B5EF4-FFF2-40B4-BE49-F238E27FC236}">
                <a16:creationId xmlns:a16="http://schemas.microsoft.com/office/drawing/2014/main" xmlns="" id="{EDE1CFA1-F035-4709-8757-0EDC62BB8086}"/>
              </a:ext>
            </a:extLst>
          </p:cNvPr>
          <p:cNvSpPr/>
          <p:nvPr/>
        </p:nvSpPr>
        <p:spPr>
          <a:xfrm>
            <a:off x="6648740" y="1841353"/>
            <a:ext cx="406270" cy="305392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Tree>
    <p:extLst>
      <p:ext uri="{BB962C8B-B14F-4D97-AF65-F5344CB8AC3E}">
        <p14:creationId xmlns:p14="http://schemas.microsoft.com/office/powerpoint/2010/main" xmlns="" val="41039529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ppt_w</p:attrName>
                                        </p:attrNameLst>
                                      </p:cBhvr>
                                      <p:tavLst>
                                        <p:tav tm="0">
                                          <p:val>
                                            <p:fltVal val="0"/>
                                          </p:val>
                                        </p:tav>
                                        <p:tav tm="100000">
                                          <p:val>
                                            <p:strVal val="#ppt_w"/>
                                          </p:val>
                                        </p:tav>
                                      </p:tavLst>
                                    </p:anim>
                                    <p:anim calcmode="lin" valueType="num">
                                      <p:cBhvr>
                                        <p:cTn id="8" dur="2000" fill="hold"/>
                                        <p:tgtEl>
                                          <p:spTgt spid="3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ppt_w</p:attrName>
                                        </p:attrNameLst>
                                      </p:cBhvr>
                                      <p:tavLst>
                                        <p:tav tm="0">
                                          <p:val>
                                            <p:fltVal val="0"/>
                                          </p:val>
                                        </p:tav>
                                        <p:tav tm="100000">
                                          <p:val>
                                            <p:strVal val="#ppt_w"/>
                                          </p:val>
                                        </p:tav>
                                      </p:tavLst>
                                    </p:anim>
                                    <p:anim calcmode="lin" valueType="num">
                                      <p:cBhvr>
                                        <p:cTn id="12" dur="2000" fill="hold"/>
                                        <p:tgtEl>
                                          <p:spTgt spid="32"/>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2000" fill="hold"/>
                                        <p:tgtEl>
                                          <p:spTgt spid="33"/>
                                        </p:tgtEl>
                                        <p:attrNameLst>
                                          <p:attrName>ppt_w</p:attrName>
                                        </p:attrNameLst>
                                      </p:cBhvr>
                                      <p:tavLst>
                                        <p:tav tm="0">
                                          <p:val>
                                            <p:fltVal val="0"/>
                                          </p:val>
                                        </p:tav>
                                        <p:tav tm="100000">
                                          <p:val>
                                            <p:strVal val="#ppt_w"/>
                                          </p:val>
                                        </p:tav>
                                      </p:tavLst>
                                    </p:anim>
                                    <p:anim calcmode="lin" valueType="num">
                                      <p:cBhvr>
                                        <p:cTn id="16" dur="2000" fill="hold"/>
                                        <p:tgtEl>
                                          <p:spTgt spid="33"/>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2000" fill="hold"/>
                                        <p:tgtEl>
                                          <p:spTgt spid="34"/>
                                        </p:tgtEl>
                                        <p:attrNameLst>
                                          <p:attrName>ppt_w</p:attrName>
                                        </p:attrNameLst>
                                      </p:cBhvr>
                                      <p:tavLst>
                                        <p:tav tm="0">
                                          <p:val>
                                            <p:fltVal val="0"/>
                                          </p:val>
                                        </p:tav>
                                        <p:tav tm="100000">
                                          <p:val>
                                            <p:strVal val="#ppt_w"/>
                                          </p:val>
                                        </p:tav>
                                      </p:tavLst>
                                    </p:anim>
                                    <p:anim calcmode="lin" valueType="num">
                                      <p:cBhvr>
                                        <p:cTn id="20" dur="2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841C54-8955-4D4D-BC61-792EBEA0B78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4" name="Group 3">
            <a:extLst>
              <a:ext uri="{FF2B5EF4-FFF2-40B4-BE49-F238E27FC236}">
                <a16:creationId xmlns:a16="http://schemas.microsoft.com/office/drawing/2014/main" xmlns="" id="{C4232114-DB34-4565-B484-64DAAB707CDE}"/>
              </a:ext>
            </a:extLst>
          </p:cNvPr>
          <p:cNvGrpSpPr/>
          <p:nvPr/>
        </p:nvGrpSpPr>
        <p:grpSpPr>
          <a:xfrm>
            <a:off x="636814" y="330990"/>
            <a:ext cx="2177296" cy="2171700"/>
            <a:chOff x="674914" y="903514"/>
            <a:chExt cx="2362200" cy="2312510"/>
          </a:xfrm>
        </p:grpSpPr>
        <p:sp>
          <p:nvSpPr>
            <p:cNvPr id="3" name="Oval 2">
              <a:extLst>
                <a:ext uri="{FF2B5EF4-FFF2-40B4-BE49-F238E27FC236}">
                  <a16:creationId xmlns:a16="http://schemas.microsoft.com/office/drawing/2014/main" xmlns="" id="{7A11FFE5-6F5A-4797-9F72-FBEE2DEEA2CA}"/>
                </a:ext>
              </a:extLst>
            </p:cNvPr>
            <p:cNvSpPr/>
            <p:nvPr/>
          </p:nvSpPr>
          <p:spPr>
            <a:xfrm>
              <a:off x="674914" y="903514"/>
              <a:ext cx="2362200" cy="2312510"/>
            </a:xfrm>
            <a:prstGeom prst="ellipse">
              <a:avLst/>
            </a:prstGeom>
            <a:solidFill>
              <a:srgbClr val="1F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latin typeface="Times New Roman" panose="02020603050405020304" pitchFamily="18" charset="0"/>
                  <a:cs typeface="Times New Roman" panose="02020603050405020304" pitchFamily="18" charset="0"/>
                </a:rPr>
                <a:t>Nghệ</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thuật</a:t>
              </a:r>
              <a:endParaRPr lang="en-SG" sz="4000" dirty="0">
                <a:latin typeface="Times New Roman" panose="02020603050405020304" pitchFamily="18" charset="0"/>
                <a:cs typeface="Times New Roman" panose="02020603050405020304" pitchFamily="18" charset="0"/>
              </a:endParaRPr>
            </a:p>
          </p:txBody>
        </p:sp>
        <p:sp>
          <p:nvSpPr>
            <p:cNvPr id="17" name="Google Shape;1700;p60">
              <a:extLst>
                <a:ext uri="{FF2B5EF4-FFF2-40B4-BE49-F238E27FC236}">
                  <a16:creationId xmlns:a16="http://schemas.microsoft.com/office/drawing/2014/main" xmlns="" id="{4E9741DB-FE36-4792-81BE-2C54602259A0}"/>
                </a:ext>
              </a:extLst>
            </p:cNvPr>
            <p:cNvSpPr/>
            <p:nvPr/>
          </p:nvSpPr>
          <p:spPr>
            <a:xfrm>
              <a:off x="798132" y="1016000"/>
              <a:ext cx="2144640" cy="2111680"/>
            </a:xfrm>
            <a:prstGeom prst="ellipse">
              <a:avLst/>
            </a:pr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19" name="Group 18">
            <a:extLst>
              <a:ext uri="{FF2B5EF4-FFF2-40B4-BE49-F238E27FC236}">
                <a16:creationId xmlns:a16="http://schemas.microsoft.com/office/drawing/2014/main" xmlns="" id="{62745F93-205D-4C27-A968-CCADC3B930C2}"/>
              </a:ext>
            </a:extLst>
          </p:cNvPr>
          <p:cNvGrpSpPr/>
          <p:nvPr/>
        </p:nvGrpSpPr>
        <p:grpSpPr>
          <a:xfrm>
            <a:off x="680204" y="3251201"/>
            <a:ext cx="2177296" cy="2171700"/>
            <a:chOff x="674914" y="903514"/>
            <a:chExt cx="2362200" cy="2312510"/>
          </a:xfrm>
        </p:grpSpPr>
        <p:sp>
          <p:nvSpPr>
            <p:cNvPr id="20" name="Oval 19">
              <a:extLst>
                <a:ext uri="{FF2B5EF4-FFF2-40B4-BE49-F238E27FC236}">
                  <a16:creationId xmlns:a16="http://schemas.microsoft.com/office/drawing/2014/main" xmlns="" id="{BDE43648-6249-49D8-8CBC-AE9874C22D9E}"/>
                </a:ext>
              </a:extLst>
            </p:cNvPr>
            <p:cNvSpPr/>
            <p:nvPr/>
          </p:nvSpPr>
          <p:spPr>
            <a:xfrm>
              <a:off x="674914" y="903514"/>
              <a:ext cx="2362200" cy="2312510"/>
            </a:xfrm>
            <a:prstGeom prst="ellipse">
              <a:avLst/>
            </a:prstGeom>
            <a:solidFill>
              <a:srgbClr val="1F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latin typeface="Times New Roman" panose="02020603050405020304" pitchFamily="18" charset="0"/>
                  <a:cs typeface="Times New Roman" panose="02020603050405020304" pitchFamily="18" charset="0"/>
                </a:rPr>
                <a:t>Thông</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điệp</a:t>
              </a:r>
              <a:endParaRPr lang="en-SG" sz="4000" dirty="0">
                <a:latin typeface="Times New Roman" panose="02020603050405020304" pitchFamily="18" charset="0"/>
                <a:cs typeface="Times New Roman" panose="02020603050405020304" pitchFamily="18" charset="0"/>
              </a:endParaRPr>
            </a:p>
          </p:txBody>
        </p:sp>
        <p:sp>
          <p:nvSpPr>
            <p:cNvPr id="21" name="Google Shape;1700;p60">
              <a:extLst>
                <a:ext uri="{FF2B5EF4-FFF2-40B4-BE49-F238E27FC236}">
                  <a16:creationId xmlns:a16="http://schemas.microsoft.com/office/drawing/2014/main" xmlns="" id="{49881052-9B2F-461D-B69D-5AFFCF898B7C}"/>
                </a:ext>
              </a:extLst>
            </p:cNvPr>
            <p:cNvSpPr/>
            <p:nvPr/>
          </p:nvSpPr>
          <p:spPr>
            <a:xfrm>
              <a:off x="810832" y="1016000"/>
              <a:ext cx="2144640" cy="2111680"/>
            </a:xfrm>
            <a:prstGeom prst="ellipse">
              <a:avLst/>
            </a:pr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xmlns="" id="{0CF90C86-C8AB-4B31-90D0-A155E7CF5823}"/>
              </a:ext>
            </a:extLst>
          </p:cNvPr>
          <p:cNvSpPr txBox="1">
            <a:spLocks/>
          </p:cNvSpPr>
          <p:nvPr/>
        </p:nvSpPr>
        <p:spPr>
          <a:xfrm>
            <a:off x="3390900" y="449840"/>
            <a:ext cx="8202386" cy="742938"/>
          </a:xfrm>
          <a:prstGeom prst="rect">
            <a:avLst/>
          </a:prstGeom>
        </p:spPr>
        <p:txBody>
          <a:bodyPr>
            <a:noAutofit/>
          </a:bodyPr>
          <a:lstStyle/>
          <a:p>
            <a:pPr algn="just" defTabSz="914400">
              <a:lnSpc>
                <a:spcPct val="90000"/>
              </a:lnSpc>
              <a:spcBef>
                <a:spcPts val="1000"/>
              </a:spcBef>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chuyện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đan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xen,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lập</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giữa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thực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mộng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tưởng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3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3400" i="1" dirty="0" err="1">
                <a:solidFill>
                  <a:srgbClr val="FF0000"/>
                </a:solidFill>
                <a:latin typeface="Times New Roman" panose="02020603050405020304" pitchFamily="18" charset="0"/>
                <a:cs typeface="Times New Roman" panose="02020603050405020304" pitchFamily="18" charset="0"/>
                <a:sym typeface="Wingdings" pitchFamily="2" charset="2"/>
              </a:rPr>
              <a:t>N</a:t>
            </a:r>
            <a:r>
              <a:rPr lang="en-US" sz="3400" i="1" dirty="0" err="1">
                <a:solidFill>
                  <a:srgbClr val="FF0000"/>
                </a:solidFill>
                <a:latin typeface="Times New Roman" panose="02020603050405020304" pitchFamily="18" charset="0"/>
                <a:cs typeface="Times New Roman" panose="02020603050405020304" pitchFamily="18" charset="0"/>
              </a:rPr>
              <a:t>ổi</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bật</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khát</a:t>
            </a:r>
            <a:r>
              <a:rPr lang="en-US" sz="3400" i="1" dirty="0">
                <a:solidFill>
                  <a:srgbClr val="FF0000"/>
                </a:solidFill>
                <a:latin typeface="Times New Roman" panose="02020603050405020304" pitchFamily="18" charset="0"/>
                <a:cs typeface="Times New Roman" panose="02020603050405020304" pitchFamily="18" charset="0"/>
              </a:rPr>
              <a:t> khao </a:t>
            </a:r>
            <a:r>
              <a:rPr lang="en-US" sz="3400" i="1" dirty="0" err="1">
                <a:solidFill>
                  <a:srgbClr val="FF0000"/>
                </a:solidFill>
                <a:latin typeface="Times New Roman" panose="02020603050405020304" pitchFamily="18" charset="0"/>
                <a:cs typeface="Times New Roman" panose="02020603050405020304" pitchFamily="18" charset="0"/>
              </a:rPr>
              <a:t>cháy</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bỏng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và</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tình</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cảnh</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đáng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thương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của</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cô</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bé</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bán</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diêm</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của</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những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người</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cùng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khổ</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trong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xã</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hội</a:t>
            </a:r>
            <a:endParaRPr lang="en-US" sz="3400" i="1" dirty="0">
              <a:solidFill>
                <a:srgbClr val="FF0000"/>
              </a:solidFill>
              <a:latin typeface="Times New Roman" panose="02020603050405020304" pitchFamily="18" charset="0"/>
              <a:cs typeface="Times New Roman" panose="02020603050405020304" pitchFamily="18" charset="0"/>
            </a:endParaRPr>
          </a:p>
        </p:txBody>
      </p:sp>
      <p:sp>
        <p:nvSpPr>
          <p:cNvPr id="23" name="Content Placeholder 2">
            <a:extLst>
              <a:ext uri="{FF2B5EF4-FFF2-40B4-BE49-F238E27FC236}">
                <a16:creationId xmlns:a16="http://schemas.microsoft.com/office/drawing/2014/main" xmlns="" id="{2716CA43-CBD7-4412-A01A-FB4C36C26806}"/>
              </a:ext>
            </a:extLst>
          </p:cNvPr>
          <p:cNvSpPr txBox="1">
            <a:spLocks/>
          </p:cNvSpPr>
          <p:nvPr/>
        </p:nvSpPr>
        <p:spPr>
          <a:xfrm>
            <a:off x="3707086" y="1538569"/>
            <a:ext cx="7911600" cy="1242219"/>
          </a:xfrm>
          <a:prstGeom prst="rect">
            <a:avLst/>
          </a:prstGeom>
        </p:spPr>
        <p:txBody>
          <a:bodyPr>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4" name="Content Placeholder 2">
            <a:extLst>
              <a:ext uri="{FF2B5EF4-FFF2-40B4-BE49-F238E27FC236}">
                <a16:creationId xmlns:a16="http://schemas.microsoft.com/office/drawing/2014/main" xmlns="" id="{296C0AD3-A165-4BE3-9EAE-32694225B019}"/>
              </a:ext>
            </a:extLst>
          </p:cNvPr>
          <p:cNvSpPr txBox="1">
            <a:spLocks/>
          </p:cNvSpPr>
          <p:nvPr/>
        </p:nvSpPr>
        <p:spPr>
          <a:xfrm>
            <a:off x="1072069" y="5925211"/>
            <a:ext cx="10686317" cy="599448"/>
          </a:xfrm>
          <a:prstGeom prst="rect">
            <a:avLst/>
          </a:prstGeom>
        </p:spPr>
        <p:txBody>
          <a:bodyPr>
            <a:noAutofit/>
          </a:bodyPr>
          <a:lstStyle/>
          <a:p>
            <a:r>
              <a:rPr lang="en-US" sz="3600" i="1" dirty="0">
                <a:solidFill>
                  <a:srgbClr val="FF0000"/>
                </a:solidFill>
                <a:latin typeface="Times New Roman" panose="02020603050405020304" pitchFamily="18" charset="0"/>
                <a:cs typeface="Times New Roman" panose="02020603050405020304" pitchFamily="18" charset="0"/>
                <a:sym typeface="Wingdings" pitchFamily="2" charset="2"/>
              </a:rPr>
              <a:t></a:t>
            </a:r>
            <a:r>
              <a:rPr kumimoji="0" lang="pt-BR" sz="36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600" dirty="0">
                <a:solidFill>
                  <a:srgbClr val="FF0000"/>
                </a:solidFill>
                <a:latin typeface="Times New Roman" pitchFamily="18" charset="0"/>
                <a:cs typeface="Times New Roman" pitchFamily="18" charset="0"/>
              </a:rPr>
              <a:t>Andersen </a:t>
            </a:r>
            <a:r>
              <a:rPr lang="en-US" sz="3600" dirty="0" err="1">
                <a:solidFill>
                  <a:srgbClr val="FF0000"/>
                </a:solidFill>
                <a:latin typeface="Times New Roman" pitchFamily="18" charset="0"/>
                <a:cs typeface="Times New Roman" pitchFamily="18" charset="0"/>
              </a:rPr>
              <a:t>đã</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thấu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hiểu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nâng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niu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ước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tuổi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thơ</a:t>
            </a:r>
            <a:r>
              <a:rPr lang="en-US" sz="3600" dirty="0">
                <a:solidFill>
                  <a:srgbClr val="FF0000"/>
                </a:solidFill>
                <a:latin typeface="Times New Roman" pitchFamily="18" charset="0"/>
                <a:cs typeface="Times New Roman" pitchFamily="18" charset="0"/>
              </a:rPr>
              <a:t>.</a:t>
            </a:r>
          </a:p>
        </p:txBody>
      </p:sp>
      <p:sp>
        <p:nvSpPr>
          <p:cNvPr id="25" name="Content Placeholder 2">
            <a:extLst>
              <a:ext uri="{FF2B5EF4-FFF2-40B4-BE49-F238E27FC236}">
                <a16:creationId xmlns:a16="http://schemas.microsoft.com/office/drawing/2014/main" xmlns="" id="{8A60082A-041B-4899-A2C5-882EC5CB4378}"/>
              </a:ext>
            </a:extLst>
          </p:cNvPr>
          <p:cNvSpPr txBox="1">
            <a:spLocks/>
          </p:cNvSpPr>
          <p:nvPr/>
        </p:nvSpPr>
        <p:spPr>
          <a:xfrm>
            <a:off x="3305537" y="3664429"/>
            <a:ext cx="8287749" cy="1151125"/>
          </a:xfrm>
          <a:prstGeom prst="rect">
            <a:avLst/>
          </a:prstGeom>
        </p:spPr>
        <p:txBody>
          <a:bodyPr>
            <a:noAutofit/>
          </a:bodyPr>
          <a:lstStyle/>
          <a:p>
            <a:pPr algn="just"/>
            <a:r>
              <a:rPr lang="en-US" sz="3400" dirty="0" err="1">
                <a:latin typeface="Times New Roman" pitchFamily="18" charset="0"/>
                <a:cs typeface="Times New Roman" pitchFamily="18" charset="0"/>
              </a:rPr>
              <a:t>Phải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biết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trân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trọng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cảm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gia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và</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hạn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phúc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dị</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bên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người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thân</a:t>
            </a:r>
            <a:r>
              <a:rPr lang="en-US" sz="3400" dirty="0">
                <a:latin typeface="Times New Roman" pitchFamily="18" charset="0"/>
                <a:cs typeface="Times New Roman" pitchFamily="18" charset="0"/>
              </a:rPr>
              <a:t> + </a:t>
            </a:r>
            <a:r>
              <a:rPr lang="en-US" sz="3400" dirty="0" err="1">
                <a:latin typeface="Times New Roman" pitchFamily="18" charset="0"/>
                <a:cs typeface="Times New Roman" pitchFamily="18" charset="0"/>
              </a:rPr>
              <a:t>Sống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phải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biết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ước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mơ</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biết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giữ</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tâm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hồn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trong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sáng</a:t>
            </a:r>
            <a:r>
              <a:rPr lang="en-US" sz="3400" dirty="0">
                <a:latin typeface="Times New Roman" pitchFamily="18" charset="0"/>
                <a:cs typeface="Times New Roman" pitchFamily="18" charset="0"/>
              </a:rPr>
              <a:t>.</a:t>
            </a:r>
          </a:p>
        </p:txBody>
      </p:sp>
    </p:spTree>
    <p:extLst>
      <p:ext uri="{BB962C8B-B14F-4D97-AF65-F5344CB8AC3E}">
        <p14:creationId xmlns:p14="http://schemas.microsoft.com/office/powerpoint/2010/main" xmlns="" val="13893465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nodePh="1">
                                  <p:stCondLst>
                                    <p:cond delay="0"/>
                                  </p:stCondLst>
                                  <p:endCondLst>
                                    <p:cond evt="begin" delay="0">
                                      <p:tn val="15"/>
                                    </p:cond>
                                  </p:endCondLst>
                                  <p:childTnLst>
                                    <p:set>
                                      <p:cBhvr>
                                        <p:cTn id="16" dur="1" fill="hold">
                                          <p:stCondLst>
                                            <p:cond delay="0"/>
                                          </p:stCondLst>
                                        </p:cTn>
                                        <p:tgtEl>
                                          <p:spTgt spid="23"/>
                                        </p:tgtEl>
                                        <p:attrNameLst>
                                          <p:attrName>style.visibility</p:attrName>
                                        </p:attrNameLst>
                                      </p:cBhvr>
                                      <p:to>
                                        <p:strVal val="visible"/>
                                      </p:to>
                                    </p:set>
                                    <p:animEffect transition="in" filter="strips(down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dissolve">
                                      <p:cBhvr>
                                        <p:cTn id="3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28BD4A6-9718-4BCC-AB1E-E058C2B1A7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3" name="Oval 6" descr="Picture11">
            <a:extLst>
              <a:ext uri="{FF2B5EF4-FFF2-40B4-BE49-F238E27FC236}">
                <a16:creationId xmlns:a16="http://schemas.microsoft.com/office/drawing/2014/main" xmlns="" id="{8E687323-C954-4EA8-8ACA-FDA4CEF24ACE}"/>
              </a:ext>
            </a:extLst>
          </p:cNvPr>
          <p:cNvSpPr>
            <a:spLocks noChangeArrowheads="1"/>
          </p:cNvSpPr>
          <p:nvPr/>
        </p:nvSpPr>
        <p:spPr bwMode="auto">
          <a:xfrm>
            <a:off x="3467100" y="3617192"/>
            <a:ext cx="3810000" cy="2895600"/>
          </a:xfrm>
          <a:prstGeom prst="ellipse">
            <a:avLst/>
          </a:prstGeom>
          <a:blipFill dpi="0" rotWithShape="0">
            <a:blip r:embed="rId3"/>
            <a:srcRect/>
            <a:stretch>
              <a:fillRect/>
            </a:stretch>
          </a:blipFill>
          <a:ln w="9525">
            <a:solidFill>
              <a:schemeClr val="tx1"/>
            </a:solidFill>
            <a:round/>
            <a:headEnd/>
            <a:tailEnd/>
          </a:ln>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latin typeface="Arial" panose="020B0604020202020204" pitchFamily="34" charset="0"/>
              </a:rPr>
              <a:t> </a:t>
            </a:r>
          </a:p>
        </p:txBody>
      </p:sp>
      <p:sp>
        <p:nvSpPr>
          <p:cNvPr id="4" name="AutoShape 7" descr="Picture12">
            <a:extLst>
              <a:ext uri="{FF2B5EF4-FFF2-40B4-BE49-F238E27FC236}">
                <a16:creationId xmlns:a16="http://schemas.microsoft.com/office/drawing/2014/main" xmlns="" id="{5211E6FE-9A3A-4AB9-AB1C-994F565D395D}"/>
              </a:ext>
            </a:extLst>
          </p:cNvPr>
          <p:cNvSpPr>
            <a:spLocks noChangeArrowheads="1"/>
          </p:cNvSpPr>
          <p:nvPr/>
        </p:nvSpPr>
        <p:spPr bwMode="auto">
          <a:xfrm>
            <a:off x="8570191" y="4194465"/>
            <a:ext cx="3352800" cy="2133600"/>
          </a:xfrm>
          <a:prstGeom prst="cloudCallout">
            <a:avLst>
              <a:gd name="adj1" fmla="val -60227"/>
              <a:gd name="adj2" fmla="val 22620"/>
            </a:avLst>
          </a:prstGeom>
          <a:blipFill dpi="0" rotWithShape="0">
            <a:blip r:embed="rId4"/>
            <a:srcRect/>
            <a:stretch>
              <a:fillRect/>
            </a:stretch>
          </a:blipFill>
          <a:ln w="9525">
            <a:solidFill>
              <a:schemeClr val="tx1"/>
            </a:solidFill>
            <a:round/>
            <a:headEnd/>
            <a:tailEnd/>
          </a:ln>
        </p:spPr>
        <p:txBody>
          <a:bodyPr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dirty="0">
              <a:latin typeface="Arial" panose="020B0604020202020204" pitchFamily="34" charset="0"/>
            </a:endParaRPr>
          </a:p>
        </p:txBody>
      </p:sp>
      <p:sp>
        <p:nvSpPr>
          <p:cNvPr id="5" name="AutoShape 8" descr="Picture13">
            <a:extLst>
              <a:ext uri="{FF2B5EF4-FFF2-40B4-BE49-F238E27FC236}">
                <a16:creationId xmlns:a16="http://schemas.microsoft.com/office/drawing/2014/main" xmlns="" id="{C4052BFA-FF62-4901-B495-A5E5CC295D25}"/>
              </a:ext>
            </a:extLst>
          </p:cNvPr>
          <p:cNvSpPr>
            <a:spLocks noChangeArrowheads="1"/>
          </p:cNvSpPr>
          <p:nvPr/>
        </p:nvSpPr>
        <p:spPr bwMode="auto">
          <a:xfrm>
            <a:off x="622300" y="495301"/>
            <a:ext cx="3352800" cy="2133600"/>
          </a:xfrm>
          <a:prstGeom prst="cloudCallout">
            <a:avLst>
              <a:gd name="adj1" fmla="val 12074"/>
              <a:gd name="adj2" fmla="val 77083"/>
            </a:avLst>
          </a:prstGeom>
          <a:blipFill dpi="0" rotWithShape="0">
            <a:blip r:embed="rId5"/>
            <a:srcRect/>
            <a:stretch>
              <a:fillRect/>
            </a:stretch>
          </a:blipFill>
          <a:ln w="9525">
            <a:solidFill>
              <a:schemeClr val="tx1"/>
            </a:solidFill>
            <a:round/>
            <a:headEnd/>
            <a:tailEnd/>
          </a:ln>
        </p:spPr>
        <p:txBody>
          <a:bodyPr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6" name="AutoShape 9" descr="14">
            <a:extLst>
              <a:ext uri="{FF2B5EF4-FFF2-40B4-BE49-F238E27FC236}">
                <a16:creationId xmlns:a16="http://schemas.microsoft.com/office/drawing/2014/main" xmlns="" id="{077B4E8D-F8D2-48EB-90B2-55D7483CBEC3}"/>
              </a:ext>
            </a:extLst>
          </p:cNvPr>
          <p:cNvSpPr>
            <a:spLocks noChangeArrowheads="1"/>
          </p:cNvSpPr>
          <p:nvPr/>
        </p:nvSpPr>
        <p:spPr bwMode="auto">
          <a:xfrm>
            <a:off x="4429991" y="342901"/>
            <a:ext cx="3352800" cy="2133600"/>
          </a:xfrm>
          <a:prstGeom prst="cloudCallout">
            <a:avLst>
              <a:gd name="adj1" fmla="val -30301"/>
              <a:gd name="adj2" fmla="val 106921"/>
            </a:avLst>
          </a:prstGeom>
          <a:blipFill dpi="0" rotWithShape="0">
            <a:blip r:embed="rId6"/>
            <a:srcRect/>
            <a:stretch>
              <a:fillRect/>
            </a:stretch>
          </a:blipFill>
          <a:ln w="9525">
            <a:solidFill>
              <a:schemeClr val="tx1"/>
            </a:solidFill>
            <a:round/>
            <a:headEnd/>
            <a:tailEnd/>
          </a:ln>
        </p:spPr>
        <p:txBody>
          <a:bodyPr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7" name="AutoShape 10" descr="Picture15">
            <a:extLst>
              <a:ext uri="{FF2B5EF4-FFF2-40B4-BE49-F238E27FC236}">
                <a16:creationId xmlns:a16="http://schemas.microsoft.com/office/drawing/2014/main" xmlns="" id="{4E7586C9-F22A-42C5-AF71-F9533243184E}"/>
              </a:ext>
            </a:extLst>
          </p:cNvPr>
          <p:cNvSpPr>
            <a:spLocks noChangeArrowheads="1"/>
          </p:cNvSpPr>
          <p:nvPr/>
        </p:nvSpPr>
        <p:spPr bwMode="auto">
          <a:xfrm>
            <a:off x="8237682" y="1409701"/>
            <a:ext cx="3352800" cy="2133600"/>
          </a:xfrm>
          <a:prstGeom prst="cloudCallout">
            <a:avLst>
              <a:gd name="adj1" fmla="val -57625"/>
              <a:gd name="adj2" fmla="val 55208"/>
            </a:avLst>
          </a:prstGeom>
          <a:blipFill dpi="0" rotWithShape="0">
            <a:blip r:embed="rId7"/>
            <a:srcRect/>
            <a:stretch>
              <a:fillRect/>
            </a:stretch>
          </a:blipFill>
          <a:ln w="9525">
            <a:solidFill>
              <a:schemeClr val="tx1"/>
            </a:solidFill>
            <a:round/>
            <a:headEnd/>
            <a:tailEnd/>
          </a:ln>
        </p:spPr>
        <p:txBody>
          <a:bodyPr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8" name="Text Box 3">
            <a:extLst>
              <a:ext uri="{FF2B5EF4-FFF2-40B4-BE49-F238E27FC236}">
                <a16:creationId xmlns:a16="http://schemas.microsoft.com/office/drawing/2014/main" xmlns="" id="{DB535932-7053-4010-B1F1-CE68C846A454}"/>
              </a:ext>
            </a:extLst>
          </p:cNvPr>
          <p:cNvSpPr txBox="1">
            <a:spLocks noChangeArrowheads="1"/>
          </p:cNvSpPr>
          <p:nvPr/>
        </p:nvSpPr>
        <p:spPr bwMode="auto">
          <a:xfrm>
            <a:off x="280555" y="4354480"/>
            <a:ext cx="293947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dirty="0" err="1">
                <a:solidFill>
                  <a:srgbClr val="FF0000"/>
                </a:solidFill>
                <a:cs typeface="Times New Roman" panose="02020603050405020304" pitchFamily="18" charset="0"/>
                <a:sym typeface="Symbol" panose="05050102010706020507" pitchFamily="18" charset="2"/>
              </a:rPr>
              <a:t>Phân</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tích</a:t>
            </a:r>
            <a:r>
              <a:rPr lang="en-US" altLang="en-US" b="1" dirty="0">
                <a:solidFill>
                  <a:srgbClr val="FF0000"/>
                </a:solidFill>
                <a:cs typeface="Times New Roman" panose="02020603050405020304" pitchFamily="18" charset="0"/>
                <a:sym typeface="Symbol" panose="05050102010706020507" pitchFamily="18" charset="2"/>
              </a:rPr>
              <a:t> ý </a:t>
            </a:r>
            <a:r>
              <a:rPr lang="en-US" altLang="en-US" b="1" dirty="0" err="1">
                <a:solidFill>
                  <a:srgbClr val="FF0000"/>
                </a:solidFill>
                <a:cs typeface="Times New Roman" panose="02020603050405020304" pitchFamily="18" charset="0"/>
                <a:sym typeface="Symbol" panose="05050102010706020507" pitchFamily="18" charset="2"/>
              </a:rPr>
              <a:t>nghĩa</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hình</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ảnh</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ngọn</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lửa</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diêm</a:t>
            </a:r>
            <a:r>
              <a:rPr lang="en-US" altLang="en-US" b="1" dirty="0">
                <a:solidFill>
                  <a:srgbClr val="FF0000"/>
                </a:solidFill>
                <a:cs typeface="Times New Roman" panose="02020603050405020304" pitchFamily="18" charset="0"/>
                <a:sym typeface="Symbol" panose="05050102010706020507" pitchFamily="18" charset="2"/>
              </a:rPr>
              <a:t>?</a:t>
            </a:r>
          </a:p>
        </p:txBody>
      </p:sp>
    </p:spTree>
    <p:extLst>
      <p:ext uri="{BB962C8B-B14F-4D97-AF65-F5344CB8AC3E}">
        <p14:creationId xmlns:p14="http://schemas.microsoft.com/office/powerpoint/2010/main" xmlns="" val="34255258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28BD4A6-9718-4BCC-AB1E-E058C2B1A7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4" name="Google Shape;434;p10">
            <a:extLst>
              <a:ext uri="{FF2B5EF4-FFF2-40B4-BE49-F238E27FC236}">
                <a16:creationId xmlns:a16="http://schemas.microsoft.com/office/drawing/2014/main" xmlns="" id="{8614ED2C-868D-41CB-A043-415D00CF34A9}"/>
              </a:ext>
            </a:extLst>
          </p:cNvPr>
          <p:cNvSpPr/>
          <p:nvPr/>
        </p:nvSpPr>
        <p:spPr>
          <a:xfrm>
            <a:off x="4617560" y="619554"/>
            <a:ext cx="750875" cy="1016615"/>
          </a:xfrm>
          <a:prstGeom prst="rect">
            <a:avLst/>
          </a:prstGeom>
          <a:solidFill>
            <a:srgbClr val="C4E0B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435;p10">
            <a:extLst>
              <a:ext uri="{FF2B5EF4-FFF2-40B4-BE49-F238E27FC236}">
                <a16:creationId xmlns:a16="http://schemas.microsoft.com/office/drawing/2014/main" xmlns="" id="{6752B709-1CE4-4B86-9A8D-046A7D5BB747}"/>
              </a:ext>
            </a:extLst>
          </p:cNvPr>
          <p:cNvSpPr/>
          <p:nvPr/>
        </p:nvSpPr>
        <p:spPr>
          <a:xfrm>
            <a:off x="6479697" y="2156516"/>
            <a:ext cx="750875" cy="1040455"/>
          </a:xfrm>
          <a:prstGeom prst="rect">
            <a:avLst/>
          </a:prstGeom>
          <a:solidFill>
            <a:srgbClr val="CC99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436;p10">
            <a:extLst>
              <a:ext uri="{FF2B5EF4-FFF2-40B4-BE49-F238E27FC236}">
                <a16:creationId xmlns:a16="http://schemas.microsoft.com/office/drawing/2014/main" xmlns="" id="{F742C406-D1E2-4679-ABD1-5542AD2A619C}"/>
              </a:ext>
            </a:extLst>
          </p:cNvPr>
          <p:cNvSpPr/>
          <p:nvPr/>
        </p:nvSpPr>
        <p:spPr>
          <a:xfrm>
            <a:off x="4558504" y="3670962"/>
            <a:ext cx="750875" cy="1047440"/>
          </a:xfrm>
          <a:prstGeom prst="rect">
            <a:avLst/>
          </a:prstGeom>
          <a:solidFill>
            <a:srgbClr val="8DA9DB"/>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38;p10">
            <a:extLst>
              <a:ext uri="{FF2B5EF4-FFF2-40B4-BE49-F238E27FC236}">
                <a16:creationId xmlns:a16="http://schemas.microsoft.com/office/drawing/2014/main" xmlns="" id="{1D621F38-EF91-4B80-A304-DE1973610FB6}"/>
              </a:ext>
            </a:extLst>
          </p:cNvPr>
          <p:cNvSpPr/>
          <p:nvPr/>
        </p:nvSpPr>
        <p:spPr>
          <a:xfrm>
            <a:off x="4963137" y="179451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439;p10">
            <a:extLst>
              <a:ext uri="{FF2B5EF4-FFF2-40B4-BE49-F238E27FC236}">
                <a16:creationId xmlns:a16="http://schemas.microsoft.com/office/drawing/2014/main" xmlns="" id="{76A69C55-78B4-4AE7-BA53-A1B648D437FE}"/>
              </a:ext>
            </a:extLst>
          </p:cNvPr>
          <p:cNvSpPr/>
          <p:nvPr/>
        </p:nvSpPr>
        <p:spPr>
          <a:xfrm>
            <a:off x="4963137" y="485775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440;p10">
            <a:extLst>
              <a:ext uri="{FF2B5EF4-FFF2-40B4-BE49-F238E27FC236}">
                <a16:creationId xmlns:a16="http://schemas.microsoft.com/office/drawing/2014/main" xmlns="" id="{BC27AB78-75F6-49AF-9516-F1D7AF7A4AA8}"/>
              </a:ext>
            </a:extLst>
          </p:cNvPr>
          <p:cNvSpPr/>
          <p:nvPr/>
        </p:nvSpPr>
        <p:spPr>
          <a:xfrm flipH="1">
            <a:off x="5831817" y="26289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441;p10">
            <a:extLst>
              <a:ext uri="{FF2B5EF4-FFF2-40B4-BE49-F238E27FC236}">
                <a16:creationId xmlns:a16="http://schemas.microsoft.com/office/drawing/2014/main" xmlns="" id="{A2B33730-7DDF-4FB6-BE39-9F5E1DD9D736}"/>
              </a:ext>
            </a:extLst>
          </p:cNvPr>
          <p:cNvSpPr/>
          <p:nvPr/>
        </p:nvSpPr>
        <p:spPr>
          <a:xfrm flipH="1">
            <a:off x="5831817" y="332613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442;p10">
            <a:extLst>
              <a:ext uri="{FF2B5EF4-FFF2-40B4-BE49-F238E27FC236}">
                <a16:creationId xmlns:a16="http://schemas.microsoft.com/office/drawing/2014/main" xmlns="" id="{50B552B4-93C1-4FCD-97F5-DA0A34913609}"/>
              </a:ext>
            </a:extLst>
          </p:cNvPr>
          <p:cNvSpPr/>
          <p:nvPr/>
        </p:nvSpPr>
        <p:spPr>
          <a:xfrm>
            <a:off x="5167793" y="1977390"/>
            <a:ext cx="1312209" cy="1371600"/>
          </a:xfrm>
          <a:prstGeom prst="ellipse">
            <a:avLst/>
          </a:prstGeom>
          <a:solidFill>
            <a:srgbClr val="7030A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443;p10">
            <a:extLst>
              <a:ext uri="{FF2B5EF4-FFF2-40B4-BE49-F238E27FC236}">
                <a16:creationId xmlns:a16="http://schemas.microsoft.com/office/drawing/2014/main" xmlns="" id="{91ABC28B-C607-444F-9E90-8EA48E95D2D6}"/>
              </a:ext>
            </a:extLst>
          </p:cNvPr>
          <p:cNvSpPr/>
          <p:nvPr/>
        </p:nvSpPr>
        <p:spPr>
          <a:xfrm flipH="1">
            <a:off x="5126803" y="3520288"/>
            <a:ext cx="1312209" cy="1371600"/>
          </a:xfrm>
          <a:prstGeom prst="ellipse">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444;p10">
            <a:extLst>
              <a:ext uri="{FF2B5EF4-FFF2-40B4-BE49-F238E27FC236}">
                <a16:creationId xmlns:a16="http://schemas.microsoft.com/office/drawing/2014/main" xmlns="" id="{029544D9-210E-4E6C-858F-8BD50F1014B5}"/>
              </a:ext>
            </a:extLst>
          </p:cNvPr>
          <p:cNvSpPr/>
          <p:nvPr/>
        </p:nvSpPr>
        <p:spPr>
          <a:xfrm flipH="1">
            <a:off x="5167793" y="457200"/>
            <a:ext cx="1312209" cy="1371600"/>
          </a:xfrm>
          <a:prstGeom prst="ellipse">
            <a:avLst/>
          </a:prstGeom>
          <a:solidFill>
            <a:srgbClr val="33CC3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 name="Google Shape;445;p10">
            <a:extLst>
              <a:ext uri="{FF2B5EF4-FFF2-40B4-BE49-F238E27FC236}">
                <a16:creationId xmlns:a16="http://schemas.microsoft.com/office/drawing/2014/main" xmlns="" id="{7F5E0670-ECEF-40EE-80F2-FE28297E4934}"/>
              </a:ext>
            </a:extLst>
          </p:cNvPr>
          <p:cNvGrpSpPr/>
          <p:nvPr/>
        </p:nvGrpSpPr>
        <p:grpSpPr>
          <a:xfrm>
            <a:off x="2438401" y="5650233"/>
            <a:ext cx="7239000" cy="822956"/>
            <a:chOff x="7345680" y="5105400"/>
            <a:chExt cx="472440" cy="1592580"/>
          </a:xfrm>
          <a:solidFill>
            <a:schemeClr val="accent6">
              <a:lumMod val="20000"/>
              <a:lumOff val="80000"/>
            </a:schemeClr>
          </a:solidFill>
        </p:grpSpPr>
        <p:sp>
          <p:nvSpPr>
            <p:cNvPr id="15" name="Google Shape;446;p10">
              <a:extLst>
                <a:ext uri="{FF2B5EF4-FFF2-40B4-BE49-F238E27FC236}">
                  <a16:creationId xmlns:a16="http://schemas.microsoft.com/office/drawing/2014/main" xmlns="" id="{CC175F8A-EA53-4A89-A155-5194073BE586}"/>
                </a:ext>
              </a:extLst>
            </p:cNvPr>
            <p:cNvSpPr/>
            <p:nvPr/>
          </p:nvSpPr>
          <p:spPr>
            <a:xfrm>
              <a:off x="7345680" y="5326380"/>
              <a:ext cx="213360" cy="1234440"/>
            </a:xfrm>
            <a:prstGeom prst="rect">
              <a:avLst/>
            </a:prstGeom>
            <a:grpFill/>
            <a:ln>
              <a:noFill/>
            </a:ln>
            <a:effectLst>
              <a:outerShdw blurRad="76200" dist="76200" dir="10800000" algn="r"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b="1">
                <a:solidFill>
                  <a:schemeClr val="lt1"/>
                </a:solidFill>
                <a:latin typeface="Calibri"/>
                <a:ea typeface="Calibri"/>
                <a:cs typeface="Calibri"/>
                <a:sym typeface="Calibri"/>
              </a:endParaRPr>
            </a:p>
          </p:txBody>
        </p:sp>
        <p:sp>
          <p:nvSpPr>
            <p:cNvPr id="16" name="Google Shape;447;p10">
              <a:extLst>
                <a:ext uri="{FF2B5EF4-FFF2-40B4-BE49-F238E27FC236}">
                  <a16:creationId xmlns:a16="http://schemas.microsoft.com/office/drawing/2014/main" xmlns="" id="{EA20736D-4BCC-4A3C-98E7-3FD63BE0D8D0}"/>
                </a:ext>
              </a:extLst>
            </p:cNvPr>
            <p:cNvSpPr/>
            <p:nvPr/>
          </p:nvSpPr>
          <p:spPr>
            <a:xfrm>
              <a:off x="7345680" y="5105400"/>
              <a:ext cx="472440" cy="1592580"/>
            </a:xfrm>
            <a:prstGeom prst="rect">
              <a:avLst/>
            </a:prstGeom>
            <a:grp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Hình</a:t>
              </a:r>
              <a:r>
                <a:rPr lang="en-SG" sz="4400"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ảnh</a:t>
              </a:r>
              <a:r>
                <a:rPr lang="en-SG" sz="4400"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ngọn</a:t>
              </a:r>
              <a:r>
                <a:rPr lang="en-SG" sz="4400"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diêm</a:t>
              </a:r>
              <a:r>
                <a:rPr lang="en-SG" sz="4400"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lửa</a:t>
              </a:r>
              <a:endParaRPr sz="4400" b="1" dirty="0">
                <a:solidFill>
                  <a:srgbClr val="FF0000"/>
                </a:solidFill>
                <a:latin typeface="Times New Roman" panose="02020603050405020304" pitchFamily="18" charset="0"/>
                <a:ea typeface="Calibri"/>
                <a:cs typeface="Times New Roman" panose="02020603050405020304" pitchFamily="18" charset="0"/>
                <a:sym typeface="Calibri"/>
              </a:endParaRPr>
            </a:p>
          </p:txBody>
        </p:sp>
      </p:grpSp>
      <p:grpSp>
        <p:nvGrpSpPr>
          <p:cNvPr id="17" name="Google Shape;448;p10">
            <a:extLst>
              <a:ext uri="{FF2B5EF4-FFF2-40B4-BE49-F238E27FC236}">
                <a16:creationId xmlns:a16="http://schemas.microsoft.com/office/drawing/2014/main" xmlns="" id="{F95DB8A8-B406-490D-8DC8-805E2F00EAF4}"/>
              </a:ext>
            </a:extLst>
          </p:cNvPr>
          <p:cNvGrpSpPr/>
          <p:nvPr/>
        </p:nvGrpSpPr>
        <p:grpSpPr>
          <a:xfrm>
            <a:off x="7287237" y="1819513"/>
            <a:ext cx="421663" cy="1592580"/>
            <a:chOff x="7345680" y="5105400"/>
            <a:chExt cx="472440" cy="1592580"/>
          </a:xfrm>
        </p:grpSpPr>
        <p:sp>
          <p:nvSpPr>
            <p:cNvPr id="18" name="Google Shape;449;p10">
              <a:extLst>
                <a:ext uri="{FF2B5EF4-FFF2-40B4-BE49-F238E27FC236}">
                  <a16:creationId xmlns:a16="http://schemas.microsoft.com/office/drawing/2014/main" xmlns="" id="{57CC6664-2C87-4D7F-955A-27C9601C97B6}"/>
                </a:ext>
              </a:extLst>
            </p:cNvPr>
            <p:cNvSpPr/>
            <p:nvPr/>
          </p:nvSpPr>
          <p:spPr>
            <a:xfrm>
              <a:off x="7345680" y="5326380"/>
              <a:ext cx="213360" cy="1234440"/>
            </a:xfrm>
            <a:prstGeom prst="rect">
              <a:avLst/>
            </a:prstGeom>
            <a:solidFill>
              <a:srgbClr val="757070"/>
            </a:solidFill>
            <a:ln>
              <a:noFill/>
            </a:ln>
            <a:effectLst>
              <a:outerShdw blurRad="76200" dist="76200" dir="10800000" algn="r"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450;p10">
              <a:extLst>
                <a:ext uri="{FF2B5EF4-FFF2-40B4-BE49-F238E27FC236}">
                  <a16:creationId xmlns:a16="http://schemas.microsoft.com/office/drawing/2014/main" xmlns="" id="{34D82FAD-A286-45D1-8237-1A0469419EC7}"/>
                </a:ext>
              </a:extLst>
            </p:cNvPr>
            <p:cNvSpPr/>
            <p:nvPr/>
          </p:nvSpPr>
          <p:spPr>
            <a:xfrm>
              <a:off x="7345680" y="5105400"/>
              <a:ext cx="472440" cy="1592580"/>
            </a:xfrm>
            <a:prstGeom prst="rect">
              <a:avLst/>
            </a:prstGeom>
            <a:solidFill>
              <a:srgbClr val="75707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0" name="Google Shape;451;p10">
            <a:extLst>
              <a:ext uri="{FF2B5EF4-FFF2-40B4-BE49-F238E27FC236}">
                <a16:creationId xmlns:a16="http://schemas.microsoft.com/office/drawing/2014/main" xmlns="" id="{9C3CFC77-56FB-4CAF-9F0E-50AC076B6367}"/>
              </a:ext>
            </a:extLst>
          </p:cNvPr>
          <p:cNvGrpSpPr/>
          <p:nvPr/>
        </p:nvGrpSpPr>
        <p:grpSpPr>
          <a:xfrm>
            <a:off x="4185883" y="3341370"/>
            <a:ext cx="451983" cy="1592580"/>
            <a:chOff x="7093267" y="5044440"/>
            <a:chExt cx="472440" cy="1592580"/>
          </a:xfrm>
        </p:grpSpPr>
        <p:sp>
          <p:nvSpPr>
            <p:cNvPr id="21" name="Google Shape;452;p10">
              <a:extLst>
                <a:ext uri="{FF2B5EF4-FFF2-40B4-BE49-F238E27FC236}">
                  <a16:creationId xmlns:a16="http://schemas.microsoft.com/office/drawing/2014/main" xmlns="" id="{3EC36C57-597E-4F6E-9D43-C7801333A86E}"/>
                </a:ext>
              </a:extLst>
            </p:cNvPr>
            <p:cNvSpPr/>
            <p:nvPr/>
          </p:nvSpPr>
          <p:spPr>
            <a:xfrm>
              <a:off x="7345680" y="5326380"/>
              <a:ext cx="213360" cy="1234440"/>
            </a:xfrm>
            <a:prstGeom prst="rect">
              <a:avLst/>
            </a:prstGeom>
            <a:solidFill>
              <a:srgbClr val="757070"/>
            </a:solidFill>
            <a:ln>
              <a:noFill/>
            </a:ln>
            <a:effectLst>
              <a:outerShdw blurRad="76200" dist="76200" algn="l"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453;p10">
              <a:extLst>
                <a:ext uri="{FF2B5EF4-FFF2-40B4-BE49-F238E27FC236}">
                  <a16:creationId xmlns:a16="http://schemas.microsoft.com/office/drawing/2014/main" xmlns="" id="{43926B0D-59FA-4D7C-B97F-F92D5775BF44}"/>
                </a:ext>
              </a:extLst>
            </p:cNvPr>
            <p:cNvSpPr/>
            <p:nvPr/>
          </p:nvSpPr>
          <p:spPr>
            <a:xfrm>
              <a:off x="7093267" y="5044440"/>
              <a:ext cx="472440" cy="1592580"/>
            </a:xfrm>
            <a:prstGeom prst="rect">
              <a:avLst/>
            </a:prstGeom>
            <a:solidFill>
              <a:srgbClr val="75707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grpSp>
        <p:nvGrpSpPr>
          <p:cNvPr id="23" name="Google Shape;454;p10">
            <a:extLst>
              <a:ext uri="{FF2B5EF4-FFF2-40B4-BE49-F238E27FC236}">
                <a16:creationId xmlns:a16="http://schemas.microsoft.com/office/drawing/2014/main" xmlns="" id="{248C68E1-D751-4D82-80C7-D61EF214A980}"/>
              </a:ext>
            </a:extLst>
          </p:cNvPr>
          <p:cNvGrpSpPr/>
          <p:nvPr/>
        </p:nvGrpSpPr>
        <p:grpSpPr>
          <a:xfrm>
            <a:off x="4179423" y="335280"/>
            <a:ext cx="456540" cy="1592580"/>
            <a:chOff x="7081837" y="5067300"/>
            <a:chExt cx="477203" cy="1592580"/>
          </a:xfrm>
        </p:grpSpPr>
        <p:sp>
          <p:nvSpPr>
            <p:cNvPr id="24" name="Google Shape;455;p10">
              <a:extLst>
                <a:ext uri="{FF2B5EF4-FFF2-40B4-BE49-F238E27FC236}">
                  <a16:creationId xmlns:a16="http://schemas.microsoft.com/office/drawing/2014/main" xmlns="" id="{4C6ED355-9A20-4F4E-9EE9-2E27856DE3E2}"/>
                </a:ext>
              </a:extLst>
            </p:cNvPr>
            <p:cNvSpPr/>
            <p:nvPr/>
          </p:nvSpPr>
          <p:spPr>
            <a:xfrm>
              <a:off x="7345680" y="5326380"/>
              <a:ext cx="213360" cy="1234440"/>
            </a:xfrm>
            <a:prstGeom prst="rect">
              <a:avLst/>
            </a:prstGeom>
            <a:solidFill>
              <a:srgbClr val="757070"/>
            </a:solidFill>
            <a:ln>
              <a:noFill/>
            </a:ln>
            <a:effectLst>
              <a:outerShdw blurRad="76200" dist="76200" algn="l"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456;p10">
              <a:extLst>
                <a:ext uri="{FF2B5EF4-FFF2-40B4-BE49-F238E27FC236}">
                  <a16:creationId xmlns:a16="http://schemas.microsoft.com/office/drawing/2014/main" xmlns="" id="{5B84B483-70C1-4727-8840-1EB24D438E60}"/>
                </a:ext>
              </a:extLst>
            </p:cNvPr>
            <p:cNvSpPr/>
            <p:nvPr/>
          </p:nvSpPr>
          <p:spPr>
            <a:xfrm>
              <a:off x="7081837" y="5067300"/>
              <a:ext cx="472440" cy="1592580"/>
            </a:xfrm>
            <a:prstGeom prst="rect">
              <a:avLst/>
            </a:prstGeom>
            <a:solidFill>
              <a:srgbClr val="75707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62;p10">
            <a:extLst>
              <a:ext uri="{FF2B5EF4-FFF2-40B4-BE49-F238E27FC236}">
                <a16:creationId xmlns:a16="http://schemas.microsoft.com/office/drawing/2014/main" xmlns="" id="{B1EF81A1-95A9-4D86-A1A1-5FA7B8FF3E0B}"/>
              </a:ext>
            </a:extLst>
          </p:cNvPr>
          <p:cNvGrpSpPr/>
          <p:nvPr/>
        </p:nvGrpSpPr>
        <p:grpSpPr>
          <a:xfrm>
            <a:off x="5411706" y="616648"/>
            <a:ext cx="6701380" cy="1015663"/>
            <a:chOff x="5410199" y="719518"/>
            <a:chExt cx="7004685" cy="1015663"/>
          </a:xfrm>
        </p:grpSpPr>
        <p:sp>
          <p:nvSpPr>
            <p:cNvPr id="27" name="Google Shape;463;p10">
              <a:extLst>
                <a:ext uri="{FF2B5EF4-FFF2-40B4-BE49-F238E27FC236}">
                  <a16:creationId xmlns:a16="http://schemas.microsoft.com/office/drawing/2014/main" xmlns="" id="{63D7F238-A35B-481D-94F2-DAE25A43647D}"/>
                </a:ext>
              </a:extLst>
            </p:cNvPr>
            <p:cNvSpPr/>
            <p:nvPr/>
          </p:nvSpPr>
          <p:spPr>
            <a:xfrm>
              <a:off x="5410199" y="719518"/>
              <a:ext cx="6576217" cy="1015663"/>
            </a:xfrm>
            <a:prstGeom prst="homePlate">
              <a:avLst>
                <a:gd name="adj" fmla="val 50000"/>
              </a:avLst>
            </a:prstGeom>
            <a:solidFill>
              <a:srgbClr val="C4E0B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28" name="Google Shape;464;p10">
              <a:extLst>
                <a:ext uri="{FF2B5EF4-FFF2-40B4-BE49-F238E27FC236}">
                  <a16:creationId xmlns:a16="http://schemas.microsoft.com/office/drawing/2014/main" xmlns="" id="{FB93F9BC-B042-4B73-AC66-0C754890E35D}"/>
                </a:ext>
              </a:extLst>
            </p:cNvPr>
            <p:cNvSpPr txBox="1"/>
            <p:nvPr/>
          </p:nvSpPr>
          <p:spPr>
            <a:xfrm>
              <a:off x="5619923" y="931701"/>
              <a:ext cx="6794961" cy="58473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fr-FR" sz="3200" dirty="0">
                  <a:solidFill>
                    <a:srgbClr val="FF0066"/>
                  </a:solidFill>
                  <a:latin typeface="Times New Roman" panose="02020603050405020304" pitchFamily="18" charset="0"/>
                  <a:cs typeface="Times New Roman" panose="02020603050405020304" pitchFamily="18" charset="0"/>
                  <a:sym typeface="Wingdings 3"/>
                </a:rPr>
                <a:t></a:t>
              </a:r>
              <a:r>
                <a:rPr lang="fr-FR" sz="3200" dirty="0" err="1">
                  <a:solidFill>
                    <a:srgbClr val="FF0066"/>
                  </a:solidFill>
                  <a:latin typeface="Times New Roman" panose="02020603050405020304" pitchFamily="18" charset="0"/>
                  <a:cs typeface="Times New Roman" panose="02020603050405020304" pitchFamily="18" charset="0"/>
                </a:rPr>
                <a:t>Vẻ</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đẹp</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nhân</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văn</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của</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câu</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chuyện</a:t>
              </a:r>
              <a:endParaRPr sz="3200" dirty="0"/>
            </a:p>
          </p:txBody>
        </p:sp>
      </p:grpSp>
      <p:grpSp>
        <p:nvGrpSpPr>
          <p:cNvPr id="29" name="Google Shape;465;p10">
            <a:extLst>
              <a:ext uri="{FF2B5EF4-FFF2-40B4-BE49-F238E27FC236}">
                <a16:creationId xmlns:a16="http://schemas.microsoft.com/office/drawing/2014/main" xmlns="" id="{16DEDDD6-B4AC-4DDC-81C5-3EF81627F8B2}"/>
              </a:ext>
            </a:extLst>
          </p:cNvPr>
          <p:cNvGrpSpPr/>
          <p:nvPr/>
        </p:nvGrpSpPr>
        <p:grpSpPr>
          <a:xfrm>
            <a:off x="539173" y="2160549"/>
            <a:ext cx="6037984" cy="1101006"/>
            <a:chOff x="523876" y="2224434"/>
            <a:chExt cx="6311264" cy="1168971"/>
          </a:xfrm>
        </p:grpSpPr>
        <p:sp>
          <p:nvSpPr>
            <p:cNvPr id="30" name="Google Shape;466;p10">
              <a:extLst>
                <a:ext uri="{FF2B5EF4-FFF2-40B4-BE49-F238E27FC236}">
                  <a16:creationId xmlns:a16="http://schemas.microsoft.com/office/drawing/2014/main" xmlns="" id="{BA98B15B-36A3-4243-ADDE-A99DE87454D6}"/>
                </a:ext>
              </a:extLst>
            </p:cNvPr>
            <p:cNvSpPr/>
            <p:nvPr/>
          </p:nvSpPr>
          <p:spPr>
            <a:xfrm flipH="1">
              <a:off x="523876" y="2224434"/>
              <a:ext cx="6311264" cy="1143672"/>
            </a:xfrm>
            <a:prstGeom prst="homePlate">
              <a:avLst>
                <a:gd name="adj" fmla="val 50000"/>
              </a:avLst>
            </a:prstGeom>
            <a:solidFill>
              <a:srgbClr val="CC99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bg1"/>
                </a:solidFill>
                <a:latin typeface="Calibri"/>
                <a:ea typeface="Calibri"/>
                <a:cs typeface="Calibri"/>
                <a:sym typeface="Calibri"/>
              </a:endParaRPr>
            </a:p>
          </p:txBody>
        </p:sp>
        <p:sp>
          <p:nvSpPr>
            <p:cNvPr id="31" name="Google Shape;467;p10">
              <a:extLst>
                <a:ext uri="{FF2B5EF4-FFF2-40B4-BE49-F238E27FC236}">
                  <a16:creationId xmlns:a16="http://schemas.microsoft.com/office/drawing/2014/main" xmlns="" id="{B1378E2E-EBA2-4D8C-B977-A478B6000412}"/>
                </a:ext>
              </a:extLst>
            </p:cNvPr>
            <p:cNvSpPr txBox="1"/>
            <p:nvPr/>
          </p:nvSpPr>
          <p:spPr>
            <a:xfrm>
              <a:off x="1022284" y="2249733"/>
              <a:ext cx="5348277" cy="1143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3200" dirty="0">
                  <a:solidFill>
                    <a:schemeClr val="bg1"/>
                  </a:solidFill>
                  <a:latin typeface="Times New Roman" panose="02020603050405020304" pitchFamily="18" charset="0"/>
                  <a:cs typeface="Times New Roman" panose="02020603050405020304" pitchFamily="18" charset="0"/>
                </a:rPr>
                <a:t>Là </a:t>
              </a:r>
              <a:r>
                <a:rPr lang="fr-FR" sz="3200" dirty="0" err="1">
                  <a:solidFill>
                    <a:schemeClr val="bg1"/>
                  </a:solidFill>
                  <a:latin typeface="Times New Roman" panose="02020603050405020304" pitchFamily="18" charset="0"/>
                  <a:cs typeface="Times New Roman" panose="02020603050405020304" pitchFamily="18" charset="0"/>
                </a:rPr>
                <a:t>ngôi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sao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chắp</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cánh</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cho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em</a:t>
              </a:r>
              <a:r>
                <a:rPr lang="fr-FR" sz="3200" dirty="0">
                  <a:solidFill>
                    <a:schemeClr val="bg1"/>
                  </a:solidFill>
                  <a:latin typeface="Times New Roman" panose="02020603050405020304" pitchFamily="18" charset="0"/>
                  <a:cs typeface="Times New Roman" panose="02020603050405020304" pitchFamily="18" charset="0"/>
                </a:rPr>
                <a:t> bé bay </a:t>
              </a:r>
              <a:r>
                <a:rPr lang="fr-FR" sz="3200" dirty="0" err="1">
                  <a:solidFill>
                    <a:schemeClr val="bg1"/>
                  </a:solidFill>
                  <a:latin typeface="Times New Roman" panose="02020603050405020304" pitchFamily="18" charset="0"/>
                  <a:cs typeface="Times New Roman" panose="02020603050405020304" pitchFamily="18" charset="0"/>
                </a:rPr>
                <a:t>lên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với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bà</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nội</a:t>
              </a:r>
              <a:r>
                <a:rPr lang="fr-FR"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32" name="Google Shape;468;p10">
            <a:extLst>
              <a:ext uri="{FF2B5EF4-FFF2-40B4-BE49-F238E27FC236}">
                <a16:creationId xmlns:a16="http://schemas.microsoft.com/office/drawing/2014/main" xmlns="" id="{5F9F5358-F681-4E00-9555-5B62F02E8181}"/>
              </a:ext>
            </a:extLst>
          </p:cNvPr>
          <p:cNvGrpSpPr/>
          <p:nvPr/>
        </p:nvGrpSpPr>
        <p:grpSpPr>
          <a:xfrm>
            <a:off x="5411707" y="3668874"/>
            <a:ext cx="6037984" cy="1086890"/>
            <a:chOff x="5410200" y="3771744"/>
            <a:chExt cx="6311264" cy="1086890"/>
          </a:xfrm>
        </p:grpSpPr>
        <p:sp>
          <p:nvSpPr>
            <p:cNvPr id="33" name="Google Shape;469;p10">
              <a:extLst>
                <a:ext uri="{FF2B5EF4-FFF2-40B4-BE49-F238E27FC236}">
                  <a16:creationId xmlns:a16="http://schemas.microsoft.com/office/drawing/2014/main" xmlns="" id="{A0AF92F3-07BB-4CB4-A606-665B5221C7BF}"/>
                </a:ext>
              </a:extLst>
            </p:cNvPr>
            <p:cNvSpPr/>
            <p:nvPr/>
          </p:nvSpPr>
          <p:spPr>
            <a:xfrm>
              <a:off x="5410200" y="3771744"/>
              <a:ext cx="6311264" cy="1051715"/>
            </a:xfrm>
            <a:prstGeom prst="homePlate">
              <a:avLst>
                <a:gd name="adj" fmla="val 50000"/>
              </a:avLst>
            </a:prstGeom>
            <a:solidFill>
              <a:srgbClr val="8DA9DB"/>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bg1"/>
                </a:solidFill>
                <a:latin typeface="Calibri"/>
                <a:ea typeface="Calibri"/>
                <a:cs typeface="Calibri"/>
                <a:sym typeface="Calibri"/>
              </a:endParaRPr>
            </a:p>
          </p:txBody>
        </p:sp>
        <p:sp>
          <p:nvSpPr>
            <p:cNvPr id="34" name="Google Shape;470;p10">
              <a:extLst>
                <a:ext uri="{FF2B5EF4-FFF2-40B4-BE49-F238E27FC236}">
                  <a16:creationId xmlns:a16="http://schemas.microsoft.com/office/drawing/2014/main" xmlns="" id="{FC2C289D-6CE4-4BA6-BBA5-8AEDBD0393DC}"/>
                </a:ext>
              </a:extLst>
            </p:cNvPr>
            <p:cNvSpPr txBox="1"/>
            <p:nvPr/>
          </p:nvSpPr>
          <p:spPr>
            <a:xfrm>
              <a:off x="5839986" y="3781456"/>
              <a:ext cx="5481876" cy="107717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fr-FR" sz="3200" dirty="0">
                  <a:solidFill>
                    <a:schemeClr val="bg1"/>
                  </a:solidFill>
                  <a:latin typeface="Times New Roman" panose="02020603050405020304" pitchFamily="18" charset="0"/>
                  <a:cs typeface="Times New Roman" panose="02020603050405020304" pitchFamily="18" charset="0"/>
                </a:rPr>
                <a:t>Là </a:t>
              </a:r>
              <a:r>
                <a:rPr lang="fr-FR" sz="3200" dirty="0" err="1">
                  <a:solidFill>
                    <a:schemeClr val="bg1"/>
                  </a:solidFill>
                  <a:latin typeface="Times New Roman" panose="02020603050405020304" pitchFamily="18" charset="0"/>
                  <a:cs typeface="Times New Roman" panose="02020603050405020304" pitchFamily="18" charset="0"/>
                </a:rPr>
                <a:t>ngọn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lửa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của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ước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mơ</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tuổi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thơ</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về</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mái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ấm</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đình</a:t>
              </a:r>
              <a:r>
                <a:rPr lang="fr-FR"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grpSp>
      <p:sp>
        <p:nvSpPr>
          <p:cNvPr id="35" name="Google Shape;475;p10">
            <a:extLst>
              <a:ext uri="{FF2B5EF4-FFF2-40B4-BE49-F238E27FC236}">
                <a16:creationId xmlns:a16="http://schemas.microsoft.com/office/drawing/2014/main" xmlns="" id="{440FC3B8-FCF7-4B15-9630-0705440879EB}"/>
              </a:ext>
            </a:extLst>
          </p:cNvPr>
          <p:cNvSpPr/>
          <p:nvPr/>
        </p:nvSpPr>
        <p:spPr>
          <a:xfrm>
            <a:off x="4963137" y="332613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6;p10">
            <a:extLst>
              <a:ext uri="{FF2B5EF4-FFF2-40B4-BE49-F238E27FC236}">
                <a16:creationId xmlns:a16="http://schemas.microsoft.com/office/drawing/2014/main" xmlns="" id="{4308F124-E5E2-441E-A934-104BEE59F472}"/>
              </a:ext>
            </a:extLst>
          </p:cNvPr>
          <p:cNvSpPr/>
          <p:nvPr/>
        </p:nvSpPr>
        <p:spPr>
          <a:xfrm flipH="1">
            <a:off x="5843247" y="1803124"/>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477;p10">
            <a:extLst>
              <a:ext uri="{FF2B5EF4-FFF2-40B4-BE49-F238E27FC236}">
                <a16:creationId xmlns:a16="http://schemas.microsoft.com/office/drawing/2014/main" xmlns="" id="{F025527B-B778-408C-903F-C4D7CB3837F4}"/>
              </a:ext>
            </a:extLst>
          </p:cNvPr>
          <p:cNvSpPr/>
          <p:nvPr/>
        </p:nvSpPr>
        <p:spPr>
          <a:xfrm>
            <a:off x="4963137" y="26289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xmlns="" val="304765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xmlns=""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12">
            <a:extLst>
              <a:ext uri="{FF2B5EF4-FFF2-40B4-BE49-F238E27FC236}">
                <a16:creationId xmlns:a16="http://schemas.microsoft.com/office/drawing/2014/main" xmlns="" id="{D0606C25-A3B3-4FBF-B283-BC33A18CAF42}"/>
              </a:ext>
            </a:extLst>
          </p:cNvPr>
          <p:cNvSpPr txBox="1"/>
          <p:nvPr/>
        </p:nvSpPr>
        <p:spPr bwMode="auto">
          <a:xfrm>
            <a:off x="0" y="5882771"/>
            <a:ext cx="12192000" cy="9787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3. </a:t>
            </a:r>
            <a:r>
              <a:rPr lang="en-US"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Cái</a:t>
            </a:r>
            <a:r>
              <a:rPr lang="en-US"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US"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chết</a:t>
            </a:r>
            <a:r>
              <a:rPr lang="en-US"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của</a:t>
            </a:r>
            <a:r>
              <a:rPr lang="en-SG"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em</a:t>
            </a:r>
            <a:r>
              <a:rPr lang="en-SG"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bé</a:t>
            </a:r>
            <a:r>
              <a:rPr lang="en-SG"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và</a:t>
            </a:r>
            <a:r>
              <a:rPr lang="en-SG"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tấm</a:t>
            </a:r>
            <a:r>
              <a:rPr lang="en-SG"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lòng</a:t>
            </a:r>
            <a:r>
              <a:rPr lang="en-SG"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nhà</a:t>
            </a:r>
            <a:r>
              <a:rPr lang="en-SG" altLang="ko-KR"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rPr>
              <a:t> </a:t>
            </a:r>
            <a:r>
              <a:rPr lang="en-SG" altLang="ko-KR" sz="4800" dirty="0" err="1">
                <a:solidFill>
                  <a:schemeClr val="tx1">
                    <a:lumMod val="75000"/>
                    <a:lumOff val="25000"/>
                  </a:schemeClr>
                </a:solidFill>
                <a:latin typeface="#9Slide03 Arima Madurai Black" panose="00000A00000000000000" pitchFamily="2" charset="0"/>
                <a:cs typeface="#9Slide03 Arima Madurai Black" panose="00000A00000000000000" pitchFamily="2" charset="0"/>
              </a:rPr>
              <a:t>văn</a:t>
            </a:r>
            <a:endParaRPr lang="ko-KR" altLang="en-US" sz="4800" dirty="0">
              <a:solidFill>
                <a:schemeClr val="tx1">
                  <a:lumMod val="75000"/>
                  <a:lumOff val="25000"/>
                </a:schemeClr>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37485634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 Bài hát Em Bé Bán Diêm">
            <a:hlinkClick r:id="" action="ppaction://media"/>
            <a:extLst>
              <a:ext uri="{FF2B5EF4-FFF2-40B4-BE49-F238E27FC236}">
                <a16:creationId xmlns:a16="http://schemas.microsoft.com/office/drawing/2014/main" xmlns="" id="{90F91CD0-0F87-4C7C-9ECB-72642591374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 y="-1"/>
            <a:ext cx="12192001" cy="6871855"/>
          </a:xfrm>
          <a:prstGeom prst="rect">
            <a:avLst/>
          </a:prstGeom>
        </p:spPr>
      </p:pic>
    </p:spTree>
    <p:extLst>
      <p:ext uri="{BB962C8B-B14F-4D97-AF65-F5344CB8AC3E}">
        <p14:creationId xmlns:p14="http://schemas.microsoft.com/office/powerpoint/2010/main" xmlns="" val="1139201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28BD4A6-9718-4BCC-AB1E-E058C2B1A7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9" name="Picture 8" descr="22858PICdbgea5Gz679dY_PIC2018.png">
            <a:extLst>
              <a:ext uri="{FF2B5EF4-FFF2-40B4-BE49-F238E27FC236}">
                <a16:creationId xmlns:a16="http://schemas.microsoft.com/office/drawing/2014/main" xmlns="" id="{FCEDE1AE-4D02-4EDE-BEF3-5FDD27B621C5}"/>
              </a:ext>
            </a:extLst>
          </p:cNvPr>
          <p:cNvPicPr>
            <a:picLocks noChangeAspect="1"/>
          </p:cNvPicPr>
          <p:nvPr/>
        </p:nvPicPr>
        <p:blipFill>
          <a:blip r:embed="rId3" cstate="print"/>
          <a:stretch>
            <a:fillRect/>
          </a:stretch>
        </p:blipFill>
        <p:spPr>
          <a:xfrm>
            <a:off x="9380074" y="4153117"/>
            <a:ext cx="2697626" cy="2697626"/>
          </a:xfrm>
          <a:prstGeom prst="rect">
            <a:avLst/>
          </a:prstGeom>
        </p:spPr>
      </p:pic>
      <p:sp>
        <p:nvSpPr>
          <p:cNvPr id="10" name="Cloud Callout 20">
            <a:extLst>
              <a:ext uri="{FF2B5EF4-FFF2-40B4-BE49-F238E27FC236}">
                <a16:creationId xmlns:a16="http://schemas.microsoft.com/office/drawing/2014/main" xmlns="" id="{17CE40E7-E7BB-47E2-8235-4FEDBC2B1EC3}"/>
              </a:ext>
            </a:extLst>
          </p:cNvPr>
          <p:cNvSpPr/>
          <p:nvPr/>
        </p:nvSpPr>
        <p:spPr>
          <a:xfrm flipH="1">
            <a:off x="7340599" y="1831079"/>
            <a:ext cx="4411569" cy="224245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3200" dirty="0" err="1">
                <a:latin typeface="Times New Roman" pitchFamily="18" charset="0"/>
                <a:cs typeface="Times New Roman" pitchFamily="18" charset="0"/>
              </a:rPr>
              <a:t>Truyện</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được</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kết</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thúc</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như</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thế</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nào</a:t>
            </a:r>
            <a:r>
              <a:rPr lang="fr-FR"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xmlns="" id="{7CA767BE-D415-433D-8259-BBE41A1777F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001938" y="420541"/>
            <a:ext cx="3750230" cy="3161159"/>
          </a:xfrm>
          <a:prstGeom prst="rect">
            <a:avLst/>
          </a:prstGeom>
        </p:spPr>
      </p:pic>
      <p:sp>
        <p:nvSpPr>
          <p:cNvPr id="13" name="Cloud Callout 6">
            <a:extLst>
              <a:ext uri="{FF2B5EF4-FFF2-40B4-BE49-F238E27FC236}">
                <a16:creationId xmlns:a16="http://schemas.microsoft.com/office/drawing/2014/main" xmlns="" id="{89732145-8B33-4DDB-A0C4-C3631B580238}"/>
              </a:ext>
            </a:extLst>
          </p:cNvPr>
          <p:cNvSpPr/>
          <p:nvPr/>
        </p:nvSpPr>
        <p:spPr>
          <a:xfrm flipH="1">
            <a:off x="7356522" y="1847001"/>
            <a:ext cx="4411569" cy="224245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3200" dirty="0" err="1">
                <a:latin typeface="Times New Roman" pitchFamily="18" charset="0"/>
                <a:cs typeface="Times New Roman" pitchFamily="18" charset="0"/>
              </a:rPr>
              <a:t>Nguyên</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nhân</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gây</a:t>
            </a:r>
            <a:r>
              <a:rPr lang="fr-FR" sz="3200" dirty="0">
                <a:latin typeface="Times New Roman" pitchFamily="18" charset="0"/>
                <a:cs typeface="Times New Roman" pitchFamily="18" charset="0"/>
              </a:rPr>
              <a:t> ra </a:t>
            </a:r>
            <a:r>
              <a:rPr lang="fr-FR" sz="3200" dirty="0" err="1">
                <a:latin typeface="Times New Roman" pitchFamily="18" charset="0"/>
                <a:cs typeface="Times New Roman" pitchFamily="18" charset="0"/>
              </a:rPr>
              <a:t>cái</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chết</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của</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em</a:t>
            </a:r>
            <a:r>
              <a:rPr lang="fr-FR" sz="3200" dirty="0">
                <a:latin typeface="Times New Roman" pitchFamily="18" charset="0"/>
                <a:cs typeface="Times New Roman" pitchFamily="18" charset="0"/>
              </a:rPr>
              <a:t> bé là </a:t>
            </a:r>
            <a:r>
              <a:rPr lang="fr-FR" sz="3200" dirty="0" err="1">
                <a:latin typeface="Times New Roman" pitchFamily="18" charset="0"/>
                <a:cs typeface="Times New Roman" pitchFamily="18" charset="0"/>
              </a:rPr>
              <a:t>gì</a:t>
            </a:r>
            <a:r>
              <a:rPr lang="fr-FR"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699F395D-75A5-42A0-AB7D-946D48CB7533}"/>
              </a:ext>
            </a:extLst>
          </p:cNvPr>
          <p:cNvSpPr/>
          <p:nvPr/>
        </p:nvSpPr>
        <p:spPr>
          <a:xfrm>
            <a:off x="1597981" y="2837610"/>
            <a:ext cx="5440078" cy="1200329"/>
          </a:xfrm>
          <a:prstGeom prst="rect">
            <a:avLst/>
          </a:prstGeom>
        </p:spPr>
        <p:txBody>
          <a:bodyPr wrap="square">
            <a:spAutoFit/>
          </a:bodyPr>
          <a:lstStyle/>
          <a:p>
            <a:pPr algn="just"/>
            <a:r>
              <a:rPr lang="pt-BR" sz="3600" i="1" dirty="0">
                <a:solidFill>
                  <a:srgbClr val="00B050"/>
                </a:solidFill>
                <a:latin typeface="Times New Roman" panose="02020603050405020304" pitchFamily="18" charset="0"/>
                <a:cs typeface="Times New Roman" panose="02020603050405020304" pitchFamily="18" charset="0"/>
                <a:sym typeface="Wingdings" pitchFamily="2" charset="2"/>
              </a:rPr>
              <a:t> </a:t>
            </a:r>
            <a:r>
              <a:rPr lang="pt-BR" sz="3600" i="1" dirty="0">
                <a:solidFill>
                  <a:srgbClr val="00B050"/>
                </a:solidFill>
                <a:latin typeface="Times New Roman" panose="02020603050405020304" pitchFamily="18" charset="0"/>
                <a:cs typeface="Times New Roman" panose="02020603050405020304" pitchFamily="18" charset="0"/>
              </a:rPr>
              <a:t>Số phận bất hạnh của những con người đau khổ</a:t>
            </a:r>
            <a:endParaRPr lang="en-US" sz="3600" i="1" dirty="0">
              <a:solidFill>
                <a:srgbClr val="00B050"/>
              </a:solidFill>
            </a:endParaRPr>
          </a:p>
        </p:txBody>
      </p:sp>
      <p:sp>
        <p:nvSpPr>
          <p:cNvPr id="16" name="Google Shape;444;p10">
            <a:extLst>
              <a:ext uri="{FF2B5EF4-FFF2-40B4-BE49-F238E27FC236}">
                <a16:creationId xmlns:a16="http://schemas.microsoft.com/office/drawing/2014/main" xmlns="" id="{760573FF-A2E1-4BC5-97BD-B3AE37691B3C}"/>
              </a:ext>
            </a:extLst>
          </p:cNvPr>
          <p:cNvSpPr/>
          <p:nvPr/>
        </p:nvSpPr>
        <p:spPr>
          <a:xfrm flipH="1">
            <a:off x="704695" y="953010"/>
            <a:ext cx="1374602" cy="1371600"/>
          </a:xfrm>
          <a:prstGeom prst="ellipse">
            <a:avLst/>
          </a:prstGeom>
          <a:solidFill>
            <a:srgbClr val="33CC3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 name="Google Shape;462;p10">
            <a:extLst>
              <a:ext uri="{FF2B5EF4-FFF2-40B4-BE49-F238E27FC236}">
                <a16:creationId xmlns:a16="http://schemas.microsoft.com/office/drawing/2014/main" xmlns="" id="{0EBA8327-8668-40FC-B878-509C32853AD6}"/>
              </a:ext>
            </a:extLst>
          </p:cNvPr>
          <p:cNvGrpSpPr/>
          <p:nvPr/>
        </p:nvGrpSpPr>
        <p:grpSpPr>
          <a:xfrm>
            <a:off x="1011001" y="1112458"/>
            <a:ext cx="6701380" cy="1015663"/>
            <a:chOff x="5410199" y="719518"/>
            <a:chExt cx="7004685" cy="1015663"/>
          </a:xfrm>
        </p:grpSpPr>
        <p:sp>
          <p:nvSpPr>
            <p:cNvPr id="18" name="Google Shape;463;p10">
              <a:extLst>
                <a:ext uri="{FF2B5EF4-FFF2-40B4-BE49-F238E27FC236}">
                  <a16:creationId xmlns:a16="http://schemas.microsoft.com/office/drawing/2014/main" xmlns="" id="{9B9B106E-77F6-458E-BEBC-7F7820C1ED6F}"/>
                </a:ext>
              </a:extLst>
            </p:cNvPr>
            <p:cNvSpPr/>
            <p:nvPr/>
          </p:nvSpPr>
          <p:spPr>
            <a:xfrm>
              <a:off x="5410199" y="719518"/>
              <a:ext cx="6576217" cy="1015663"/>
            </a:xfrm>
            <a:prstGeom prst="homePlate">
              <a:avLst>
                <a:gd name="adj" fmla="val 50000"/>
              </a:avLst>
            </a:prstGeom>
            <a:solidFill>
              <a:srgbClr val="C4E0B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19" name="Google Shape;464;p10">
              <a:extLst>
                <a:ext uri="{FF2B5EF4-FFF2-40B4-BE49-F238E27FC236}">
                  <a16:creationId xmlns:a16="http://schemas.microsoft.com/office/drawing/2014/main" xmlns="" id="{3B22CC2C-7D76-4EC4-934E-E4C1B793B9D7}"/>
                </a:ext>
              </a:extLst>
            </p:cNvPr>
            <p:cNvSpPr txBox="1"/>
            <p:nvPr/>
          </p:nvSpPr>
          <p:spPr>
            <a:xfrm>
              <a:off x="5619923" y="931701"/>
              <a:ext cx="6794961"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pt-BR" sz="3600" dirty="0">
                  <a:latin typeface="Times New Roman" panose="02020603050405020304" pitchFamily="18" charset="0"/>
                  <a:cs typeface="Times New Roman" panose="02020603050405020304" pitchFamily="18" charset="0"/>
                </a:rPr>
                <a:t>Em bé bán diêm đã chết.</a:t>
              </a:r>
              <a:endParaRPr sz="3600" dirty="0"/>
            </a:p>
          </p:txBody>
        </p:sp>
      </p:grpSp>
      <p:sp>
        <p:nvSpPr>
          <p:cNvPr id="20" name="Google Shape;443;p10">
            <a:extLst>
              <a:ext uri="{FF2B5EF4-FFF2-40B4-BE49-F238E27FC236}">
                <a16:creationId xmlns:a16="http://schemas.microsoft.com/office/drawing/2014/main" xmlns="" id="{C51E54FE-B862-446F-B068-0A17DF787DBD}"/>
              </a:ext>
            </a:extLst>
          </p:cNvPr>
          <p:cNvSpPr/>
          <p:nvPr/>
        </p:nvSpPr>
        <p:spPr>
          <a:xfrm flipH="1">
            <a:off x="800100" y="4503722"/>
            <a:ext cx="1478986" cy="1371600"/>
          </a:xfrm>
          <a:prstGeom prst="ellipse">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 name="Google Shape;468;p10">
            <a:extLst>
              <a:ext uri="{FF2B5EF4-FFF2-40B4-BE49-F238E27FC236}">
                <a16:creationId xmlns:a16="http://schemas.microsoft.com/office/drawing/2014/main" xmlns="" id="{D0F9C228-3E3B-4C0A-AB33-553947D4170A}"/>
              </a:ext>
            </a:extLst>
          </p:cNvPr>
          <p:cNvGrpSpPr/>
          <p:nvPr/>
        </p:nvGrpSpPr>
        <p:grpSpPr>
          <a:xfrm>
            <a:off x="1251782" y="4614208"/>
            <a:ext cx="7015918" cy="1124990"/>
            <a:chOff x="5396925" y="3733644"/>
            <a:chExt cx="7333459" cy="1124990"/>
          </a:xfrm>
        </p:grpSpPr>
        <p:sp>
          <p:nvSpPr>
            <p:cNvPr id="22" name="Google Shape;469;p10">
              <a:extLst>
                <a:ext uri="{FF2B5EF4-FFF2-40B4-BE49-F238E27FC236}">
                  <a16:creationId xmlns:a16="http://schemas.microsoft.com/office/drawing/2014/main" xmlns="" id="{8927E7B1-FD98-43AC-94B8-FB2F41488DE1}"/>
                </a:ext>
              </a:extLst>
            </p:cNvPr>
            <p:cNvSpPr/>
            <p:nvPr/>
          </p:nvSpPr>
          <p:spPr>
            <a:xfrm>
              <a:off x="5396925" y="3733644"/>
              <a:ext cx="7333459" cy="1124990"/>
            </a:xfrm>
            <a:prstGeom prst="homePlate">
              <a:avLst>
                <a:gd name="adj" fmla="val 50000"/>
              </a:avLst>
            </a:prstGeom>
            <a:solidFill>
              <a:schemeClr val="tx2">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bg1"/>
                </a:solidFill>
                <a:latin typeface="Calibri"/>
                <a:ea typeface="Calibri"/>
                <a:cs typeface="Calibri"/>
                <a:sym typeface="Calibri"/>
              </a:endParaRPr>
            </a:p>
          </p:txBody>
        </p:sp>
        <p:sp>
          <p:nvSpPr>
            <p:cNvPr id="23" name="Google Shape;470;p10">
              <a:extLst>
                <a:ext uri="{FF2B5EF4-FFF2-40B4-BE49-F238E27FC236}">
                  <a16:creationId xmlns:a16="http://schemas.microsoft.com/office/drawing/2014/main" xmlns="" id="{1CF74718-DB10-43B8-8297-496212665813}"/>
                </a:ext>
              </a:extLst>
            </p:cNvPr>
            <p:cNvSpPr txBox="1"/>
            <p:nvPr/>
          </p:nvSpPr>
          <p:spPr>
            <a:xfrm>
              <a:off x="5839986" y="3781456"/>
              <a:ext cx="6612608" cy="107717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pt-BR" sz="3200" dirty="0">
                  <a:latin typeface="Times New Roman" panose="02020603050405020304" pitchFamily="18" charset="0"/>
                  <a:cs typeface="Times New Roman" panose="02020603050405020304" pitchFamily="18" charset="0"/>
                </a:rPr>
                <a:t>Nguyên nhân: Đói, rét, sự tàn nhẫn của bố, sự vô cảm của mọi người</a:t>
              </a:r>
              <a:endParaRPr lang="en-US" sz="3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xmlns="" val="14123871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5" grpId="0"/>
      <p:bldP spid="16"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3" name="Rectangle 2">
            <a:extLst>
              <a:ext uri="{FF2B5EF4-FFF2-40B4-BE49-F238E27FC236}">
                <a16:creationId xmlns:a16="http://schemas.microsoft.com/office/drawing/2014/main" xmlns="" id="{294E14AF-2945-4B96-86DD-2EE616493BAD}"/>
              </a:ext>
            </a:extLst>
          </p:cNvPr>
          <p:cNvSpPr/>
          <p:nvPr/>
        </p:nvSpPr>
        <p:spPr>
          <a:xfrm>
            <a:off x="2209800" y="721757"/>
            <a:ext cx="9461499" cy="646331"/>
          </a:xfrm>
          <a:prstGeom prst="rect">
            <a:avLst/>
          </a:prstGeom>
        </p:spPr>
        <p:txBody>
          <a:bodyPr wrap="square">
            <a:spAutoFit/>
          </a:bodyPr>
          <a:lstStyle/>
          <a:p>
            <a:pPr algn="ctr"/>
            <a:r>
              <a:rPr lang="pt-BR" sz="3600" b="1" dirty="0">
                <a:solidFill>
                  <a:srgbClr val="FF0000"/>
                </a:solidFill>
                <a:latin typeface="Times New Roman" panose="02020603050405020304" pitchFamily="18" charset="0"/>
                <a:cs typeface="Times New Roman" panose="02020603050405020304" pitchFamily="18" charset="0"/>
              </a:rPr>
              <a:t>Thảo luận theo bàn, hoàn thiện PBT sau (5p)</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xmlns="" id="{C09B5651-27E4-4501-90E8-8A90E26AA7D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3774"/>
          <a:stretch/>
        </p:blipFill>
        <p:spPr>
          <a:xfrm>
            <a:off x="352050" y="381040"/>
            <a:ext cx="1719205" cy="1236919"/>
          </a:xfrm>
          <a:prstGeom prst="rect">
            <a:avLst/>
          </a:prstGeom>
        </p:spPr>
      </p:pic>
      <p:graphicFrame>
        <p:nvGraphicFramePr>
          <p:cNvPr id="5" name="Table 4">
            <a:extLst>
              <a:ext uri="{FF2B5EF4-FFF2-40B4-BE49-F238E27FC236}">
                <a16:creationId xmlns:a16="http://schemas.microsoft.com/office/drawing/2014/main" xmlns="" id="{2CAB9907-0790-408C-921C-139E984C0B92}"/>
              </a:ext>
            </a:extLst>
          </p:cNvPr>
          <p:cNvGraphicFramePr>
            <a:graphicFrameLocks noGrp="1"/>
          </p:cNvGraphicFramePr>
          <p:nvPr>
            <p:extLst>
              <p:ext uri="{D42A27DB-BD31-4B8C-83A1-F6EECF244321}">
                <p14:modId xmlns:p14="http://schemas.microsoft.com/office/powerpoint/2010/main" xmlns="" val="2318280913"/>
              </p:ext>
            </p:extLst>
          </p:nvPr>
        </p:nvGraphicFramePr>
        <p:xfrm>
          <a:off x="301250" y="2078196"/>
          <a:ext cx="11611352" cy="4449604"/>
        </p:xfrm>
        <a:graphic>
          <a:graphicData uri="http://schemas.openxmlformats.org/drawingml/2006/table">
            <a:tbl>
              <a:tblPr firstRow="1" bandRow="1">
                <a:tableStyleId>{5940675A-B579-460E-94D1-54222C63F5DA}</a:tableStyleId>
              </a:tblPr>
              <a:tblGrid>
                <a:gridCol w="2902838">
                  <a:extLst>
                    <a:ext uri="{9D8B030D-6E8A-4147-A177-3AD203B41FA5}">
                      <a16:colId xmlns:a16="http://schemas.microsoft.com/office/drawing/2014/main" xmlns="" val="20000"/>
                    </a:ext>
                  </a:extLst>
                </a:gridCol>
                <a:gridCol w="2902838">
                  <a:extLst>
                    <a:ext uri="{9D8B030D-6E8A-4147-A177-3AD203B41FA5}">
                      <a16:colId xmlns:a16="http://schemas.microsoft.com/office/drawing/2014/main" xmlns="" val="20001"/>
                    </a:ext>
                  </a:extLst>
                </a:gridCol>
                <a:gridCol w="2902838">
                  <a:extLst>
                    <a:ext uri="{9D8B030D-6E8A-4147-A177-3AD203B41FA5}">
                      <a16:colId xmlns:a16="http://schemas.microsoft.com/office/drawing/2014/main" xmlns="" val="20002"/>
                    </a:ext>
                  </a:extLst>
                </a:gridCol>
                <a:gridCol w="2902838">
                  <a:extLst>
                    <a:ext uri="{9D8B030D-6E8A-4147-A177-3AD203B41FA5}">
                      <a16:colId xmlns:a16="http://schemas.microsoft.com/office/drawing/2014/main" xmlns="" val="20003"/>
                    </a:ext>
                  </a:extLst>
                </a:gridCol>
              </a:tblGrid>
              <a:tr h="1903694">
                <a:tc>
                  <a:txBody>
                    <a:bodyPr/>
                    <a:lstStyle/>
                    <a:p>
                      <a:pPr algn="ctr"/>
                      <a:r>
                        <a:rPr lang="en-US" sz="2800" dirty="0">
                          <a:latin typeface="Times New Roman" pitchFamily="18" charset="0"/>
                          <a:cs typeface="Times New Roman" pitchFamily="18" charset="0"/>
                        </a:rPr>
                        <a:t>Chi </a:t>
                      </a:r>
                      <a:r>
                        <a:rPr lang="en-US" sz="2800" dirty="0" err="1">
                          <a:latin typeface="Times New Roman" pitchFamily="18" charset="0"/>
                          <a:cs typeface="Times New Roman" pitchFamily="18" charset="0"/>
                        </a:rPr>
                        <a:t>tiết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miêu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ảnh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bé</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bán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diêm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vào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buổi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sớm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hôm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sau</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Tình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cảm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dành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bé</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bán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diêm</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Thái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trước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sự</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thờ</a:t>
                      </a:r>
                      <a:r>
                        <a:rPr lang="en-US" sz="2800" baseline="0" dirty="0">
                          <a:latin typeface="Times New Roman" pitchFamily="18" charset="0"/>
                          <a:cs typeface="Times New Roman" pitchFamily="18" charset="0"/>
                        </a:rPr>
                        <a:t> ơ, </a:t>
                      </a:r>
                      <a:r>
                        <a:rPr lang="en-US" sz="2800" baseline="0" dirty="0" err="1">
                          <a:latin typeface="Times New Roman" pitchFamily="18" charset="0"/>
                          <a:cs typeface="Times New Roman" pitchFamily="18" charset="0"/>
                        </a:rPr>
                        <a:t>vô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cảm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mọi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người</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Những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thông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điệp</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mà</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muốn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gửi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tới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người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đọc</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254591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45183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tart timer"/>
          <p:cNvGrpSpPr/>
          <p:nvPr/>
        </p:nvGrpSpPr>
        <p:grpSpPr>
          <a:xfrm>
            <a:off x="1512000" y="185859"/>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3" name="times up"/>
          <p:cNvGrpSpPr/>
          <p:nvPr/>
        </p:nvGrpSpPr>
        <p:grpSpPr>
          <a:xfrm>
            <a:off x="1512000" y="18585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xmlns=""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 name="Group 1">
            <a:extLst>
              <a:ext uri="{FF2B5EF4-FFF2-40B4-BE49-F238E27FC236}">
                <a16:creationId xmlns:a16="http://schemas.microsoft.com/office/drawing/2014/main" xmlns="" id="{F340886F-79DA-42E6-8F98-F363400D433C}"/>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Rectangle 37"/>
            <p:cNvSpPr>
              <a:spLocks noChangeArrowheads="1"/>
            </p:cNvSpPr>
            <p:nvPr/>
          </p:nvSpPr>
          <p:spPr bwMode="auto">
            <a:xfrm>
              <a:off x="2540635" y="2499116"/>
              <a:ext cx="416781"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 name="Group 2">
            <a:extLst>
              <a:ext uri="{FF2B5EF4-FFF2-40B4-BE49-F238E27FC236}">
                <a16:creationId xmlns:a16="http://schemas.microsoft.com/office/drawing/2014/main" xmlns="" id="{CCA464BC-B7B7-45B0-95A7-C65EB29FE52C}"/>
              </a:ext>
            </a:extLst>
          </p:cNvPr>
          <p:cNvGrpSpPr/>
          <p:nvPr/>
        </p:nvGrpSpPr>
        <p:grpSpPr>
          <a:xfrm>
            <a:off x="3186113" y="2594366"/>
            <a:ext cx="573088" cy="573088"/>
            <a:chOff x="3186113" y="2594366"/>
            <a:chExt cx="573088" cy="573088"/>
          </a:xfrm>
        </p:grpSpPr>
        <p:sp>
          <p:nvSpPr>
            <p:cNvPr id="172" name="Freeform 38"/>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39"/>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41"/>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Rectangle 42"/>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Rectangle 43"/>
            <p:cNvSpPr>
              <a:spLocks noChangeArrowheads="1"/>
            </p:cNvSpPr>
            <p:nvPr/>
          </p:nvSpPr>
          <p:spPr bwMode="auto">
            <a:xfrm>
              <a:off x="3357880" y="2684853"/>
              <a:ext cx="275717"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 name="Group 4">
            <a:extLst>
              <a:ext uri="{FF2B5EF4-FFF2-40B4-BE49-F238E27FC236}">
                <a16:creationId xmlns:a16="http://schemas.microsoft.com/office/drawing/2014/main" xmlns="" id="{67BD6D05-1F75-4100-865C-7F661367D74F}"/>
              </a:ext>
            </a:extLst>
          </p:cNvPr>
          <p:cNvGrpSpPr/>
          <p:nvPr/>
        </p:nvGrpSpPr>
        <p:grpSpPr>
          <a:xfrm>
            <a:off x="3722688" y="3113478"/>
            <a:ext cx="585788" cy="587375"/>
            <a:chOff x="3722688" y="3113478"/>
            <a:chExt cx="585788" cy="587375"/>
          </a:xfrm>
        </p:grpSpPr>
        <p:sp>
          <p:nvSpPr>
            <p:cNvPr id="178"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Rectangle 49"/>
            <p:cNvSpPr>
              <a:spLocks noChangeArrowheads="1"/>
            </p:cNvSpPr>
            <p:nvPr/>
          </p:nvSpPr>
          <p:spPr bwMode="auto">
            <a:xfrm>
              <a:off x="3888423" y="3216666"/>
              <a:ext cx="302968"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 name="Group 5">
            <a:extLst>
              <a:ext uri="{FF2B5EF4-FFF2-40B4-BE49-F238E27FC236}">
                <a16:creationId xmlns:a16="http://schemas.microsoft.com/office/drawing/2014/main" xmlns="" id="{83D34A64-4771-4A6E-AC33-1F5B284E9917}"/>
              </a:ext>
            </a:extLst>
          </p:cNvPr>
          <p:cNvGrpSpPr/>
          <p:nvPr/>
        </p:nvGrpSpPr>
        <p:grpSpPr>
          <a:xfrm>
            <a:off x="3940175" y="3851666"/>
            <a:ext cx="566738" cy="568325"/>
            <a:chOff x="3940175" y="3851666"/>
            <a:chExt cx="566738" cy="568325"/>
          </a:xfrm>
        </p:grpSpPr>
        <p:sp>
          <p:nvSpPr>
            <p:cNvPr id="184" name="Freeform 50"/>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Oval 51"/>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53"/>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Rectangle 54"/>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Rectangle 55"/>
            <p:cNvSpPr>
              <a:spLocks noChangeArrowheads="1"/>
            </p:cNvSpPr>
            <p:nvPr/>
          </p:nvSpPr>
          <p:spPr bwMode="auto">
            <a:xfrm>
              <a:off x="4087178" y="3938978"/>
              <a:ext cx="304571"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 name="Group 6">
            <a:extLst>
              <a:ext uri="{FF2B5EF4-FFF2-40B4-BE49-F238E27FC236}">
                <a16:creationId xmlns:a16="http://schemas.microsoft.com/office/drawing/2014/main" xmlns="" id="{52BB5E77-756F-4012-B956-A1631118091D}"/>
              </a:ext>
            </a:extLst>
          </p:cNvPr>
          <p:cNvGrpSpPr/>
          <p:nvPr/>
        </p:nvGrpSpPr>
        <p:grpSpPr>
          <a:xfrm>
            <a:off x="3754438" y="4585091"/>
            <a:ext cx="566738" cy="568325"/>
            <a:chOff x="3754438" y="4585091"/>
            <a:chExt cx="566738" cy="568325"/>
          </a:xfrm>
        </p:grpSpPr>
        <p:sp>
          <p:nvSpPr>
            <p:cNvPr id="190"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61"/>
            <p:cNvSpPr>
              <a:spLocks noChangeArrowheads="1"/>
            </p:cNvSpPr>
            <p:nvPr/>
          </p:nvSpPr>
          <p:spPr bwMode="auto">
            <a:xfrm>
              <a:off x="3924300" y="4672403"/>
              <a:ext cx="30617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 name="Group 7">
            <a:extLst>
              <a:ext uri="{FF2B5EF4-FFF2-40B4-BE49-F238E27FC236}">
                <a16:creationId xmlns:a16="http://schemas.microsoft.com/office/drawing/2014/main" xmlns="" id="{CFD37E3F-2358-4796-9DC0-E0A7BDF94FF8}"/>
              </a:ext>
            </a:extLst>
          </p:cNvPr>
          <p:cNvGrpSpPr/>
          <p:nvPr/>
        </p:nvGrpSpPr>
        <p:grpSpPr>
          <a:xfrm>
            <a:off x="3222625" y="5123253"/>
            <a:ext cx="577850" cy="577850"/>
            <a:chOff x="3222625" y="5123253"/>
            <a:chExt cx="577850" cy="577850"/>
          </a:xfrm>
        </p:grpSpPr>
        <p:sp>
          <p:nvSpPr>
            <p:cNvPr id="196" name="Freeform 62"/>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63"/>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65"/>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66"/>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Rectangle 67"/>
            <p:cNvSpPr>
              <a:spLocks noChangeArrowheads="1"/>
            </p:cNvSpPr>
            <p:nvPr/>
          </p:nvSpPr>
          <p:spPr bwMode="auto">
            <a:xfrm>
              <a:off x="3371533" y="5220091"/>
              <a:ext cx="307777"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 name="Group 8">
            <a:extLst>
              <a:ext uri="{FF2B5EF4-FFF2-40B4-BE49-F238E27FC236}">
                <a16:creationId xmlns:a16="http://schemas.microsoft.com/office/drawing/2014/main" xmlns="" id="{5211970C-1D20-456C-BC61-F4E558F08E48}"/>
              </a:ext>
            </a:extLst>
          </p:cNvPr>
          <p:cNvGrpSpPr/>
          <p:nvPr/>
        </p:nvGrpSpPr>
        <p:grpSpPr>
          <a:xfrm>
            <a:off x="2498725" y="5334391"/>
            <a:ext cx="568325" cy="566738"/>
            <a:chOff x="2498725" y="5334391"/>
            <a:chExt cx="568325" cy="566738"/>
          </a:xfrm>
        </p:grpSpPr>
        <p:sp>
          <p:nvSpPr>
            <p:cNvPr id="222"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Rectangle 93"/>
            <p:cNvSpPr>
              <a:spLocks noChangeArrowheads="1"/>
            </p:cNvSpPr>
            <p:nvPr/>
          </p:nvSpPr>
          <p:spPr bwMode="auto">
            <a:xfrm>
              <a:off x="2642553" y="5421703"/>
              <a:ext cx="322204"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 name="Group 13">
            <a:extLst>
              <a:ext uri="{FF2B5EF4-FFF2-40B4-BE49-F238E27FC236}">
                <a16:creationId xmlns:a16="http://schemas.microsoft.com/office/drawing/2014/main" xmlns="" id="{4B17EC06-230E-4EFA-A4DE-7DDB3F015F01}"/>
              </a:ext>
            </a:extLst>
          </p:cNvPr>
          <p:cNvGrpSpPr/>
          <p:nvPr/>
        </p:nvGrpSpPr>
        <p:grpSpPr>
          <a:xfrm>
            <a:off x="1704975" y="2594366"/>
            <a:ext cx="571500" cy="573088"/>
            <a:chOff x="1704975" y="2594366"/>
            <a:chExt cx="571500" cy="573088"/>
          </a:xfrm>
        </p:grpSpPr>
        <p:sp>
          <p:nvSpPr>
            <p:cNvPr id="202" name="Freeform 68"/>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69"/>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71"/>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Rectangle 94"/>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Rectangle 95"/>
            <p:cNvSpPr>
              <a:spLocks noChangeArrowheads="1"/>
            </p:cNvSpPr>
            <p:nvPr/>
          </p:nvSpPr>
          <p:spPr bwMode="auto">
            <a:xfrm>
              <a:off x="1800860" y="2699776"/>
              <a:ext cx="38953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 name="Group 12">
            <a:extLst>
              <a:ext uri="{FF2B5EF4-FFF2-40B4-BE49-F238E27FC236}">
                <a16:creationId xmlns:a16="http://schemas.microsoft.com/office/drawing/2014/main" xmlns="" id="{BCF28E9C-495F-4068-AE52-14E9FAB8647B}"/>
              </a:ext>
            </a:extLst>
          </p:cNvPr>
          <p:cNvGrpSpPr/>
          <p:nvPr/>
        </p:nvGrpSpPr>
        <p:grpSpPr>
          <a:xfrm>
            <a:off x="1157288" y="3113478"/>
            <a:ext cx="584200" cy="587375"/>
            <a:chOff x="1157288" y="3113478"/>
            <a:chExt cx="584200" cy="587375"/>
          </a:xfrm>
        </p:grpSpPr>
        <p:sp>
          <p:nvSpPr>
            <p:cNvPr id="206" name="Freeform 72"/>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73"/>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Freeform 75"/>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Rectangle 96"/>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Rectangle 97"/>
            <p:cNvSpPr>
              <a:spLocks noChangeArrowheads="1"/>
            </p:cNvSpPr>
            <p:nvPr/>
          </p:nvSpPr>
          <p:spPr bwMode="auto">
            <a:xfrm>
              <a:off x="1229995" y="3243653"/>
              <a:ext cx="43762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 name="Group 11">
            <a:extLst>
              <a:ext uri="{FF2B5EF4-FFF2-40B4-BE49-F238E27FC236}">
                <a16:creationId xmlns:a16="http://schemas.microsoft.com/office/drawing/2014/main" xmlns="" id="{66117B53-F129-43DD-B790-EF130F89CAE8}"/>
              </a:ext>
            </a:extLst>
          </p:cNvPr>
          <p:cNvGrpSpPr/>
          <p:nvPr/>
        </p:nvGrpSpPr>
        <p:grpSpPr>
          <a:xfrm>
            <a:off x="958850" y="3851666"/>
            <a:ext cx="566738" cy="568325"/>
            <a:chOff x="958850" y="3851666"/>
            <a:chExt cx="566738" cy="568325"/>
          </a:xfrm>
        </p:grpSpPr>
        <p:sp>
          <p:nvSpPr>
            <p:cNvPr id="210" name="Oval 76"/>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Oval 77"/>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Freeform 79"/>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Rectangle 98"/>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Rectangle 99"/>
            <p:cNvSpPr>
              <a:spLocks noChangeArrowheads="1"/>
            </p:cNvSpPr>
            <p:nvPr/>
          </p:nvSpPr>
          <p:spPr bwMode="auto">
            <a:xfrm>
              <a:off x="1102678" y="3946281"/>
              <a:ext cx="317395"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5" name="Group 10">
            <a:extLst>
              <a:ext uri="{FF2B5EF4-FFF2-40B4-BE49-F238E27FC236}">
                <a16:creationId xmlns:a16="http://schemas.microsoft.com/office/drawing/2014/main" xmlns="" id="{97FCA8A5-BE53-4DE2-B750-C9C39D2E3E8F}"/>
              </a:ext>
            </a:extLst>
          </p:cNvPr>
          <p:cNvGrpSpPr/>
          <p:nvPr/>
        </p:nvGrpSpPr>
        <p:grpSpPr>
          <a:xfrm>
            <a:off x="1162050" y="4580328"/>
            <a:ext cx="569913" cy="568325"/>
            <a:chOff x="1162050" y="4580328"/>
            <a:chExt cx="569913" cy="568325"/>
          </a:xfrm>
        </p:grpSpPr>
        <p:sp>
          <p:nvSpPr>
            <p:cNvPr id="214"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01"/>
            <p:cNvSpPr>
              <a:spLocks noChangeArrowheads="1"/>
            </p:cNvSpPr>
            <p:nvPr/>
          </p:nvSpPr>
          <p:spPr bwMode="auto">
            <a:xfrm>
              <a:off x="1303338" y="4699391"/>
              <a:ext cx="318998"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80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6" name="Group 9">
            <a:extLst>
              <a:ext uri="{FF2B5EF4-FFF2-40B4-BE49-F238E27FC236}">
                <a16:creationId xmlns:a16="http://schemas.microsoft.com/office/drawing/2014/main" xmlns="" id="{18CB1458-2E32-468F-BD8F-C288DA493A63}"/>
              </a:ext>
            </a:extLst>
          </p:cNvPr>
          <p:cNvGrpSpPr/>
          <p:nvPr/>
        </p:nvGrpSpPr>
        <p:grpSpPr>
          <a:xfrm>
            <a:off x="1663700" y="5123253"/>
            <a:ext cx="579438" cy="577850"/>
            <a:chOff x="1663700" y="5123253"/>
            <a:chExt cx="579438" cy="577850"/>
          </a:xfrm>
        </p:grpSpPr>
        <p:sp>
          <p:nvSpPr>
            <p:cNvPr id="218" name="Freeform 84"/>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85"/>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87"/>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Rectangle 102"/>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Rectangle 103"/>
            <p:cNvSpPr>
              <a:spLocks noChangeArrowheads="1"/>
            </p:cNvSpPr>
            <p:nvPr/>
          </p:nvSpPr>
          <p:spPr bwMode="auto">
            <a:xfrm>
              <a:off x="1829118" y="5248666"/>
              <a:ext cx="307777"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TextBox 131">
            <a:extLst>
              <a:ext uri="{FF2B5EF4-FFF2-40B4-BE49-F238E27FC236}">
                <a16:creationId xmlns:a16="http://schemas.microsoft.com/office/drawing/2014/main" xmlns="" id="{CC9F8B4A-A82D-4718-938C-50900AA9D2A4}"/>
              </a:ext>
            </a:extLst>
          </p:cNvPr>
          <p:cNvSpPr txBox="1"/>
          <p:nvPr/>
        </p:nvSpPr>
        <p:spPr>
          <a:xfrm>
            <a:off x="7934640" y="185859"/>
            <a:ext cx="2856872" cy="1261884"/>
          </a:xfrm>
          <a:prstGeom prst="rect">
            <a:avLst/>
          </a:prstGeom>
          <a:noFill/>
        </p:spPr>
        <p:txBody>
          <a:bodyPr wrap="none" rtlCol="0">
            <a:spAutoFit/>
          </a:bodyPr>
          <a:lstStyle/>
          <a:p>
            <a:pPr algn="ctr"/>
            <a:r>
              <a:rPr lang="en-GB" sz="2800" dirty="0">
                <a:solidFill>
                  <a:schemeClr val="bg1"/>
                </a:solidFill>
                <a:latin typeface="Arial" panose="020B0604020202020204" pitchFamily="34" charset="0"/>
                <a:cs typeface="Arial" panose="020B0604020202020204" pitchFamily="34" charset="0"/>
              </a:rPr>
              <a:t>TIME LIMIT: </a:t>
            </a:r>
          </a:p>
          <a:p>
            <a:pPr algn="ctr"/>
            <a:r>
              <a:rPr lang="en-GB" sz="4800" dirty="0">
                <a:solidFill>
                  <a:schemeClr val="bg1"/>
                </a:solidFill>
                <a:latin typeface="Arial" panose="020B0604020202020204" pitchFamily="34" charset="0"/>
                <a:cs typeface="Arial" panose="020B0604020202020204" pitchFamily="34" charset="0"/>
              </a:rPr>
              <a:t>2 minutes</a:t>
            </a:r>
          </a:p>
        </p:txBody>
      </p:sp>
    </p:spTree>
    <p:custDataLst>
      <p:tags r:id="rId1"/>
    </p:custDataLst>
    <p:extLst>
      <p:ext uri="{BB962C8B-B14F-4D97-AF65-F5344CB8AC3E}">
        <p14:creationId xmlns:p14="http://schemas.microsoft.com/office/powerpoint/2010/main" xmlns="" val="1604948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aphicFrame>
        <p:nvGraphicFramePr>
          <p:cNvPr id="5" name="Table 4">
            <a:extLst>
              <a:ext uri="{FF2B5EF4-FFF2-40B4-BE49-F238E27FC236}">
                <a16:creationId xmlns:a16="http://schemas.microsoft.com/office/drawing/2014/main" xmlns="" id="{2CAB9907-0790-408C-921C-139E984C0B92}"/>
              </a:ext>
            </a:extLst>
          </p:cNvPr>
          <p:cNvGraphicFramePr>
            <a:graphicFrameLocks noGrp="1"/>
          </p:cNvGraphicFramePr>
          <p:nvPr>
            <p:extLst>
              <p:ext uri="{D42A27DB-BD31-4B8C-83A1-F6EECF244321}">
                <p14:modId xmlns:p14="http://schemas.microsoft.com/office/powerpoint/2010/main" xmlns="" val="1240693376"/>
              </p:ext>
            </p:extLst>
          </p:nvPr>
        </p:nvGraphicFramePr>
        <p:xfrm>
          <a:off x="0" y="0"/>
          <a:ext cx="12192000" cy="6858000"/>
        </p:xfrm>
        <a:graphic>
          <a:graphicData uri="http://schemas.openxmlformats.org/drawingml/2006/table">
            <a:tbl>
              <a:tblPr firstRow="1" bandRow="1">
                <a:tableStyleId>{5940675A-B579-460E-94D1-54222C63F5DA}</a:tableStyleId>
              </a:tblPr>
              <a:tblGrid>
                <a:gridCol w="3848100">
                  <a:extLst>
                    <a:ext uri="{9D8B030D-6E8A-4147-A177-3AD203B41FA5}">
                      <a16:colId xmlns:a16="http://schemas.microsoft.com/office/drawing/2014/main" xmlns="" val="20000"/>
                    </a:ext>
                  </a:extLst>
                </a:gridCol>
                <a:gridCol w="2908300">
                  <a:extLst>
                    <a:ext uri="{9D8B030D-6E8A-4147-A177-3AD203B41FA5}">
                      <a16:colId xmlns:a16="http://schemas.microsoft.com/office/drawing/2014/main" xmlns="" val="20001"/>
                    </a:ext>
                  </a:extLst>
                </a:gridCol>
                <a:gridCol w="2819400">
                  <a:extLst>
                    <a:ext uri="{9D8B030D-6E8A-4147-A177-3AD203B41FA5}">
                      <a16:colId xmlns:a16="http://schemas.microsoft.com/office/drawing/2014/main" xmlns="" val="20002"/>
                    </a:ext>
                  </a:extLst>
                </a:gridCol>
                <a:gridCol w="2616200">
                  <a:extLst>
                    <a:ext uri="{9D8B030D-6E8A-4147-A177-3AD203B41FA5}">
                      <a16:colId xmlns:a16="http://schemas.microsoft.com/office/drawing/2014/main" xmlns="" val="20003"/>
                    </a:ext>
                  </a:extLst>
                </a:gridCol>
              </a:tblGrid>
              <a:tr h="1955800">
                <a:tc>
                  <a:txBody>
                    <a:bodyPr/>
                    <a:lstStyle/>
                    <a:p>
                      <a:pPr algn="ctr"/>
                      <a:r>
                        <a:rPr lang="en-US" sz="2800" b="1" dirty="0">
                          <a:solidFill>
                            <a:srgbClr val="FF0000"/>
                          </a:solidFill>
                          <a:latin typeface="Times New Roman" pitchFamily="18" charset="0"/>
                          <a:cs typeface="Times New Roman" pitchFamily="18" charset="0"/>
                        </a:rPr>
                        <a:t>Chi </a:t>
                      </a:r>
                      <a:r>
                        <a:rPr lang="en-US" sz="2800" b="1" dirty="0" err="1">
                          <a:solidFill>
                            <a:srgbClr val="FF0000"/>
                          </a:solidFill>
                          <a:latin typeface="Times New Roman" pitchFamily="18" charset="0"/>
                          <a:cs typeface="Times New Roman" pitchFamily="18" charset="0"/>
                        </a:rPr>
                        <a:t>tiết</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miêu</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tả</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hình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ảnh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của</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cô</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bé</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bán</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diêm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vào</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buổi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sớm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hôm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sau</a:t>
                      </a:r>
                      <a:endParaRPr lang="en-US" sz="2800" b="1" dirty="0">
                        <a:solidFill>
                          <a:srgbClr val="FF0000"/>
                        </a:solidFill>
                        <a:latin typeface="Times New Roman" pitchFamily="18" charset="0"/>
                        <a:cs typeface="Times New Roman" pitchFamily="18" charset="0"/>
                      </a:endParaRPr>
                    </a:p>
                  </a:txBody>
                  <a:tcPr anchor="ctr"/>
                </a:tc>
                <a:tc>
                  <a:txBody>
                    <a:bodyPr/>
                    <a:lstStyle/>
                    <a:p>
                      <a:pPr algn="ctr"/>
                      <a:r>
                        <a:rPr lang="en-US" sz="2800" b="1" dirty="0" err="1">
                          <a:solidFill>
                            <a:srgbClr val="FF0000"/>
                          </a:solidFill>
                          <a:latin typeface="Times New Roman" pitchFamily="18" charset="0"/>
                          <a:cs typeface="Times New Roman" pitchFamily="18" charset="0"/>
                        </a:rPr>
                        <a:t>Tình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cảm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của</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tác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giả</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dành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cho</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cô</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bé</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bán</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diêm</a:t>
                      </a:r>
                      <a:endParaRPr lang="en-US" sz="2800" b="1" dirty="0">
                        <a:solidFill>
                          <a:srgbClr val="FF0000"/>
                        </a:solidFill>
                        <a:latin typeface="Times New Roman" pitchFamily="18" charset="0"/>
                        <a:cs typeface="Times New Roman" pitchFamily="18" charset="0"/>
                      </a:endParaRPr>
                    </a:p>
                  </a:txBody>
                  <a:tcPr anchor="ctr"/>
                </a:tc>
                <a:tc>
                  <a:txBody>
                    <a:bodyPr/>
                    <a:lstStyle/>
                    <a:p>
                      <a:pPr algn="ctr"/>
                      <a:r>
                        <a:rPr lang="en-US" sz="2800" b="1" dirty="0" err="1">
                          <a:solidFill>
                            <a:srgbClr val="FF0000"/>
                          </a:solidFill>
                          <a:latin typeface="Times New Roman" pitchFamily="18" charset="0"/>
                          <a:cs typeface="Times New Roman" pitchFamily="18" charset="0"/>
                        </a:rPr>
                        <a:t>Thái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độ</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của</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tác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giả</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trước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sự</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thờ</a:t>
                      </a:r>
                      <a:r>
                        <a:rPr lang="en-US" sz="2800" b="1" baseline="0" dirty="0">
                          <a:solidFill>
                            <a:srgbClr val="FF0000"/>
                          </a:solidFill>
                          <a:latin typeface="Times New Roman" pitchFamily="18" charset="0"/>
                          <a:cs typeface="Times New Roman" pitchFamily="18" charset="0"/>
                        </a:rPr>
                        <a:t> ơ, </a:t>
                      </a:r>
                      <a:r>
                        <a:rPr lang="en-US" sz="2800" b="1" baseline="0" dirty="0" err="1">
                          <a:solidFill>
                            <a:srgbClr val="FF0000"/>
                          </a:solidFill>
                          <a:latin typeface="Times New Roman" pitchFamily="18" charset="0"/>
                          <a:cs typeface="Times New Roman" pitchFamily="18" charset="0"/>
                        </a:rPr>
                        <a:t>vô</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cảm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của</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mọi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người</a:t>
                      </a:r>
                      <a:endParaRPr lang="en-US" sz="2800" b="1" dirty="0">
                        <a:solidFill>
                          <a:srgbClr val="FF0000"/>
                        </a:solidFill>
                        <a:latin typeface="Times New Roman" pitchFamily="18" charset="0"/>
                        <a:cs typeface="Times New Roman" pitchFamily="18" charset="0"/>
                      </a:endParaRPr>
                    </a:p>
                  </a:txBody>
                  <a:tcPr anchor="ctr"/>
                </a:tc>
                <a:tc>
                  <a:txBody>
                    <a:bodyPr/>
                    <a:lstStyle/>
                    <a:p>
                      <a:pPr algn="ctr"/>
                      <a:r>
                        <a:rPr lang="en-US" sz="2800" b="1" dirty="0" err="1">
                          <a:solidFill>
                            <a:srgbClr val="FF0000"/>
                          </a:solidFill>
                          <a:latin typeface="Times New Roman" pitchFamily="18" charset="0"/>
                          <a:cs typeface="Times New Roman" pitchFamily="18" charset="0"/>
                        </a:rPr>
                        <a:t>Những</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thông</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điệp</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mà</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tác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giả</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muốn</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gửi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tới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người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đọc</a:t>
                      </a:r>
                      <a:endParaRPr lang="en-US" sz="2800" b="1" dirty="0">
                        <a:solidFill>
                          <a:srgbClr val="FF0000"/>
                        </a:solidFill>
                        <a:latin typeface="Times New Roman" pitchFamily="18" charset="0"/>
                        <a:cs typeface="Times New Roman" pitchFamily="18" charset="0"/>
                      </a:endParaRPr>
                    </a:p>
                  </a:txBody>
                  <a:tcPr anchor="ctr"/>
                </a:tc>
                <a:extLst>
                  <a:ext uri="{0D108BD9-81ED-4DB2-BD59-A6C34878D82A}">
                    <a16:rowId xmlns:a16="http://schemas.microsoft.com/office/drawing/2014/main" xmlns="" val="10000"/>
                  </a:ext>
                </a:extLst>
              </a:tr>
              <a:tr h="490220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
        <p:nvSpPr>
          <p:cNvPr id="6" name="Rectangle 5">
            <a:extLst>
              <a:ext uri="{FF2B5EF4-FFF2-40B4-BE49-F238E27FC236}">
                <a16:creationId xmlns:a16="http://schemas.microsoft.com/office/drawing/2014/main" xmlns="" id="{352CB205-70D9-4C87-B12C-3EE5092B322D}"/>
              </a:ext>
            </a:extLst>
          </p:cNvPr>
          <p:cNvSpPr/>
          <p:nvPr/>
        </p:nvSpPr>
        <p:spPr>
          <a:xfrm>
            <a:off x="153350" y="2085979"/>
            <a:ext cx="3509270" cy="1569660"/>
          </a:xfrm>
          <a:prstGeom prst="rect">
            <a:avLst/>
          </a:prstGeom>
        </p:spPr>
        <p:txBody>
          <a:bodyPr wrap="square">
            <a:spAutoFit/>
          </a:bodyPr>
          <a:lstStyle/>
          <a:p>
            <a:pPr algn="just"/>
            <a:r>
              <a:rPr lang="pt-BR" sz="3200" dirty="0">
                <a:solidFill>
                  <a:srgbClr val="0070C0"/>
                </a:solidFill>
                <a:latin typeface="Times New Roman" panose="02020603050405020304" pitchFamily="18" charset="0"/>
                <a:cs typeface="Times New Roman" panose="02020603050405020304" pitchFamily="18" charset="0"/>
              </a:rPr>
              <a:t>“đôi má hồng và đôi môi đang mỉm cười” </a:t>
            </a:r>
            <a:endParaRPr lang="en-US" sz="3200" dirty="0">
              <a:solidFill>
                <a:srgbClr val="0070C0"/>
              </a:solidFill>
            </a:endParaRPr>
          </a:p>
        </p:txBody>
      </p:sp>
      <p:sp>
        <p:nvSpPr>
          <p:cNvPr id="7" name="Rectangle 6">
            <a:extLst>
              <a:ext uri="{FF2B5EF4-FFF2-40B4-BE49-F238E27FC236}">
                <a16:creationId xmlns:a16="http://schemas.microsoft.com/office/drawing/2014/main" xmlns="" id="{1558665A-480F-4704-880F-6762BC2EE130}"/>
              </a:ext>
            </a:extLst>
          </p:cNvPr>
          <p:cNvSpPr/>
          <p:nvPr/>
        </p:nvSpPr>
        <p:spPr>
          <a:xfrm>
            <a:off x="177799" y="3635822"/>
            <a:ext cx="3447033" cy="1569660"/>
          </a:xfrm>
          <a:prstGeom prst="rect">
            <a:avLst/>
          </a:prstGeom>
        </p:spPr>
        <p:txBody>
          <a:bodyPr wrap="square">
            <a:spAutoFit/>
          </a:bodyPr>
          <a:lstStyle/>
          <a:p>
            <a:pPr algn="just"/>
            <a:r>
              <a:rPr lang="pt-BR" sz="3200" i="1" dirty="0">
                <a:solidFill>
                  <a:srgbClr val="FF0000"/>
                </a:solidFill>
                <a:latin typeface="Times New Roman" pitchFamily="18" charset="0"/>
                <a:ea typeface="Times New Roman" pitchFamily="18" charset="0"/>
                <a:cs typeface="Times New Roman" pitchFamily="18" charset="0"/>
                <a:sym typeface="Wingdings" pitchFamily="2" charset="2"/>
              </a:rPr>
              <a:t> </a:t>
            </a:r>
            <a:r>
              <a:rPr lang="pt-BR" sz="3200" i="1" dirty="0">
                <a:solidFill>
                  <a:srgbClr val="FF0000"/>
                </a:solidFill>
                <a:latin typeface="Times New Roman" pitchFamily="18" charset="0"/>
                <a:ea typeface="Times New Roman" pitchFamily="18" charset="0"/>
                <a:cs typeface="Times New Roman" pitchFamily="18" charset="0"/>
              </a:rPr>
              <a:t>Cái chết không bi luỵ mà được miêu tả rất đẹp</a:t>
            </a:r>
            <a:endParaRPr lang="en-US" sz="3200" dirty="0">
              <a:solidFill>
                <a:srgbClr val="FF0000"/>
              </a:solidFill>
            </a:endParaRPr>
          </a:p>
        </p:txBody>
      </p:sp>
      <p:sp>
        <p:nvSpPr>
          <p:cNvPr id="8" name="Rectangle 7">
            <a:extLst>
              <a:ext uri="{FF2B5EF4-FFF2-40B4-BE49-F238E27FC236}">
                <a16:creationId xmlns:a16="http://schemas.microsoft.com/office/drawing/2014/main" xmlns="" id="{B281C1C5-D38F-4D70-8DB0-011283987704}"/>
              </a:ext>
            </a:extLst>
          </p:cNvPr>
          <p:cNvSpPr/>
          <p:nvPr/>
        </p:nvSpPr>
        <p:spPr>
          <a:xfrm>
            <a:off x="177799" y="5353483"/>
            <a:ext cx="3598091" cy="1077218"/>
          </a:xfrm>
          <a:prstGeom prst="rect">
            <a:avLst/>
          </a:prstGeom>
        </p:spPr>
        <p:txBody>
          <a:bodyPr wrap="square">
            <a:spAutoFit/>
          </a:bodyPr>
          <a:lstStyle/>
          <a:p>
            <a:pPr algn="just"/>
            <a:r>
              <a:rPr lang="pt-BR" sz="3200" b="1" i="1" dirty="0">
                <a:solidFill>
                  <a:srgbClr val="FF0000"/>
                </a:solidFill>
                <a:latin typeface="Times New Roman" pitchFamily="18" charset="0"/>
                <a:ea typeface="Times New Roman" pitchFamily="18" charset="0"/>
                <a:cs typeface="Times New Roman" pitchFamily="18" charset="0"/>
                <a:sym typeface="Wingdings" pitchFamily="2" charset="2"/>
              </a:rPr>
              <a:t> </a:t>
            </a:r>
            <a:r>
              <a:rPr lang="pt-BR" sz="3200" b="1" i="1" dirty="0">
                <a:solidFill>
                  <a:srgbClr val="FF0000"/>
                </a:solidFill>
                <a:latin typeface="Times New Roman" pitchFamily="18" charset="0"/>
                <a:ea typeface="Times New Roman" pitchFamily="18" charset="0"/>
                <a:cs typeface="Times New Roman" pitchFamily="18" charset="0"/>
              </a:rPr>
              <a:t>Cái chết của một người toại nguyện </a:t>
            </a:r>
            <a:endParaRPr lang="en-US" sz="3200" b="1" dirty="0">
              <a:solidFill>
                <a:srgbClr val="FF0000"/>
              </a:solidFill>
            </a:endParaRPr>
          </a:p>
        </p:txBody>
      </p:sp>
      <p:sp>
        <p:nvSpPr>
          <p:cNvPr id="9" name="Rectangle 8">
            <a:extLst>
              <a:ext uri="{FF2B5EF4-FFF2-40B4-BE49-F238E27FC236}">
                <a16:creationId xmlns:a16="http://schemas.microsoft.com/office/drawing/2014/main" xmlns="" id="{48A6A495-9C26-4B57-A392-9121244EA65D}"/>
              </a:ext>
            </a:extLst>
          </p:cNvPr>
          <p:cNvSpPr/>
          <p:nvPr/>
        </p:nvSpPr>
        <p:spPr>
          <a:xfrm>
            <a:off x="3993254" y="2164778"/>
            <a:ext cx="2532062" cy="1077218"/>
          </a:xfrm>
          <a:prstGeom prst="rect">
            <a:avLst/>
          </a:prstGeom>
        </p:spPr>
        <p:txBody>
          <a:bodyPr wrap="square">
            <a:spAutoFit/>
          </a:bodyPr>
          <a:lstStyle/>
          <a:p>
            <a:pPr algn="just"/>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Cảm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thông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thương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xót</a:t>
            </a:r>
            <a:r>
              <a:rPr lang="en-US" sz="3200" dirty="0">
                <a:solidFill>
                  <a:srgbClr val="0070C0"/>
                </a:solidFill>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xmlns="" id="{FD1CE21C-59FF-4CC0-88AC-9727DF97D418}"/>
              </a:ext>
            </a:extLst>
          </p:cNvPr>
          <p:cNvSpPr/>
          <p:nvPr/>
        </p:nvSpPr>
        <p:spPr>
          <a:xfrm>
            <a:off x="9704883" y="2690687"/>
            <a:ext cx="2333767" cy="3046988"/>
          </a:xfrm>
          <a:prstGeom prst="rect">
            <a:avLst/>
          </a:prstGeom>
        </p:spPr>
        <p:txBody>
          <a:bodyPr wrap="square">
            <a:spAutoFit/>
          </a:bodyPr>
          <a:lstStyle/>
          <a:p>
            <a:pPr algn="ctr"/>
            <a:r>
              <a:rPr lang="en-US" sz="3200" dirty="0">
                <a:solidFill>
                  <a:srgbClr val="0070C0"/>
                </a:solidFill>
                <a:latin typeface="Times New Roman" panose="02020603050405020304" pitchFamily="18" charset="0"/>
                <a:cs typeface="Times New Roman" panose="02020603050405020304" pitchFamily="18" charset="0"/>
              </a:rPr>
              <a:t>Con </a:t>
            </a:r>
            <a:r>
              <a:rPr lang="en-US" sz="3200" dirty="0" err="1">
                <a:solidFill>
                  <a:srgbClr val="0070C0"/>
                </a:solidFill>
                <a:latin typeface="Times New Roman" panose="02020603050405020304" pitchFamily="18" charset="0"/>
                <a:cs typeface="Times New Roman" panose="02020603050405020304" pitchFamily="18" charset="0"/>
              </a:rPr>
              <a:t>người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phải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biết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yêu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thương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đùm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nhau</a:t>
            </a:r>
            <a:r>
              <a:rPr lang="en-US" sz="3200" dirty="0">
                <a:solidFill>
                  <a:srgbClr val="0070C0"/>
                </a:solidFill>
                <a:latin typeface="Times New Roman" panose="02020603050405020304" pitchFamily="18" charset="0"/>
                <a:cs typeface="Times New Roman" panose="02020603050405020304" pitchFamily="18" charset="0"/>
              </a:rPr>
              <a:t> + Quan </a:t>
            </a:r>
            <a:r>
              <a:rPr lang="en-US" sz="3200" dirty="0" err="1">
                <a:solidFill>
                  <a:srgbClr val="0070C0"/>
                </a:solidFill>
                <a:latin typeface="Times New Roman" panose="02020603050405020304" pitchFamily="18" charset="0"/>
                <a:cs typeface="Times New Roman" panose="02020603050405020304" pitchFamily="18" charset="0"/>
              </a:rPr>
              <a:t>tâm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đến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trẻ</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em</a:t>
            </a:r>
            <a:endParaRPr lang="en-US" sz="3200" dirty="0">
              <a:solidFill>
                <a:srgbClr val="0070C0"/>
              </a:solidFill>
            </a:endParaRPr>
          </a:p>
        </p:txBody>
      </p:sp>
      <p:sp>
        <p:nvSpPr>
          <p:cNvPr id="11" name="Rectangle 10">
            <a:extLst>
              <a:ext uri="{FF2B5EF4-FFF2-40B4-BE49-F238E27FC236}">
                <a16:creationId xmlns:a16="http://schemas.microsoft.com/office/drawing/2014/main" xmlns="" id="{F98D744D-6C2C-486A-B561-2775878F4430}"/>
              </a:ext>
            </a:extLst>
          </p:cNvPr>
          <p:cNvSpPr/>
          <p:nvPr/>
        </p:nvSpPr>
        <p:spPr>
          <a:xfrm>
            <a:off x="7006257" y="2158494"/>
            <a:ext cx="2333767" cy="4524315"/>
          </a:xfrm>
          <a:prstGeom prst="rect">
            <a:avLst/>
          </a:prstGeom>
        </p:spPr>
        <p:txBody>
          <a:bodyPr wrap="square">
            <a:spAutoFit/>
          </a:bodyPr>
          <a:lstStyle/>
          <a:p>
            <a:pPr algn="ctr">
              <a:spcAft>
                <a:spcPts val="0"/>
              </a:spcAft>
            </a:pPr>
            <a:r>
              <a:rPr lang="en-US" sz="3200" dirty="0" err="1">
                <a:solidFill>
                  <a:srgbClr val="0070C0"/>
                </a:solidFill>
                <a:latin typeface="Times New Roman"/>
                <a:ea typeface="Times New Roman"/>
              </a:rPr>
              <a:t>Lên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án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sự</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thờ</a:t>
            </a:r>
            <a:r>
              <a:rPr lang="en-US" sz="3200" dirty="0">
                <a:solidFill>
                  <a:srgbClr val="0070C0"/>
                </a:solidFill>
                <a:latin typeface="Times New Roman"/>
                <a:ea typeface="Times New Roman"/>
              </a:rPr>
              <a:t> ơ, </a:t>
            </a:r>
            <a:r>
              <a:rPr lang="en-US" sz="3200" dirty="0" err="1">
                <a:solidFill>
                  <a:srgbClr val="0070C0"/>
                </a:solidFill>
                <a:latin typeface="Times New Roman"/>
                <a:ea typeface="Times New Roman"/>
              </a:rPr>
              <a:t>lãnh</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đạm</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của</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mọi</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người</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trong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xã</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hội</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trước</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số</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phận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đáng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thương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của</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những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mảnh</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đời</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bất</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hạnh</a:t>
            </a:r>
            <a:r>
              <a:rPr lang="en-US" sz="3200" dirty="0">
                <a:solidFill>
                  <a:srgbClr val="0070C0"/>
                </a:solidFill>
                <a:latin typeface="Times New Roman"/>
                <a:ea typeface="Times New Roman"/>
              </a:rPr>
              <a:t>.</a:t>
            </a:r>
            <a:endParaRPr lang="en-US" sz="2800" dirty="0">
              <a:solidFill>
                <a:srgbClr val="0070C0"/>
              </a:solidFill>
              <a:latin typeface="Times New Roman"/>
              <a:ea typeface="Times New Roman"/>
            </a:endParaRPr>
          </a:p>
        </p:txBody>
      </p:sp>
      <p:sp>
        <p:nvSpPr>
          <p:cNvPr id="12" name="Rectangle 11">
            <a:extLst>
              <a:ext uri="{FF2B5EF4-FFF2-40B4-BE49-F238E27FC236}">
                <a16:creationId xmlns:a16="http://schemas.microsoft.com/office/drawing/2014/main" xmlns="" id="{A0A5CA91-40C5-4016-8627-397317218DEB}"/>
              </a:ext>
            </a:extLst>
          </p:cNvPr>
          <p:cNvSpPr/>
          <p:nvPr/>
        </p:nvSpPr>
        <p:spPr>
          <a:xfrm>
            <a:off x="3972647" y="3358062"/>
            <a:ext cx="2649441" cy="3046988"/>
          </a:xfrm>
          <a:prstGeom prst="rect">
            <a:avLst/>
          </a:prstGeom>
        </p:spPr>
        <p:txBody>
          <a:bodyPr wrap="square">
            <a:spAutoFit/>
          </a:bodyPr>
          <a:lstStyle/>
          <a:p>
            <a:pPr algn="just"/>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Ngợi</a:t>
            </a:r>
            <a:r>
              <a:rPr lang="en-US" sz="3200" dirty="0">
                <a:solidFill>
                  <a:srgbClr val="0070C0"/>
                </a:solidFill>
                <a:latin typeface="Times New Roman"/>
                <a:ea typeface="Times New Roman"/>
              </a:rPr>
              <a:t> ca </a:t>
            </a:r>
            <a:r>
              <a:rPr lang="en-US" sz="3200" dirty="0" err="1">
                <a:solidFill>
                  <a:srgbClr val="0070C0"/>
                </a:solidFill>
                <a:latin typeface="Times New Roman"/>
                <a:ea typeface="Times New Roman"/>
              </a:rPr>
              <a:t>vẻ</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đẹp</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khát</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vọng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ước</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mơ</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trong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tâm</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hồn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của</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cô</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bé</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bán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diêm</a:t>
            </a:r>
            <a:r>
              <a:rPr lang="en-US" sz="3200" dirty="0">
                <a:solidFill>
                  <a:srgbClr val="0070C0"/>
                </a:solidFill>
                <a:latin typeface="Times New Roman"/>
                <a:ea typeface="Times New Roman"/>
              </a:rPr>
              <a:t>.</a:t>
            </a:r>
            <a:endParaRPr lang="en-US" sz="3200" dirty="0">
              <a:solidFill>
                <a:srgbClr val="0070C0"/>
              </a:solidFill>
            </a:endParaRPr>
          </a:p>
        </p:txBody>
      </p:sp>
    </p:spTree>
    <p:extLst>
      <p:ext uri="{BB962C8B-B14F-4D97-AF65-F5344CB8AC3E}">
        <p14:creationId xmlns:p14="http://schemas.microsoft.com/office/powerpoint/2010/main" xmlns="" val="18321746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grpSp>
        <p:nvGrpSpPr>
          <p:cNvPr id="618" name="Google Shape;618;p16"/>
          <p:cNvGrpSpPr/>
          <p:nvPr/>
        </p:nvGrpSpPr>
        <p:grpSpPr>
          <a:xfrm>
            <a:off x="126919" y="270164"/>
            <a:ext cx="11845636" cy="6317672"/>
            <a:chOff x="126919" y="221673"/>
            <a:chExt cx="11845636" cy="6317672"/>
          </a:xfrm>
        </p:grpSpPr>
        <p:sp>
          <p:nvSpPr>
            <p:cNvPr id="619" name="Google Shape;619;p16"/>
            <p:cNvSpPr/>
            <p:nvPr/>
          </p:nvSpPr>
          <p:spPr>
            <a:xfrm>
              <a:off x="126919" y="221673"/>
              <a:ext cx="11845636" cy="6317672"/>
            </a:xfrm>
            <a:prstGeom prst="rect">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20" name="Google Shape;620;p16"/>
            <p:cNvPicPr preferRelativeResize="0"/>
            <p:nvPr/>
          </p:nvPicPr>
          <p:blipFill rotWithShape="1">
            <a:blip r:embed="rId3">
              <a:alphaModFix/>
            </a:blip>
            <a:srcRect/>
            <a:stretch/>
          </p:blipFill>
          <p:spPr>
            <a:xfrm>
              <a:off x="219445" y="307677"/>
              <a:ext cx="5430980" cy="6081890"/>
            </a:xfrm>
            <a:prstGeom prst="rect">
              <a:avLst/>
            </a:prstGeom>
            <a:noFill/>
            <a:ln>
              <a:noFill/>
            </a:ln>
          </p:spPr>
        </p:pic>
      </p:grpSp>
      <p:sp>
        <p:nvSpPr>
          <p:cNvPr id="625" name="Google Shape;625;p16"/>
          <p:cNvSpPr/>
          <p:nvPr/>
        </p:nvSpPr>
        <p:spPr>
          <a:xfrm rot="5400000">
            <a:off x="5959445" y="681623"/>
            <a:ext cx="5843156" cy="5430980"/>
          </a:xfrm>
          <a:prstGeom prst="round2SameRect">
            <a:avLst>
              <a:gd name="adj1" fmla="val 16667"/>
              <a:gd name="adj2" fmla="val 0"/>
            </a:avLst>
          </a:prstGeom>
          <a:solidFill>
            <a:srgbClr val="F7CAAC"/>
          </a:solid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BZ" sz="1800" b="0" i="0" u="none" strike="noStrike" cap="none">
                <a:solidFill>
                  <a:srgbClr val="FFFFFF"/>
                </a:solidFill>
                <a:latin typeface="Calibri"/>
                <a:ea typeface="Calibri"/>
                <a:cs typeface="Calibri"/>
                <a:sym typeface="Calibri"/>
              </a:rPr>
              <a:t>     </a:t>
            </a:r>
            <a:endParaRPr/>
          </a:p>
        </p:txBody>
      </p:sp>
      <p:sp>
        <p:nvSpPr>
          <p:cNvPr id="627" name="Google Shape;627;p16"/>
          <p:cNvSpPr/>
          <p:nvPr/>
        </p:nvSpPr>
        <p:spPr>
          <a:xfrm>
            <a:off x="5546000" y="747437"/>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8" name="Google Shape;628;p16"/>
          <p:cNvSpPr/>
          <p:nvPr/>
        </p:nvSpPr>
        <p:spPr>
          <a:xfrm>
            <a:off x="5543888" y="5816580"/>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9" name="Google Shape;629;p16"/>
          <p:cNvSpPr/>
          <p:nvPr/>
        </p:nvSpPr>
        <p:spPr>
          <a:xfrm>
            <a:off x="5518410" y="4476890"/>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0" name="Google Shape;630;p16"/>
          <p:cNvSpPr/>
          <p:nvPr/>
        </p:nvSpPr>
        <p:spPr>
          <a:xfrm>
            <a:off x="5543888" y="1996632"/>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1" name="Google Shape;631;p16"/>
          <p:cNvSpPr/>
          <p:nvPr/>
        </p:nvSpPr>
        <p:spPr>
          <a:xfrm>
            <a:off x="5543888" y="3245827"/>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2" name="Google Shape;632;p16"/>
          <p:cNvSpPr txBox="1"/>
          <p:nvPr/>
        </p:nvSpPr>
        <p:spPr>
          <a:xfrm>
            <a:off x="1325806" y="2221392"/>
            <a:ext cx="3141651"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Calibri"/>
              <a:buNone/>
            </a:pPr>
            <a:r>
              <a:rPr lang="en-BZ" sz="7200" b="0" i="0" u="none" strike="noStrike" cap="none" dirty="0" err="1">
                <a:solidFill>
                  <a:srgbClr val="000000"/>
                </a:solidFill>
                <a:latin typeface="Times New Roman" panose="02020603050405020304" pitchFamily="18" charset="0"/>
                <a:ea typeface="Calibri"/>
                <a:cs typeface="Times New Roman" panose="02020603050405020304" pitchFamily="18" charset="0"/>
                <a:sym typeface="Calibri"/>
              </a:rPr>
              <a:t>Nghệ</a:t>
            </a:r>
            <a:r>
              <a:rPr lang="en-BZ" sz="72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 </a:t>
            </a:r>
            <a:r>
              <a:rPr lang="en-BZ" sz="7200" b="0" i="0" u="none" strike="noStrike" cap="none" dirty="0" err="1">
                <a:solidFill>
                  <a:srgbClr val="000000"/>
                </a:solidFill>
                <a:latin typeface="Times New Roman" panose="02020603050405020304" pitchFamily="18" charset="0"/>
                <a:ea typeface="Calibri"/>
                <a:cs typeface="Times New Roman" panose="02020603050405020304" pitchFamily="18" charset="0"/>
                <a:sym typeface="Calibri"/>
              </a:rPr>
              <a:t>thuật</a:t>
            </a:r>
            <a:endParaRPr sz="11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DC89A98E-E593-46C6-8711-F1D3CE963D55}"/>
              </a:ext>
            </a:extLst>
          </p:cNvPr>
          <p:cNvSpPr txBox="1"/>
          <p:nvPr/>
        </p:nvSpPr>
        <p:spPr>
          <a:xfrm>
            <a:off x="6972721" y="1260668"/>
            <a:ext cx="4239491" cy="2308324"/>
          </a:xfrm>
          <a:prstGeom prst="rect">
            <a:avLst/>
          </a:prstGeom>
          <a:noFill/>
        </p:spPr>
        <p:txBody>
          <a:bodyPr wrap="square" rtlCol="0">
            <a:spAutoFit/>
          </a:bodyPr>
          <a:lstStyle/>
          <a:p>
            <a:pPr marL="571500" indent="-571500" algn="just">
              <a:buFont typeface="Wingdings" panose="05000000000000000000" pitchFamily="2" charset="2"/>
              <a:buChar char="ü"/>
            </a:pPr>
            <a:r>
              <a:rPr lang="en-SG" sz="3600" dirty="0" err="1">
                <a:latin typeface="Times New Roman" panose="02020603050405020304" pitchFamily="18" charset="0"/>
                <a:cs typeface="Times New Roman" panose="02020603050405020304" pitchFamily="18" charset="0"/>
              </a:rPr>
              <a:t>Nghệ</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thuật</a:t>
            </a:r>
            <a:r>
              <a:rPr lang="en-SG" sz="3600" dirty="0">
                <a:latin typeface="Times New Roman" panose="02020603050405020304" pitchFamily="18" charset="0"/>
                <a:cs typeface="Times New Roman" panose="02020603050405020304" pitchFamily="18" charset="0"/>
              </a:rPr>
              <a:t> t</a:t>
            </a:r>
            <a:r>
              <a:rPr lang="vi-VN" sz="3600" dirty="0">
                <a:latin typeface="Times New Roman" panose="02020603050405020304" pitchFamily="18" charset="0"/>
                <a:cs typeface="Times New Roman" panose="02020603050405020304" pitchFamily="18" charset="0"/>
              </a:rPr>
              <a:t>ư</a:t>
            </a:r>
            <a:r>
              <a:rPr lang="en-SG" sz="3600" dirty="0" err="1">
                <a:latin typeface="Times New Roman" panose="02020603050405020304" pitchFamily="18" charset="0"/>
                <a:cs typeface="Times New Roman" panose="02020603050405020304" pitchFamily="18" charset="0"/>
              </a:rPr>
              <a:t>ơng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phản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mọi</a:t>
            </a:r>
            <a:r>
              <a:rPr lang="en-SG" sz="3600" dirty="0">
                <a:latin typeface="Times New Roman" panose="02020603050405020304" pitchFamily="18" charset="0"/>
                <a:cs typeface="Times New Roman" panose="02020603050405020304" pitchFamily="18" charset="0"/>
              </a:rPr>
              <a:t> ng</a:t>
            </a:r>
            <a:r>
              <a:rPr lang="vi-VN" sz="3600" dirty="0">
                <a:latin typeface="Times New Roman" panose="02020603050405020304" pitchFamily="18" charset="0"/>
                <a:cs typeface="Times New Roman" panose="02020603050405020304" pitchFamily="18" charset="0"/>
              </a:rPr>
              <a:t>ư</a:t>
            </a:r>
            <a:r>
              <a:rPr lang="en-SG" sz="3600" dirty="0" err="1">
                <a:latin typeface="Times New Roman" panose="02020603050405020304" pitchFamily="18" charset="0"/>
                <a:cs typeface="Times New Roman" panose="02020603050405020304" pitchFamily="18" charset="0"/>
              </a:rPr>
              <a:t>ời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hạnh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phúc</a:t>
            </a:r>
            <a:r>
              <a:rPr lang="en-SG" sz="3600" dirty="0">
                <a:latin typeface="Times New Roman" panose="02020603050405020304" pitchFamily="18" charset="0"/>
                <a:cs typeface="Times New Roman" panose="02020603050405020304" pitchFamily="18" charset="0"/>
              </a:rPr>
              <a:t> &gt;&lt; </a:t>
            </a:r>
            <a:r>
              <a:rPr lang="en-SG" sz="3600" dirty="0" err="1">
                <a:latin typeface="Times New Roman" panose="02020603050405020304" pitchFamily="18" charset="0"/>
                <a:cs typeface="Times New Roman" panose="02020603050405020304" pitchFamily="18" charset="0"/>
              </a:rPr>
              <a:t>em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bé</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bất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hạnh</a:t>
            </a:r>
            <a:endParaRPr lang="en-SG" sz="3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6185CC54-9CF4-4C13-8C27-4A25C63BBF4C}"/>
              </a:ext>
            </a:extLst>
          </p:cNvPr>
          <p:cNvSpPr txBox="1"/>
          <p:nvPr/>
        </p:nvSpPr>
        <p:spPr>
          <a:xfrm>
            <a:off x="6998199" y="3825118"/>
            <a:ext cx="4239491" cy="1754326"/>
          </a:xfrm>
          <a:prstGeom prst="rect">
            <a:avLst/>
          </a:prstGeom>
          <a:noFill/>
        </p:spPr>
        <p:txBody>
          <a:bodyPr wrap="square" rtlCol="0">
            <a:spAutoFit/>
          </a:bodyPr>
          <a:lstStyle/>
          <a:p>
            <a:pPr marL="571500" indent="-571500" algn="just">
              <a:buFont typeface="Wingdings" panose="05000000000000000000" pitchFamily="2" charset="2"/>
              <a:buChar char="ü"/>
            </a:pPr>
            <a:r>
              <a:rPr lang="en-SG" sz="3600" dirty="0" err="1">
                <a:latin typeface="Times New Roman" panose="02020603050405020304" pitchFamily="18" charset="0"/>
                <a:cs typeface="Times New Roman" panose="02020603050405020304" pitchFamily="18" charset="0"/>
              </a:rPr>
              <a:t>Bút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pháp</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tả</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thực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kết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hợp</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bút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pháp</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trữ</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tình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lãng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mạn</a:t>
            </a:r>
            <a:r>
              <a:rPr lang="en-SG" sz="3600"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1">
            <a:extLst>
              <a:ext uri="{FF2B5EF4-FFF2-40B4-BE49-F238E27FC236}">
                <a16:creationId xmlns:a16="http://schemas.microsoft.com/office/drawing/2014/main" xmlns="" id="{809C4FEC-A58E-4684-A251-B298BB6795A9}"/>
              </a:ext>
            </a:extLst>
          </p:cNvPr>
          <p:cNvSpPr>
            <a:spLocks noChangeArrowheads="1"/>
          </p:cNvSpPr>
          <p:nvPr/>
        </p:nvSpPr>
        <p:spPr bwMode="auto">
          <a:xfrm>
            <a:off x="618565" y="1754185"/>
            <a:ext cx="10951135"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Hiện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nay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còn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rất</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nhiều</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những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hoàn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cảnh</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éo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le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như</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em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bé</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bán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diêm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trong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truyện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Hãy</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lấy</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ví</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dụ</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và</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biết</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xã</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hội</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ta</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đã</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có</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những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tổ</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chức</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hành</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động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nào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giúp</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đỡ</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các</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em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có</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hoàn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cảnh</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khó</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khăn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Bản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thân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em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đã</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tham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gia</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hoạt</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động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nhân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đạo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nào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chưa</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a:t>
            </a:r>
            <a:endParaRPr kumimoji="0" lang="en-US" altLang="zh-CN" sz="4000" i="0" u="none" strike="noStrike" cap="none" normalizeH="0" baseline="0" dirty="0">
              <a:ln>
                <a:noFill/>
              </a:ln>
              <a:solidFill>
                <a:schemeClr val="tx1"/>
              </a:solidFill>
              <a:effectLst/>
              <a:latin typeface="Arial" pitchFamily="34" charset="0"/>
              <a:cs typeface="Arial" pitchFamily="34" charset="0"/>
            </a:endParaRPr>
          </a:p>
        </p:txBody>
      </p:sp>
      <p:pic>
        <p:nvPicPr>
          <p:cNvPr id="8" name="Picture 2" descr="Káº¿t quáº£ hÃ¬nh áº£nh cho buá»i thiá»n nguyá»n giÃºp cÃ¡c hoÃ n cáº£nh khÃ³ khÄn">
            <a:extLst>
              <a:ext uri="{FF2B5EF4-FFF2-40B4-BE49-F238E27FC236}">
                <a16:creationId xmlns:a16="http://schemas.microsoft.com/office/drawing/2014/main" xmlns="" id="{26E06E2A-08EE-4E09-A165-C5DA9FC3362F}"/>
              </a:ext>
            </a:extLst>
          </p:cNvPr>
          <p:cNvPicPr>
            <a:picLocks noChangeAspect="1" noChangeArrowheads="1"/>
          </p:cNvPicPr>
          <p:nvPr/>
        </p:nvPicPr>
        <p:blipFill>
          <a:blip r:embed="rId3"/>
          <a:srcRect/>
          <a:stretch>
            <a:fillRect/>
          </a:stretch>
        </p:blipFill>
        <p:spPr bwMode="auto">
          <a:xfrm>
            <a:off x="193674" y="4145397"/>
            <a:ext cx="3197225" cy="2397919"/>
          </a:xfrm>
          <a:prstGeom prst="rect">
            <a:avLst/>
          </a:prstGeom>
          <a:noFill/>
        </p:spPr>
      </p:pic>
      <p:pic>
        <p:nvPicPr>
          <p:cNvPr id="9" name="Picture 4" descr="Káº¿t quáº£ hÃ¬nh áº£nh cho buá»i thiá»n nguyá»n giÃºp cÃ¡c hoÃ n cáº£nh khÃ³ khÄn">
            <a:extLst>
              <a:ext uri="{FF2B5EF4-FFF2-40B4-BE49-F238E27FC236}">
                <a16:creationId xmlns:a16="http://schemas.microsoft.com/office/drawing/2014/main" xmlns="" id="{812C3836-E6A6-43C3-B898-B5EEE61E3614}"/>
              </a:ext>
            </a:extLst>
          </p:cNvPr>
          <p:cNvPicPr>
            <a:picLocks noChangeAspect="1" noChangeArrowheads="1"/>
          </p:cNvPicPr>
          <p:nvPr/>
        </p:nvPicPr>
        <p:blipFill>
          <a:blip r:embed="rId4"/>
          <a:srcRect/>
          <a:stretch>
            <a:fillRect/>
          </a:stretch>
        </p:blipFill>
        <p:spPr bwMode="auto">
          <a:xfrm>
            <a:off x="3698873" y="4132629"/>
            <a:ext cx="4078092" cy="2397919"/>
          </a:xfrm>
          <a:prstGeom prst="rect">
            <a:avLst/>
          </a:prstGeom>
          <a:noFill/>
        </p:spPr>
      </p:pic>
      <p:sp>
        <p:nvSpPr>
          <p:cNvPr id="10" name="AutoShape 6" descr="Káº¿t quáº£ hÃ¬nh áº£nh cho buá»i thiá»n nguyá»n giÃºp cÃ¡c hoÃ n cáº£nh khÃ³ khÄn">
            <a:extLst>
              <a:ext uri="{FF2B5EF4-FFF2-40B4-BE49-F238E27FC236}">
                <a16:creationId xmlns:a16="http://schemas.microsoft.com/office/drawing/2014/main" xmlns=""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8" descr="Káº¿t quáº£ hÃ¬nh áº£nh cho buá»i thiá»n nguyá»n giÃºp cÃ¡c hoÃ n cáº£nh khÃ³ khÄn">
            <a:extLst>
              <a:ext uri="{FF2B5EF4-FFF2-40B4-BE49-F238E27FC236}">
                <a16:creationId xmlns:a16="http://schemas.microsoft.com/office/drawing/2014/main" xmlns="" id="{E97BF2ED-B865-4977-A010-F2D96C50107E}"/>
              </a:ext>
            </a:extLst>
          </p:cNvPr>
          <p:cNvPicPr>
            <a:picLocks noChangeAspect="1" noChangeArrowheads="1"/>
          </p:cNvPicPr>
          <p:nvPr/>
        </p:nvPicPr>
        <p:blipFill>
          <a:blip r:embed="rId5"/>
          <a:srcRect/>
          <a:stretch>
            <a:fillRect/>
          </a:stretch>
        </p:blipFill>
        <p:spPr bwMode="auto">
          <a:xfrm>
            <a:off x="8084938" y="4132628"/>
            <a:ext cx="3903861" cy="2412763"/>
          </a:xfrm>
          <a:prstGeom prst="rect">
            <a:avLst/>
          </a:prstGeom>
          <a:noFill/>
        </p:spPr>
      </p:pic>
      <p:grpSp>
        <p:nvGrpSpPr>
          <p:cNvPr id="12" name="Google Shape;461;p41">
            <a:extLst>
              <a:ext uri="{FF2B5EF4-FFF2-40B4-BE49-F238E27FC236}">
                <a16:creationId xmlns:a16="http://schemas.microsoft.com/office/drawing/2014/main" xmlns="" id="{9625B57E-90D8-466D-9478-BA5414D2122F}"/>
              </a:ext>
            </a:extLst>
          </p:cNvPr>
          <p:cNvGrpSpPr/>
          <p:nvPr/>
        </p:nvGrpSpPr>
        <p:grpSpPr>
          <a:xfrm>
            <a:off x="4203699" y="451365"/>
            <a:ext cx="4036179" cy="984741"/>
            <a:chOff x="2891850" y="702066"/>
            <a:chExt cx="3360312" cy="1123908"/>
          </a:xfrm>
        </p:grpSpPr>
        <p:sp>
          <p:nvSpPr>
            <p:cNvPr id="13" name="Google Shape;463;p41">
              <a:extLst>
                <a:ext uri="{FF2B5EF4-FFF2-40B4-BE49-F238E27FC236}">
                  <a16:creationId xmlns:a16="http://schemas.microsoft.com/office/drawing/2014/main" xmlns="" id="{8680C09F-B20A-4D80-9C29-A518709BBDC0}"/>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464;p41">
              <a:extLst>
                <a:ext uri="{FF2B5EF4-FFF2-40B4-BE49-F238E27FC236}">
                  <a16:creationId xmlns:a16="http://schemas.microsoft.com/office/drawing/2014/main" xmlns="" id="{5C1AD9EB-D926-47DB-9F36-9127E9B0EE6F}"/>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5" name="Google Shape;467;p41">
            <a:extLst>
              <a:ext uri="{FF2B5EF4-FFF2-40B4-BE49-F238E27FC236}">
                <a16:creationId xmlns:a16="http://schemas.microsoft.com/office/drawing/2014/main" xmlns="" id="{3DCBD489-65F0-474F-A7E7-50D6EE86E926}"/>
              </a:ext>
            </a:extLst>
          </p:cNvPr>
          <p:cNvSpPr txBox="1">
            <a:spLocks noGrp="1"/>
          </p:cNvSpPr>
          <p:nvPr/>
        </p:nvSpPr>
        <p:spPr>
          <a:xfrm>
            <a:off x="4457881" y="669842"/>
            <a:ext cx="352618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3600" dirty="0">
                <a:latin typeface="#9Slide03 Arima Madurai Black" panose="00000A00000000000000" pitchFamily="2" charset="0"/>
                <a:cs typeface="#9Slide03 Arima Madurai Black" panose="00000A00000000000000" pitchFamily="2" charset="0"/>
              </a:rPr>
              <a:t>GÓC CHIA SẺ</a:t>
            </a:r>
            <a:endParaRPr sz="3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xmlns="" val="1035121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4)">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amond(in)">
                                      <p:cBhvr>
                                        <p:cTn id="20" dur="2000"/>
                                        <p:tgtEl>
                                          <p:spTgt spid="11"/>
                                        </p:tgtEl>
                                      </p:cBhvr>
                                    </p:animEffect>
                                  </p:childTnLst>
                                </p:cTn>
                              </p:par>
                              <p:par>
                                <p:cTn id="21" presetID="8"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2000"/>
                                        <p:tgtEl>
                                          <p:spTgt spid="8"/>
                                        </p:tgtEl>
                                      </p:cBhvr>
                                    </p:animEffect>
                                  </p:childTnLst>
                                </p:cTn>
                              </p:par>
                              <p:par>
                                <p:cTn id="24" presetID="8"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464024" y="312850"/>
            <a:ext cx="11212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xmlns="" id="{5C5AE364-6CCB-4770-AF02-47897FA478E8}"/>
              </a:ext>
            </a:extLst>
          </p:cNvPr>
          <p:cNvSpPr txBox="1"/>
          <p:nvPr/>
        </p:nvSpPr>
        <p:spPr>
          <a:xfrm>
            <a:off x="4782778" y="2028615"/>
            <a:ext cx="5466122" cy="2800767"/>
          </a:xfrm>
          <a:prstGeom prst="rect">
            <a:avLst/>
          </a:prstGeom>
          <a:noFill/>
        </p:spPr>
        <p:txBody>
          <a:bodyPr wrap="square" rtlCol="0">
            <a:spAutoFit/>
          </a:bodyPr>
          <a:lstStyle/>
          <a:p>
            <a:pPr algn="ctr"/>
            <a:r>
              <a:rPr lang="en-US" altLang="zh-CN" sz="8800" b="1" i="1" dirty="0">
                <a:latin typeface="Times New Roman" pitchFamily="18" charset="0"/>
                <a:ea typeface="迷你简卡通" panose="03000509000000000000" pitchFamily="65" charset="-122"/>
                <a:cs typeface="Times New Roman" pitchFamily="18" charset="0"/>
              </a:rPr>
              <a:t>III. </a:t>
            </a:r>
          </a:p>
          <a:p>
            <a:pPr algn="ctr"/>
            <a:r>
              <a:rPr lang="en-US" altLang="zh-CN" sz="8800" b="1" i="1" dirty="0" err="1">
                <a:latin typeface="Times New Roman" pitchFamily="18" charset="0"/>
                <a:ea typeface="迷你简卡通" panose="03000509000000000000" pitchFamily="65" charset="-122"/>
                <a:cs typeface="Times New Roman" pitchFamily="18" charset="0"/>
              </a:rPr>
              <a:t>Tổng</a:t>
            </a:r>
            <a:r>
              <a:rPr lang="en-US" altLang="zh-CN" sz="8800" b="1" i="1" dirty="0">
                <a:latin typeface="Times New Roman" pitchFamily="18" charset="0"/>
                <a:ea typeface="迷你简卡通" panose="03000509000000000000" pitchFamily="65" charset="-122"/>
                <a:cs typeface="Times New Roman" pitchFamily="18" charset="0"/>
              </a:rPr>
              <a:t> </a:t>
            </a:r>
            <a:r>
              <a:rPr lang="en-US" altLang="zh-CN" sz="8800" b="1" i="1" dirty="0" err="1">
                <a:latin typeface="Times New Roman" pitchFamily="18" charset="0"/>
                <a:ea typeface="迷你简卡通" panose="03000509000000000000" pitchFamily="65" charset="-122"/>
                <a:cs typeface="Times New Roman" pitchFamily="18" charset="0"/>
              </a:rPr>
              <a:t>kết</a:t>
            </a:r>
            <a:endParaRPr lang="zh-CN" altLang="en-US" sz="8800" b="1" i="1" dirty="0">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3" cstate="print"/>
          <a:stretch>
            <a:fillRect/>
          </a:stretch>
        </p:blipFill>
        <p:spPr>
          <a:xfrm>
            <a:off x="941500" y="1302769"/>
            <a:ext cx="4252461" cy="4252461"/>
          </a:xfrm>
          <a:prstGeom prst="rect">
            <a:avLst/>
          </a:prstGeom>
        </p:spPr>
      </p:pic>
    </p:spTree>
    <p:extLst>
      <p:ext uri="{BB962C8B-B14F-4D97-AF65-F5344CB8AC3E}">
        <p14:creationId xmlns:p14="http://schemas.microsoft.com/office/powerpoint/2010/main" xmlns="" val="4090595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0" name="AutoShape 6" descr="Káº¿t quáº£ hÃ¬nh áº£nh cho buá»i thiá»n nguyá»n giÃºp cÃ¡c hoÃ n cáº£nh khÃ³ khÄn">
            <a:extLst>
              <a:ext uri="{FF2B5EF4-FFF2-40B4-BE49-F238E27FC236}">
                <a16:creationId xmlns:a16="http://schemas.microsoft.com/office/drawing/2014/main" xmlns=""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2" name="Google Shape;461;p41">
            <a:extLst>
              <a:ext uri="{FF2B5EF4-FFF2-40B4-BE49-F238E27FC236}">
                <a16:creationId xmlns:a16="http://schemas.microsoft.com/office/drawing/2014/main" xmlns="" id="{9625B57E-90D8-466D-9478-BA5414D2122F}"/>
              </a:ext>
            </a:extLst>
          </p:cNvPr>
          <p:cNvGrpSpPr/>
          <p:nvPr/>
        </p:nvGrpSpPr>
        <p:grpSpPr>
          <a:xfrm>
            <a:off x="4203699" y="451365"/>
            <a:ext cx="4036179" cy="984741"/>
            <a:chOff x="2891850" y="702066"/>
            <a:chExt cx="3360312" cy="1123908"/>
          </a:xfrm>
        </p:grpSpPr>
        <p:sp>
          <p:nvSpPr>
            <p:cNvPr id="13" name="Google Shape;463;p41">
              <a:extLst>
                <a:ext uri="{FF2B5EF4-FFF2-40B4-BE49-F238E27FC236}">
                  <a16:creationId xmlns:a16="http://schemas.microsoft.com/office/drawing/2014/main" xmlns="" id="{8680C09F-B20A-4D80-9C29-A518709BBDC0}"/>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464;p41">
              <a:extLst>
                <a:ext uri="{FF2B5EF4-FFF2-40B4-BE49-F238E27FC236}">
                  <a16:creationId xmlns:a16="http://schemas.microsoft.com/office/drawing/2014/main" xmlns="" id="{5C1AD9EB-D926-47DB-9F36-9127E9B0EE6F}"/>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5" name="Google Shape;467;p41">
            <a:extLst>
              <a:ext uri="{FF2B5EF4-FFF2-40B4-BE49-F238E27FC236}">
                <a16:creationId xmlns:a16="http://schemas.microsoft.com/office/drawing/2014/main" xmlns="" id="{3DCBD489-65F0-474F-A7E7-50D6EE86E926}"/>
              </a:ext>
            </a:extLst>
          </p:cNvPr>
          <p:cNvSpPr txBox="1">
            <a:spLocks noGrp="1"/>
          </p:cNvSpPr>
          <p:nvPr/>
        </p:nvSpPr>
        <p:spPr>
          <a:xfrm>
            <a:off x="4457881" y="669842"/>
            <a:ext cx="352618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3600" b="1" dirty="0">
                <a:solidFill>
                  <a:schemeClr val="bg1"/>
                </a:solidFill>
                <a:latin typeface="#9Slide03 Arima Madurai Black" panose="00000A00000000000000" pitchFamily="2" charset="0"/>
                <a:cs typeface="#9Slide03 Arima Madurai Black" panose="00000A00000000000000" pitchFamily="2" charset="0"/>
              </a:rPr>
              <a:t>NỘI DUNG</a:t>
            </a:r>
            <a:endParaRPr sz="3600" b="1"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1026" name="Picture 2" descr="SÃ¡ch - Truyá»n cá» tÃ­ch tháº¿ giá»i hay nháº¥t - CÃ´ bÃ© bÃ¡n diÃªm | Shopee ...">
            <a:extLst>
              <a:ext uri="{FF2B5EF4-FFF2-40B4-BE49-F238E27FC236}">
                <a16:creationId xmlns:a16="http://schemas.microsoft.com/office/drawing/2014/main" xmlns="" id="{D5E889CC-9BE6-4977-A43C-2BFB91962755}"/>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512" t="30441" r="17108" b="9767"/>
          <a:stretch/>
        </p:blipFill>
        <p:spPr bwMode="auto">
          <a:xfrm>
            <a:off x="584464" y="2144960"/>
            <a:ext cx="4701118" cy="4043198"/>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Google Shape;197;p31">
            <a:extLst>
              <a:ext uri="{FF2B5EF4-FFF2-40B4-BE49-F238E27FC236}">
                <a16:creationId xmlns:a16="http://schemas.microsoft.com/office/drawing/2014/main" xmlns="" id="{3565EC54-9564-43F1-B402-E422CB049414}"/>
              </a:ext>
            </a:extLst>
          </p:cNvPr>
          <p:cNvSpPr/>
          <p:nvPr/>
        </p:nvSpPr>
        <p:spPr>
          <a:xfrm>
            <a:off x="5285582" y="2144960"/>
            <a:ext cx="6398153" cy="4043198"/>
          </a:xfrm>
          <a:prstGeom prst="rect">
            <a:avLst/>
          </a:prstGeom>
          <a:solidFill>
            <a:srgbClr val="FADCC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9" name="Rectangle 38">
            <a:extLst>
              <a:ext uri="{FF2B5EF4-FFF2-40B4-BE49-F238E27FC236}">
                <a16:creationId xmlns:a16="http://schemas.microsoft.com/office/drawing/2014/main" xmlns="" id="{68D9FE90-0158-4A42-8227-F95B3A072D09}"/>
              </a:ext>
            </a:extLst>
          </p:cNvPr>
          <p:cNvSpPr/>
          <p:nvPr/>
        </p:nvSpPr>
        <p:spPr>
          <a:xfrm>
            <a:off x="5499101" y="2497604"/>
            <a:ext cx="5956300" cy="1200329"/>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a:t>
            </a:r>
          </a:p>
        </p:txBody>
      </p:sp>
      <p:sp>
        <p:nvSpPr>
          <p:cNvPr id="40" name="Rectangle 39">
            <a:extLst>
              <a:ext uri="{FF2B5EF4-FFF2-40B4-BE49-F238E27FC236}">
                <a16:creationId xmlns:a16="http://schemas.microsoft.com/office/drawing/2014/main" xmlns="" id="{4851E3D6-406E-4954-8B17-0C77BBCDA925}"/>
              </a:ext>
            </a:extLst>
          </p:cNvPr>
          <p:cNvSpPr/>
          <p:nvPr/>
        </p:nvSpPr>
        <p:spPr>
          <a:xfrm>
            <a:off x="5517686" y="4175553"/>
            <a:ext cx="5956300" cy="1754326"/>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xót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hạnh</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835854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strips(downLeft)">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strips(downLeft)">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8" grpId="0" animBg="1"/>
      <p:bldP spid="39" grpId="0"/>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0" name="AutoShape 6" descr="Káº¿t quáº£ hÃ¬nh áº£nh cho buá»i thiá»n nguyá»n giÃºp cÃ¡c hoÃ n cáº£nh khÃ³ khÄn">
            <a:extLst>
              <a:ext uri="{FF2B5EF4-FFF2-40B4-BE49-F238E27FC236}">
                <a16:creationId xmlns:a16="http://schemas.microsoft.com/office/drawing/2014/main" xmlns=""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2" name="Google Shape;461;p41">
            <a:extLst>
              <a:ext uri="{FF2B5EF4-FFF2-40B4-BE49-F238E27FC236}">
                <a16:creationId xmlns:a16="http://schemas.microsoft.com/office/drawing/2014/main" xmlns="" id="{9625B57E-90D8-466D-9478-BA5414D2122F}"/>
              </a:ext>
            </a:extLst>
          </p:cNvPr>
          <p:cNvGrpSpPr/>
          <p:nvPr/>
        </p:nvGrpSpPr>
        <p:grpSpPr>
          <a:xfrm>
            <a:off x="4203699" y="451365"/>
            <a:ext cx="4036179" cy="984741"/>
            <a:chOff x="2891850" y="702066"/>
            <a:chExt cx="3360312" cy="1123908"/>
          </a:xfrm>
        </p:grpSpPr>
        <p:sp>
          <p:nvSpPr>
            <p:cNvPr id="13" name="Google Shape;463;p41">
              <a:extLst>
                <a:ext uri="{FF2B5EF4-FFF2-40B4-BE49-F238E27FC236}">
                  <a16:creationId xmlns:a16="http://schemas.microsoft.com/office/drawing/2014/main" xmlns="" id="{8680C09F-B20A-4D80-9C29-A518709BBDC0}"/>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464;p41">
              <a:extLst>
                <a:ext uri="{FF2B5EF4-FFF2-40B4-BE49-F238E27FC236}">
                  <a16:creationId xmlns:a16="http://schemas.microsoft.com/office/drawing/2014/main" xmlns="" id="{5C1AD9EB-D926-47DB-9F36-9127E9B0EE6F}"/>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5" name="Google Shape;467;p41">
            <a:extLst>
              <a:ext uri="{FF2B5EF4-FFF2-40B4-BE49-F238E27FC236}">
                <a16:creationId xmlns:a16="http://schemas.microsoft.com/office/drawing/2014/main" xmlns="" id="{3DCBD489-65F0-474F-A7E7-50D6EE86E926}"/>
              </a:ext>
            </a:extLst>
          </p:cNvPr>
          <p:cNvSpPr txBox="1">
            <a:spLocks noGrp="1"/>
          </p:cNvSpPr>
          <p:nvPr/>
        </p:nvSpPr>
        <p:spPr>
          <a:xfrm>
            <a:off x="4457881" y="669842"/>
            <a:ext cx="352618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3600" b="1" dirty="0">
                <a:solidFill>
                  <a:schemeClr val="bg1"/>
                </a:solidFill>
                <a:latin typeface="#9Slide03 Arima Madurai Black" panose="00000A00000000000000" pitchFamily="2" charset="0"/>
                <a:cs typeface="#9Slide03 Arima Madurai Black" panose="00000A00000000000000" pitchFamily="2" charset="0"/>
              </a:rPr>
              <a:t>NGHỆ THUẬT</a:t>
            </a:r>
            <a:endParaRPr sz="3600" b="1" dirty="0">
              <a:solidFill>
                <a:schemeClr val="bg1"/>
              </a:solidFill>
              <a:latin typeface="#9Slide03 Arima Madurai Black" panose="00000A00000000000000" pitchFamily="2" charset="0"/>
              <a:cs typeface="#9Slide03 Arima Madurai Black" panose="00000A00000000000000" pitchFamily="2" charset="0"/>
            </a:endParaRPr>
          </a:p>
        </p:txBody>
      </p:sp>
      <p:sp>
        <p:nvSpPr>
          <p:cNvPr id="28" name="Google Shape;508;p43">
            <a:extLst>
              <a:ext uri="{FF2B5EF4-FFF2-40B4-BE49-F238E27FC236}">
                <a16:creationId xmlns:a16="http://schemas.microsoft.com/office/drawing/2014/main" xmlns="" id="{3C62A796-6957-4BA3-8AC4-1CA5E7165AFA}"/>
              </a:ext>
            </a:extLst>
          </p:cNvPr>
          <p:cNvSpPr/>
          <p:nvPr/>
        </p:nvSpPr>
        <p:spPr>
          <a:xfrm>
            <a:off x="497219" y="2171700"/>
            <a:ext cx="2588753" cy="312045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chemeClr val="tx2">
              <a:lumMod val="20000"/>
              <a:lumOff val="80000"/>
            </a:schemeClr>
          </a:solidFill>
          <a:ln>
            <a:noFill/>
          </a:ln>
        </p:spPr>
        <p:txBody>
          <a:bodyPr spcFirstLastPara="1" wrap="square" lIns="121900" tIns="121900" rIns="121900" bIns="121900" anchor="ctr" anchorCtr="0">
            <a:no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Đan</a:t>
            </a:r>
            <a:r>
              <a:rPr lang="en-US" sz="4000" dirty="0">
                <a:solidFill>
                  <a:srgbClr val="0070C0"/>
                </a:solidFill>
                <a:latin typeface="Times New Roman" panose="02020603050405020304" pitchFamily="18" charset="0"/>
                <a:cs typeface="Times New Roman" panose="02020603050405020304" pitchFamily="18" charset="0"/>
              </a:rPr>
              <a:t> xen </a:t>
            </a:r>
            <a:r>
              <a:rPr lang="en-US" sz="4000" dirty="0" err="1">
                <a:solidFill>
                  <a:srgbClr val="0070C0"/>
                </a:solidFill>
                <a:latin typeface="Times New Roman" panose="02020603050405020304" pitchFamily="18" charset="0"/>
                <a:cs typeface="Times New Roman" panose="02020603050405020304" pitchFamily="18" charset="0"/>
              </a:rPr>
              <a:t>yếu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tố</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thật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và</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mộng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tưởng</a:t>
            </a:r>
            <a:endParaRPr sz="4000" dirty="0"/>
          </a:p>
        </p:txBody>
      </p:sp>
      <p:sp>
        <p:nvSpPr>
          <p:cNvPr id="29" name="Google Shape;509;p43">
            <a:extLst>
              <a:ext uri="{FF2B5EF4-FFF2-40B4-BE49-F238E27FC236}">
                <a16:creationId xmlns:a16="http://schemas.microsoft.com/office/drawing/2014/main" xmlns="" id="{DBBBCC44-F252-4715-8D6D-1767F3514B86}"/>
              </a:ext>
            </a:extLst>
          </p:cNvPr>
          <p:cNvSpPr/>
          <p:nvPr/>
        </p:nvSpPr>
        <p:spPr>
          <a:xfrm>
            <a:off x="4919930" y="2169437"/>
            <a:ext cx="2582188" cy="312045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chemeClr val="accent3">
              <a:lumMod val="40000"/>
              <a:lumOff val="60000"/>
            </a:schemeClr>
          </a:solidFill>
          <a:ln>
            <a:solidFill>
              <a:srgbClr val="FADCC8"/>
            </a:solidFill>
          </a:ln>
        </p:spPr>
        <p:txBody>
          <a:bodyPr spcFirstLastPara="1" wrap="square" lIns="121900" tIns="121900" rIns="121900" bIns="121900" anchor="ctr" anchorCtr="0">
            <a:noAutofit/>
          </a:bodyPr>
          <a:lstStyle/>
          <a:p>
            <a:pPr algn="ctr"/>
            <a:r>
              <a:rPr lang="fr-FR" sz="4000" dirty="0" err="1">
                <a:solidFill>
                  <a:srgbClr val="0070C0"/>
                </a:solidFill>
                <a:latin typeface="Times New Roman" panose="02020603050405020304" pitchFamily="18" charset="0"/>
                <a:cs typeface="Times New Roman" panose="02020603050405020304" pitchFamily="18" charset="0"/>
              </a:rPr>
              <a:t>Kết</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cấu</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tương</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phản</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đối</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lập</a:t>
            </a:r>
            <a:r>
              <a:rPr lang="fr-FR" sz="4000" dirty="0">
                <a:solidFill>
                  <a:srgbClr val="0070C0"/>
                </a:solidFill>
                <a:latin typeface="Times New Roman" panose="02020603050405020304" pitchFamily="18" charset="0"/>
                <a:cs typeface="Times New Roman" panose="02020603050405020304" pitchFamily="18" charset="0"/>
              </a:rPr>
              <a:t>.</a:t>
            </a:r>
            <a:endParaRPr sz="4000" dirty="0"/>
          </a:p>
        </p:txBody>
      </p:sp>
      <p:sp>
        <p:nvSpPr>
          <p:cNvPr id="30" name="Google Shape;512;p43">
            <a:extLst>
              <a:ext uri="{FF2B5EF4-FFF2-40B4-BE49-F238E27FC236}">
                <a16:creationId xmlns:a16="http://schemas.microsoft.com/office/drawing/2014/main" xmlns="" id="{C80CB880-DA92-46E2-BAB4-4340BAD0CC9F}"/>
              </a:ext>
            </a:extLst>
          </p:cNvPr>
          <p:cNvSpPr/>
          <p:nvPr/>
        </p:nvSpPr>
        <p:spPr>
          <a:xfrm>
            <a:off x="8906247" y="2169437"/>
            <a:ext cx="2589299" cy="312045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algn="ctr"/>
            <a:r>
              <a:rPr lang="fr-FR" sz="4000">
                <a:solidFill>
                  <a:srgbClr val="0070C0"/>
                </a:solidFill>
                <a:latin typeface="Times New Roman" panose="02020603050405020304" pitchFamily="18" charset="0"/>
                <a:cs typeface="Times New Roman" panose="02020603050405020304" pitchFamily="18" charset="0"/>
              </a:rPr>
              <a:t>Trí tưởng tượng bay bổng</a:t>
            </a:r>
            <a:endParaRPr sz="4000"/>
          </a:p>
        </p:txBody>
      </p:sp>
      <p:sp>
        <p:nvSpPr>
          <p:cNvPr id="31" name="Google Shape;513;p43">
            <a:extLst>
              <a:ext uri="{FF2B5EF4-FFF2-40B4-BE49-F238E27FC236}">
                <a16:creationId xmlns:a16="http://schemas.microsoft.com/office/drawing/2014/main" xmlns="" id="{A437FD74-BC97-4FB7-A87D-F4D193F64FC4}"/>
              </a:ext>
            </a:extLst>
          </p:cNvPr>
          <p:cNvSpPr/>
          <p:nvPr/>
        </p:nvSpPr>
        <p:spPr>
          <a:xfrm>
            <a:off x="749300" y="5893574"/>
            <a:ext cx="10579100" cy="189726"/>
          </a:xfrm>
          <a:custGeom>
            <a:avLst/>
            <a:gdLst/>
            <a:ahLst/>
            <a:cxnLst/>
            <a:rect l="l" t="t" r="r" b="b"/>
            <a:pathLst>
              <a:path w="22549" h="211" extrusionOk="0">
                <a:moveTo>
                  <a:pt x="0" y="1"/>
                </a:moveTo>
                <a:lnTo>
                  <a:pt x="0" y="210"/>
                </a:lnTo>
                <a:lnTo>
                  <a:pt x="22548" y="210"/>
                </a:lnTo>
                <a:lnTo>
                  <a:pt x="22548" y="1"/>
                </a:ln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2" name="Google Shape;514;p43">
            <a:extLst>
              <a:ext uri="{FF2B5EF4-FFF2-40B4-BE49-F238E27FC236}">
                <a16:creationId xmlns:a16="http://schemas.microsoft.com/office/drawing/2014/main" xmlns="" id="{08EE4DEF-C5BB-4C1B-AB1B-3ABE5EB4254E}"/>
              </a:ext>
            </a:extLst>
          </p:cNvPr>
          <p:cNvSpPr/>
          <p:nvPr/>
        </p:nvSpPr>
        <p:spPr>
          <a:xfrm>
            <a:off x="1527282" y="5724416"/>
            <a:ext cx="546443" cy="46600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3" name="Google Shape;515;p43">
            <a:extLst>
              <a:ext uri="{FF2B5EF4-FFF2-40B4-BE49-F238E27FC236}">
                <a16:creationId xmlns:a16="http://schemas.microsoft.com/office/drawing/2014/main" xmlns="" id="{681D6F9C-705A-4185-AD4D-F60A20764F6D}"/>
              </a:ext>
            </a:extLst>
          </p:cNvPr>
          <p:cNvSpPr/>
          <p:nvPr/>
        </p:nvSpPr>
        <p:spPr>
          <a:xfrm>
            <a:off x="3849671" y="5724789"/>
            <a:ext cx="546443" cy="465533"/>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4" name="Google Shape;516;p43">
            <a:extLst>
              <a:ext uri="{FF2B5EF4-FFF2-40B4-BE49-F238E27FC236}">
                <a16:creationId xmlns:a16="http://schemas.microsoft.com/office/drawing/2014/main" xmlns="" id="{6956D7D7-ECD3-4DBD-8983-BF751095D2FA}"/>
              </a:ext>
            </a:extLst>
          </p:cNvPr>
          <p:cNvSpPr/>
          <p:nvPr/>
        </p:nvSpPr>
        <p:spPr>
          <a:xfrm>
            <a:off x="5905359" y="5724043"/>
            <a:ext cx="546443" cy="464115"/>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5" name="Google Shape;517;p43">
            <a:extLst>
              <a:ext uri="{FF2B5EF4-FFF2-40B4-BE49-F238E27FC236}">
                <a16:creationId xmlns:a16="http://schemas.microsoft.com/office/drawing/2014/main" xmlns="" id="{B879524E-A4E5-49C0-863E-E8D0466E0E87}"/>
              </a:ext>
            </a:extLst>
          </p:cNvPr>
          <p:cNvSpPr/>
          <p:nvPr/>
        </p:nvSpPr>
        <p:spPr>
          <a:xfrm>
            <a:off x="7871448" y="5724789"/>
            <a:ext cx="540726" cy="465533"/>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6" name="Google Shape;518;p43">
            <a:extLst>
              <a:ext uri="{FF2B5EF4-FFF2-40B4-BE49-F238E27FC236}">
                <a16:creationId xmlns:a16="http://schemas.microsoft.com/office/drawing/2014/main" xmlns="" id="{558A346C-DF0A-46A3-B20B-CED52E2E4776}"/>
              </a:ext>
            </a:extLst>
          </p:cNvPr>
          <p:cNvSpPr/>
          <p:nvPr/>
        </p:nvSpPr>
        <p:spPr>
          <a:xfrm>
            <a:off x="9936496" y="5724043"/>
            <a:ext cx="546443" cy="464115"/>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xmlns="" val="22979498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circle(in)">
                                      <p:cBhvr>
                                        <p:cTn id="20" dur="2000"/>
                                        <p:tgtEl>
                                          <p:spTgt spid="3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ircle(in)">
                                      <p:cBhvr>
                                        <p:cTn id="26" dur="2000"/>
                                        <p:tgtEl>
                                          <p:spTgt spid="3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ircle(in)">
                                      <p:cBhvr>
                                        <p:cTn id="29" dur="2000"/>
                                        <p:tgtEl>
                                          <p:spTgt spid="3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xmlns=""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文本框 22">
            <a:extLst>
              <a:ext uri="{FF2B5EF4-FFF2-40B4-BE49-F238E27FC236}">
                <a16:creationId xmlns:a16="http://schemas.microsoft.com/office/drawing/2014/main" xmlns="" id="{3E0B4E91-FD92-42C5-9B49-083BC7CFB3B0}"/>
              </a:ext>
            </a:extLst>
          </p:cNvPr>
          <p:cNvSpPr txBox="1"/>
          <p:nvPr/>
        </p:nvSpPr>
        <p:spPr>
          <a:xfrm>
            <a:off x="1924334" y="688591"/>
            <a:ext cx="8724914" cy="1200329"/>
          </a:xfrm>
          <a:prstGeom prst="rect">
            <a:avLst/>
          </a:prstGeom>
          <a:noFill/>
        </p:spPr>
        <p:txBody>
          <a:bodyPr wrap="square" rtlCol="0">
            <a:spAutoFit/>
          </a:bodyPr>
          <a:lstStyle/>
          <a:p>
            <a:pPr algn="ct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Luyện</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tập</a:t>
            </a:r>
            <a:endParaRPr lang="zh-CN" altLang="en-US" sz="7200" dirty="0">
              <a:solidFill>
                <a:srgbClr val="7030A0"/>
              </a:solidFill>
              <a:effectLst>
                <a:glow rad="63500">
                  <a:schemeClr val="accent5">
                    <a:satMod val="175000"/>
                    <a:alpha val="40000"/>
                  </a:schemeClr>
                </a:glow>
              </a:effectLst>
              <a:latin typeface="Times New Roman" pitchFamily="18" charset="0"/>
              <a:cs typeface="Times New Roman" pitchFamily="18" charset="0"/>
            </a:endParaRPr>
          </a:p>
        </p:txBody>
      </p:sp>
      <p:sp>
        <p:nvSpPr>
          <p:cNvPr id="41985" name="Rectangle 1"/>
          <p:cNvSpPr>
            <a:spLocks noChangeArrowheads="1"/>
          </p:cNvSpPr>
          <p:nvPr/>
        </p:nvSpPr>
        <p:spPr bwMode="auto">
          <a:xfrm>
            <a:off x="1187358" y="2074463"/>
            <a:ext cx="997651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0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Trò</a:t>
            </a:r>
            <a:r>
              <a:rPr kumimoji="0" lang="en-US" altLang="zh-CN" sz="4000" i="0" u="none" strike="noStrike" cap="none" normalizeH="0" dirty="0">
                <a:ln>
                  <a:noFill/>
                </a:ln>
                <a:solidFill>
                  <a:schemeClr val="tx1"/>
                </a:solidFill>
                <a:effectLst/>
                <a:latin typeface="Times New Roman" pitchFamily="18" charset="0"/>
                <a:ea typeface="SimSun" pitchFamily="2" charset="-122"/>
                <a:cs typeface="Times New Roman" pitchFamily="18" charset="0"/>
              </a:rPr>
              <a:t> </a:t>
            </a:r>
            <a:r>
              <a:rPr kumimoji="0" lang="en-US" altLang="zh-CN" sz="4000" i="0" u="none" strike="noStrike" cap="none" normalizeH="0" dirty="0" err="1">
                <a:ln>
                  <a:noFill/>
                </a:ln>
                <a:solidFill>
                  <a:schemeClr val="tx1"/>
                </a:solidFill>
                <a:effectLst/>
                <a:latin typeface="Times New Roman" pitchFamily="18" charset="0"/>
                <a:ea typeface="SimSun" pitchFamily="2" charset="-122"/>
                <a:cs typeface="Times New Roman" pitchFamily="18" charset="0"/>
              </a:rPr>
              <a:t>chơi</a:t>
            </a:r>
            <a:r>
              <a:rPr kumimoji="0" lang="en-US" altLang="zh-CN" sz="4000" i="0" u="none" strike="noStrike" cap="none" normalizeH="0" dirty="0">
                <a:ln>
                  <a:noFill/>
                </a:ln>
                <a:solidFill>
                  <a:schemeClr val="tx1"/>
                </a:solidFill>
                <a:effectLst/>
                <a:latin typeface="Times New Roman" pitchFamily="18" charset="0"/>
                <a:ea typeface="SimSun" pitchFamily="2" charset="-122"/>
                <a:cs typeface="Times New Roman" pitchFamily="18" charset="0"/>
              </a:rPr>
              <a:t>: </a:t>
            </a:r>
            <a:r>
              <a:rPr kumimoji="0" lang="en-US" altLang="zh-CN" sz="4000" i="0" u="none" strike="noStrike" cap="none" normalizeH="0" dirty="0" err="1">
                <a:ln>
                  <a:noFill/>
                </a:ln>
                <a:solidFill>
                  <a:schemeClr val="tx1"/>
                </a:solidFill>
                <a:effectLst/>
                <a:latin typeface="Times New Roman" pitchFamily="18" charset="0"/>
                <a:ea typeface="SimSun" pitchFamily="2" charset="-122"/>
                <a:cs typeface="Times New Roman" pitchFamily="18" charset="0"/>
              </a:rPr>
              <a:t>Mua</a:t>
            </a:r>
            <a:r>
              <a:rPr kumimoji="0" lang="en-US" altLang="zh-CN" sz="4000" i="0" u="none" strike="noStrike" cap="none" normalizeH="0" dirty="0">
                <a:ln>
                  <a:noFill/>
                </a:ln>
                <a:solidFill>
                  <a:schemeClr val="tx1"/>
                </a:solidFill>
                <a:effectLst/>
                <a:latin typeface="Times New Roman" pitchFamily="18" charset="0"/>
                <a:ea typeface="SimSun" pitchFamily="2" charset="-122"/>
                <a:cs typeface="Times New Roman" pitchFamily="18" charset="0"/>
              </a:rPr>
              <a:t> </a:t>
            </a:r>
            <a:r>
              <a:rPr kumimoji="0" lang="en-US" altLang="zh-CN" sz="4000" i="0" u="none" strike="noStrike" cap="none" normalizeH="0" dirty="0" err="1">
                <a:ln>
                  <a:noFill/>
                </a:ln>
                <a:solidFill>
                  <a:schemeClr val="tx1"/>
                </a:solidFill>
                <a:effectLst/>
                <a:latin typeface="Times New Roman" pitchFamily="18" charset="0"/>
                <a:ea typeface="SimSun" pitchFamily="2" charset="-122"/>
                <a:cs typeface="Times New Roman" pitchFamily="18" charset="0"/>
              </a:rPr>
              <a:t>diêm</a:t>
            </a:r>
            <a:r>
              <a:rPr kumimoji="0" lang="en-US" altLang="zh-CN" sz="4000" i="0" u="none" strike="noStrike" cap="none" normalizeH="0" dirty="0">
                <a:ln>
                  <a:noFill/>
                </a:ln>
                <a:solidFill>
                  <a:schemeClr val="tx1"/>
                </a:solidFill>
                <a:effectLst/>
                <a:latin typeface="Times New Roman" pitchFamily="18" charset="0"/>
                <a:ea typeface="SimSun" pitchFamily="2" charset="-122"/>
                <a:cs typeface="Times New Roman" pitchFamily="18" charset="0"/>
              </a:rPr>
              <a:t> </a:t>
            </a:r>
            <a:endParaRPr kumimoji="0" lang="en-US" altLang="zh-CN" sz="480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1312463" y="3223150"/>
            <a:ext cx="997651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i="0" u="none" strike="noStrike" cap="none" normalizeH="0" baseline="0" dirty="0" err="1">
                <a:ln>
                  <a:noFill/>
                </a:ln>
                <a:solidFill>
                  <a:srgbClr val="00B050"/>
                </a:solidFill>
                <a:effectLst/>
                <a:latin typeface="Times New Roman" pitchFamily="18" charset="0"/>
                <a:ea typeface="SimSun" pitchFamily="2" charset="-122"/>
                <a:cs typeface="Times New Roman" pitchFamily="18" charset="0"/>
              </a:rPr>
              <a:t>Hãy</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giúp</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em</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bé</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bán</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được</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nhiều</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bao</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diêm</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để</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em</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trở</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về</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nhà</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đón</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giao</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thừa</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với</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gia</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đình</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nhé</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zh-CN" sz="3200" baseline="0" dirty="0" err="1">
                <a:solidFill>
                  <a:srgbClr val="00B050"/>
                </a:solidFill>
                <a:latin typeface="Times New Roman" pitchFamily="18" charset="0"/>
                <a:ea typeface="SimSun" pitchFamily="2" charset="-122"/>
                <a:cs typeface="Times New Roman" pitchFamily="18" charset="0"/>
              </a:rPr>
              <a:t>Mỗi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câu</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trả</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lời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đúng</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là</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em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đã</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mua</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giúp</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em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nhỏ</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một</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bao</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diêm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rồi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Giơ</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tay</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thật</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nhanh</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sau</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khi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cô</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giáo</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đọc</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câu</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trả</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lời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để</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gửi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tình</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cảm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của</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mình</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đến</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cô</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bé</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bán</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diêm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nào</a:t>
            </a:r>
            <a:r>
              <a:rPr lang="en-US" altLang="zh-CN" sz="3200" dirty="0">
                <a:solidFill>
                  <a:srgbClr val="00B050"/>
                </a:solidFill>
                <a:latin typeface="Times New Roman" pitchFamily="18" charset="0"/>
                <a:ea typeface="SimSun" pitchFamily="2" charset="-122"/>
                <a:cs typeface="Times New Roman" pitchFamily="18" charset="0"/>
              </a:rPr>
              <a:t>!!!</a:t>
            </a:r>
            <a:endParaRPr kumimoji="0" lang="en-US" altLang="zh-CN" sz="4000" i="0" u="none" strike="noStrike" cap="none" normalizeH="0" baseline="0" dirty="0">
              <a:ln>
                <a:noFill/>
              </a:ln>
              <a:solidFill>
                <a:srgbClr val="00B050"/>
              </a:solidFill>
              <a:effectLst/>
              <a:latin typeface="Arial" pitchFamily="34" charset="0"/>
              <a:cs typeface="Arial" pitchFamily="34" charset="0"/>
            </a:endParaRPr>
          </a:p>
        </p:txBody>
      </p:sp>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41985"/>
                                        </p:tgtEl>
                                        <p:attrNameLst>
                                          <p:attrName>style.visibility</p:attrName>
                                        </p:attrNameLst>
                                      </p:cBhvr>
                                      <p:to>
                                        <p:strVal val="visible"/>
                                      </p:to>
                                    </p:set>
                                    <p:animEffect transition="in" filter="wheel(4)">
                                      <p:cBhvr>
                                        <p:cTn id="20" dur="2000"/>
                                        <p:tgtEl>
                                          <p:spTgt spid="4198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4)">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4198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464024" y="312850"/>
            <a:ext cx="11212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xmlns="" id="{5C5AE364-6CCB-4770-AF02-47897FA478E8}"/>
              </a:ext>
            </a:extLst>
          </p:cNvPr>
          <p:cNvSpPr txBox="1"/>
          <p:nvPr/>
        </p:nvSpPr>
        <p:spPr>
          <a:xfrm>
            <a:off x="4060369" y="1705930"/>
            <a:ext cx="7206342" cy="2800767"/>
          </a:xfrm>
          <a:prstGeom prst="rect">
            <a:avLst/>
          </a:prstGeom>
          <a:noFill/>
        </p:spPr>
        <p:txBody>
          <a:bodyPr wrap="square" rtlCol="0">
            <a:spAutoFit/>
          </a:bodyPr>
          <a:lstStyle/>
          <a:p>
            <a:pPr algn="ctr"/>
            <a:r>
              <a:rPr lang="en-US" altLang="zh-CN" sz="8800" b="1" i="1" dirty="0" err="1">
                <a:latin typeface="Times New Roman" pitchFamily="18" charset="0"/>
                <a:ea typeface="迷你简卡通" panose="03000509000000000000" pitchFamily="65" charset="-122"/>
                <a:cs typeface="Times New Roman" pitchFamily="18" charset="0"/>
              </a:rPr>
              <a:t>Cô</a:t>
            </a:r>
            <a:r>
              <a:rPr lang="en-US" altLang="zh-CN" sz="8800" b="1" i="1" dirty="0">
                <a:latin typeface="Times New Roman" pitchFamily="18" charset="0"/>
                <a:ea typeface="迷你简卡通" panose="03000509000000000000" pitchFamily="65" charset="-122"/>
                <a:cs typeface="Times New Roman" pitchFamily="18" charset="0"/>
              </a:rPr>
              <a:t> </a:t>
            </a:r>
            <a:r>
              <a:rPr lang="en-US" altLang="zh-CN" sz="8800" b="1" i="1" dirty="0" err="1">
                <a:latin typeface="Times New Roman" pitchFamily="18" charset="0"/>
                <a:ea typeface="迷你简卡通" panose="03000509000000000000" pitchFamily="65" charset="-122"/>
                <a:cs typeface="Times New Roman" pitchFamily="18" charset="0"/>
              </a:rPr>
              <a:t>bé</a:t>
            </a:r>
            <a:r>
              <a:rPr lang="en-US" altLang="zh-CN" sz="8800" b="1" i="1" dirty="0">
                <a:latin typeface="Times New Roman" pitchFamily="18" charset="0"/>
                <a:ea typeface="迷你简卡通" panose="03000509000000000000" pitchFamily="65" charset="-122"/>
                <a:cs typeface="Times New Roman" pitchFamily="18" charset="0"/>
              </a:rPr>
              <a:t> </a:t>
            </a:r>
            <a:r>
              <a:rPr lang="en-US" altLang="zh-CN" sz="8800" b="1" i="1" dirty="0" err="1">
                <a:latin typeface="Times New Roman" pitchFamily="18" charset="0"/>
                <a:ea typeface="迷你简卡通" panose="03000509000000000000" pitchFamily="65" charset="-122"/>
                <a:cs typeface="Times New Roman" pitchFamily="18" charset="0"/>
              </a:rPr>
              <a:t>bán</a:t>
            </a:r>
            <a:r>
              <a:rPr lang="en-US" altLang="zh-CN" sz="8800" b="1" i="1" dirty="0">
                <a:latin typeface="Times New Roman" pitchFamily="18" charset="0"/>
                <a:ea typeface="迷你简卡通" panose="03000509000000000000" pitchFamily="65" charset="-122"/>
                <a:cs typeface="Times New Roman" pitchFamily="18" charset="0"/>
              </a:rPr>
              <a:t> </a:t>
            </a:r>
          </a:p>
          <a:p>
            <a:pPr algn="ctr"/>
            <a:r>
              <a:rPr lang="en-US" altLang="zh-CN" sz="8800" b="1" i="1" dirty="0" err="1">
                <a:latin typeface="Times New Roman" pitchFamily="18" charset="0"/>
                <a:ea typeface="迷你简卡通" panose="03000509000000000000" pitchFamily="65" charset="-122"/>
                <a:cs typeface="Times New Roman" pitchFamily="18" charset="0"/>
              </a:rPr>
              <a:t>diêm</a:t>
            </a:r>
            <a:endParaRPr lang="zh-CN" altLang="en-US" sz="8800" b="1" i="1" dirty="0">
              <a:latin typeface="Times New Roman" pitchFamily="18" charset="0"/>
              <a:ea typeface="迷你简卡通" panose="03000509000000000000" pitchFamily="65" charset="-122"/>
              <a:cs typeface="Times New Roman" pitchFamily="18" charset="0"/>
            </a:endParaRPr>
          </a:p>
        </p:txBody>
      </p:sp>
      <p:pic>
        <p:nvPicPr>
          <p:cNvPr id="21" name="图片 20">
            <a:extLst>
              <a:ext uri="{FF2B5EF4-FFF2-40B4-BE49-F238E27FC236}">
                <a16:creationId xmlns:a16="http://schemas.microsoft.com/office/drawing/2014/main" xmlns="" id="{D31087F9-AB0A-401C-B421-FCD174331BD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569034">
            <a:off x="9031800" y="3223322"/>
            <a:ext cx="2433484" cy="2610465"/>
          </a:xfrm>
          <a:prstGeom prst="rect">
            <a:avLst/>
          </a:prstGeom>
        </p:spPr>
      </p:pic>
      <p:sp>
        <p:nvSpPr>
          <p:cNvPr id="25" name="矩形: 圆角 24">
            <a:extLst>
              <a:ext uri="{FF2B5EF4-FFF2-40B4-BE49-F238E27FC236}">
                <a16:creationId xmlns:a16="http://schemas.microsoft.com/office/drawing/2014/main" xmlns="" id="{78C70EC3-2720-4562-B1C9-26568F9F4176}"/>
              </a:ext>
            </a:extLst>
          </p:cNvPr>
          <p:cNvSpPr/>
          <p:nvPr/>
        </p:nvSpPr>
        <p:spPr>
          <a:xfrm>
            <a:off x="5998029" y="5031772"/>
            <a:ext cx="3439885" cy="725716"/>
          </a:xfrm>
          <a:prstGeom prst="roundRect">
            <a:avLst>
              <a:gd name="adj" fmla="val 50000"/>
            </a:avLst>
          </a:prstGeom>
          <a:solidFill>
            <a:srgbClr val="FEF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xmlns="" id="{C708A55A-7F20-4961-9F5F-3F2C987D4068}"/>
              </a:ext>
            </a:extLst>
          </p:cNvPr>
          <p:cNvSpPr txBox="1"/>
          <p:nvPr/>
        </p:nvSpPr>
        <p:spPr>
          <a:xfrm>
            <a:off x="6063344" y="5133020"/>
            <a:ext cx="3341914" cy="492443"/>
          </a:xfrm>
          <a:prstGeom prst="rect">
            <a:avLst/>
          </a:prstGeom>
          <a:noFill/>
        </p:spPr>
        <p:txBody>
          <a:bodyPr wrap="square" rtlCol="0">
            <a:spAutoFit/>
          </a:bodyPr>
          <a:lstStyle/>
          <a:p>
            <a:r>
              <a:rPr lang="en-US" altLang="zh-CN" sz="2600" dirty="0">
                <a:solidFill>
                  <a:srgbClr val="FF0000"/>
                </a:solidFill>
                <a:latin typeface="Times New Roman" pitchFamily="18" charset="0"/>
                <a:ea typeface="迷你简卡通" panose="03000509000000000000" pitchFamily="65" charset="-122"/>
                <a:cs typeface="Times New Roman" pitchFamily="18" charset="0"/>
              </a:rPr>
              <a:t>GV: </a:t>
            </a:r>
            <a:r>
              <a:rPr lang="en-US" altLang="zh-CN" sz="2600" dirty="0" err="1">
                <a:solidFill>
                  <a:srgbClr val="FF0000"/>
                </a:solidFill>
                <a:latin typeface="Times New Roman" pitchFamily="18" charset="0"/>
                <a:ea typeface="迷你简卡通" panose="03000509000000000000" pitchFamily="65" charset="-122"/>
                <a:cs typeface="Times New Roman" pitchFamily="18" charset="0"/>
              </a:rPr>
              <a:t>Nguyễn</a:t>
            </a:r>
            <a:r>
              <a:rPr lang="en-US" altLang="zh-CN" sz="2600" dirty="0">
                <a:solidFill>
                  <a:srgbClr val="FF0000"/>
                </a:solidFill>
                <a:latin typeface="Times New Roman" pitchFamily="18" charset="0"/>
                <a:ea typeface="迷你简卡通" panose="03000509000000000000" pitchFamily="65" charset="-122"/>
                <a:cs typeface="Times New Roman" pitchFamily="18" charset="0"/>
              </a:rPr>
              <a:t> </a:t>
            </a:r>
            <a:r>
              <a:rPr lang="en-US" altLang="zh-CN" sz="2600" dirty="0" err="1">
                <a:solidFill>
                  <a:srgbClr val="FF0000"/>
                </a:solidFill>
                <a:latin typeface="Times New Roman" pitchFamily="18" charset="0"/>
                <a:ea typeface="迷你简卡通" panose="03000509000000000000" pitchFamily="65" charset="-122"/>
                <a:cs typeface="Times New Roman" pitchFamily="18" charset="0"/>
              </a:rPr>
              <a:t>Thị</a:t>
            </a:r>
            <a:r>
              <a:rPr lang="en-US" altLang="zh-CN" sz="2600" dirty="0">
                <a:solidFill>
                  <a:srgbClr val="FF0000"/>
                </a:solidFill>
                <a:latin typeface="Times New Roman" pitchFamily="18" charset="0"/>
                <a:ea typeface="迷你简卡通" panose="03000509000000000000" pitchFamily="65" charset="-122"/>
                <a:cs typeface="Times New Roman" pitchFamily="18" charset="0"/>
              </a:rPr>
              <a:t> </a:t>
            </a:r>
            <a:r>
              <a:rPr lang="en-US" altLang="zh-CN" sz="2600" dirty="0" err="1">
                <a:solidFill>
                  <a:srgbClr val="FF0000"/>
                </a:solidFill>
                <a:latin typeface="Times New Roman" pitchFamily="18" charset="0"/>
                <a:ea typeface="迷你简卡通" panose="03000509000000000000" pitchFamily="65" charset="-122"/>
                <a:cs typeface="Times New Roman" pitchFamily="18" charset="0"/>
              </a:rPr>
              <a:t>Hạnh</a:t>
            </a:r>
            <a:endParaRPr lang="zh-CN" altLang="en-US" sz="2600" dirty="0">
              <a:solidFill>
                <a:srgbClr val="FF0000"/>
              </a:solidFill>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4" cstate="print"/>
          <a:stretch>
            <a:fillRect/>
          </a:stretch>
        </p:blipFill>
        <p:spPr>
          <a:xfrm>
            <a:off x="878000" y="995149"/>
            <a:ext cx="4963242" cy="4963242"/>
          </a:xfrm>
          <a:prstGeom prst="rect">
            <a:avLst/>
          </a:prstGeom>
        </p:spPr>
      </p:pic>
    </p:spTree>
    <p:extLst>
      <p:ext uri="{BB962C8B-B14F-4D97-AF65-F5344CB8AC3E}">
        <p14:creationId xmlns:p14="http://schemas.microsoft.com/office/powerpoint/2010/main" xmlns="" val="3812543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animBg="1"/>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xmlns=""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Rectangle 4"/>
          <p:cNvSpPr/>
          <p:nvPr/>
        </p:nvSpPr>
        <p:spPr>
          <a:xfrm>
            <a:off x="2917681" y="1128930"/>
            <a:ext cx="8382680" cy="646331"/>
          </a:xfrm>
          <a:prstGeom prst="rect">
            <a:avLst/>
          </a:prstGeom>
        </p:spPr>
        <p:txBody>
          <a:bodyPr wrap="square">
            <a:spAutoFit/>
          </a:bodyPr>
          <a:lstStyle/>
          <a:p>
            <a:r>
              <a:rPr lang="vi-VN" sz="3600" b="1" i="1" dirty="0">
                <a:solidFill>
                  <a:srgbClr val="FF0000"/>
                </a:solidFill>
                <a:latin typeface="+mj-lt"/>
              </a:rPr>
              <a:t>An-đéc-xen là nhà văn của nước nào?</a:t>
            </a:r>
            <a:endParaRPr lang="en-US" sz="3600" b="1" i="1" dirty="0">
              <a:solidFill>
                <a:srgbClr val="FF0000"/>
              </a:solidFill>
              <a:latin typeface="+mj-lt"/>
            </a:endParaRPr>
          </a:p>
        </p:txBody>
      </p:sp>
      <p:sp>
        <p:nvSpPr>
          <p:cNvPr id="6" name="Rectangle 5"/>
          <p:cNvSpPr/>
          <p:nvPr/>
        </p:nvSpPr>
        <p:spPr>
          <a:xfrm>
            <a:off x="1683229" y="2828837"/>
            <a:ext cx="3516573" cy="584775"/>
          </a:xfrm>
          <a:prstGeom prst="rect">
            <a:avLst/>
          </a:prstGeom>
        </p:spPr>
        <p:txBody>
          <a:bodyPr wrap="square">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Đan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Mạch</a:t>
            </a:r>
            <a:r>
              <a:rPr lang="en-US" sz="3200" dirty="0">
                <a:latin typeface="Times New Roman" pitchFamily="18" charset="0"/>
                <a:cs typeface="Times New Roman" pitchFamily="18" charset="0"/>
              </a:rPr>
              <a:t>.</a:t>
            </a:r>
          </a:p>
        </p:txBody>
      </p:sp>
      <p:sp>
        <p:nvSpPr>
          <p:cNvPr id="9" name="Rectangle 8"/>
          <p:cNvSpPr/>
          <p:nvPr/>
        </p:nvSpPr>
        <p:spPr>
          <a:xfrm>
            <a:off x="1753742" y="3977524"/>
            <a:ext cx="3516573" cy="584775"/>
          </a:xfrm>
          <a:prstGeom prst="rect">
            <a:avLst/>
          </a:prstGeom>
        </p:spPr>
        <p:txBody>
          <a:bodyPr wrap="square">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Thuỵ</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a:t>
            </a:r>
          </a:p>
        </p:txBody>
      </p:sp>
      <p:sp>
        <p:nvSpPr>
          <p:cNvPr id="10" name="Rectangle 9"/>
          <p:cNvSpPr/>
          <p:nvPr/>
        </p:nvSpPr>
        <p:spPr>
          <a:xfrm>
            <a:off x="5672920" y="2901625"/>
            <a:ext cx="3516573" cy="584775"/>
          </a:xfrm>
          <a:prstGeom prst="rect">
            <a:avLst/>
          </a:prstGeom>
        </p:spPr>
        <p:txBody>
          <a:bodyPr wrap="square">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a:t>
            </a:r>
          </a:p>
        </p:txBody>
      </p:sp>
      <p:sp>
        <p:nvSpPr>
          <p:cNvPr id="11" name="Rectangle 10"/>
          <p:cNvSpPr/>
          <p:nvPr/>
        </p:nvSpPr>
        <p:spPr>
          <a:xfrm>
            <a:off x="5702490" y="3954776"/>
            <a:ext cx="3516573" cy="584775"/>
          </a:xfrm>
          <a:prstGeom prst="rect">
            <a:avLst/>
          </a:prstGeom>
        </p:spPr>
        <p:txBody>
          <a:bodyPr wrap="square">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Thuỵ</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Điển</a:t>
            </a:r>
            <a:r>
              <a:rPr lang="en-US" sz="3200" dirty="0">
                <a:latin typeface="Times New Roman" pitchFamily="18" charset="0"/>
                <a:cs typeface="Times New Roman" pitchFamily="18" charset="0"/>
              </a:rPr>
              <a:t>.</a:t>
            </a:r>
          </a:p>
        </p:txBody>
      </p:sp>
      <p:pic>
        <p:nvPicPr>
          <p:cNvPr id="16386" name="Picture 2" descr="HÃ¬nh áº£nh cÃ³ liÃªn quan"/>
          <p:cNvPicPr>
            <a:picLocks noChangeAspect="1" noChangeArrowheads="1"/>
          </p:cNvPicPr>
          <p:nvPr/>
        </p:nvPicPr>
        <p:blipFill>
          <a:blip r:embed="rId3"/>
          <a:srcRect/>
          <a:stretch>
            <a:fillRect/>
          </a:stretch>
        </p:blipFill>
        <p:spPr bwMode="auto">
          <a:xfrm>
            <a:off x="8562596" y="2279176"/>
            <a:ext cx="2645803" cy="3391248"/>
          </a:xfrm>
          <a:prstGeom prst="rect">
            <a:avLst/>
          </a:prstGeom>
          <a:noFill/>
        </p:spPr>
      </p:pic>
      <p:pic>
        <p:nvPicPr>
          <p:cNvPr id="12" name="Picture 11" descr="—Pngtree—cartoon match icon free illustration_4694551.png"/>
          <p:cNvPicPr>
            <a:picLocks noChangeAspect="1"/>
          </p:cNvPicPr>
          <p:nvPr/>
        </p:nvPicPr>
        <p:blipFill>
          <a:blip r:embed="rId4" cstate="print"/>
          <a:stretch>
            <a:fillRect/>
          </a:stretch>
        </p:blipFill>
        <p:spPr>
          <a:xfrm>
            <a:off x="1261295" y="272954"/>
            <a:ext cx="1918648" cy="1918648"/>
          </a:xfrm>
          <a:prstGeom prst="rect">
            <a:avLst/>
          </a:prstGeom>
        </p:spPr>
      </p:pic>
      <p:pic>
        <p:nvPicPr>
          <p:cNvPr id="13" name="Picture 12" descr="—Pngtree—flame red match simulation burning_4471301.png"/>
          <p:cNvPicPr>
            <a:picLocks noChangeAspect="1"/>
          </p:cNvPicPr>
          <p:nvPr/>
        </p:nvPicPr>
        <p:blipFill>
          <a:blip r:embed="rId5" cstate="print"/>
          <a:srcRect l="32304" t="27464" r="26009" b="25149"/>
          <a:stretch>
            <a:fillRect/>
          </a:stretch>
        </p:blipFill>
        <p:spPr>
          <a:xfrm>
            <a:off x="941701" y="2696423"/>
            <a:ext cx="641445" cy="729164"/>
          </a:xfrm>
          <a:prstGeom prst="rect">
            <a:avLst/>
          </a:prstGeom>
        </p:spPr>
      </p:pic>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diamond(in)">
                                      <p:cBhvr>
                                        <p:cTn id="15" dur="2000"/>
                                        <p:tgtEl>
                                          <p:spTgt spid="1638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2521528" y="1063165"/>
            <a:ext cx="8368145" cy="1077218"/>
          </a:xfrm>
          <a:prstGeom prst="rect">
            <a:avLst/>
          </a:prstGeom>
        </p:spPr>
        <p:txBody>
          <a:bodyPr wrap="square">
            <a:spAutoFit/>
          </a:bodyPr>
          <a:lstStyle/>
          <a:p>
            <a:r>
              <a:rPr lang="vi-VN" sz="3200" b="1" i="1" dirty="0">
                <a:solidFill>
                  <a:srgbClr val="FF0000"/>
                </a:solidFill>
                <a:latin typeface="+mj-lt"/>
              </a:rPr>
              <a:t>Trong văn bản Cô bé bán diêm, các mộng tưởng của cô bé bán diêm mất đi khi nào?</a:t>
            </a:r>
          </a:p>
        </p:txBody>
      </p:sp>
      <p:sp>
        <p:nvSpPr>
          <p:cNvPr id="6" name="Rectangle 5"/>
          <p:cNvSpPr/>
          <p:nvPr/>
        </p:nvSpPr>
        <p:spPr>
          <a:xfrm>
            <a:off x="1802537" y="4470712"/>
            <a:ext cx="10031105" cy="584775"/>
          </a:xfrm>
          <a:prstGeom prst="rect">
            <a:avLst/>
          </a:prstGeom>
        </p:spPr>
        <p:txBody>
          <a:bodyPr wrap="square">
            <a:spAutoFit/>
          </a:bodyPr>
          <a:lstStyle/>
          <a:p>
            <a:r>
              <a:rPr lang="en-US" sz="3200" dirty="0">
                <a:latin typeface="Times New Roman" pitchFamily="18" charset="0"/>
                <a:cs typeface="Times New Roman" pitchFamily="18" charset="0"/>
              </a:rPr>
              <a:t>C.</a:t>
            </a:r>
            <a:r>
              <a:rPr lang="vi-VN" sz="3200" dirty="0">
                <a:latin typeface="Times New Roman" pitchFamily="18" charset="0"/>
                <a:cs typeface="Times New Roman" pitchFamily="18" charset="0"/>
              </a:rPr>
              <a:t> </a:t>
            </a:r>
            <a:r>
              <a:rPr lang="vi-VN" sz="3200" dirty="0">
                <a:latin typeface="+mj-lt"/>
              </a:rPr>
              <a:t>Khi trời sắp sáng.</a:t>
            </a:r>
          </a:p>
        </p:txBody>
      </p:sp>
      <p:sp>
        <p:nvSpPr>
          <p:cNvPr id="9" name="Rectangle 8"/>
          <p:cNvSpPr/>
          <p:nvPr/>
        </p:nvSpPr>
        <p:spPr>
          <a:xfrm>
            <a:off x="1815096" y="2803173"/>
            <a:ext cx="11500834" cy="584775"/>
          </a:xfrm>
          <a:prstGeom prst="rect">
            <a:avLst/>
          </a:prstGeom>
        </p:spPr>
        <p:txBody>
          <a:bodyPr wrap="square">
            <a:spAutoFit/>
          </a:bodyPr>
          <a:lstStyle/>
          <a:p>
            <a:r>
              <a:rPr lang="vi-VN" sz="3200" dirty="0">
                <a:latin typeface="+mj-lt"/>
              </a:rPr>
              <a:t>A. Khi bà nội em hiện ra.</a:t>
            </a:r>
          </a:p>
        </p:txBody>
      </p:sp>
      <p:sp>
        <p:nvSpPr>
          <p:cNvPr id="10" name="Rectangle 9"/>
          <p:cNvSpPr/>
          <p:nvPr/>
        </p:nvSpPr>
        <p:spPr>
          <a:xfrm>
            <a:off x="1818663" y="5300001"/>
            <a:ext cx="9181848" cy="584775"/>
          </a:xfrm>
          <a:prstGeom prst="rect">
            <a:avLst/>
          </a:prstGeom>
        </p:spPr>
        <p:txBody>
          <a:bodyPr wrap="square">
            <a:spAutoFit/>
          </a:bodyPr>
          <a:lstStyle/>
          <a:p>
            <a:r>
              <a:rPr lang="en-US" sz="3200" dirty="0">
                <a:latin typeface="Times New Roman" pitchFamily="18" charset="0"/>
                <a:cs typeface="Times New Roman" pitchFamily="18" charset="0"/>
              </a:rPr>
              <a:t>D</a:t>
            </a:r>
            <a:r>
              <a:rPr lang="vi-VN" sz="3200" dirty="0">
                <a:latin typeface="+mj-lt"/>
              </a:rPr>
              <a:t>. Khi em bé nghĩ đến việc sẽ bị người cha mắng.</a:t>
            </a:r>
          </a:p>
        </p:txBody>
      </p:sp>
      <p:sp>
        <p:nvSpPr>
          <p:cNvPr id="11" name="Rectangle 10"/>
          <p:cNvSpPr/>
          <p:nvPr/>
        </p:nvSpPr>
        <p:spPr>
          <a:xfrm>
            <a:off x="1810610" y="3648535"/>
            <a:ext cx="6910405" cy="584775"/>
          </a:xfrm>
          <a:prstGeom prst="rect">
            <a:avLst/>
          </a:prstGeom>
        </p:spPr>
        <p:txBody>
          <a:bodyPr wrap="square">
            <a:spAutoFit/>
          </a:bodyPr>
          <a:lstStyle/>
          <a:p>
            <a:r>
              <a:rPr lang="en-US" sz="3200" dirty="0">
                <a:latin typeface="Times New Roman" pitchFamily="18" charset="0"/>
                <a:cs typeface="Times New Roman" pitchFamily="18" charset="0"/>
              </a:rPr>
              <a:t>B</a:t>
            </a:r>
            <a:r>
              <a:rPr lang="vi-VN" sz="3200" dirty="0">
                <a:latin typeface="+mj-lt"/>
              </a:rPr>
              <a:t>. Khi các que diêm tắt.</a:t>
            </a:r>
          </a:p>
        </p:txBody>
      </p:sp>
      <p:pic>
        <p:nvPicPr>
          <p:cNvPr id="12" name="Picture 11" descr="—Pngtree—cartoon match icon free illustration_4694551.png"/>
          <p:cNvPicPr>
            <a:picLocks noChangeAspect="1"/>
          </p:cNvPicPr>
          <p:nvPr/>
        </p:nvPicPr>
        <p:blipFill>
          <a:blip r:embed="rId3" cstate="print"/>
          <a:stretch>
            <a:fillRect/>
          </a:stretch>
        </p:blipFill>
        <p:spPr>
          <a:xfrm>
            <a:off x="1030117" y="410877"/>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188600" y="3504525"/>
            <a:ext cx="641445" cy="729164"/>
          </a:xfrm>
          <a:prstGeom prst="rect">
            <a:avLst/>
          </a:prstGeom>
        </p:spPr>
      </p:pic>
      <p:pic>
        <p:nvPicPr>
          <p:cNvPr id="16" name="Picture 15" descr="—Pngtree—broken heart_3549567.png"/>
          <p:cNvPicPr>
            <a:picLocks noChangeAspect="1"/>
          </p:cNvPicPr>
          <p:nvPr/>
        </p:nvPicPr>
        <p:blipFill>
          <a:blip r:embed="rId5" cstate="print"/>
          <a:stretch>
            <a:fillRect/>
          </a:stretch>
        </p:blipFill>
        <p:spPr>
          <a:xfrm>
            <a:off x="8506691" y="2491638"/>
            <a:ext cx="2549238" cy="2549238"/>
          </a:xfrm>
          <a:prstGeom prst="rect">
            <a:avLst/>
          </a:prstGeom>
        </p:spPr>
      </p:pic>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to="" calcmode="lin" valueType="num">
                                      <p:cBhvr>
                                        <p:cTn id="15" dur="1" fill="hold"/>
                                        <p:tgtEl>
                                          <p:spTgt spid="16"/>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down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xmlns=""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Rectangle 4"/>
          <p:cNvSpPr/>
          <p:nvPr/>
        </p:nvSpPr>
        <p:spPr>
          <a:xfrm>
            <a:off x="2129056" y="937858"/>
            <a:ext cx="8761863" cy="1015663"/>
          </a:xfrm>
          <a:prstGeom prst="rect">
            <a:avLst/>
          </a:prstGeom>
        </p:spPr>
        <p:txBody>
          <a:bodyPr wrap="square">
            <a:spAutoFit/>
          </a:bodyPr>
          <a:lstStyle/>
          <a:p>
            <a:r>
              <a:rPr lang="en-US" sz="3000" b="1" i="1" dirty="0" err="1">
                <a:solidFill>
                  <a:srgbClr val="FF0000"/>
                </a:solidFill>
                <a:latin typeface="Times New Roman" pitchFamily="18" charset="0"/>
                <a:cs typeface="Times New Roman" pitchFamily="18" charset="0"/>
              </a:rPr>
              <a:t>Em</a:t>
            </a:r>
            <a:r>
              <a:rPr lang="en-US" sz="3000" b="1" i="1" dirty="0">
                <a:solidFill>
                  <a:srgbClr val="FF0000"/>
                </a:solidFill>
                <a:latin typeface="Times New Roman" pitchFamily="18" charset="0"/>
                <a:cs typeface="Times New Roman" pitchFamily="18" charset="0"/>
              </a:rPr>
              <a:t> </a:t>
            </a:r>
            <a:r>
              <a:rPr lang="vi-VN" sz="3000" b="1" i="1" dirty="0">
                <a:solidFill>
                  <a:srgbClr val="FF0000"/>
                </a:solidFill>
                <a:latin typeface="+mj-lt"/>
              </a:rPr>
              <a:t>bé quẹt que diêm </a:t>
            </a:r>
            <a:r>
              <a:rPr lang="en-US" sz="3000" b="1" i="1" dirty="0" err="1">
                <a:solidFill>
                  <a:srgbClr val="FF0000"/>
                </a:solidFill>
                <a:latin typeface="Times New Roman" pitchFamily="18" charset="0"/>
                <a:cs typeface="Times New Roman" pitchFamily="18" charset="0"/>
              </a:rPr>
              <a:t>lần</a:t>
            </a:r>
            <a:r>
              <a:rPr lang="en-US" sz="3000" b="1" i="1" dirty="0">
                <a:solidFill>
                  <a:srgbClr val="FF0000"/>
                </a:solidFill>
                <a:latin typeface="+mj-lt"/>
              </a:rPr>
              <a:t> </a:t>
            </a:r>
            <a:r>
              <a:rPr lang="vi-VN" sz="3000" b="1" i="1" dirty="0">
                <a:solidFill>
                  <a:srgbClr val="FF0000"/>
                </a:solidFill>
                <a:latin typeface="+mj-lt"/>
              </a:rPr>
              <a:t>thứ nhất</a:t>
            </a:r>
            <a:r>
              <a:rPr lang="en-US" sz="3000" b="1" i="1" dirty="0">
                <a:solidFill>
                  <a:srgbClr val="FF0000"/>
                </a:solidFill>
                <a:latin typeface="+mj-lt"/>
              </a:rPr>
              <a:t> </a:t>
            </a:r>
            <a:r>
              <a:rPr lang="en-US" sz="3000" b="1" i="1" dirty="0" err="1">
                <a:solidFill>
                  <a:srgbClr val="FF0000"/>
                </a:solidFill>
                <a:latin typeface="Times New Roman" pitchFamily="18" charset="0"/>
                <a:cs typeface="Times New Roman" pitchFamily="18" charset="0"/>
              </a:rPr>
              <a:t>và</a:t>
            </a:r>
            <a:r>
              <a:rPr lang="en-US" sz="3000" b="1" i="1" dirty="0">
                <a:solidFill>
                  <a:srgbClr val="FF0000"/>
                </a:solidFill>
                <a:latin typeface="Times New Roman" pitchFamily="18" charset="0"/>
                <a:cs typeface="Times New Roman" pitchFamily="18" charset="0"/>
              </a:rPr>
              <a:t> </a:t>
            </a:r>
            <a:r>
              <a:rPr lang="vi-VN" sz="3000" b="1" i="1" dirty="0">
                <a:solidFill>
                  <a:srgbClr val="FF0000"/>
                </a:solidFill>
                <a:latin typeface="+mj-lt"/>
              </a:rPr>
              <a:t>tưởng </a:t>
            </a:r>
            <a:r>
              <a:rPr lang="en-US" sz="3000" b="1" i="1" dirty="0" err="1">
                <a:solidFill>
                  <a:srgbClr val="FF0000"/>
                </a:solidFill>
                <a:latin typeface="Times New Roman" pitchFamily="18" charset="0"/>
                <a:cs typeface="Times New Roman" pitchFamily="18" charset="0"/>
              </a:rPr>
              <a:t>như</a:t>
            </a:r>
            <a:r>
              <a:rPr lang="vi-VN" sz="3000" b="1" i="1" dirty="0">
                <a:solidFill>
                  <a:srgbClr val="FF0000"/>
                </a:solidFill>
                <a:latin typeface="+mj-lt"/>
              </a:rPr>
              <a:t> ngồi trước một lò sưởi. Ý nào nói đúng về mộng tưởng đó?</a:t>
            </a:r>
            <a:endParaRPr lang="en-US" sz="3000" b="1" i="1" dirty="0">
              <a:solidFill>
                <a:srgbClr val="FF0000"/>
              </a:solidFill>
              <a:latin typeface="+mj-lt"/>
            </a:endParaRPr>
          </a:p>
        </p:txBody>
      </p:sp>
      <p:sp>
        <p:nvSpPr>
          <p:cNvPr id="6" name="Rectangle 5"/>
          <p:cNvSpPr/>
          <p:nvPr/>
        </p:nvSpPr>
        <p:spPr>
          <a:xfrm>
            <a:off x="1692322" y="2269272"/>
            <a:ext cx="7319632" cy="553998"/>
          </a:xfrm>
          <a:prstGeom prst="rect">
            <a:avLst/>
          </a:prstGeom>
        </p:spPr>
        <p:txBody>
          <a:bodyPr wrap="square">
            <a:spAutoFit/>
          </a:bodyPr>
          <a:lstStyle/>
          <a:p>
            <a:r>
              <a:rPr lang="vi-VN" sz="3000" dirty="0">
                <a:latin typeface="+mj-lt"/>
              </a:rPr>
              <a:t>A. Em mơ về một mái ấm gia đình.</a:t>
            </a:r>
          </a:p>
        </p:txBody>
      </p:sp>
      <p:sp>
        <p:nvSpPr>
          <p:cNvPr id="9" name="Rectangle 8"/>
          <p:cNvSpPr/>
          <p:nvPr/>
        </p:nvSpPr>
        <p:spPr>
          <a:xfrm>
            <a:off x="1691027" y="3049467"/>
            <a:ext cx="6893418" cy="1015663"/>
          </a:xfrm>
          <a:prstGeom prst="rect">
            <a:avLst/>
          </a:prstGeom>
        </p:spPr>
        <p:txBody>
          <a:bodyPr wrap="square">
            <a:spAutoFit/>
          </a:bodyPr>
          <a:lstStyle/>
          <a:p>
            <a:pPr algn="just"/>
            <a:r>
              <a:rPr lang="vi-VN" sz="3000" dirty="0">
                <a:latin typeface="+mj-lt"/>
              </a:rPr>
              <a:t>B. Em nhớ tới ngọn lửa mà bà nhen nhóm năm xưa.</a:t>
            </a:r>
          </a:p>
        </p:txBody>
      </p:sp>
      <p:sp>
        <p:nvSpPr>
          <p:cNvPr id="10" name="Rectangle 9"/>
          <p:cNvSpPr/>
          <p:nvPr/>
        </p:nvSpPr>
        <p:spPr>
          <a:xfrm>
            <a:off x="1653853" y="4157212"/>
            <a:ext cx="6930591" cy="1015663"/>
          </a:xfrm>
          <a:prstGeom prst="rect">
            <a:avLst/>
          </a:prstGeom>
        </p:spPr>
        <p:txBody>
          <a:bodyPr wrap="square">
            <a:spAutoFit/>
          </a:bodyPr>
          <a:lstStyle/>
          <a:p>
            <a:pPr algn="just"/>
            <a:r>
              <a:rPr lang="vi-VN" sz="3000" dirty="0">
                <a:latin typeface="+mj-lt"/>
              </a:rPr>
              <a:t>C. Đang trải qua lạnh giá rét mướt, em mơ được sưởi ấm.</a:t>
            </a:r>
          </a:p>
        </p:txBody>
      </p:sp>
      <p:sp>
        <p:nvSpPr>
          <p:cNvPr id="11" name="Rectangle 10"/>
          <p:cNvSpPr/>
          <p:nvPr/>
        </p:nvSpPr>
        <p:spPr>
          <a:xfrm>
            <a:off x="1728628" y="5305899"/>
            <a:ext cx="6910405" cy="1015663"/>
          </a:xfrm>
          <a:prstGeom prst="rect">
            <a:avLst/>
          </a:prstGeom>
        </p:spPr>
        <p:txBody>
          <a:bodyPr wrap="square">
            <a:spAutoFit/>
          </a:bodyPr>
          <a:lstStyle/>
          <a:p>
            <a:pPr algn="just"/>
            <a:r>
              <a:rPr lang="vi-VN" sz="3000" dirty="0">
                <a:latin typeface="+mj-lt"/>
              </a:rPr>
              <a:t>D. Em mơ ngọn lửa và hơi ấm lò sưởi xua tan cảnh tăm tối, lạnh lẽo của đời mình.</a:t>
            </a:r>
          </a:p>
        </p:txBody>
      </p:sp>
      <p:pic>
        <p:nvPicPr>
          <p:cNvPr id="12" name="Picture 11" descr="—Pngtree—cartoon match icon free illustration_4694551.png"/>
          <p:cNvPicPr>
            <a:picLocks noChangeAspect="1"/>
          </p:cNvPicPr>
          <p:nvPr/>
        </p:nvPicPr>
        <p:blipFill>
          <a:blip r:embed="rId3" cstate="print"/>
          <a:stretch>
            <a:fillRect/>
          </a:stretch>
        </p:blipFill>
        <p:spPr>
          <a:xfrm>
            <a:off x="769981" y="272952"/>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037236" y="4184021"/>
            <a:ext cx="641445" cy="729164"/>
          </a:xfrm>
          <a:prstGeom prst="rect">
            <a:avLst/>
          </a:prstGeom>
        </p:spPr>
      </p:pic>
      <p:pic>
        <p:nvPicPr>
          <p:cNvPr id="14" name="Picture 13" descr="—Pngtree—christmas fireplace elements_4036675.png"/>
          <p:cNvPicPr>
            <a:picLocks noChangeAspect="1"/>
          </p:cNvPicPr>
          <p:nvPr/>
        </p:nvPicPr>
        <p:blipFill>
          <a:blip r:embed="rId5" cstate="print"/>
          <a:stretch>
            <a:fillRect/>
          </a:stretch>
        </p:blipFill>
        <p:spPr>
          <a:xfrm>
            <a:off x="8570795" y="2524838"/>
            <a:ext cx="2797790" cy="2797790"/>
          </a:xfrm>
          <a:prstGeom prst="rect">
            <a:avLst/>
          </a:prstGeom>
        </p:spPr>
      </p:pic>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2593074" y="1060688"/>
            <a:ext cx="8311487" cy="1077218"/>
          </a:xfrm>
          <a:prstGeom prst="rect">
            <a:avLst/>
          </a:prstGeom>
        </p:spPr>
        <p:txBody>
          <a:bodyPr wrap="square">
            <a:spAutoFit/>
          </a:bodyPr>
          <a:lstStyle/>
          <a:p>
            <a:pPr algn="just"/>
            <a:r>
              <a:rPr lang="en-US" sz="3200" b="1" i="1" dirty="0">
                <a:solidFill>
                  <a:srgbClr val="FF0000"/>
                </a:solidFill>
                <a:latin typeface="Times New Roman" pitchFamily="18" charset="0"/>
                <a:cs typeface="Times New Roman" pitchFamily="18" charset="0"/>
              </a:rPr>
              <a:t>Ý </a:t>
            </a:r>
            <a:r>
              <a:rPr lang="en-US" sz="3200" b="1" i="1" dirty="0" err="1">
                <a:solidFill>
                  <a:srgbClr val="FF0000"/>
                </a:solidFill>
                <a:latin typeface="Times New Roman" pitchFamily="18" charset="0"/>
                <a:cs typeface="Times New Roman" pitchFamily="18" charset="0"/>
              </a:rPr>
              <a:t>nghĩa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của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mộng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tưởng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gặp</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bà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cùng</a:t>
            </a:r>
            <a:r>
              <a:rPr lang="en-US" sz="3200" b="1" i="1" dirty="0">
                <a:solidFill>
                  <a:srgbClr val="FF0000"/>
                </a:solidFill>
                <a:latin typeface="Times New Roman" pitchFamily="18" charset="0"/>
                <a:cs typeface="Times New Roman" pitchFamily="18" charset="0"/>
              </a:rPr>
              <a:t> bay </a:t>
            </a:r>
            <a:r>
              <a:rPr lang="en-US" sz="3200" b="1" i="1" dirty="0" err="1">
                <a:solidFill>
                  <a:srgbClr val="FF0000"/>
                </a:solidFill>
                <a:latin typeface="Times New Roman" pitchFamily="18" charset="0"/>
                <a:cs typeface="Times New Roman" pitchFamily="18" charset="0"/>
              </a:rPr>
              <a:t>lên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chầu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Thượng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đế</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gì</a:t>
            </a:r>
            <a:r>
              <a:rPr lang="en-US" sz="3200" b="1" i="1" dirty="0">
                <a:solidFill>
                  <a:srgbClr val="FF0000"/>
                </a:solidFill>
                <a:latin typeface="Times New Roman" pitchFamily="18" charset="0"/>
                <a:cs typeface="Times New Roman" pitchFamily="18" charset="0"/>
              </a:rPr>
              <a:t>?</a:t>
            </a:r>
          </a:p>
        </p:txBody>
      </p:sp>
      <p:sp>
        <p:nvSpPr>
          <p:cNvPr id="6" name="Rectangle 5"/>
          <p:cNvSpPr/>
          <p:nvPr/>
        </p:nvSpPr>
        <p:spPr>
          <a:xfrm>
            <a:off x="1373038" y="5283996"/>
            <a:ext cx="8461612" cy="553998"/>
          </a:xfrm>
          <a:prstGeom prst="rect">
            <a:avLst/>
          </a:prstGeom>
        </p:spPr>
        <p:txBody>
          <a:bodyPr wrap="square">
            <a:spAutoFit/>
          </a:bodyPr>
          <a:lstStyle/>
          <a:p>
            <a:r>
              <a:rPr lang="en-US" sz="3000" dirty="0">
                <a:latin typeface="Times New Roman" pitchFamily="18" charset="0"/>
                <a:cs typeface="Times New Roman" pitchFamily="18" charset="0"/>
              </a:rPr>
              <a:t>D</a:t>
            </a:r>
            <a:r>
              <a:rPr lang="vi-VN" sz="3000" dirty="0">
                <a:latin typeface="+mj-lt"/>
              </a:rPr>
              <a:t>. Khao khát tình thương của bà trao cho.</a:t>
            </a:r>
          </a:p>
        </p:txBody>
      </p:sp>
      <p:sp>
        <p:nvSpPr>
          <p:cNvPr id="9" name="Rectangle 8"/>
          <p:cNvSpPr/>
          <p:nvPr/>
        </p:nvSpPr>
        <p:spPr>
          <a:xfrm>
            <a:off x="1427161" y="3777357"/>
            <a:ext cx="6893418" cy="553998"/>
          </a:xfrm>
          <a:prstGeom prst="rect">
            <a:avLst/>
          </a:prstGeom>
        </p:spPr>
        <p:txBody>
          <a:bodyPr wrap="square">
            <a:spAutoFit/>
          </a:bodyPr>
          <a:lstStyle/>
          <a:p>
            <a:r>
              <a:rPr lang="vi-VN" sz="3000" dirty="0">
                <a:latin typeface="+mj-lt"/>
              </a:rPr>
              <a:t>B. Muốn được trường sinh bất tử.</a:t>
            </a:r>
          </a:p>
        </p:txBody>
      </p:sp>
      <p:sp>
        <p:nvSpPr>
          <p:cNvPr id="10" name="Rectangle 9"/>
          <p:cNvSpPr/>
          <p:nvPr/>
        </p:nvSpPr>
        <p:spPr>
          <a:xfrm>
            <a:off x="1417283" y="4529229"/>
            <a:ext cx="6985179" cy="553998"/>
          </a:xfrm>
          <a:prstGeom prst="rect">
            <a:avLst/>
          </a:prstGeom>
        </p:spPr>
        <p:txBody>
          <a:bodyPr wrap="square">
            <a:spAutoFit/>
          </a:bodyPr>
          <a:lstStyle/>
          <a:p>
            <a:pPr algn="just"/>
            <a:r>
              <a:rPr lang="vi-VN" sz="3000" dirty="0">
                <a:latin typeface="+mj-lt"/>
              </a:rPr>
              <a:t>C.</a:t>
            </a:r>
            <a:r>
              <a:rPr lang="en-US" sz="3000" dirty="0">
                <a:latin typeface="+mj-lt"/>
              </a:rPr>
              <a:t> </a:t>
            </a:r>
            <a:r>
              <a:rPr lang="vi-VN" sz="3000" dirty="0">
                <a:latin typeface="+mj-lt"/>
              </a:rPr>
              <a:t>Được gặp bà sống yên vui trong lòng bà. </a:t>
            </a:r>
          </a:p>
        </p:txBody>
      </p:sp>
      <p:sp>
        <p:nvSpPr>
          <p:cNvPr id="11" name="Rectangle 10"/>
          <p:cNvSpPr/>
          <p:nvPr/>
        </p:nvSpPr>
        <p:spPr>
          <a:xfrm>
            <a:off x="1451115" y="2663411"/>
            <a:ext cx="9507820" cy="1015663"/>
          </a:xfrm>
          <a:prstGeom prst="rect">
            <a:avLst/>
          </a:prstGeom>
        </p:spPr>
        <p:txBody>
          <a:bodyPr wrap="square">
            <a:spAutoFit/>
          </a:bodyPr>
          <a:lstStyle/>
          <a:p>
            <a:pPr algn="just"/>
            <a:r>
              <a:rPr lang="en-US" sz="3000" dirty="0">
                <a:latin typeface="Times New Roman" pitchFamily="18" charset="0"/>
                <a:cs typeface="Times New Roman" pitchFamily="18" charset="0"/>
              </a:rPr>
              <a:t>A</a:t>
            </a:r>
            <a:r>
              <a:rPr lang="vi-VN" sz="3000" dirty="0">
                <a:latin typeface="+mj-lt"/>
              </a:rPr>
              <a:t>. Muốn thoát khỏi cảnh ngộ đen tối "chẳng còn đói rét, đau buồn nào đe doạ".</a:t>
            </a:r>
          </a:p>
        </p:txBody>
      </p:sp>
      <p:pic>
        <p:nvPicPr>
          <p:cNvPr id="12" name="Picture 11" descr="—Pngtree—cartoon match icon free illustration_4694551.png"/>
          <p:cNvPicPr>
            <a:picLocks noChangeAspect="1"/>
          </p:cNvPicPr>
          <p:nvPr/>
        </p:nvPicPr>
        <p:blipFill>
          <a:blip r:embed="rId3" cstate="print"/>
          <a:stretch>
            <a:fillRect/>
          </a:stretch>
        </p:blipFill>
        <p:spPr>
          <a:xfrm>
            <a:off x="974698" y="477671"/>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689824" y="2742528"/>
            <a:ext cx="641445" cy="729164"/>
          </a:xfrm>
          <a:prstGeom prst="rect">
            <a:avLst/>
          </a:prstGeom>
        </p:spPr>
      </p:pic>
      <p:pic>
        <p:nvPicPr>
          <p:cNvPr id="15" name="Picture 14" descr="—Pngtree—little girl illustration design for_4065270.png"/>
          <p:cNvPicPr>
            <a:picLocks noChangeAspect="1"/>
          </p:cNvPicPr>
          <p:nvPr/>
        </p:nvPicPr>
        <p:blipFill>
          <a:blip r:embed="rId5" cstate="print"/>
          <a:stretch>
            <a:fillRect/>
          </a:stretch>
        </p:blipFill>
        <p:spPr>
          <a:xfrm>
            <a:off x="8522718" y="3266674"/>
            <a:ext cx="3310719" cy="3310719"/>
          </a:xfrm>
          <a:prstGeom prst="rect">
            <a:avLst/>
          </a:prstGeom>
        </p:spPr>
      </p:pic>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amond(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2593074" y="896912"/>
            <a:ext cx="8311487" cy="1077218"/>
          </a:xfrm>
          <a:prstGeom prst="rect">
            <a:avLst/>
          </a:prstGeom>
        </p:spPr>
        <p:txBody>
          <a:bodyPr wrap="square">
            <a:spAutoFit/>
          </a:bodyPr>
          <a:lstStyle/>
          <a:p>
            <a:pPr algn="just"/>
            <a:r>
              <a:rPr lang="vi-VN" sz="3200" b="1" dirty="0">
                <a:solidFill>
                  <a:srgbClr val="FF0000"/>
                </a:solidFill>
                <a:latin typeface="+mj-lt"/>
              </a:rPr>
              <a:t>Nhận định nào nói đúng nội dung của truyện </a:t>
            </a:r>
            <a:r>
              <a:rPr lang="vi-VN" sz="3200" b="1" i="1" dirty="0">
                <a:solidFill>
                  <a:srgbClr val="FF0000"/>
                </a:solidFill>
                <a:latin typeface="+mj-lt"/>
              </a:rPr>
              <a:t>Cô bé bán diêm</a:t>
            </a:r>
            <a:r>
              <a:rPr lang="vi-VN" sz="3200" b="1" dirty="0">
                <a:solidFill>
                  <a:srgbClr val="FF0000"/>
                </a:solidFill>
                <a:latin typeface="+mj-lt"/>
              </a:rPr>
              <a:t>?</a:t>
            </a:r>
            <a:endParaRPr lang="en-US" sz="3200" b="1" i="1" dirty="0">
              <a:solidFill>
                <a:srgbClr val="FF0000"/>
              </a:solidFill>
              <a:latin typeface="+mj-lt"/>
              <a:cs typeface="Times New Roman" pitchFamily="18" charset="0"/>
            </a:endParaRPr>
          </a:p>
        </p:txBody>
      </p:sp>
      <p:sp>
        <p:nvSpPr>
          <p:cNvPr id="6" name="Rectangle 5"/>
          <p:cNvSpPr/>
          <p:nvPr/>
        </p:nvSpPr>
        <p:spPr>
          <a:xfrm>
            <a:off x="1733265" y="2364810"/>
            <a:ext cx="10031105" cy="1015663"/>
          </a:xfrm>
          <a:prstGeom prst="rect">
            <a:avLst/>
          </a:prstGeom>
        </p:spPr>
        <p:txBody>
          <a:bodyPr wrap="square">
            <a:spAutoFit/>
          </a:bodyPr>
          <a:lstStyle/>
          <a:p>
            <a:r>
              <a:rPr lang="vi-VN" sz="3000" dirty="0">
                <a:latin typeface="+mj-lt"/>
              </a:rPr>
              <a:t>A. Gián tiếp nói lên bộ mặt của xã hội nơi cô bé bán diêm sống, đó là một cõi đời không có tình người.</a:t>
            </a:r>
          </a:p>
        </p:txBody>
      </p:sp>
      <p:sp>
        <p:nvSpPr>
          <p:cNvPr id="9" name="Rectangle 8"/>
          <p:cNvSpPr/>
          <p:nvPr/>
        </p:nvSpPr>
        <p:spPr>
          <a:xfrm>
            <a:off x="1731970" y="3495904"/>
            <a:ext cx="7862406" cy="1015663"/>
          </a:xfrm>
          <a:prstGeom prst="rect">
            <a:avLst/>
          </a:prstGeom>
        </p:spPr>
        <p:txBody>
          <a:bodyPr wrap="square">
            <a:spAutoFit/>
          </a:bodyPr>
          <a:lstStyle/>
          <a:p>
            <a:r>
              <a:rPr lang="vi-VN" sz="3000" dirty="0">
                <a:latin typeface="+mj-lt"/>
              </a:rPr>
              <a:t>B. Thể hiện niềm thương cảm của nhà văn đối với những em bé nghèo khổ.</a:t>
            </a:r>
          </a:p>
        </p:txBody>
      </p:sp>
      <p:sp>
        <p:nvSpPr>
          <p:cNvPr id="10" name="Rectangle 9"/>
          <p:cNvSpPr/>
          <p:nvPr/>
        </p:nvSpPr>
        <p:spPr>
          <a:xfrm>
            <a:off x="1749390" y="4676549"/>
            <a:ext cx="7731494" cy="1015663"/>
          </a:xfrm>
          <a:prstGeom prst="rect">
            <a:avLst/>
          </a:prstGeom>
        </p:spPr>
        <p:txBody>
          <a:bodyPr wrap="square">
            <a:spAutoFit/>
          </a:bodyPr>
          <a:lstStyle/>
          <a:p>
            <a:r>
              <a:rPr lang="vi-VN" sz="3000" dirty="0">
                <a:latin typeface="+mj-lt"/>
              </a:rPr>
              <a:t>C. Kể về số phận bất hạnh của một em bé nghèo phải đi bán diêm cả vào đêm giao thừa</a:t>
            </a:r>
          </a:p>
        </p:txBody>
      </p:sp>
      <p:sp>
        <p:nvSpPr>
          <p:cNvPr id="11" name="Rectangle 10"/>
          <p:cNvSpPr/>
          <p:nvPr/>
        </p:nvSpPr>
        <p:spPr>
          <a:xfrm>
            <a:off x="1796756" y="5809848"/>
            <a:ext cx="6910405" cy="553998"/>
          </a:xfrm>
          <a:prstGeom prst="rect">
            <a:avLst/>
          </a:prstGeom>
        </p:spPr>
        <p:txBody>
          <a:bodyPr wrap="square">
            <a:spAutoFit/>
          </a:bodyPr>
          <a:lstStyle/>
          <a:p>
            <a:r>
              <a:rPr lang="vi-VN" sz="3000" dirty="0">
                <a:latin typeface="+mj-lt"/>
              </a:rPr>
              <a:t>D. Cả A, B, C</a:t>
            </a:r>
          </a:p>
        </p:txBody>
      </p:sp>
      <p:pic>
        <p:nvPicPr>
          <p:cNvPr id="12" name="Picture 11" descr="—Pngtree—cartoon match icon free illustration_4694551.png"/>
          <p:cNvPicPr>
            <a:picLocks noChangeAspect="1"/>
          </p:cNvPicPr>
          <p:nvPr/>
        </p:nvPicPr>
        <p:blipFill>
          <a:blip r:embed="rId3" cstate="print"/>
          <a:stretch>
            <a:fillRect/>
          </a:stretch>
        </p:blipFill>
        <p:spPr>
          <a:xfrm>
            <a:off x="974698" y="313895"/>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119327" y="5693547"/>
            <a:ext cx="641445" cy="729164"/>
          </a:xfrm>
          <a:prstGeom prst="rect">
            <a:avLst/>
          </a:prstGeom>
        </p:spPr>
      </p:pic>
      <p:pic>
        <p:nvPicPr>
          <p:cNvPr id="14" name="Picture 13" descr="—Pngtree—hand painted andersens fairytales q_3813215.png"/>
          <p:cNvPicPr>
            <a:picLocks noChangeAspect="1"/>
          </p:cNvPicPr>
          <p:nvPr/>
        </p:nvPicPr>
        <p:blipFill>
          <a:blip r:embed="rId5" cstate="print"/>
          <a:stretch>
            <a:fillRect/>
          </a:stretch>
        </p:blipFill>
        <p:spPr>
          <a:xfrm>
            <a:off x="9279127" y="3408218"/>
            <a:ext cx="2668247" cy="2668247"/>
          </a:xfrm>
          <a:prstGeom prst="rect">
            <a:avLst/>
          </a:prstGeom>
        </p:spPr>
      </p:pic>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down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down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2064327" y="855347"/>
            <a:ext cx="9476509" cy="1569660"/>
          </a:xfrm>
          <a:prstGeom prst="rect">
            <a:avLst/>
          </a:prstGeom>
        </p:spPr>
        <p:txBody>
          <a:bodyPr wrap="square">
            <a:spAutoFit/>
          </a:bodyPr>
          <a:lstStyle/>
          <a:p>
            <a:pPr algn="just"/>
            <a:r>
              <a:rPr lang="vi-VN" sz="3200" b="1" i="1" dirty="0">
                <a:solidFill>
                  <a:srgbClr val="FF0000"/>
                </a:solidFill>
                <a:latin typeface="+mj-lt"/>
              </a:rPr>
              <a:t>Sự thông cảm, tình thương yêu của nhà văn dành cho cô bé bán diêm được thể hiện qua việc miêu tả những chi tiết nào trong tác phẩm?</a:t>
            </a:r>
            <a:endParaRPr lang="en-US" sz="3200" b="1" i="1" dirty="0">
              <a:solidFill>
                <a:srgbClr val="FF0000"/>
              </a:solidFill>
              <a:latin typeface="+mj-lt"/>
              <a:cs typeface="Times New Roman" pitchFamily="18" charset="0"/>
            </a:endParaRPr>
          </a:p>
        </p:txBody>
      </p:sp>
      <p:sp>
        <p:nvSpPr>
          <p:cNvPr id="6" name="Rectangle 5"/>
          <p:cNvSpPr/>
          <p:nvPr/>
        </p:nvSpPr>
        <p:spPr>
          <a:xfrm>
            <a:off x="1816392" y="4082783"/>
            <a:ext cx="10031105" cy="553998"/>
          </a:xfrm>
          <a:prstGeom prst="rect">
            <a:avLst/>
          </a:prstGeom>
        </p:spPr>
        <p:txBody>
          <a:bodyPr wrap="square">
            <a:spAutoFit/>
          </a:bodyPr>
          <a:lstStyle/>
          <a:p>
            <a:r>
              <a:rPr lang="en-US" sz="3000" dirty="0">
                <a:latin typeface="Times New Roman" pitchFamily="18" charset="0"/>
                <a:cs typeface="Times New Roman" pitchFamily="18" charset="0"/>
              </a:rPr>
              <a:t>B</a:t>
            </a:r>
            <a:r>
              <a:rPr lang="vi-VN" sz="3000" dirty="0">
                <a:latin typeface="+mj-lt"/>
              </a:rPr>
              <a:t>. Miêu tả cảnh hai bà cháu cùng bay lên trời.</a:t>
            </a:r>
          </a:p>
        </p:txBody>
      </p:sp>
      <p:sp>
        <p:nvSpPr>
          <p:cNvPr id="9" name="Rectangle 8"/>
          <p:cNvSpPr/>
          <p:nvPr/>
        </p:nvSpPr>
        <p:spPr>
          <a:xfrm>
            <a:off x="1815097" y="2803173"/>
            <a:ext cx="9684176" cy="1015663"/>
          </a:xfrm>
          <a:prstGeom prst="rect">
            <a:avLst/>
          </a:prstGeom>
        </p:spPr>
        <p:txBody>
          <a:bodyPr wrap="square">
            <a:spAutoFit/>
          </a:bodyPr>
          <a:lstStyle/>
          <a:p>
            <a:r>
              <a:rPr lang="en-US" sz="3000" dirty="0">
                <a:latin typeface="Times New Roman" pitchFamily="18" charset="0"/>
                <a:cs typeface="Times New Roman" pitchFamily="18" charset="0"/>
              </a:rPr>
              <a:t>A</a:t>
            </a:r>
            <a:r>
              <a:rPr lang="vi-VN" sz="3000" dirty="0">
                <a:latin typeface="Times New Roman" pitchFamily="18" charset="0"/>
                <a:cs typeface="Times New Roman" pitchFamily="18" charset="0"/>
              </a:rPr>
              <a:t>. </a:t>
            </a:r>
            <a:r>
              <a:rPr lang="vi-VN" sz="3000" dirty="0">
                <a:latin typeface="+mj-lt"/>
              </a:rPr>
              <a:t>Miêu tả thi thể em bé với đôi má hồng và đôi môi đang mỉm cười.</a:t>
            </a:r>
          </a:p>
        </p:txBody>
      </p:sp>
      <p:sp>
        <p:nvSpPr>
          <p:cNvPr id="10" name="Rectangle 9"/>
          <p:cNvSpPr/>
          <p:nvPr/>
        </p:nvSpPr>
        <p:spPr>
          <a:xfrm>
            <a:off x="1804808" y="4912075"/>
            <a:ext cx="7731494" cy="553998"/>
          </a:xfrm>
          <a:prstGeom prst="rect">
            <a:avLst/>
          </a:prstGeom>
        </p:spPr>
        <p:txBody>
          <a:bodyPr wrap="square">
            <a:spAutoFit/>
          </a:bodyPr>
          <a:lstStyle/>
          <a:p>
            <a:r>
              <a:rPr lang="vi-VN" sz="3000" dirty="0">
                <a:latin typeface="+mj-lt"/>
              </a:rPr>
              <a:t>C. Miêu tả các mộng tưởng ở mỗi lần quẹt diêm.</a:t>
            </a:r>
          </a:p>
        </p:txBody>
      </p:sp>
      <p:sp>
        <p:nvSpPr>
          <p:cNvPr id="11" name="Rectangle 10"/>
          <p:cNvSpPr/>
          <p:nvPr/>
        </p:nvSpPr>
        <p:spPr>
          <a:xfrm>
            <a:off x="1824466" y="5685153"/>
            <a:ext cx="6910405" cy="553998"/>
          </a:xfrm>
          <a:prstGeom prst="rect">
            <a:avLst/>
          </a:prstGeom>
        </p:spPr>
        <p:txBody>
          <a:bodyPr wrap="square">
            <a:spAutoFit/>
          </a:bodyPr>
          <a:lstStyle/>
          <a:p>
            <a:r>
              <a:rPr lang="vi-VN" sz="3000" dirty="0">
                <a:latin typeface="+mj-lt"/>
              </a:rPr>
              <a:t>D. Cả A, B, C</a:t>
            </a:r>
          </a:p>
        </p:txBody>
      </p:sp>
      <p:pic>
        <p:nvPicPr>
          <p:cNvPr id="12" name="Picture 11" descr="—Pngtree—cartoon match icon free illustration_4694551.png"/>
          <p:cNvPicPr>
            <a:picLocks noChangeAspect="1"/>
          </p:cNvPicPr>
          <p:nvPr/>
        </p:nvPicPr>
        <p:blipFill>
          <a:blip r:embed="rId3" cstate="print"/>
          <a:stretch>
            <a:fillRect/>
          </a:stretch>
        </p:blipFill>
        <p:spPr>
          <a:xfrm>
            <a:off x="475935" y="438586"/>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147037" y="5568852"/>
            <a:ext cx="641445" cy="729164"/>
          </a:xfrm>
          <a:prstGeom prst="rect">
            <a:avLst/>
          </a:prstGeom>
        </p:spPr>
      </p:pic>
      <p:pic>
        <p:nvPicPr>
          <p:cNvPr id="15" name="图片 2">
            <a:extLst>
              <a:ext uri="{FF2B5EF4-FFF2-40B4-BE49-F238E27FC236}">
                <a16:creationId xmlns:a16="http://schemas.microsoft.com/office/drawing/2014/main" xmlns="" id="{428CF9A6-8C86-4AEF-93A9-1879036B15CE}"/>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611945" y="4031673"/>
            <a:ext cx="2219893" cy="2219893"/>
          </a:xfrm>
          <a:prstGeom prst="rect">
            <a:avLst/>
          </a:prstGeom>
        </p:spPr>
      </p:pic>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down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xmlns=""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文本框 22">
            <a:extLst>
              <a:ext uri="{FF2B5EF4-FFF2-40B4-BE49-F238E27FC236}">
                <a16:creationId xmlns:a16="http://schemas.microsoft.com/office/drawing/2014/main" xmlns="" id="{3E0B4E91-FD92-42C5-9B49-083BC7CFB3B0}"/>
              </a:ext>
            </a:extLst>
          </p:cNvPr>
          <p:cNvSpPr txBox="1"/>
          <p:nvPr/>
        </p:nvSpPr>
        <p:spPr>
          <a:xfrm>
            <a:off x="1924334" y="688591"/>
            <a:ext cx="8724914" cy="1200329"/>
          </a:xfrm>
          <a:prstGeom prst="rect">
            <a:avLst/>
          </a:prstGeom>
          <a:noFill/>
        </p:spPr>
        <p:txBody>
          <a:bodyPr wrap="square" rtlCol="0">
            <a:spAutoFit/>
          </a:bodyPr>
          <a:lstStyle/>
          <a:p>
            <a:pPr algn="ct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Vận</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dụng</a:t>
            </a:r>
            <a:endParaRPr lang="zh-CN" altLang="en-US" sz="7200" dirty="0">
              <a:solidFill>
                <a:srgbClr val="7030A0"/>
              </a:solidFill>
              <a:effectLst>
                <a:glow rad="63500">
                  <a:schemeClr val="accent5">
                    <a:satMod val="175000"/>
                    <a:alpha val="40000"/>
                  </a:schemeClr>
                </a:glow>
              </a:effectLst>
              <a:latin typeface="Times New Roman" pitchFamily="18" charset="0"/>
              <a:cs typeface="Times New Roman" pitchFamily="18" charset="0"/>
            </a:endParaRPr>
          </a:p>
        </p:txBody>
      </p:sp>
      <p:sp>
        <p:nvSpPr>
          <p:cNvPr id="41985" name="Rectangle 1"/>
          <p:cNvSpPr>
            <a:spLocks noChangeArrowheads="1"/>
          </p:cNvSpPr>
          <p:nvPr/>
        </p:nvSpPr>
        <p:spPr bwMode="auto">
          <a:xfrm>
            <a:off x="4189863" y="2797611"/>
            <a:ext cx="7183083"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defTabSz="914400" fontAlgn="base">
              <a:spcBef>
                <a:spcPct val="0"/>
              </a:spcBef>
              <a:spcAft>
                <a:spcPct val="0"/>
              </a:spcAft>
            </a:pPr>
            <a:r>
              <a:rPr lang="en-US" altLang="zh-CN" sz="3600" dirty="0" err="1">
                <a:latin typeface="Times New Roman" pitchFamily="18" charset="0"/>
                <a:ea typeface="SimSun" pitchFamily="2" charset="-122"/>
                <a:cs typeface="Times New Roman" pitchFamily="18" charset="0"/>
              </a:rPr>
              <a:t>Tưởng</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tượng</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rằng</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em</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có</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mặt</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lúc</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cô</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bé</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đang</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bán</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diêm</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lúc</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cô</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bé</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chết</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em</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sẽ</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nói</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gì</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Làm</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gì</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Viết</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một</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đoạn</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kịch</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ngắn</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và</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diễn</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lại</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trong</a:t>
            </a:r>
            <a:r>
              <a:rPr lang="en-US" altLang="zh-CN" sz="3600" dirty="0">
                <a:latin typeface="Times New Roman" pitchFamily="18" charset="0"/>
                <a:ea typeface="SimSun" pitchFamily="2" charset="-122"/>
                <a:cs typeface="Times New Roman" pitchFamily="18" charset="0"/>
              </a:rPr>
              <a:t> </a:t>
            </a:r>
            <a:r>
              <a:rPr lang="en-US" altLang="zh-CN" sz="3600" dirty="0" err="1">
                <a:latin typeface="Times New Roman" pitchFamily="18" charset="0"/>
                <a:ea typeface="SimSun" pitchFamily="2" charset="-122"/>
                <a:cs typeface="Times New Roman" pitchFamily="18" charset="0"/>
              </a:rPr>
              <a:t>vòng</a:t>
            </a:r>
            <a:r>
              <a:rPr lang="en-US" altLang="zh-CN" sz="3600" dirty="0">
                <a:latin typeface="Times New Roman" pitchFamily="18" charset="0"/>
                <a:ea typeface="SimSun" pitchFamily="2" charset="-122"/>
                <a:cs typeface="Times New Roman" pitchFamily="18" charset="0"/>
              </a:rPr>
              <a:t> 5 </a:t>
            </a:r>
            <a:r>
              <a:rPr lang="en-US" altLang="zh-CN" sz="3600" dirty="0" err="1">
                <a:latin typeface="Times New Roman" pitchFamily="18" charset="0"/>
                <a:ea typeface="SimSun" pitchFamily="2" charset="-122"/>
                <a:cs typeface="Times New Roman" pitchFamily="18" charset="0"/>
              </a:rPr>
              <a:t>phút</a:t>
            </a:r>
            <a:endParaRPr lang="en-US" altLang="zh-CN" sz="3600" dirty="0">
              <a:latin typeface="Times New Roman" pitchFamily="18" charset="0"/>
              <a:ea typeface="SimSun" pitchFamily="2" charset="-122"/>
              <a:cs typeface="Times New Roman" pitchFamily="18" charset="0"/>
            </a:endParaRPr>
          </a:p>
        </p:txBody>
      </p:sp>
      <p:pic>
        <p:nvPicPr>
          <p:cNvPr id="12290" name="Picture 2" descr="Káº¿t quáº£ hÃ¬nh áº£nh cho diÃªm hoáº¡t hÃ¬nh"/>
          <p:cNvPicPr>
            <a:picLocks noChangeAspect="1" noChangeArrowheads="1"/>
          </p:cNvPicPr>
          <p:nvPr/>
        </p:nvPicPr>
        <p:blipFill>
          <a:blip r:embed="rId3"/>
          <a:srcRect/>
          <a:stretch>
            <a:fillRect/>
          </a:stretch>
        </p:blipFill>
        <p:spPr bwMode="auto">
          <a:xfrm>
            <a:off x="1383874" y="2451479"/>
            <a:ext cx="2805989" cy="2805989"/>
          </a:xfrm>
          <a:prstGeom prst="rect">
            <a:avLst/>
          </a:prstGeom>
          <a:noFill/>
        </p:spPr>
      </p:pic>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985"/>
                                        </p:tgtEl>
                                        <p:attrNameLst>
                                          <p:attrName>style.visibility</p:attrName>
                                        </p:attrNameLst>
                                      </p:cBhvr>
                                      <p:to>
                                        <p:strVal val="visible"/>
                                      </p:to>
                                    </p:set>
                                    <p:animEffect transition="in" filter="circle(in)">
                                      <p:cBhvr>
                                        <p:cTn id="20" dur="2000"/>
                                        <p:tgtEl>
                                          <p:spTgt spid="41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4198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3DD00BD-9CAF-49D1-8FA7-3BF7A32BEBB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 name="Picture 2" descr="SÃ¡ch - Truyá»n cá» tÃ­ch tháº¿ giá»i hay nháº¥t - CÃ´ bÃ© bÃ¡n diÃªm | Shopee ...">
            <a:extLst>
              <a:ext uri="{FF2B5EF4-FFF2-40B4-BE49-F238E27FC236}">
                <a16:creationId xmlns:a16="http://schemas.microsoft.com/office/drawing/2014/main" xmlns="" id="{08DECCE0-738A-44AF-9693-B06EA9824815}"/>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324" t="28030" r="34646" b="11212"/>
          <a:stretch/>
        </p:blipFill>
        <p:spPr bwMode="auto">
          <a:xfrm>
            <a:off x="426029" y="332509"/>
            <a:ext cx="3106364" cy="325235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Rounded Corners 3">
            <a:extLst>
              <a:ext uri="{FF2B5EF4-FFF2-40B4-BE49-F238E27FC236}">
                <a16:creationId xmlns:a16="http://schemas.microsoft.com/office/drawing/2014/main" xmlns="" id="{CFF50C5A-9F62-4809-8FEF-4E7372CA2541}"/>
              </a:ext>
            </a:extLst>
          </p:cNvPr>
          <p:cNvSpPr/>
          <p:nvPr/>
        </p:nvSpPr>
        <p:spPr>
          <a:xfrm>
            <a:off x="426029" y="3803073"/>
            <a:ext cx="3106364" cy="276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Số</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 An-</a:t>
            </a:r>
            <a:r>
              <a:rPr lang="en-SG" sz="3200" dirty="0" err="1">
                <a:latin typeface="Times New Roman" panose="02020603050405020304" pitchFamily="18" charset="0"/>
                <a:cs typeface="Times New Roman" panose="02020603050405020304" pitchFamily="18" charset="0"/>
              </a:rPr>
              <a:t>đéc</a:t>
            </a:r>
            <a:r>
              <a:rPr lang="en-SG" sz="3200" dirty="0">
                <a:latin typeface="Times New Roman" panose="02020603050405020304" pitchFamily="18" charset="0"/>
                <a:cs typeface="Times New Roman" panose="02020603050405020304" pitchFamily="18" charset="0"/>
              </a:rPr>
              <a:t>-xen)</a:t>
            </a:r>
          </a:p>
        </p:txBody>
      </p:sp>
      <p:sp>
        <p:nvSpPr>
          <p:cNvPr id="5" name="TextBox 4">
            <a:extLst>
              <a:ext uri="{FF2B5EF4-FFF2-40B4-BE49-F238E27FC236}">
                <a16:creationId xmlns:a16="http://schemas.microsoft.com/office/drawing/2014/main" xmlns="" id="{FF7DA97D-5F42-429F-B675-F1DBBB4D8F5F}"/>
              </a:ext>
            </a:extLst>
          </p:cNvPr>
          <p:cNvSpPr txBox="1"/>
          <p:nvPr/>
        </p:nvSpPr>
        <p:spPr>
          <a:xfrm>
            <a:off x="4042062" y="13623"/>
            <a:ext cx="8156866"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Ở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xôi</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nghèo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hạnh</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cha </a:t>
            </a:r>
            <a:r>
              <a:rPr lang="en-US" sz="2400" b="1" dirty="0" err="1">
                <a:latin typeface="Times New Roman" panose="02020603050405020304" pitchFamily="18" charset="0"/>
                <a:cs typeface="Times New Roman" panose="02020603050405020304" pitchFamily="18" charset="0"/>
              </a:rPr>
              <a:t>ghẻ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Lấy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rượu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đứa</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a:t>
            </a:r>
            <a:endParaRPr lang="en-US" sz="2400" b="1"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7BBB287B-F47B-4F59-ABCD-913132A2A5A7}"/>
              </a:ext>
            </a:extLst>
          </p:cNvPr>
          <p:cNvSpPr txBox="1"/>
          <p:nvPr/>
        </p:nvSpPr>
        <p:spPr>
          <a:xfrm>
            <a:off x="4765962" y="1776211"/>
            <a:ext cx="8156866" cy="1569660"/>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Đêm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Nô-en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lẽo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lang</a:t>
            </a:r>
            <a:r>
              <a:rPr lang="en-US" sz="2400" b="1" dirty="0">
                <a:latin typeface="Times New Roman" panose="02020603050405020304" pitchFamily="18" charset="0"/>
                <a:cs typeface="Times New Roman" panose="02020603050405020304" pitchFamily="18" charset="0"/>
              </a:rPr>
              <a:t> thang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đậu</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long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lặng</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mình</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góc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đơn</a:t>
            </a:r>
            <a:endParaRPr lang="en-US" sz="2400" b="1"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9A43A602-DAD0-49A4-8EEF-42ABA15F8CD7}"/>
              </a:ext>
            </a:extLst>
          </p:cNvPr>
          <p:cNvSpPr txBox="1"/>
          <p:nvPr/>
        </p:nvSpPr>
        <p:spPr>
          <a:xfrm>
            <a:off x="4042062" y="3538799"/>
            <a:ext cx="8156866" cy="1569660"/>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vơ</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nhớ</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ấu</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5E931E8-74CB-44F0-813B-F8C4AD357D8A}"/>
              </a:ext>
            </a:extLst>
          </p:cNvPr>
          <p:cNvSpPr txBox="1"/>
          <p:nvPr/>
        </p:nvSpPr>
        <p:spPr>
          <a:xfrm>
            <a:off x="4765962" y="5301387"/>
            <a:ext cx="8156866" cy="1569660"/>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hôm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bừng</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mới</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thấy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trọi</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diêm</a:t>
            </a:r>
            <a:r>
              <a:rPr lang="en-US" sz="2400" b="1"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xmlns="" id="{E42D3C51-54F7-4A1A-BED0-46CE3C9771C9}"/>
              </a:ext>
            </a:extLst>
          </p:cNvPr>
          <p:cNvPicPr>
            <a:picLocks noChangeAspect="1"/>
          </p:cNvPicPr>
          <p:nvPr/>
        </p:nvPicPr>
        <p:blipFill>
          <a:blip r:embed="rId4" cstate="print"/>
          <a:srcRect l="32304" t="27464" r="26009" b="25149"/>
          <a:stretch>
            <a:fillRect/>
          </a:stretch>
        </p:blipFill>
        <p:spPr>
          <a:xfrm>
            <a:off x="10177272" y="332509"/>
            <a:ext cx="1211165" cy="1376795"/>
          </a:xfrm>
          <a:prstGeom prst="rect">
            <a:avLst/>
          </a:prstGeom>
        </p:spPr>
      </p:pic>
      <p:pic>
        <p:nvPicPr>
          <p:cNvPr id="10" name="Picture 9">
            <a:extLst>
              <a:ext uri="{FF2B5EF4-FFF2-40B4-BE49-F238E27FC236}">
                <a16:creationId xmlns:a16="http://schemas.microsoft.com/office/drawing/2014/main" xmlns="" id="{A50D9DDF-8C97-467F-B797-3860DE14943D}"/>
              </a:ext>
            </a:extLst>
          </p:cNvPr>
          <p:cNvPicPr>
            <a:picLocks noChangeAspect="1"/>
          </p:cNvPicPr>
          <p:nvPr/>
        </p:nvPicPr>
        <p:blipFill>
          <a:blip r:embed="rId5" cstate="print"/>
          <a:stretch>
            <a:fillRect/>
          </a:stretch>
        </p:blipFill>
        <p:spPr>
          <a:xfrm>
            <a:off x="9733076" y="3182935"/>
            <a:ext cx="1925524" cy="1925524"/>
          </a:xfrm>
          <a:prstGeom prst="rect">
            <a:avLst/>
          </a:prstGeom>
        </p:spPr>
      </p:pic>
    </p:spTree>
    <p:extLst>
      <p:ext uri="{BB962C8B-B14F-4D97-AF65-F5344CB8AC3E}">
        <p14:creationId xmlns:p14="http://schemas.microsoft.com/office/powerpoint/2010/main" xmlns="" val="7787136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xmlns=""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文本框 22">
            <a:extLst>
              <a:ext uri="{FF2B5EF4-FFF2-40B4-BE49-F238E27FC236}">
                <a16:creationId xmlns:a16="http://schemas.microsoft.com/office/drawing/2014/main" xmlns="" id="{3E0B4E91-FD92-42C5-9B49-083BC7CFB3B0}"/>
              </a:ext>
            </a:extLst>
          </p:cNvPr>
          <p:cNvSpPr txBox="1"/>
          <p:nvPr/>
        </p:nvSpPr>
        <p:spPr>
          <a:xfrm>
            <a:off x="1924334" y="688591"/>
            <a:ext cx="8724914" cy="1200329"/>
          </a:xfrm>
          <a:prstGeom prst="rect">
            <a:avLst/>
          </a:prstGeom>
          <a:noFill/>
        </p:spPr>
        <p:txBody>
          <a:bodyPr wrap="square" rtlCol="0">
            <a:spAutoFit/>
          </a:bodyPr>
          <a:lstStyle/>
          <a:p>
            <a:pPr algn="ct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Hướng</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dẫn</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tự</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học</a:t>
            </a:r>
            <a:endParaRPr lang="zh-CN" altLang="en-US" sz="7200" dirty="0">
              <a:solidFill>
                <a:srgbClr val="7030A0"/>
              </a:solidFill>
              <a:effectLst>
                <a:glow rad="63500">
                  <a:schemeClr val="accent5">
                    <a:satMod val="175000"/>
                    <a:alpha val="40000"/>
                  </a:schemeClr>
                </a:glow>
              </a:effectLst>
              <a:latin typeface="Times New Roman" pitchFamily="18" charset="0"/>
              <a:cs typeface="Times New Roman" pitchFamily="18" charset="0"/>
            </a:endParaRPr>
          </a:p>
        </p:txBody>
      </p:sp>
      <p:sp>
        <p:nvSpPr>
          <p:cNvPr id="41985" name="Rectangle 1"/>
          <p:cNvSpPr>
            <a:spLocks noChangeArrowheads="1"/>
          </p:cNvSpPr>
          <p:nvPr/>
        </p:nvSpPr>
        <p:spPr bwMode="auto">
          <a:xfrm>
            <a:off x="1937986" y="2374713"/>
            <a:ext cx="895292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3200" dirty="0" err="1">
                <a:latin typeface="Times New Roman" pitchFamily="18" charset="0"/>
                <a:cs typeface="Times New Roman" pitchFamily="18" charset="0"/>
              </a:rPr>
              <a:t>Vẽ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chi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thích</a:t>
            </a:r>
            <a:endParaRPr lang="en-US" sz="3200" dirty="0">
              <a:latin typeface="Times New Roman" pitchFamily="18" charset="0"/>
              <a:cs typeface="Times New Roman" pitchFamily="18" charset="0"/>
            </a:endParaRPr>
          </a:p>
        </p:txBody>
      </p:sp>
      <p:pic>
        <p:nvPicPr>
          <p:cNvPr id="6" name="图片 20">
            <a:extLst>
              <a:ext uri="{FF2B5EF4-FFF2-40B4-BE49-F238E27FC236}">
                <a16:creationId xmlns:a16="http://schemas.microsoft.com/office/drawing/2014/main" xmlns="" id="{D31087F9-AB0A-401C-B421-FCD174331BD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569034">
            <a:off x="686055" y="2116554"/>
            <a:ext cx="1125106" cy="1206932"/>
          </a:xfrm>
          <a:prstGeom prst="rect">
            <a:avLst/>
          </a:prstGeom>
        </p:spPr>
      </p:pic>
      <p:sp>
        <p:nvSpPr>
          <p:cNvPr id="7" name="Rectangle 1"/>
          <p:cNvSpPr>
            <a:spLocks noChangeArrowheads="1"/>
          </p:cNvSpPr>
          <p:nvPr/>
        </p:nvSpPr>
        <p:spPr bwMode="auto">
          <a:xfrm>
            <a:off x="1899317" y="3755411"/>
            <a:ext cx="895292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endParaRPr lang="en-US" sz="3200" dirty="0">
              <a:latin typeface="Times New Roman" pitchFamily="18" charset="0"/>
              <a:cs typeface="Times New Roman" pitchFamily="18" charset="0"/>
            </a:endParaRPr>
          </a:p>
        </p:txBody>
      </p:sp>
      <p:pic>
        <p:nvPicPr>
          <p:cNvPr id="9" name="图片 20">
            <a:extLst>
              <a:ext uri="{FF2B5EF4-FFF2-40B4-BE49-F238E27FC236}">
                <a16:creationId xmlns:a16="http://schemas.microsoft.com/office/drawing/2014/main" xmlns="" id="{D31087F9-AB0A-401C-B421-FCD174331BD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569034">
            <a:off x="647386" y="3497252"/>
            <a:ext cx="1125106" cy="1206932"/>
          </a:xfrm>
          <a:prstGeom prst="rect">
            <a:avLst/>
          </a:prstGeom>
        </p:spPr>
      </p:pic>
      <p:sp>
        <p:nvSpPr>
          <p:cNvPr id="10" name="Rectangle 1"/>
          <p:cNvSpPr>
            <a:spLocks noChangeArrowheads="1"/>
          </p:cNvSpPr>
          <p:nvPr/>
        </p:nvSpPr>
        <p:spPr bwMode="auto">
          <a:xfrm>
            <a:off x="1926614" y="5229369"/>
            <a:ext cx="895292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3200" dirty="0" err="1">
                <a:latin typeface="Times New Roman" pitchFamily="18" charset="0"/>
                <a:cs typeface="Times New Roman" pitchFamily="18" charset="0"/>
              </a:rPr>
              <a:t>Soạn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a:t>
            </a:r>
          </a:p>
        </p:txBody>
      </p:sp>
      <p:pic>
        <p:nvPicPr>
          <p:cNvPr id="11" name="图片 20">
            <a:extLst>
              <a:ext uri="{FF2B5EF4-FFF2-40B4-BE49-F238E27FC236}">
                <a16:creationId xmlns:a16="http://schemas.microsoft.com/office/drawing/2014/main" xmlns="" id="{D31087F9-AB0A-401C-B421-FCD174331BD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569034">
            <a:off x="647387" y="4998506"/>
            <a:ext cx="1125106" cy="1206932"/>
          </a:xfrm>
          <a:prstGeom prst="rect">
            <a:avLst/>
          </a:prstGeom>
        </p:spPr>
      </p:pic>
    </p:spTree>
    <p:extLst>
      <p:ext uri="{BB962C8B-B14F-4D97-AF65-F5344CB8AC3E}">
        <p14:creationId xmlns:p14="http://schemas.microsoft.com/office/powerpoint/2010/main" xmlns=""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985"/>
                                        </p:tgtEl>
                                        <p:attrNameLst>
                                          <p:attrName>style.visibility</p:attrName>
                                        </p:attrNameLst>
                                      </p:cBhvr>
                                      <p:to>
                                        <p:strVal val="visible"/>
                                      </p:to>
                                    </p:set>
                                    <p:anim calcmode="lin" valueType="num">
                                      <p:cBhvr additive="base">
                                        <p:cTn id="27" dur="500" fill="hold"/>
                                        <p:tgtEl>
                                          <p:spTgt spid="41985"/>
                                        </p:tgtEl>
                                        <p:attrNameLst>
                                          <p:attrName>ppt_x</p:attrName>
                                        </p:attrNameLst>
                                      </p:cBhvr>
                                      <p:tavLst>
                                        <p:tav tm="0">
                                          <p:val>
                                            <p:strVal val="#ppt_x"/>
                                          </p:val>
                                        </p:tav>
                                        <p:tav tm="100000">
                                          <p:val>
                                            <p:strVal val="#ppt_x"/>
                                          </p:val>
                                        </p:tav>
                                      </p:tavLst>
                                    </p:anim>
                                    <p:anim calcmode="lin" valueType="num">
                                      <p:cBhvr additive="base">
                                        <p:cTn id="28" dur="500" fill="hold"/>
                                        <p:tgtEl>
                                          <p:spTgt spid="4198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41985" grpId="0"/>
      <p:bldP spid="7"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6892DF67-B33B-4805-8435-AA53286BF4D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88094" y="1863446"/>
            <a:ext cx="3295430" cy="3839029"/>
          </a:xfrm>
          <a:prstGeom prst="rect">
            <a:avLst/>
          </a:prstGeom>
        </p:spPr>
      </p:pic>
      <p:pic>
        <p:nvPicPr>
          <p:cNvPr id="21" name="图片 20">
            <a:extLst>
              <a:ext uri="{FF2B5EF4-FFF2-40B4-BE49-F238E27FC236}">
                <a16:creationId xmlns:a16="http://schemas.microsoft.com/office/drawing/2014/main" xmlns="" id="{D31087F9-AB0A-401C-B421-FCD174331BD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569034">
            <a:off x="8792315" y="3212436"/>
            <a:ext cx="2433484" cy="2610465"/>
          </a:xfrm>
          <a:prstGeom prst="rect">
            <a:avLst/>
          </a:prstGeom>
        </p:spPr>
      </p:pic>
      <p:sp>
        <p:nvSpPr>
          <p:cNvPr id="23" name="文本框 22">
            <a:extLst>
              <a:ext uri="{FF2B5EF4-FFF2-40B4-BE49-F238E27FC236}">
                <a16:creationId xmlns:a16="http://schemas.microsoft.com/office/drawing/2014/main" xmlns="" id="{3E0B4E91-FD92-42C5-9B49-083BC7CFB3B0}"/>
              </a:ext>
            </a:extLst>
          </p:cNvPr>
          <p:cNvSpPr txBox="1"/>
          <p:nvPr/>
        </p:nvSpPr>
        <p:spPr>
          <a:xfrm>
            <a:off x="5542156" y="1684880"/>
            <a:ext cx="5229922" cy="3046988"/>
          </a:xfrm>
          <a:prstGeom prst="rect">
            <a:avLst/>
          </a:prstGeom>
          <a:noFill/>
        </p:spPr>
        <p:txBody>
          <a:bodyPr wrap="square" rtlCol="0">
            <a:spAutoFit/>
          </a:bodyPr>
          <a:lstStyle/>
          <a:p>
            <a:r>
              <a:rPr lang="en-US" altLang="zh-CN" sz="9600" dirty="0" err="1">
                <a:latin typeface="Times New Roman" pitchFamily="18" charset="0"/>
                <a:cs typeface="Times New Roman" pitchFamily="18" charset="0"/>
              </a:rPr>
              <a:t>Tạm</a:t>
            </a:r>
            <a:r>
              <a:rPr lang="en-US" altLang="zh-CN" sz="9600" dirty="0">
                <a:latin typeface="Times New Roman" pitchFamily="18" charset="0"/>
                <a:cs typeface="Times New Roman" pitchFamily="18" charset="0"/>
              </a:rPr>
              <a:t> </a:t>
            </a:r>
            <a:r>
              <a:rPr lang="en-US" altLang="zh-CN" sz="9600" dirty="0" err="1">
                <a:latin typeface="Times New Roman" pitchFamily="18" charset="0"/>
                <a:cs typeface="Times New Roman" pitchFamily="18" charset="0"/>
              </a:rPr>
              <a:t>biệt</a:t>
            </a:r>
            <a:r>
              <a:rPr lang="en-US" altLang="zh-CN" sz="9600" dirty="0">
                <a:latin typeface="Times New Roman" pitchFamily="18" charset="0"/>
                <a:cs typeface="Times New Roman" pitchFamily="18" charset="0"/>
              </a:rPr>
              <a:t> </a:t>
            </a:r>
            <a:r>
              <a:rPr lang="en-US" altLang="zh-CN" sz="9600" dirty="0" err="1">
                <a:latin typeface="Times New Roman" pitchFamily="18" charset="0"/>
                <a:cs typeface="Times New Roman" pitchFamily="18" charset="0"/>
              </a:rPr>
              <a:t>các</a:t>
            </a:r>
            <a:r>
              <a:rPr lang="en-US" altLang="zh-CN" sz="9600" dirty="0">
                <a:latin typeface="Times New Roman" pitchFamily="18" charset="0"/>
                <a:cs typeface="Times New Roman" pitchFamily="18" charset="0"/>
              </a:rPr>
              <a:t> </a:t>
            </a:r>
            <a:r>
              <a:rPr lang="en-US" altLang="zh-CN" sz="9600" dirty="0" err="1">
                <a:latin typeface="Times New Roman" pitchFamily="18" charset="0"/>
                <a:cs typeface="Times New Roman" pitchFamily="18" charset="0"/>
              </a:rPr>
              <a:t>em</a:t>
            </a:r>
            <a:endParaRPr lang="zh-CN" altLang="en-US" sz="9600" dirty="0">
              <a:latin typeface="Times New Roman" pitchFamily="18" charset="0"/>
              <a:cs typeface="Times New Roman" pitchFamily="18" charset="0"/>
            </a:endParaRPr>
          </a:p>
        </p:txBody>
      </p:sp>
    </p:spTree>
    <p:extLst>
      <p:ext uri="{BB962C8B-B14F-4D97-AF65-F5344CB8AC3E}">
        <p14:creationId xmlns:p14="http://schemas.microsoft.com/office/powerpoint/2010/main" xmlns="" val="1398587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xmlns="" id="{A3950852-92EA-46C9-92F9-C7917C01AFE9}"/>
              </a:ext>
            </a:extLst>
          </p:cNvPr>
          <p:cNvSpPr/>
          <p:nvPr/>
        </p:nvSpPr>
        <p:spPr>
          <a:xfrm>
            <a:off x="464024" y="312850"/>
            <a:ext cx="11212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xmlns="" id="{5C5AE364-6CCB-4770-AF02-47897FA478E8}"/>
              </a:ext>
            </a:extLst>
          </p:cNvPr>
          <p:cNvSpPr txBox="1"/>
          <p:nvPr/>
        </p:nvSpPr>
        <p:spPr>
          <a:xfrm>
            <a:off x="5112978" y="2163130"/>
            <a:ext cx="5045531" cy="2554545"/>
          </a:xfrm>
          <a:prstGeom prst="rect">
            <a:avLst/>
          </a:prstGeom>
          <a:noFill/>
        </p:spPr>
        <p:txBody>
          <a:bodyPr wrap="square" rtlCol="0">
            <a:spAutoFit/>
          </a:bodyPr>
          <a:lstStyle/>
          <a:p>
            <a:pPr algn="ctr"/>
            <a:r>
              <a:rPr lang="en-US" altLang="zh-CN" sz="8000" b="1" i="1" dirty="0">
                <a:latin typeface="Times New Roman" pitchFamily="18" charset="0"/>
                <a:ea typeface="迷你简卡通" panose="03000509000000000000" pitchFamily="65" charset="-122"/>
                <a:cs typeface="Times New Roman" pitchFamily="18" charset="0"/>
              </a:rPr>
              <a:t>I. </a:t>
            </a:r>
            <a:r>
              <a:rPr lang="en-US" altLang="zh-CN" sz="8000" b="1" i="1" dirty="0" err="1">
                <a:latin typeface="Times New Roman" pitchFamily="18" charset="0"/>
                <a:ea typeface="迷你简卡通" panose="03000509000000000000" pitchFamily="65" charset="-122"/>
                <a:cs typeface="Times New Roman" pitchFamily="18" charset="0"/>
              </a:rPr>
              <a:t>Tìm</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hiểu</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chung</a:t>
            </a:r>
            <a:endParaRPr lang="zh-CN" altLang="en-US" sz="8000" b="1" i="1" dirty="0">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3" cstate="print"/>
          <a:stretch>
            <a:fillRect/>
          </a:stretch>
        </p:blipFill>
        <p:spPr>
          <a:xfrm>
            <a:off x="1322500" y="1314171"/>
            <a:ext cx="4252461" cy="4252461"/>
          </a:xfrm>
          <a:prstGeom prst="rect">
            <a:avLst/>
          </a:prstGeom>
        </p:spPr>
      </p:pic>
    </p:spTree>
    <p:extLst>
      <p:ext uri="{BB962C8B-B14F-4D97-AF65-F5344CB8AC3E}">
        <p14:creationId xmlns:p14="http://schemas.microsoft.com/office/powerpoint/2010/main" xmlns="" val="413086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 name="Picture 2" descr="C:\Users\Khaikv\Pictures\hcabychristianalbrechtjensencut.jpg">
            <a:extLst>
              <a:ext uri="{FF2B5EF4-FFF2-40B4-BE49-F238E27FC236}">
                <a16:creationId xmlns:a16="http://schemas.microsoft.com/office/drawing/2014/main" xmlns="" id="{FD5F90B4-6E13-41BF-B4D3-78DDC91417F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964055" y="2709893"/>
            <a:ext cx="3110581" cy="3753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 name="Google Shape;851;p38">
            <a:extLst>
              <a:ext uri="{FF2B5EF4-FFF2-40B4-BE49-F238E27FC236}">
                <a16:creationId xmlns:a16="http://schemas.microsoft.com/office/drawing/2014/main" xmlns="" id="{72B22FF5-8C75-4D6B-B14B-D6EFABA03F79}"/>
              </a:ext>
            </a:extLst>
          </p:cNvPr>
          <p:cNvSpPr/>
          <p:nvPr/>
        </p:nvSpPr>
        <p:spPr>
          <a:xfrm>
            <a:off x="886253" y="4769297"/>
            <a:ext cx="7127447"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64" name="Google Shape;852;p38">
            <a:extLst>
              <a:ext uri="{FF2B5EF4-FFF2-40B4-BE49-F238E27FC236}">
                <a16:creationId xmlns:a16="http://schemas.microsoft.com/office/drawing/2014/main" xmlns="" id="{BE120F89-B0C1-4C4E-85AA-4B9BCB5E2016}"/>
              </a:ext>
            </a:extLst>
          </p:cNvPr>
          <p:cNvSpPr/>
          <p:nvPr/>
        </p:nvSpPr>
        <p:spPr>
          <a:xfrm>
            <a:off x="3854159" y="1046864"/>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66" name="Google Shape;854;p38">
            <a:extLst>
              <a:ext uri="{FF2B5EF4-FFF2-40B4-BE49-F238E27FC236}">
                <a16:creationId xmlns:a16="http://schemas.microsoft.com/office/drawing/2014/main" xmlns="" id="{1080ED60-CD04-4D71-8B37-CA09B30F314C}"/>
              </a:ext>
            </a:extLst>
          </p:cNvPr>
          <p:cNvSpPr txBox="1">
            <a:spLocks noGrp="1"/>
          </p:cNvSpPr>
          <p:nvPr/>
        </p:nvSpPr>
        <p:spPr>
          <a:xfrm>
            <a:off x="3209401" y="3129217"/>
            <a:ext cx="5375799"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US" altLang="en-US" sz="3200" dirty="0" err="1">
                <a:solidFill>
                  <a:schemeClr val="tx1"/>
                </a:solidFill>
                <a:latin typeface="Times New Roman" panose="02020603050405020304" pitchFamily="18" charset="0"/>
              </a:rPr>
              <a:t>Là</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nhà</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văn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Đan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Mạch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nổi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tiếng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với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loại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truyện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kể</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cho</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trẻ</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em</a:t>
            </a:r>
            <a:r>
              <a:rPr lang="en-US" altLang="en-US" sz="3200" dirty="0">
                <a:solidFill>
                  <a:schemeClr val="tx1"/>
                </a:solidFill>
                <a:latin typeface="Times New Roman" panose="02020603050405020304" pitchFamily="18" charset="0"/>
              </a:rPr>
              <a:t>.</a:t>
            </a:r>
            <a:endParaRPr sz="3200" dirty="0">
              <a:solidFill>
                <a:schemeClr val="tx1"/>
              </a:solidFill>
            </a:endParaRPr>
          </a:p>
        </p:txBody>
      </p:sp>
      <p:sp>
        <p:nvSpPr>
          <p:cNvPr id="68" name="Google Shape;856;p38">
            <a:extLst>
              <a:ext uri="{FF2B5EF4-FFF2-40B4-BE49-F238E27FC236}">
                <a16:creationId xmlns:a16="http://schemas.microsoft.com/office/drawing/2014/main" xmlns="" id="{8964D727-085A-4D6E-8AB8-4D73FAA526C6}"/>
              </a:ext>
            </a:extLst>
          </p:cNvPr>
          <p:cNvSpPr txBox="1">
            <a:spLocks noGrp="1"/>
          </p:cNvSpPr>
          <p:nvPr/>
        </p:nvSpPr>
        <p:spPr>
          <a:xfrm>
            <a:off x="1811770" y="4876031"/>
            <a:ext cx="607493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SG" altLang="en-US" sz="3200" dirty="0" err="1">
                <a:solidFill>
                  <a:schemeClr val="tx1"/>
                </a:solidFill>
                <a:latin typeface="Times New Roman" panose="02020603050405020304" pitchFamily="18" charset="0"/>
                <a:cs typeface="Times New Roman" panose="02020603050405020304" pitchFamily="18" charset="0"/>
              </a:rPr>
              <a:t>Phong</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cách</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nhân</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văn</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hư</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ảo</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thơ</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mộng</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thông</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minh</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vui</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vẻ</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đáng</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yêu</a:t>
            </a:r>
            <a:endParaRPr sz="3200" dirty="0">
              <a:solidFill>
                <a:schemeClr val="tx1"/>
              </a:solidFill>
              <a:latin typeface="Times New Roman" panose="02020603050405020304" pitchFamily="18" charset="0"/>
              <a:cs typeface="Times New Roman" panose="02020603050405020304" pitchFamily="18" charset="0"/>
            </a:endParaRPr>
          </a:p>
        </p:txBody>
      </p:sp>
      <p:sp>
        <p:nvSpPr>
          <p:cNvPr id="69" name="Google Shape;857;p38">
            <a:extLst>
              <a:ext uri="{FF2B5EF4-FFF2-40B4-BE49-F238E27FC236}">
                <a16:creationId xmlns:a16="http://schemas.microsoft.com/office/drawing/2014/main" xmlns="" id="{3F9C1906-BCCB-49DC-AF7F-933C80B6D0C7}"/>
              </a:ext>
            </a:extLst>
          </p:cNvPr>
          <p:cNvSpPr/>
          <p:nvPr/>
        </p:nvSpPr>
        <p:spPr>
          <a:xfrm>
            <a:off x="1968316" y="3061201"/>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858;p38">
            <a:extLst>
              <a:ext uri="{FF2B5EF4-FFF2-40B4-BE49-F238E27FC236}">
                <a16:creationId xmlns:a16="http://schemas.microsoft.com/office/drawing/2014/main" xmlns="" id="{729A2E1B-D410-404A-8B26-D026311E03DC}"/>
              </a:ext>
            </a:extLst>
          </p:cNvPr>
          <p:cNvSpPr/>
          <p:nvPr/>
        </p:nvSpPr>
        <p:spPr>
          <a:xfrm>
            <a:off x="2324446" y="2973833"/>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72" name="Google Shape;860;p38">
            <a:extLst>
              <a:ext uri="{FF2B5EF4-FFF2-40B4-BE49-F238E27FC236}">
                <a16:creationId xmlns:a16="http://schemas.microsoft.com/office/drawing/2014/main" xmlns="" id="{1649A3AD-0D05-4E7E-9047-22A0D8C58DA7}"/>
              </a:ext>
            </a:extLst>
          </p:cNvPr>
          <p:cNvSpPr/>
          <p:nvPr/>
        </p:nvSpPr>
        <p:spPr>
          <a:xfrm>
            <a:off x="566316" y="4813040"/>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861;p38">
            <a:extLst>
              <a:ext uri="{FF2B5EF4-FFF2-40B4-BE49-F238E27FC236}">
                <a16:creationId xmlns:a16="http://schemas.microsoft.com/office/drawing/2014/main" xmlns="" id="{FCA93850-3BA3-46D2-91FA-1EC073740128}"/>
              </a:ext>
            </a:extLst>
          </p:cNvPr>
          <p:cNvSpPr txBox="1">
            <a:spLocks noGrp="1"/>
          </p:cNvSpPr>
          <p:nvPr/>
        </p:nvSpPr>
        <p:spPr>
          <a:xfrm>
            <a:off x="4833160" y="1348011"/>
            <a:ext cx="535224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a:solidFill>
                  <a:schemeClr val="tx1"/>
                </a:solidFill>
                <a:latin typeface="Times New Roman" panose="02020603050405020304" pitchFamily="18" charset="0"/>
              </a:rPr>
              <a:t>An – </a:t>
            </a:r>
            <a:r>
              <a:rPr lang="en-US" altLang="en-US" sz="3200" dirty="0" err="1">
                <a:solidFill>
                  <a:schemeClr val="tx1"/>
                </a:solidFill>
                <a:latin typeface="Times New Roman" panose="02020603050405020304" pitchFamily="18" charset="0"/>
              </a:rPr>
              <a:t>đéc</a:t>
            </a:r>
            <a:r>
              <a:rPr lang="en-US" altLang="en-US" sz="3200" dirty="0">
                <a:solidFill>
                  <a:schemeClr val="tx1"/>
                </a:solidFill>
                <a:latin typeface="Times New Roman" panose="02020603050405020304" pitchFamily="18" charset="0"/>
              </a:rPr>
              <a:t> – xen ( 1805- 1875)</a:t>
            </a:r>
          </a:p>
        </p:txBody>
      </p:sp>
      <p:sp>
        <p:nvSpPr>
          <p:cNvPr id="74" name="Google Shape;862;p38">
            <a:extLst>
              <a:ext uri="{FF2B5EF4-FFF2-40B4-BE49-F238E27FC236}">
                <a16:creationId xmlns:a16="http://schemas.microsoft.com/office/drawing/2014/main" xmlns="" id="{2D632287-5916-4CE6-8D00-33AB0630A9EF}"/>
              </a:ext>
            </a:extLst>
          </p:cNvPr>
          <p:cNvSpPr/>
          <p:nvPr/>
        </p:nvSpPr>
        <p:spPr>
          <a:xfrm>
            <a:off x="3466559" y="1096514"/>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Oval 79">
            <a:extLst>
              <a:ext uri="{FF2B5EF4-FFF2-40B4-BE49-F238E27FC236}">
                <a16:creationId xmlns:a16="http://schemas.microsoft.com/office/drawing/2014/main" xmlns="" id="{F9BD95DF-3BF3-466E-B4DC-7ABB125839F2}"/>
              </a:ext>
            </a:extLst>
          </p:cNvPr>
          <p:cNvSpPr/>
          <p:nvPr/>
        </p:nvSpPr>
        <p:spPr>
          <a:xfrm>
            <a:off x="-993505" y="-1265481"/>
            <a:ext cx="3489314" cy="34247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1" name="TextBox 80">
            <a:extLst>
              <a:ext uri="{FF2B5EF4-FFF2-40B4-BE49-F238E27FC236}">
                <a16:creationId xmlns:a16="http://schemas.microsoft.com/office/drawing/2014/main" xmlns="" id="{FED507DE-0134-4563-822C-E12778CE8985}"/>
              </a:ext>
            </a:extLst>
          </p:cNvPr>
          <p:cNvSpPr txBox="1"/>
          <p:nvPr/>
        </p:nvSpPr>
        <p:spPr>
          <a:xfrm flipH="1">
            <a:off x="169269" y="267062"/>
            <a:ext cx="1850092" cy="1569660"/>
          </a:xfrm>
          <a:prstGeom prst="rect">
            <a:avLst/>
          </a:prstGeom>
          <a:noFill/>
        </p:spPr>
        <p:txBody>
          <a:bodyPr wrap="square" rtlCol="0">
            <a:spAutoFit/>
          </a:bodyPr>
          <a:lstStyle/>
          <a:p>
            <a:pPr algn="ctr"/>
            <a:r>
              <a:rPr lang="en-SG" sz="4800" b="1" dirty="0">
                <a:solidFill>
                  <a:srgbClr val="FF0000"/>
                </a:solidFill>
                <a:latin typeface="#9Slide03 Arima Madurai Black" panose="00000A00000000000000" pitchFamily="2" charset="0"/>
                <a:cs typeface="#9Slide03 Arima Madurai Black" panose="00000A00000000000000" pitchFamily="2" charset="0"/>
              </a:rPr>
              <a:t>1. </a:t>
            </a:r>
            <a:r>
              <a:rPr lang="en-SG" sz="4800" b="1" dirty="0" err="1">
                <a:solidFill>
                  <a:srgbClr val="FF0000"/>
                </a:solidFill>
                <a:latin typeface="#9Slide03 Arima Madurai Black" panose="00000A00000000000000" pitchFamily="2" charset="0"/>
                <a:cs typeface="#9Slide03 Arima Madurai Black" panose="00000A00000000000000" pitchFamily="2" charset="0"/>
              </a:rPr>
              <a:t>Tác</a:t>
            </a:r>
            <a:r>
              <a:rPr lang="en-SG" sz="4800" b="1" dirty="0">
                <a:solidFill>
                  <a:srgbClr val="FF0000"/>
                </a:solidFill>
                <a:latin typeface="#9Slide03 Arima Madurai Black" panose="00000A00000000000000" pitchFamily="2" charset="0"/>
                <a:cs typeface="#9Slide03 Arima Madurai Black" panose="00000A00000000000000" pitchFamily="2" charset="0"/>
              </a:rPr>
              <a:t> </a:t>
            </a:r>
            <a:r>
              <a:rPr lang="en-SG" sz="4800" b="1" dirty="0" err="1">
                <a:solidFill>
                  <a:srgbClr val="FF0000"/>
                </a:solidFill>
                <a:latin typeface="#9Slide03 Arima Madurai Black" panose="00000A00000000000000" pitchFamily="2" charset="0"/>
                <a:cs typeface="#9Slide03 Arima Madurai Black" panose="00000A00000000000000" pitchFamily="2" charset="0"/>
              </a:rPr>
              <a:t>giả</a:t>
            </a:r>
            <a:endParaRPr lang="en-SG" sz="4800" b="1"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83" name="Picture 82">
            <a:extLst>
              <a:ext uri="{FF2B5EF4-FFF2-40B4-BE49-F238E27FC236}">
                <a16:creationId xmlns:a16="http://schemas.microsoft.com/office/drawing/2014/main" xmlns="" id="{7ACED971-CBDF-4A08-90D3-C988AF5BFDBC}"/>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15972"/>
          <a:stretch/>
        </p:blipFill>
        <p:spPr>
          <a:xfrm>
            <a:off x="430946" y="5100044"/>
            <a:ext cx="1334354" cy="1121228"/>
          </a:xfrm>
          <a:prstGeom prst="rect">
            <a:avLst/>
          </a:prstGeom>
        </p:spPr>
      </p:pic>
      <p:pic>
        <p:nvPicPr>
          <p:cNvPr id="85" name="Picture 84">
            <a:extLst>
              <a:ext uri="{FF2B5EF4-FFF2-40B4-BE49-F238E27FC236}">
                <a16:creationId xmlns:a16="http://schemas.microsoft.com/office/drawing/2014/main" xmlns="" id="{7ACD5F0A-2DF4-4A87-BAC4-56A6E9595E19}"/>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11440" r="49040" b="17969"/>
          <a:stretch/>
        </p:blipFill>
        <p:spPr>
          <a:xfrm>
            <a:off x="2019361" y="3136163"/>
            <a:ext cx="898468" cy="1244599"/>
          </a:xfrm>
          <a:prstGeom prst="rect">
            <a:avLst/>
          </a:prstGeom>
        </p:spPr>
      </p:pic>
      <p:pic>
        <p:nvPicPr>
          <p:cNvPr id="87" name="Picture 86">
            <a:extLst>
              <a:ext uri="{FF2B5EF4-FFF2-40B4-BE49-F238E27FC236}">
                <a16:creationId xmlns:a16="http://schemas.microsoft.com/office/drawing/2014/main" xmlns="" id="{38F0D3A1-5DFB-46AE-A6CC-3B9DEC80D23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957755" y="1213654"/>
            <a:ext cx="1443006" cy="1443006"/>
          </a:xfrm>
          <a:prstGeom prst="rect">
            <a:avLst/>
          </a:prstGeom>
        </p:spPr>
      </p:pic>
    </p:spTree>
    <p:extLst>
      <p:ext uri="{BB962C8B-B14F-4D97-AF65-F5344CB8AC3E}">
        <p14:creationId xmlns:p14="http://schemas.microsoft.com/office/powerpoint/2010/main" xmlns="" val="3466786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randombar(horizontal)">
                                      <p:cBhvr>
                                        <p:cTn id="7" dur="500"/>
                                        <p:tgtEl>
                                          <p:spTgt spid="8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randombar(horizontal)">
                                      <p:cBhvr>
                                        <p:cTn id="10" dur="500"/>
                                        <p:tgtEl>
                                          <p:spTgt spid="80"/>
                                        </p:tgtEl>
                                      </p:cBhvr>
                                    </p:animEffect>
                                  </p:childTnLst>
                                </p:cTn>
                              </p:par>
                              <p:par>
                                <p:cTn id="11" presetID="53"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randombar(horizontal)">
                                      <p:cBhvr>
                                        <p:cTn id="20" dur="500"/>
                                        <p:tgtEl>
                                          <p:spTgt spid="8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randombar(horizontal)">
                                      <p:cBhvr>
                                        <p:cTn id="23" dur="500"/>
                                        <p:tgtEl>
                                          <p:spTgt spid="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randombar(horizontal)">
                                      <p:cBhvr>
                                        <p:cTn id="26" dur="500"/>
                                        <p:tgtEl>
                                          <p:spTgt spid="6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randombar(horizontal)">
                                      <p:cBhvr>
                                        <p:cTn id="29" dur="5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randombar(horizontal)">
                                      <p:cBhvr>
                                        <p:cTn id="34" dur="500"/>
                                        <p:tgtEl>
                                          <p:spTgt spid="8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randombar(horizontal)">
                                      <p:cBhvr>
                                        <p:cTn id="37" dur="500"/>
                                        <p:tgtEl>
                                          <p:spTgt spid="6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randombar(horizont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randombar(horizontal)">
                                      <p:cBhvr>
                                        <p:cTn id="48" dur="500"/>
                                        <p:tgtEl>
                                          <p:spTgt spid="8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randombar(horizontal)">
                                      <p:cBhvr>
                                        <p:cTn id="51" dur="500"/>
                                        <p:tgtEl>
                                          <p:spTgt spid="7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randombar(horizontal)">
                                      <p:cBhvr>
                                        <p:cTn id="54" dur="500"/>
                                        <p:tgtEl>
                                          <p:spTgt spid="6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randombar(horizontal)">
                                      <p:cBhvr>
                                        <p:cTn id="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6" grpId="0"/>
      <p:bldP spid="68" grpId="0"/>
      <p:bldP spid="69" grpId="0" animBg="1"/>
      <p:bldP spid="70" grpId="0" animBg="1"/>
      <p:bldP spid="72" grpId="0" animBg="1"/>
      <p:bldP spid="73" grpId="0"/>
      <p:bldP spid="74" grpId="0" animBg="1"/>
      <p:bldP spid="80" grpId="0" animBg="1"/>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F59B812-2380-4891-BB9F-3D37A37E5B4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1">
            <a:extLst>
              <a:ext uri="{FF2B5EF4-FFF2-40B4-BE49-F238E27FC236}">
                <a16:creationId xmlns:a16="http://schemas.microsoft.com/office/drawing/2014/main" xmlns="" id="{405F826B-F266-425F-B8E3-CBFA9CEB6C40}"/>
              </a:ext>
            </a:extLst>
          </p:cNvPr>
          <p:cNvSpPr>
            <a:spLocks noChangeArrowheads="1"/>
          </p:cNvSpPr>
          <p:nvPr/>
        </p:nvSpPr>
        <p:spPr bwMode="auto">
          <a:xfrm>
            <a:off x="6793465" y="468313"/>
            <a:ext cx="477727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800" b="1" dirty="0" err="1">
                <a:solidFill>
                  <a:srgbClr val="FF0000"/>
                </a:solidFill>
                <a:latin typeface="#9Slide03 Arima Madurai Black" panose="00000A00000000000000" pitchFamily="2" charset="0"/>
                <a:cs typeface="#9Slide03 Arima Madurai Black" panose="00000A00000000000000" pitchFamily="2" charset="0"/>
              </a:rPr>
              <a:t>Một</a:t>
            </a:r>
            <a:r>
              <a:rPr lang="en-US" altLang="en-US" sz="4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FF0000"/>
                </a:solidFill>
                <a:latin typeface="#9Slide03 Arima Madurai Black" panose="00000A00000000000000" pitchFamily="2" charset="0"/>
                <a:cs typeface="#9Slide03 Arima Madurai Black" panose="00000A00000000000000" pitchFamily="2" charset="0"/>
              </a:rPr>
              <a:t>số</a:t>
            </a:r>
            <a:r>
              <a:rPr lang="en-US" altLang="en-US" sz="4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4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800" b="1" dirty="0" err="1">
                <a:solidFill>
                  <a:srgbClr val="FF0000"/>
                </a:solidFill>
                <a:latin typeface="#9Slide03 Arima Madurai Black" panose="00000A00000000000000" pitchFamily="2" charset="0"/>
                <a:cs typeface="#9Slide03 Arima Madurai Black" panose="00000A00000000000000" pitchFamily="2" charset="0"/>
              </a:rPr>
              <a:t>phẩm</a:t>
            </a:r>
            <a:endParaRPr lang="en-US" altLang="en-US" sz="4800" b="1"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8" name="Picture 7" descr="Hình ảnh có liên quan">
            <a:extLst>
              <a:ext uri="{FF2B5EF4-FFF2-40B4-BE49-F238E27FC236}">
                <a16:creationId xmlns:a16="http://schemas.microsoft.com/office/drawing/2014/main" xmlns="" id="{93F5338A-11F2-4EFD-8F59-4D77EC29EC2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8595" y="671513"/>
            <a:ext cx="2889984" cy="4049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Kết quả hình ảnh cho nàng công chúa và hạt đậu">
            <a:extLst>
              <a:ext uri="{FF2B5EF4-FFF2-40B4-BE49-F238E27FC236}">
                <a16:creationId xmlns:a16="http://schemas.microsoft.com/office/drawing/2014/main" xmlns="" id="{DB12AA48-EA07-41AD-8C5B-1B5D4749C5F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33761" y="1420737"/>
            <a:ext cx="2893967" cy="4206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descr="Hình ảnh có liên quan">
            <a:extLst>
              <a:ext uri="{FF2B5EF4-FFF2-40B4-BE49-F238E27FC236}">
                <a16:creationId xmlns:a16="http://schemas.microsoft.com/office/drawing/2014/main" xmlns="" id="{688B776E-7BCA-4E7C-A4FE-8DFBEAC0439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92874" y="2006599"/>
            <a:ext cx="2724672" cy="3967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 descr="Kết quả hình ảnh cho nàng tiên cá">
            <a:extLst>
              <a:ext uri="{FF2B5EF4-FFF2-40B4-BE49-F238E27FC236}">
                <a16:creationId xmlns:a16="http://schemas.microsoft.com/office/drawing/2014/main" xmlns="" id="{300714CB-1C9E-4BA0-844F-9F8EB4511872}"/>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296400" y="2564802"/>
            <a:ext cx="2690812" cy="3967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42349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63" name="Google Shape;851;p38">
            <a:extLst>
              <a:ext uri="{FF2B5EF4-FFF2-40B4-BE49-F238E27FC236}">
                <a16:creationId xmlns:a16="http://schemas.microsoft.com/office/drawing/2014/main" xmlns="" id="{72B22FF5-8C75-4D6B-B14B-D6EFABA03F79}"/>
              </a:ext>
            </a:extLst>
          </p:cNvPr>
          <p:cNvSpPr/>
          <p:nvPr/>
        </p:nvSpPr>
        <p:spPr>
          <a:xfrm>
            <a:off x="886253" y="4769297"/>
            <a:ext cx="7127447"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64" name="Google Shape;852;p38">
            <a:extLst>
              <a:ext uri="{FF2B5EF4-FFF2-40B4-BE49-F238E27FC236}">
                <a16:creationId xmlns:a16="http://schemas.microsoft.com/office/drawing/2014/main" xmlns="" id="{BE120F89-B0C1-4C4E-85AA-4B9BCB5E2016}"/>
              </a:ext>
            </a:extLst>
          </p:cNvPr>
          <p:cNvSpPr/>
          <p:nvPr/>
        </p:nvSpPr>
        <p:spPr>
          <a:xfrm>
            <a:off x="3854159" y="1046864"/>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66" name="Google Shape;854;p38">
            <a:extLst>
              <a:ext uri="{FF2B5EF4-FFF2-40B4-BE49-F238E27FC236}">
                <a16:creationId xmlns:a16="http://schemas.microsoft.com/office/drawing/2014/main" xmlns="" id="{1080ED60-CD04-4D71-8B37-CA09B30F314C}"/>
              </a:ext>
            </a:extLst>
          </p:cNvPr>
          <p:cNvSpPr txBox="1">
            <a:spLocks noGrp="1"/>
          </p:cNvSpPr>
          <p:nvPr/>
        </p:nvSpPr>
        <p:spPr>
          <a:xfrm>
            <a:off x="3253042" y="3351624"/>
            <a:ext cx="5375799"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US" altLang="en-US" sz="3200" dirty="0" err="1">
                <a:solidFill>
                  <a:srgbClr val="0070C0"/>
                </a:solidFill>
                <a:latin typeface="Times New Roman" panose="02020603050405020304" pitchFamily="18" charset="0"/>
                <a:cs typeface="Times New Roman" panose="02020603050405020304" pitchFamily="18" charset="0"/>
              </a:rPr>
              <a:t>Thể</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loại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Truyện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ngắn</a:t>
            </a:r>
            <a:endParaRPr sz="3200" dirty="0">
              <a:solidFill>
                <a:schemeClr val="tx1"/>
              </a:solidFill>
            </a:endParaRPr>
          </a:p>
        </p:txBody>
      </p:sp>
      <p:sp>
        <p:nvSpPr>
          <p:cNvPr id="68" name="Google Shape;856;p38">
            <a:extLst>
              <a:ext uri="{FF2B5EF4-FFF2-40B4-BE49-F238E27FC236}">
                <a16:creationId xmlns:a16="http://schemas.microsoft.com/office/drawing/2014/main" xmlns="" id="{8964D727-085A-4D6E-8AB8-4D73FAA526C6}"/>
              </a:ext>
            </a:extLst>
          </p:cNvPr>
          <p:cNvSpPr txBox="1">
            <a:spLocks noGrp="1"/>
          </p:cNvSpPr>
          <p:nvPr/>
        </p:nvSpPr>
        <p:spPr>
          <a:xfrm>
            <a:off x="1968316" y="4928144"/>
            <a:ext cx="607493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a:solidFill>
                  <a:srgbClr val="0070C0"/>
                </a:solidFill>
                <a:latin typeface="Times New Roman" panose="02020603050405020304" pitchFamily="18" charset="0"/>
                <a:cs typeface="Times New Roman" panose="02020603050405020304" pitchFamily="18" charset="0"/>
              </a:rPr>
              <a:t>PTBĐ: </a:t>
            </a:r>
            <a:r>
              <a:rPr lang="en-US" altLang="en-US" sz="3200" dirty="0" err="1">
                <a:solidFill>
                  <a:schemeClr val="tx1"/>
                </a:solidFill>
                <a:latin typeface="Times New Roman" panose="02020603050405020304" pitchFamily="18" charset="0"/>
                <a:cs typeface="Times New Roman" panose="02020603050405020304" pitchFamily="18" charset="0"/>
              </a:rPr>
              <a:t>Tự</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sự</a:t>
            </a:r>
            <a:r>
              <a:rPr lang="en-US" altLang="en-US" sz="3200" dirty="0">
                <a:solidFill>
                  <a:schemeClr val="tx1"/>
                </a:solidFill>
                <a:latin typeface="Times New Roman" panose="02020603050405020304" pitchFamily="18" charset="0"/>
                <a:cs typeface="Times New Roman" panose="02020603050405020304" pitchFamily="18" charset="0"/>
              </a:rPr>
              <a:t> + </a:t>
            </a:r>
            <a:r>
              <a:rPr lang="en-US" altLang="en-US" sz="3200" dirty="0" err="1">
                <a:solidFill>
                  <a:schemeClr val="tx1"/>
                </a:solidFill>
                <a:latin typeface="Times New Roman" panose="02020603050405020304" pitchFamily="18" charset="0"/>
                <a:cs typeface="Times New Roman" panose="02020603050405020304" pitchFamily="18" charset="0"/>
              </a:rPr>
              <a:t>miêu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tả</a:t>
            </a:r>
            <a:r>
              <a:rPr lang="en-US" altLang="en-US" sz="3200" dirty="0">
                <a:solidFill>
                  <a:schemeClr val="tx1"/>
                </a:solidFill>
                <a:latin typeface="Times New Roman" panose="02020603050405020304" pitchFamily="18" charset="0"/>
                <a:cs typeface="Times New Roman" panose="02020603050405020304" pitchFamily="18" charset="0"/>
              </a:rPr>
              <a:t> + </a:t>
            </a:r>
            <a:r>
              <a:rPr lang="en-US" altLang="en-US" sz="3200" dirty="0" err="1">
                <a:solidFill>
                  <a:schemeClr val="tx1"/>
                </a:solidFill>
                <a:latin typeface="Times New Roman" panose="02020603050405020304" pitchFamily="18" charset="0"/>
                <a:cs typeface="Times New Roman" panose="02020603050405020304" pitchFamily="18" charset="0"/>
              </a:rPr>
              <a:t>biểu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cảm</a:t>
            </a:r>
            <a:endParaRPr lang="en-US" altLang="en-US" sz="3200" dirty="0">
              <a:solidFill>
                <a:schemeClr val="tx1"/>
              </a:solidFill>
              <a:latin typeface="Times New Roman" panose="02020603050405020304" pitchFamily="18" charset="0"/>
              <a:cs typeface="Times New Roman" panose="02020603050405020304" pitchFamily="18" charset="0"/>
            </a:endParaRPr>
          </a:p>
          <a:p>
            <a:pPr algn="just"/>
            <a:r>
              <a:rPr lang="en-US" altLang="en-US" sz="3200" dirty="0" err="1">
                <a:solidFill>
                  <a:srgbClr val="0070C0"/>
                </a:solidFill>
                <a:latin typeface="Times New Roman" panose="02020603050405020304" pitchFamily="18" charset="0"/>
                <a:cs typeface="Times New Roman" panose="02020603050405020304" pitchFamily="18" charset="0"/>
              </a:rPr>
              <a:t>Ngôi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kể</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Thứ</a:t>
            </a:r>
            <a:r>
              <a:rPr lang="en-US" altLang="en-US" sz="3200" dirty="0">
                <a:solidFill>
                  <a:schemeClr val="tx1"/>
                </a:solidFill>
                <a:latin typeface="Times New Roman" panose="02020603050405020304" pitchFamily="18" charset="0"/>
                <a:cs typeface="Times New Roman" panose="02020603050405020304" pitchFamily="18" charset="0"/>
              </a:rPr>
              <a:t> 3</a:t>
            </a:r>
            <a:endParaRPr lang="vi-VN" altLang="en-US" sz="3200" dirty="0">
              <a:solidFill>
                <a:schemeClr val="tx1"/>
              </a:solidFill>
              <a:latin typeface="Times New Roman" panose="02020603050405020304" pitchFamily="18" charset="0"/>
              <a:cs typeface="Times New Roman" panose="02020603050405020304" pitchFamily="18" charset="0"/>
            </a:endParaRPr>
          </a:p>
        </p:txBody>
      </p:sp>
      <p:sp>
        <p:nvSpPr>
          <p:cNvPr id="69" name="Google Shape;857;p38">
            <a:extLst>
              <a:ext uri="{FF2B5EF4-FFF2-40B4-BE49-F238E27FC236}">
                <a16:creationId xmlns:a16="http://schemas.microsoft.com/office/drawing/2014/main" xmlns="" id="{3F9C1906-BCCB-49DC-AF7F-933C80B6D0C7}"/>
              </a:ext>
            </a:extLst>
          </p:cNvPr>
          <p:cNvSpPr/>
          <p:nvPr/>
        </p:nvSpPr>
        <p:spPr>
          <a:xfrm>
            <a:off x="1968316" y="3061201"/>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858;p38">
            <a:extLst>
              <a:ext uri="{FF2B5EF4-FFF2-40B4-BE49-F238E27FC236}">
                <a16:creationId xmlns:a16="http://schemas.microsoft.com/office/drawing/2014/main" xmlns="" id="{729A2E1B-D410-404A-8B26-D026311E03DC}"/>
              </a:ext>
            </a:extLst>
          </p:cNvPr>
          <p:cNvSpPr/>
          <p:nvPr/>
        </p:nvSpPr>
        <p:spPr>
          <a:xfrm>
            <a:off x="2324446" y="2973833"/>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72" name="Google Shape;860;p38">
            <a:extLst>
              <a:ext uri="{FF2B5EF4-FFF2-40B4-BE49-F238E27FC236}">
                <a16:creationId xmlns:a16="http://schemas.microsoft.com/office/drawing/2014/main" xmlns="" id="{1649A3AD-0D05-4E7E-9047-22A0D8C58DA7}"/>
              </a:ext>
            </a:extLst>
          </p:cNvPr>
          <p:cNvSpPr/>
          <p:nvPr/>
        </p:nvSpPr>
        <p:spPr>
          <a:xfrm>
            <a:off x="566316" y="4813040"/>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861;p38">
            <a:extLst>
              <a:ext uri="{FF2B5EF4-FFF2-40B4-BE49-F238E27FC236}">
                <a16:creationId xmlns:a16="http://schemas.microsoft.com/office/drawing/2014/main" xmlns="" id="{FCA93850-3BA3-46D2-91FA-1EC073740128}"/>
              </a:ext>
            </a:extLst>
          </p:cNvPr>
          <p:cNvSpPr txBox="1">
            <a:spLocks noGrp="1"/>
          </p:cNvSpPr>
          <p:nvPr/>
        </p:nvSpPr>
        <p:spPr>
          <a:xfrm>
            <a:off x="4833160" y="1196467"/>
            <a:ext cx="535224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err="1">
                <a:solidFill>
                  <a:srgbClr val="0070C0"/>
                </a:solidFill>
                <a:latin typeface="Times New Roman" panose="02020603050405020304" pitchFamily="18" charset="0"/>
                <a:cs typeface="Times New Roman" panose="02020603050405020304" pitchFamily="18" charset="0"/>
              </a:rPr>
              <a:t>Xuất</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xứ</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Trích</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từ</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truyện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Cô</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bé</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bán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diêm</a:t>
            </a:r>
            <a:r>
              <a:rPr lang="en-US" altLang="en-US" sz="3200" dirty="0">
                <a:solidFill>
                  <a:schemeClr val="tx1"/>
                </a:solidFill>
                <a:latin typeface="Times New Roman" panose="02020603050405020304" pitchFamily="18" charset="0"/>
                <a:cs typeface="Times New Roman" panose="02020603050405020304" pitchFamily="18" charset="0"/>
              </a:rPr>
              <a:t>”</a:t>
            </a:r>
            <a:endParaRPr lang="en-US" altLang="en-US" sz="3200" dirty="0">
              <a:solidFill>
                <a:schemeClr val="tx1"/>
              </a:solidFill>
              <a:latin typeface="Times New Roman" panose="02020603050405020304" pitchFamily="18" charset="0"/>
            </a:endParaRPr>
          </a:p>
        </p:txBody>
      </p:sp>
      <p:sp>
        <p:nvSpPr>
          <p:cNvPr id="74" name="Google Shape;862;p38">
            <a:extLst>
              <a:ext uri="{FF2B5EF4-FFF2-40B4-BE49-F238E27FC236}">
                <a16:creationId xmlns:a16="http://schemas.microsoft.com/office/drawing/2014/main" xmlns="" id="{2D632287-5916-4CE6-8D00-33AB0630A9EF}"/>
              </a:ext>
            </a:extLst>
          </p:cNvPr>
          <p:cNvSpPr/>
          <p:nvPr/>
        </p:nvSpPr>
        <p:spPr>
          <a:xfrm>
            <a:off x="3466559" y="1096514"/>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Oval 79">
            <a:extLst>
              <a:ext uri="{FF2B5EF4-FFF2-40B4-BE49-F238E27FC236}">
                <a16:creationId xmlns:a16="http://schemas.microsoft.com/office/drawing/2014/main" xmlns="" id="{F9BD95DF-3BF3-466E-B4DC-7ABB125839F2}"/>
              </a:ext>
            </a:extLst>
          </p:cNvPr>
          <p:cNvSpPr/>
          <p:nvPr/>
        </p:nvSpPr>
        <p:spPr>
          <a:xfrm>
            <a:off x="-993505" y="-1265481"/>
            <a:ext cx="3489314" cy="34247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1" name="TextBox 80">
            <a:extLst>
              <a:ext uri="{FF2B5EF4-FFF2-40B4-BE49-F238E27FC236}">
                <a16:creationId xmlns:a16="http://schemas.microsoft.com/office/drawing/2014/main" xmlns="" id="{FED507DE-0134-4563-822C-E12778CE8985}"/>
              </a:ext>
            </a:extLst>
          </p:cNvPr>
          <p:cNvSpPr txBox="1"/>
          <p:nvPr/>
        </p:nvSpPr>
        <p:spPr>
          <a:xfrm flipH="1">
            <a:off x="169269" y="267062"/>
            <a:ext cx="1850092" cy="1569660"/>
          </a:xfrm>
          <a:prstGeom prst="rect">
            <a:avLst/>
          </a:prstGeom>
          <a:noFill/>
        </p:spPr>
        <p:txBody>
          <a:bodyPr wrap="square" rtlCol="0">
            <a:spAutoFit/>
          </a:bodyPr>
          <a:lstStyle/>
          <a:p>
            <a:pPr algn="ctr"/>
            <a:r>
              <a:rPr lang="en-SG" sz="4800" b="1" dirty="0">
                <a:solidFill>
                  <a:srgbClr val="FF0000"/>
                </a:solidFill>
                <a:latin typeface="#9Slide03 Arima Madurai Black" panose="00000A00000000000000" pitchFamily="2" charset="0"/>
                <a:cs typeface="#9Slide03 Arima Madurai Black" panose="00000A00000000000000" pitchFamily="2" charset="0"/>
              </a:rPr>
              <a:t>2. </a:t>
            </a:r>
            <a:r>
              <a:rPr lang="en-SG" sz="4800" b="1" dirty="0" err="1">
                <a:solidFill>
                  <a:srgbClr val="FF0000"/>
                </a:solidFill>
                <a:latin typeface="#9Slide03 Arima Madurai Black" panose="00000A00000000000000" pitchFamily="2" charset="0"/>
                <a:cs typeface="#9Slide03 Arima Madurai Black" panose="00000A00000000000000" pitchFamily="2" charset="0"/>
              </a:rPr>
              <a:t>Tác</a:t>
            </a:r>
            <a:r>
              <a:rPr lang="en-SG" sz="4800" b="1" dirty="0">
                <a:solidFill>
                  <a:srgbClr val="FF0000"/>
                </a:solidFill>
                <a:latin typeface="#9Slide03 Arima Madurai Black" panose="00000A00000000000000" pitchFamily="2" charset="0"/>
                <a:cs typeface="#9Slide03 Arima Madurai Black" panose="00000A00000000000000" pitchFamily="2" charset="0"/>
              </a:rPr>
              <a:t> </a:t>
            </a:r>
            <a:r>
              <a:rPr lang="en-SG" sz="4800" b="1" dirty="0" err="1">
                <a:solidFill>
                  <a:srgbClr val="FF0000"/>
                </a:solidFill>
                <a:latin typeface="#9Slide03 Arima Madurai Black" panose="00000A00000000000000" pitchFamily="2" charset="0"/>
                <a:cs typeface="#9Slide03 Arima Madurai Black" panose="00000A00000000000000" pitchFamily="2" charset="0"/>
              </a:rPr>
              <a:t>phẩm</a:t>
            </a:r>
            <a:endParaRPr lang="en-SG" sz="4800" b="1"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83" name="Picture 82">
            <a:extLst>
              <a:ext uri="{FF2B5EF4-FFF2-40B4-BE49-F238E27FC236}">
                <a16:creationId xmlns:a16="http://schemas.microsoft.com/office/drawing/2014/main" xmlns="" id="{7ACED971-CBDF-4A08-90D3-C988AF5BFD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5972"/>
          <a:stretch/>
        </p:blipFill>
        <p:spPr>
          <a:xfrm>
            <a:off x="430946" y="5100044"/>
            <a:ext cx="1334354" cy="1121228"/>
          </a:xfrm>
          <a:prstGeom prst="rect">
            <a:avLst/>
          </a:prstGeom>
        </p:spPr>
      </p:pic>
      <p:pic>
        <p:nvPicPr>
          <p:cNvPr id="85" name="Picture 84">
            <a:extLst>
              <a:ext uri="{FF2B5EF4-FFF2-40B4-BE49-F238E27FC236}">
                <a16:creationId xmlns:a16="http://schemas.microsoft.com/office/drawing/2014/main" xmlns="" id="{7ACD5F0A-2DF4-4A87-BAC4-56A6E9595E19}"/>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1440" r="49040" b="17969"/>
          <a:stretch/>
        </p:blipFill>
        <p:spPr>
          <a:xfrm>
            <a:off x="2019361" y="3136163"/>
            <a:ext cx="898468" cy="1244599"/>
          </a:xfrm>
          <a:prstGeom prst="rect">
            <a:avLst/>
          </a:prstGeom>
        </p:spPr>
      </p:pic>
      <p:pic>
        <p:nvPicPr>
          <p:cNvPr id="87" name="Picture 86">
            <a:extLst>
              <a:ext uri="{FF2B5EF4-FFF2-40B4-BE49-F238E27FC236}">
                <a16:creationId xmlns:a16="http://schemas.microsoft.com/office/drawing/2014/main" xmlns="" id="{38F0D3A1-5DFB-46AE-A6CC-3B9DEC80D23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57755" y="1213654"/>
            <a:ext cx="1443006" cy="1443006"/>
          </a:xfrm>
          <a:prstGeom prst="rect">
            <a:avLst/>
          </a:prstGeom>
        </p:spPr>
      </p:pic>
      <p:pic>
        <p:nvPicPr>
          <p:cNvPr id="18" name="Picture 2" descr="C:\Users\Khaikv\Pictures\co_be_ban_diem.jpg">
            <a:extLst>
              <a:ext uri="{FF2B5EF4-FFF2-40B4-BE49-F238E27FC236}">
                <a16:creationId xmlns:a16="http://schemas.microsoft.com/office/drawing/2014/main" xmlns="" id="{D4B32506-A53A-497A-BA6B-AD9AF8CD3C3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976570" y="2973833"/>
            <a:ext cx="3056211" cy="3586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20808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randombar(horizontal)">
                                      <p:cBhvr>
                                        <p:cTn id="7" dur="500"/>
                                        <p:tgtEl>
                                          <p:spTgt spid="8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randombar(horizontal)">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randombar(horizontal)">
                                      <p:cBhvr>
                                        <p:cTn id="15" dur="500"/>
                                        <p:tgtEl>
                                          <p:spTgt spid="8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randombar(horizontal)">
                                      <p:cBhvr>
                                        <p:cTn id="18" dur="500"/>
                                        <p:tgtEl>
                                          <p:spTgt spid="7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randombar(horizontal)">
                                      <p:cBhvr>
                                        <p:cTn id="21" dur="500"/>
                                        <p:tgtEl>
                                          <p:spTgt spid="6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randombar(horizontal)">
                                      <p:cBhvr>
                                        <p:cTn id="24" dur="500"/>
                                        <p:tgtEl>
                                          <p:spTgt spid="7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randombar(horizontal)">
                                      <p:cBhvr>
                                        <p:cTn id="34" dur="500"/>
                                        <p:tgtEl>
                                          <p:spTgt spid="8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randombar(horizontal)">
                                      <p:cBhvr>
                                        <p:cTn id="37" dur="500"/>
                                        <p:tgtEl>
                                          <p:spTgt spid="6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randombar(horizont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randombar(horizontal)">
                                      <p:cBhvr>
                                        <p:cTn id="48" dur="500"/>
                                        <p:tgtEl>
                                          <p:spTgt spid="8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randombar(horizontal)">
                                      <p:cBhvr>
                                        <p:cTn id="51" dur="500"/>
                                        <p:tgtEl>
                                          <p:spTgt spid="7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randombar(horizontal)">
                                      <p:cBhvr>
                                        <p:cTn id="54" dur="500"/>
                                        <p:tgtEl>
                                          <p:spTgt spid="6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randombar(horizontal)">
                                      <p:cBhvr>
                                        <p:cTn id="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6" grpId="0"/>
      <p:bldP spid="68" grpId="0"/>
      <p:bldP spid="69" grpId="0" animBg="1"/>
      <p:bldP spid="70" grpId="0" animBg="1"/>
      <p:bldP spid="72" grpId="0" animBg="1"/>
      <p:bldP spid="73" grpId="0"/>
      <p:bldP spid="74" grpId="0" animBg="1"/>
      <p:bldP spid="80" grpId="0" animBg="1"/>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Hoat Hinh 3D Viet Nam-Cô Bé Bán Diêm (Full).mp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0" y="17417"/>
            <a:ext cx="12192000" cy="6840583"/>
          </a:xfrm>
          <a:prstGeom prst="rect">
            <a:avLst/>
          </a:prstGeom>
        </p:spPr>
      </p:pic>
    </p:spTree>
    <p:extLst>
      <p:ext uri="{BB962C8B-B14F-4D97-AF65-F5344CB8AC3E}">
        <p14:creationId xmlns:p14="http://schemas.microsoft.com/office/powerpoint/2010/main" xmlns="" val="1257050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D6C2B43-4BFD-42FE-84DF-0D32D7E8BC6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3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1112</TotalTime>
  <Words>2681</Words>
  <Application>Microsoft Office PowerPoint</Application>
  <PresentationFormat>Custom</PresentationFormat>
  <Paragraphs>337</Paragraphs>
  <Slides>49</Slides>
  <Notes>48</Notes>
  <HiddenSlides>0</HiddenSlides>
  <MMClips>2</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PHÒNG GD&amp;ĐT QUẬN LONG BIÊN TRƯỜNG THCS LONG BIÊN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dc:title>
  <dc:creator>WIN7</dc:creator>
  <cp:lastModifiedBy>21AK22</cp:lastModifiedBy>
  <cp:revision>158</cp:revision>
  <dcterms:created xsi:type="dcterms:W3CDTF">2017-08-18T03:02:00Z</dcterms:created>
  <dcterms:modified xsi:type="dcterms:W3CDTF">2020-10-17T05:57:29Z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